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ms-office.chartcolorstyle+xml" PartName="/ppt/charts/colors1.xml"/>
  <Override ContentType="application/vnd.ms-office.chartstyle+xml" PartName="/ppt/charts/style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6" r:id="rId2"/>
  </p:sldMasterIdLst>
  <p:notesMasterIdLst>
    <p:notesMasterId r:id="rId3"/>
  </p:notesMasterIdLst>
  <p:sldIdLst>
    <p:sldId id="11481" r:id="rId4"/>
    <p:sldId id="11483" r:id="rId5"/>
    <p:sldId id="11484" r:id="rId6"/>
    <p:sldId id="8488" r:id="rId7"/>
    <p:sldId id="1307" r:id="rId8"/>
    <p:sldId id="622" r:id="rId9"/>
    <p:sldId id="276" r:id="rId10"/>
    <p:sldId id="11489" r:id="rId11"/>
    <p:sldId id="616" r:id="rId12"/>
    <p:sldId id="1308" r:id="rId13"/>
    <p:sldId id="282" r:id="rId14"/>
    <p:sldId id="3879" r:id="rId15"/>
    <p:sldId id="11490" r:id="rId16"/>
    <p:sldId id="264" r:id="rId17"/>
    <p:sldId id="1328" r:id="rId18"/>
    <p:sldId id="614" r:id="rId19"/>
    <p:sldId id="309" r:id="rId20"/>
    <p:sldId id="262" r:id="rId21"/>
    <p:sldId id="11491" r:id="rId22"/>
    <p:sldId id="307" r:id="rId23"/>
    <p:sldId id="615" r:id="rId24"/>
    <p:sldId id="621" r:id="rId25"/>
    <p:sldId id="610" r:id="rId26"/>
    <p:sldId id="11488"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0" d="100"/>
          <a:sy n="110" d="100"/>
        </p:scale>
        <p:origin x="180" y="114"/>
      </p:cViewPr>
      <p:guideLst/>
    </p:cSldViewPr>
  </p:slideViewPr>
  <p:notesTextViewPr>
    <p:cViewPr>
      <p:scale>
        <a:sx n="1" d="1"/>
        <a:sy n="1" d="1"/>
      </p:scale>
      <p:origin x="0" y="0"/>
    </p:cViewPr>
  </p:notesTextViewPr>
  <p:sorterViewPr>
    <p:cViewPr>
      <p:scale>
        <a:sx n="40" d="100"/>
        <a:sy n="4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9" Target="tags/tag13.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6981914192438126"/>
          <c:y val="0.045560821890830994"/>
          <c:w val="0.9458305835723877"/>
          <c:h val="0.85325223207473755"/>
        </c:manualLayout>
      </c:layout>
      <c:barChart>
        <c:barDir val="col"/>
        <c:grouping val="stacked"/>
        <c:varyColors val="0"/>
        <c:ser>
          <c:idx val="1"/>
          <c:order val="0"/>
          <c:tx>
            <c:strRef>
              <c:f>Sheet1!$B$1</c:f>
              <c:strCache>
                <c:ptCount val="1"/>
                <c:pt idx="0">
                  <c:v>台式机</c:v>
                </c:pt>
              </c:strCache>
            </c:strRef>
          </c:tx>
          <c:spPr>
            <a:solidFill>
              <a:schemeClr val="accent1"/>
            </a:solidFill>
            <a:ln>
              <a:noFill/>
            </a:ln>
            <a:effectLst/>
          </c:spPr>
          <c:invertIfNegative val="0"/>
          <c:dPt>
            <c:idx val="1"/>
            <c:invertIfNegative val="0"/>
            <c:spPr>
              <a:solidFill>
                <a:schemeClr val="accent1"/>
              </a:solidFill>
              <a:ln>
                <a:noFill/>
              </a:ln>
              <a:effectLst/>
            </c:spPr>
            <c:extLst>
              <c:ext xmlns:c16="http://schemas.microsoft.com/office/drawing/2014/chart" uri="{C3380CC4-5D6E-409C-BE32-E72D297353CC}">
                <c16:uniqueId val="{00000001-29D8-459D-BC62-15A1BDAB88EB}"/>
              </c:ext>
            </c:extLst>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2.4</c:v>
                </c:pt>
                <c:pt idx="1">
                  <c:v>4.4</c:v>
                </c:pt>
                <c:pt idx="2">
                  <c:v>1.8</c:v>
                </c:pt>
                <c:pt idx="3">
                  <c:v>2.8</c:v>
                </c:pt>
                <c:pt idx="4">
                  <c:v>5</c:v>
                </c:pt>
                <c:pt idx="5">
                  <c:v>6.2</c:v>
                </c:pt>
                <c:pt idx="6">
                  <c:v>7.9</c:v>
                </c:pt>
                <c:pt idx="7">
                  <c:v>9.8</c:v>
                </c:pt>
                <c:pt idx="8">
                  <c:v>11.5</c:v>
                </c:pt>
                <c:pt idx="9">
                  <c:v>12.9</c:v>
                </c:pt>
                <c:pt idx="10">
                  <c:v>13.5</c:v>
                </c:pt>
                <c:pt idx="11">
                  <c:v>17.4</c:v>
                </c:pt>
              </c:numCache>
            </c:numRef>
          </c:val>
          <c:extLst>
            <c:ext xmlns:c16="http://schemas.microsoft.com/office/drawing/2014/chart" uri="{C3380CC4-5D6E-409C-BE32-E72D297353CC}">
              <c16:uniqueId val="{00000002-29D8-459D-BC62-15A1BDAB88EB}"/>
            </c:ext>
          </c:extLst>
        </c:ser>
        <c:dLbls>
          <c:showLegendKey val="0"/>
          <c:showVal val="0"/>
          <c:showCatName val="0"/>
          <c:showSerName val="0"/>
          <c:showPercent val="0"/>
          <c:showBubbleSize val="0"/>
          <c:showLeaderLines val="0"/>
        </c:dLbls>
        <c:gapWidth val="219"/>
        <c:overlap val="100"/>
        <c:axId val="243459680"/>
        <c:axId val="243460240"/>
      </c:barChart>
      <c:lineChart>
        <c:grouping/>
        <c:varyColors val="0"/>
        <c:ser>
          <c:idx val="2"/>
          <c:order val="1"/>
          <c:tx>
            <c:strRef>
              <c:f>Sheet1!$C$1</c:f>
              <c:strCache>
                <c:ptCount val="1"/>
                <c:pt idx="0">
                  <c:v>笔记本电脑</c:v>
                </c:pt>
              </c:strCache>
            </c:strRef>
          </c:tx>
          <c:spPr>
            <a:ln w="12700" cap="rnd">
              <a:solidFill>
                <a:schemeClr val="tx1">
                  <a:lumMod val="75000"/>
                  <a:lumOff val="25000"/>
                </a:schemeClr>
              </a:solidFill>
              <a:round/>
            </a:ln>
            <a:effectLst/>
          </c:spPr>
          <c:marker>
            <c:symbol val="circle"/>
            <c:spPr>
              <a:solidFill>
                <a:schemeClr val="tx1">
                  <a:lumMod val="75000"/>
                  <a:lumOff val="25000"/>
                </a:schemeClr>
              </a:solidFill>
              <a:ln w="9525">
                <a:noFill/>
              </a:ln>
              <a:effectLst/>
            </c:spPr>
          </c:marke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2</c:v>
                </c:pt>
                <c:pt idx="1">
                  <c:v>2</c:v>
                </c:pt>
                <c:pt idx="2">
                  <c:v>3</c:v>
                </c:pt>
                <c:pt idx="3">
                  <c:v>2.4</c:v>
                </c:pt>
                <c:pt idx="4">
                  <c:v>3.7</c:v>
                </c:pt>
                <c:pt idx="5">
                  <c:v>5.5</c:v>
                </c:pt>
                <c:pt idx="6">
                  <c:v>6.7</c:v>
                </c:pt>
                <c:pt idx="7">
                  <c:v>8.7</c:v>
                </c:pt>
                <c:pt idx="8">
                  <c:v>10.9</c:v>
                </c:pt>
                <c:pt idx="9">
                  <c:v>13.7</c:v>
                </c:pt>
                <c:pt idx="10">
                  <c:v>14.9</c:v>
                </c:pt>
                <c:pt idx="11">
                  <c:v>19.5</c:v>
                </c:pt>
              </c:numCache>
            </c:numRef>
          </c:val>
          <c:smooth val="1"/>
          <c:extLst>
            <c:ext xmlns:c16="http://schemas.microsoft.com/office/drawing/2014/chart" uri="{C3380CC4-5D6E-409C-BE32-E72D297353CC}">
              <c16:uniqueId val="{00000003-29D8-459D-BC62-15A1BDAB88EB}"/>
            </c:ext>
          </c:extLst>
        </c:ser>
        <c:dLbls>
          <c:showLegendKey val="0"/>
          <c:showVal val="0"/>
          <c:showCatName val="0"/>
          <c:showSerName val="0"/>
          <c:showPercent val="0"/>
          <c:showBubbleSize val="0"/>
          <c:showLeaderLines val="0"/>
        </c:dLbls>
        <c:axId val="243459680"/>
        <c:axId val="243460240"/>
      </c:lineChart>
      <c:catAx>
        <c:axId val="243459680"/>
        <c:scaling>
          <c:orientation/>
        </c:scaling>
        <c:delete val="0"/>
        <c:axPos val="b"/>
        <c:numFmt formatCode="General" sourceLinked="1"/>
        <c:majorTickMark val="none"/>
        <c:minorTickMark val="none"/>
        <c:spPr>
          <a:noFill/>
          <a:ln w="6350" cap="flat" cmpd="sng" algn="ctr">
            <a:noFill/>
            <a:round/>
          </a:ln>
          <a:effectLst/>
        </c:spPr>
        <c:txPr>
          <a:bodyPr rot="-60000000" spcFirstLastPara="1" vertOverflow="ellipsis" vert="horz" wrap="square" anchor="ctr" anchorCtr="1"/>
          <a:p>
            <a:pPr>
              <a:defRPr lang="zh-CN" sz="1000" b="0" i="0" u="none" strike="noStrike" kern="1200" baseline="0" smtId="4294967295">
                <a:solidFill>
                  <a:schemeClr val="tx1">
                    <a:lumMod val="75000"/>
                    <a:lumOff val="25000"/>
                  </a:schemeClr>
                </a:solidFill>
                <a:latin typeface="+mn-lt"/>
                <a:ea typeface="Roboto Thin" charset="0"/>
                <a:cs typeface="Roboto Thin" charset="0"/>
              </a:defRPr>
            </a:pPr>
            <a:endParaRPr lang="zh-CN" sz="1000" b="0" i="0" u="none" strike="noStrike" kern="1200" baseline="0" smtId="4294967295">
              <a:solidFill>
                <a:schemeClr val="tx1">
                  <a:lumMod val="75000"/>
                  <a:lumOff val="25000"/>
                </a:schemeClr>
              </a:solidFill>
              <a:latin typeface="+mn-lt"/>
              <a:ea typeface="Roboto Thin" charset="0"/>
              <a:cs typeface="Roboto Thin" charset="0"/>
            </a:endParaRPr>
          </a:p>
        </c:txPr>
        <c:crossAx val="243460240"/>
        <c:crosses val="autoZero"/>
        <c:auto val="0"/>
        <c:lblAlgn val="ctr"/>
        <c:lblOffset/>
        <c:noMultiLvlLbl val="0"/>
      </c:catAx>
      <c:valAx>
        <c:axId val="243460240"/>
        <c:scaling>
          <c:orientation/>
        </c:scaling>
        <c:delete val="1"/>
        <c:axPos val="l"/>
        <c:numFmt formatCode="General" sourceLinked="1"/>
        <c:majorTickMark val="out"/>
        <c:minorTickMark val="none"/>
        <c:crossAx val="243459680"/>
        <c:crossBetween val="between"/>
      </c:valAx>
      <c:spPr>
        <a:noFill/>
        <a:ln>
          <a:noFill/>
        </a:ln>
        <a:effectLst/>
      </c:spPr>
    </c:plotArea>
    <c:legend>
      <c:legendPos/>
      <c:layout>
        <c:manualLayout>
          <c:xMode val="edge"/>
          <c:yMode val="edge"/>
          <c:x val="0"/>
          <c:y val="0.31506410241127014"/>
          <c:w val="0.31272730231285095"/>
          <c:h val="0.11759697645902634"/>
        </c:manualLayout>
      </c:layout>
      <c:overlay val="0"/>
      <c:spPr>
        <a:noFill/>
        <a:ln>
          <a:noFill/>
        </a:ln>
        <a:effectLst/>
      </c:spPr>
      <c:txPr>
        <a:bodyPr rot="0" spcFirstLastPara="1" vertOverflow="ellipsis" vert="horz" wrap="square" anchor="ctr" anchorCtr="1"/>
        <a:p>
          <a:pPr>
            <a:defRPr lang="zh-CN" sz="1200" b="0" i="0" u="none" strike="noStrike" kern="1200" baseline="0" smtId="4294967295">
              <a:solidFill>
                <a:schemeClr val="tx1">
                  <a:lumMod val="75000"/>
                  <a:lumOff val="25000"/>
                </a:schemeClr>
              </a:solidFill>
              <a:latin typeface="华文细黑" panose="02010600040101010101" pitchFamily="2" charset="-122"/>
              <a:ea typeface="华文细黑" panose="02010600040101010101" pitchFamily="2" charset="-122"/>
              <a:cs typeface="Roboto Thin" charset="0"/>
            </a:defRPr>
          </a:pPr>
          <a:endParaRPr lang="zh-CN" sz="1200" b="0" i="0" u="none" strike="noStrike" kern="1200" baseline="0" smtId="4294967295">
            <a:solidFill>
              <a:schemeClr val="tx1">
                <a:lumMod val="75000"/>
                <a:lumOff val="25000"/>
              </a:schemeClr>
            </a:solidFill>
            <a:latin typeface="华文细黑" panose="02010600040101010101" pitchFamily="2" charset="-122"/>
            <a:ea typeface="华文细黑" panose="02010600040101010101" pitchFamily="2" charset="-122"/>
            <a:cs typeface="Roboto Thin" charset="0"/>
          </a:endParaRPr>
        </a:p>
      </c:txPr>
    </c:legend>
    <c:plotVisOnly val="1"/>
    <c:dispBlanksAs val="gap"/>
    <c:showDLblsOverMax val="0"/>
  </c:chart>
  <c:spPr>
    <a:noFill/>
    <a:ln>
      <a:noFill/>
    </a:ln>
    <a:effectLst/>
  </c:spPr>
  <c:txPr>
    <a:bodyPr/>
    <a:p>
      <a:pPr>
        <a:defRPr lang="zh-CN" sz="1200" b="0" i="0" smtId="4294967295">
          <a:solidFill>
            <a:schemeClr val="tx1">
              <a:lumMod val="75000"/>
              <a:lumOff val="25000"/>
            </a:schemeClr>
          </a:solidFill>
          <a:latin typeface="Roboto Thin" charset="0"/>
          <a:ea typeface="Roboto Thin" charset="0"/>
          <a:cs typeface="Roboto Thin" charset="0"/>
        </a:defRPr>
      </a:pPr>
      <a:endParaRPr lang="zh-CN" sz="1200" b="0" i="0" smtId="4294967295">
        <a:solidFill>
          <a:schemeClr val="tx1">
            <a:lumMod val="75000"/>
            <a:lumOff val="25000"/>
          </a:schemeClr>
        </a:solidFill>
        <a:latin typeface="Roboto Thin" charset="0"/>
        <a:ea typeface="Roboto Thin" charset="0"/>
        <a:cs typeface="Roboto Thin" charset="0"/>
      </a:endParaRPr>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26A365-70F4-4FBE-BF01-0426DF0FE53C}" type="datetimeFigureOut">
              <a:rPr lang="zh-CN" altLang="en-US" smtClean="0"/>
              <a:t>2019/4/3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93457B-B196-4FE1-82DF-295760F0A7FB}" type="slidenum">
              <a:rPr lang="zh-CN" altLang="en-US" smtClean="0"/>
              <a:t>‹#›</a:t>
            </a:fld>
            <a:endParaRPr lang="zh-CN" altLang="en-US"/>
          </a:p>
        </p:txBody>
      </p:sp>
    </p:spTree>
    <p:extLst>
      <p:ext uri="{BB962C8B-B14F-4D97-AF65-F5344CB8AC3E}">
        <p14:creationId val="2549567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01302372"/>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54986442"/>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60117057"/>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28668214"/>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65571742"/>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53429860"/>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99797760"/>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71140634"/>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11519832"/>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67399460"/>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68009910"/>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92894669"/>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7613226"/>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80870395"/>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37751510"/>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18569107"/>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49247989"/>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模板来自于 </a:t>
            </a:r>
            <a:r>
              <a:rPr lang="en-US" altLang="zh-CN" smtClean="0"/>
              <a:t>http://www.ypppt.com</a:t>
            </a:r>
            <a:endParaRPr lang="zh-CN" altLang="en-US"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itchFamily="34" charset="0"/>
                <a:ea typeface="宋体" panose="02010600030101010101" pitchFamily="2" charset="-122"/>
              </a:rPr>
              <a:pPr fontAlgn="base">
                <a:spcBef>
                  <a:spcPct val="0"/>
                </a:spcBef>
                <a:spcAft>
                  <a:spcPct val="0"/>
                </a:spcAft>
              </a:pPr>
              <a:t>25</a:t>
            </a:fld>
            <a:endParaRPr lang="zh-CN" altLang="en-US" smtClean="0">
              <a:solidFill>
                <a:prstClr val="black"/>
              </a:solidFill>
              <a:latin typeface="Calibri" pitchFamily="34" charset="0"/>
              <a:ea typeface="宋体" panose="02010600030101010101" pitchFamily="2" charset="-122"/>
            </a:endParaRPr>
          </a:p>
        </p:txBody>
      </p:sp>
    </p:spTree>
    <p:extLst>
      <p:ext uri="{BB962C8B-B14F-4D97-AF65-F5344CB8AC3E}">
        <p14:creationId xmlns:p14="http://schemas.microsoft.com/office/powerpoint/2010/main" val="53766713"/>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74137076"/>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27265352"/>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09577816"/>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37677788"/>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49571860"/>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09461914"/>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57861461"/>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media/image1.png" Type="http://schemas.openxmlformats.org/officeDocument/2006/relationships/image"/><Relationship Id="rId2" Target="../media/image2.png" Type="http://schemas.openxmlformats.org/officeDocument/2006/relationships/image"/><Relationship Id="rId3" Target="../media/image3.png" Type="http://schemas.openxmlformats.org/officeDocument/2006/relationships/image"/><Relationship Id="rId4"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C11EFF9C-606C-4F5A-B16C-B3FAB99895C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44D5856E-79A7-4972-BADE-88490CFC07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9399DA2-896F-4FED-8332-0736FBD12BF1}"/>
              </a:ext>
            </a:extLst>
          </p:cNvPr>
          <p:cNvSpPr>
            <a:spLocks noGrp="1"/>
          </p:cNvSpPr>
          <p:nvPr>
            <p:ph type="dt" sz="half" idx="10"/>
          </p:nvPr>
        </p:nvSpPr>
        <p:spPr/>
        <p:txBody>
          <a:bodyPr/>
          <a:lstStyle/>
          <a:p>
            <a:fld id="{3067A178-8DD7-4812-AF74-19C06D851AE8}" type="datetimeFigureOut">
              <a:rPr lang="zh-CN" altLang="en-US" smtClean="0"/>
              <a:t>2019/4/3</a:t>
            </a:fld>
            <a:endParaRPr lang="zh-CN" altLang="en-US"/>
          </a:p>
        </p:txBody>
      </p:sp>
      <p:sp>
        <p:nvSpPr>
          <p:cNvPr id="5" name="页脚占位符 4">
            <a:extLst>
              <a:ext uri="{FF2B5EF4-FFF2-40B4-BE49-F238E27FC236}">
                <a16:creationId xmlns:a16="http://schemas.microsoft.com/office/drawing/2014/main" id="{3B8445D8-CFAF-4334-965C-8C4E53C6FEC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3BA1CC3-7AD4-4FF0-83A5-97BE38975BEE}"/>
              </a:ext>
            </a:extLst>
          </p:cNvPr>
          <p:cNvSpPr>
            <a:spLocks noGrp="1"/>
          </p:cNvSpPr>
          <p:nvPr>
            <p:ph type="sldNum" sz="quarter" idx="12"/>
          </p:nvPr>
        </p:nvSpPr>
        <p:spPr/>
        <p:txBody>
          <a:bodyPr/>
          <a:lstStyle/>
          <a:p>
            <a:fld id="{3F269031-468F-4B61-B0B5-DB4D0FD51EEE}" type="slidenum">
              <a:rPr lang="zh-CN" altLang="en-US" smtClean="0"/>
              <a:t>‹#›</a:t>
            </a:fld>
            <a:endParaRPr lang="zh-CN" altLang="en-US"/>
          </a:p>
        </p:txBody>
      </p:sp>
    </p:spTree>
    <p:extLst>
      <p:ext uri="{BB962C8B-B14F-4D97-AF65-F5344CB8AC3E}">
        <p14:creationId val="1054531111"/>
      </p:ext>
    </p:extLst>
  </p:cSld>
  <p:clrMapOvr>
    <a:masterClrMapping/>
  </p:clrMapOvr>
  <mc:AlternateContent>
    <mc:Choice Requires="p14">
      <p:transition spd="slow" advTm="2000" p14:dur="1200">
        <p14:prism/>
      </p:transition>
    </mc:Choice>
    <mc:Fallback>
      <p:transition spd="slow" advTm="2000">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A0C4F607-EA03-454E-B9FE-98E7CD825381}"/>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4B12D8B-69B3-4849-88DC-6C7E2D442279}"/>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C9839C1-8C0C-4E01-BFDB-1EEDD543D88E}"/>
              </a:ext>
            </a:extLst>
          </p:cNvPr>
          <p:cNvSpPr>
            <a:spLocks noGrp="1"/>
          </p:cNvSpPr>
          <p:nvPr>
            <p:ph type="dt" sz="half" idx="10"/>
          </p:nvPr>
        </p:nvSpPr>
        <p:spPr/>
        <p:txBody>
          <a:bodyPr/>
          <a:lstStyle/>
          <a:p>
            <a:fld id="{3067A178-8DD7-4812-AF74-19C06D851AE8}" type="datetimeFigureOut">
              <a:rPr lang="zh-CN" altLang="en-US" smtClean="0"/>
              <a:t>2019/4/3</a:t>
            </a:fld>
            <a:endParaRPr lang="zh-CN" altLang="en-US"/>
          </a:p>
        </p:txBody>
      </p:sp>
      <p:sp>
        <p:nvSpPr>
          <p:cNvPr id="5" name="页脚占位符 4">
            <a:extLst>
              <a:ext uri="{FF2B5EF4-FFF2-40B4-BE49-F238E27FC236}">
                <a16:creationId xmlns:a16="http://schemas.microsoft.com/office/drawing/2014/main" id="{55F45E56-1837-445C-85B7-0084B92062A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E02DE6-9F5E-402A-8084-AF32881052F2}"/>
              </a:ext>
            </a:extLst>
          </p:cNvPr>
          <p:cNvSpPr>
            <a:spLocks noGrp="1"/>
          </p:cNvSpPr>
          <p:nvPr>
            <p:ph type="sldNum" sz="quarter" idx="12"/>
          </p:nvPr>
        </p:nvSpPr>
        <p:spPr/>
        <p:txBody>
          <a:bodyPr/>
          <a:lstStyle/>
          <a:p>
            <a:fld id="{3F269031-468F-4B61-B0B5-DB4D0FD51EEE}" type="slidenum">
              <a:rPr lang="zh-CN" altLang="en-US" smtClean="0"/>
              <a:t>‹#›</a:t>
            </a:fld>
            <a:endParaRPr lang="zh-CN" altLang="en-US"/>
          </a:p>
        </p:txBody>
      </p:sp>
    </p:spTree>
    <p:extLst>
      <p:ext uri="{BB962C8B-B14F-4D97-AF65-F5344CB8AC3E}">
        <p14:creationId val="3715548287"/>
      </p:ext>
    </p:extLst>
  </p:cSld>
  <p:clrMapOvr>
    <a:masterClrMapping/>
  </p:clrMapOvr>
  <mc:AlternateContent>
    <mc:Choice Requires="p14">
      <p:transition spd="slow" advTm="2000" p14:dur="1200">
        <p14:prism/>
      </p:transition>
    </mc:Choice>
    <mc:Fallback>
      <p:transition spd="slow" advTm="2000">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808D7C45-C566-45AB-98D0-DACC11713A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AE7B6C5-EF47-4F99-B08C-DA648938C024}"/>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F10419E-98E3-4007-AF6D-722BEFFF9A12}"/>
              </a:ext>
            </a:extLst>
          </p:cNvPr>
          <p:cNvSpPr>
            <a:spLocks noGrp="1"/>
          </p:cNvSpPr>
          <p:nvPr>
            <p:ph type="dt" sz="half" idx="10"/>
          </p:nvPr>
        </p:nvSpPr>
        <p:spPr/>
        <p:txBody>
          <a:bodyPr/>
          <a:lstStyle/>
          <a:p>
            <a:fld id="{3067A178-8DD7-4812-AF74-19C06D851AE8}" type="datetimeFigureOut">
              <a:rPr lang="zh-CN" altLang="en-US" smtClean="0"/>
              <a:t>2019/4/3</a:t>
            </a:fld>
            <a:endParaRPr lang="zh-CN" altLang="en-US"/>
          </a:p>
        </p:txBody>
      </p:sp>
      <p:sp>
        <p:nvSpPr>
          <p:cNvPr id="5" name="页脚占位符 4">
            <a:extLst>
              <a:ext uri="{FF2B5EF4-FFF2-40B4-BE49-F238E27FC236}">
                <a16:creationId xmlns:a16="http://schemas.microsoft.com/office/drawing/2014/main" id="{65CA050A-2646-458D-8199-E159FF37169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DAD64D9-E6B3-459F-80D2-B8D1288F62E5}"/>
              </a:ext>
            </a:extLst>
          </p:cNvPr>
          <p:cNvSpPr>
            <a:spLocks noGrp="1"/>
          </p:cNvSpPr>
          <p:nvPr>
            <p:ph type="sldNum" sz="quarter" idx="12"/>
          </p:nvPr>
        </p:nvSpPr>
        <p:spPr/>
        <p:txBody>
          <a:bodyPr/>
          <a:lstStyle/>
          <a:p>
            <a:fld id="{3F269031-468F-4B61-B0B5-DB4D0FD51EEE}" type="slidenum">
              <a:rPr lang="zh-CN" altLang="en-US" smtClean="0"/>
              <a:t>‹#›</a:t>
            </a:fld>
            <a:endParaRPr lang="zh-CN" altLang="en-US"/>
          </a:p>
        </p:txBody>
      </p:sp>
    </p:spTree>
    <p:extLst>
      <p:ext uri="{BB962C8B-B14F-4D97-AF65-F5344CB8AC3E}">
        <p14:creationId val="2730533161"/>
      </p:ext>
    </p:extLst>
  </p:cSld>
  <p:clrMapOvr>
    <a:masterClrMapping/>
  </p:clrMapOvr>
  <mc:AlternateContent>
    <mc:Choice Requires="p14">
      <p:transition spd="slow" advTm="2000" p14:dur="1200">
        <p14:prism/>
      </p:transition>
    </mc:Choice>
    <mc:Fallback>
      <p:transition spd="slow" advTm="2000">
        <p:fad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自定义版式">
    <p:spTree>
      <p:nvGrpSpPr>
        <p:cNvPr id="1" name=""/>
        <p:cNvGrpSpPr/>
        <p:nvPr/>
      </p:nvGrpSpPr>
      <p:grpSpPr>
        <a:xfrm>
          <a:off x="0" y="0"/>
          <a:ext cx="0" cy="0"/>
        </a:xfrm>
      </p:grpSpPr>
      <p:sp>
        <p:nvSpPr>
          <p:cNvPr id="2" name="标题 1"/>
          <p:cNvSpPr>
            <a:spLocks noGrp="1"/>
          </p:cNvSpPr>
          <p:nvPr>
            <p:ph type="title"/>
          </p:nvPr>
        </p:nvSpPr>
        <p:spPr>
          <a:xfrm>
            <a:off x="609769" y="273851"/>
            <a:ext cx="10972464" cy="1144120"/>
          </a:xfrm>
          <a:prstGeom prst="rect">
            <a:avLst/>
          </a:prstGeom>
        </p:spPr>
        <p:txBody>
          <a:bodyPr/>
          <a:lstStyle>
            <a:lvl1pPr>
              <a:defRPr>
                <a:latin typeface="Noto Sans S Chinese Light" panose="020b0300000000000000" pitchFamily="34" charset="-122"/>
                <a:ea typeface="Noto Sans S Chinese Light" panose="020b0300000000000000" pitchFamily="34" charset="-122"/>
              </a:defRPr>
            </a:lvl1pPr>
          </a:lstStyle>
          <a:p>
            <a:r>
              <a:rPr lang="zh-CN" altLang="en-US"/>
              <a:t>单击此处编辑母版标题样式</a:t>
            </a:r>
          </a:p>
        </p:txBody>
      </p:sp>
    </p:spTree>
    <p:extLst>
      <p:ext uri="{BB962C8B-B14F-4D97-AF65-F5344CB8AC3E}">
        <p14:creationId val="1876241509"/>
      </p:ext>
    </p:extLst>
  </p:cSld>
  <p:clrMapOvr>
    <a:masterClrMapping/>
  </p:clrMapOvr>
  <mc:AlternateContent>
    <mc:Choice Requires="p14">
      <p:transition spd="slow" advTm="2000" p14:dur="1200">
        <p14:prism/>
      </p:transition>
    </mc:Choice>
    <mc:Fallback>
      <p:transition spd="slow" advTm="2000">
        <p:fade/>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6_标题和内容">
    <p:spTree>
      <p:nvGrpSpPr>
        <p:cNvPr id="1" name=""/>
        <p:cNvGrpSpPr/>
        <p:nvPr/>
      </p:nvGrpSpPr>
      <p:grpSpPr>
        <a:xfrm>
          <a:off x="0" y="0"/>
          <a:ext cx="0" cy="0"/>
        </a:xfrm>
      </p:grpSpPr>
    </p:spTree>
    <p:extLst>
      <p:ext uri="{BB962C8B-B14F-4D97-AF65-F5344CB8AC3E}">
        <p14:creationId val="1568827104"/>
      </p:ext>
    </p:extLst>
  </p:cSld>
  <p:clrMapOvr>
    <a:masterClrMapping/>
  </p:clrMapOvr>
  <mc:AlternateContent>
    <mc:Choice Requires="p14">
      <p:transition spd="slow" advTm="2000" p14:dur="1200">
        <p14:prism/>
      </p:transition>
    </mc:Choice>
    <mc:Fallback>
      <p:transition spd="slow" advTm="2000">
        <p:fade/>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内页-1">
    <p:spTree>
      <p:nvGrpSpPr>
        <p:cNvPr id="1" name=""/>
        <p:cNvGrpSpPr/>
        <p:nvPr/>
      </p:nvGrpSpPr>
      <p:grpSpPr>
        <a:xfrm>
          <a:off x="0" y="0"/>
          <a:ext cx="0" cy="0"/>
        </a:xfrm>
      </p:grpSpPr>
    </p:spTree>
    <p:extLst>
      <p:ext uri="{BB962C8B-B14F-4D97-AF65-F5344CB8AC3E}">
        <p14:creationId val="3889445334"/>
      </p:ext>
    </p:extLst>
  </p:cSld>
  <p:clrMapOvr>
    <a:masterClrMapping/>
  </p:clrMapOvr>
  <mc:AlternateContent>
    <mc:Choice Requires="p14">
      <p:transition spd="slow" advTm="2000" p14:dur="1200">
        <p14:prism/>
      </p:transition>
    </mc:Choice>
    <mc:Fallback>
      <p:transition spd="slow" advTm="2000">
        <p:fade/>
      </p:transition>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自定义版式">
    <p:spTree>
      <p:nvGrpSpPr>
        <p:cNvPr id="1" name=""/>
        <p:cNvGrpSpPr/>
        <p:nvPr/>
      </p:nvGrpSpPr>
      <p:grpSpPr>
        <a:xfrm>
          <a:off x="0" y="0"/>
          <a:ext cx="0" cy="0"/>
        </a:xfrm>
      </p:grpSpPr>
      <p:sp>
        <p:nvSpPr>
          <p:cNvPr id="9" name="矩形 8"/>
          <p:cNvSpPr/>
          <p:nvPr userDrawn="1"/>
        </p:nvSpPr>
        <p:spPr>
          <a:xfrm>
            <a:off x="0" y="0"/>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Noto Sans S Chinese Light" panose="020b0300000000000000" pitchFamily="34" charset="-122"/>
              <a:ea typeface="Noto Sans S Chinese Light" panose="020b0300000000000000" pitchFamily="34" charset="-122"/>
            </a:endParaRPr>
          </a:p>
        </p:txBody>
      </p:sp>
    </p:spTree>
    <p:extLst>
      <p:ext uri="{BB962C8B-B14F-4D97-AF65-F5344CB8AC3E}">
        <p14:creationId val="3865592344"/>
      </p:ext>
    </p:extLst>
  </p:cSld>
  <p:clrMapOvr>
    <a:masterClrMapping/>
  </p:clrMapOvr>
  <mc:AlternateContent>
    <mc:Choice Requires="p14">
      <p:transition spd="slow" advTm="2000" p14:dur="1200">
        <p14:prism/>
      </p:transition>
    </mc:Choice>
    <mc:Fallback>
      <p:transition spd="slow" advTm="2000">
        <p:fade/>
      </p:transition>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2019/4/3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35337203"/>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2019/4/3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96993974"/>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2019/4/3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63598640"/>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2019/4/3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8564751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9CBDEDC0-A379-4B99-83BC-7A0B562078B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501704A-1A7E-44E7-87B3-7884A30949B1}"/>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BAB5818-CF41-4214-8863-102D1E481579}"/>
              </a:ext>
            </a:extLst>
          </p:cNvPr>
          <p:cNvSpPr>
            <a:spLocks noGrp="1"/>
          </p:cNvSpPr>
          <p:nvPr>
            <p:ph type="dt" sz="half" idx="10"/>
          </p:nvPr>
        </p:nvSpPr>
        <p:spPr/>
        <p:txBody>
          <a:bodyPr/>
          <a:lstStyle/>
          <a:p>
            <a:fld id="{3067A178-8DD7-4812-AF74-19C06D851AE8}" type="datetimeFigureOut">
              <a:rPr lang="zh-CN" altLang="en-US" smtClean="0"/>
              <a:t>2019/4/3</a:t>
            </a:fld>
            <a:endParaRPr lang="zh-CN" altLang="en-US"/>
          </a:p>
        </p:txBody>
      </p:sp>
      <p:sp>
        <p:nvSpPr>
          <p:cNvPr id="5" name="页脚占位符 4">
            <a:extLst>
              <a:ext uri="{FF2B5EF4-FFF2-40B4-BE49-F238E27FC236}">
                <a16:creationId xmlns:a16="http://schemas.microsoft.com/office/drawing/2014/main" id="{CF3F80AD-F66B-41A0-B17A-86CC552E8D5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EFED073-DBF2-4EE7-8ED3-1D5BEFF81889}"/>
              </a:ext>
            </a:extLst>
          </p:cNvPr>
          <p:cNvSpPr>
            <a:spLocks noGrp="1"/>
          </p:cNvSpPr>
          <p:nvPr>
            <p:ph type="sldNum" sz="quarter" idx="12"/>
          </p:nvPr>
        </p:nvSpPr>
        <p:spPr/>
        <p:txBody>
          <a:bodyPr/>
          <a:lstStyle/>
          <a:p>
            <a:fld id="{3F269031-468F-4B61-B0B5-DB4D0FD51EEE}" type="slidenum">
              <a:rPr lang="zh-CN" altLang="en-US" smtClean="0"/>
              <a:t>‹#›</a:t>
            </a:fld>
            <a:endParaRPr lang="zh-CN" altLang="en-US"/>
          </a:p>
        </p:txBody>
      </p:sp>
    </p:spTree>
    <p:extLst>
      <p:ext uri="{BB962C8B-B14F-4D97-AF65-F5344CB8AC3E}">
        <p14:creationId val="634192696"/>
      </p:ext>
    </p:extLst>
  </p:cSld>
  <p:clrMapOvr>
    <a:masterClrMapping/>
  </p:clrMapOvr>
  <mc:AlternateContent>
    <mc:Choice Requires="p14">
      <p:transition spd="slow" advTm="2000" p14:dur="1200">
        <p14:prism/>
      </p:transition>
    </mc:Choice>
    <mc:Fallback>
      <p:transition spd="slow" advTm="2000">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2019/4/3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76192043"/>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2019/4/3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09457630"/>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2019/4/3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81303378"/>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2019/4/3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7860377"/>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2019/4/3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23644140"/>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2019/4/3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60295481"/>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2019/4/3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7396381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D150958A-B9A4-43F4-868A-6E66962B225E}"/>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2725637C-6E28-4875-BD2F-3B15753915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9EFAB268-37CE-4596-84E5-5D116D8D3A34}"/>
              </a:ext>
            </a:extLst>
          </p:cNvPr>
          <p:cNvSpPr>
            <a:spLocks noGrp="1"/>
          </p:cNvSpPr>
          <p:nvPr>
            <p:ph type="dt" sz="half" idx="10"/>
          </p:nvPr>
        </p:nvSpPr>
        <p:spPr/>
        <p:txBody>
          <a:bodyPr/>
          <a:lstStyle/>
          <a:p>
            <a:fld id="{3067A178-8DD7-4812-AF74-19C06D851AE8}" type="datetimeFigureOut">
              <a:rPr lang="zh-CN" altLang="en-US" smtClean="0"/>
              <a:t>2019/4/3</a:t>
            </a:fld>
            <a:endParaRPr lang="zh-CN" altLang="en-US"/>
          </a:p>
        </p:txBody>
      </p:sp>
      <p:sp>
        <p:nvSpPr>
          <p:cNvPr id="5" name="页脚占位符 4">
            <a:extLst>
              <a:ext uri="{FF2B5EF4-FFF2-40B4-BE49-F238E27FC236}">
                <a16:creationId xmlns:a16="http://schemas.microsoft.com/office/drawing/2014/main" id="{CE40DB90-81D4-4A62-A697-BB1C601D8CD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2FA9934-B009-482E-A540-2D7FE7566567}"/>
              </a:ext>
            </a:extLst>
          </p:cNvPr>
          <p:cNvSpPr>
            <a:spLocks noGrp="1"/>
          </p:cNvSpPr>
          <p:nvPr>
            <p:ph type="sldNum" sz="quarter" idx="12"/>
          </p:nvPr>
        </p:nvSpPr>
        <p:spPr/>
        <p:txBody>
          <a:bodyPr/>
          <a:lstStyle/>
          <a:p>
            <a:fld id="{3F269031-468F-4B61-B0B5-DB4D0FD51EEE}" type="slidenum">
              <a:rPr lang="zh-CN" altLang="en-US" smtClean="0"/>
              <a:t>‹#›</a:t>
            </a:fld>
            <a:endParaRPr lang="zh-CN" altLang="en-US"/>
          </a:p>
        </p:txBody>
      </p:sp>
    </p:spTree>
    <p:extLst>
      <p:ext uri="{BB962C8B-B14F-4D97-AF65-F5344CB8AC3E}">
        <p14:creationId val="2403250195"/>
      </p:ext>
    </p:extLst>
  </p:cSld>
  <p:clrMapOvr>
    <a:masterClrMapping/>
  </p:clrMapOvr>
  <mc:AlternateContent>
    <mc:Choice Requires="p14">
      <p:transition spd="slow" advTm="2000" p14:dur="1200">
        <p14:prism/>
      </p:transition>
    </mc:Choice>
    <mc:Fallback>
      <p:transition spd="slow" advTm="2000">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77A4F035-D10E-4175-9289-7229BEBF503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E3D50C5-04D4-418E-927D-6F90E1EDEFCC}"/>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0B24119A-DCE5-4D12-B5E9-DDC0502C779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6F1DAAFF-3CF8-4A2C-BCF8-9E8783EC0B01}"/>
              </a:ext>
            </a:extLst>
          </p:cNvPr>
          <p:cNvSpPr>
            <a:spLocks noGrp="1"/>
          </p:cNvSpPr>
          <p:nvPr>
            <p:ph type="dt" sz="half" idx="10"/>
          </p:nvPr>
        </p:nvSpPr>
        <p:spPr/>
        <p:txBody>
          <a:bodyPr/>
          <a:lstStyle/>
          <a:p>
            <a:fld id="{3067A178-8DD7-4812-AF74-19C06D851AE8}" type="datetimeFigureOut">
              <a:rPr lang="zh-CN" altLang="en-US" smtClean="0"/>
              <a:t>2019/4/3</a:t>
            </a:fld>
            <a:endParaRPr lang="zh-CN" altLang="en-US"/>
          </a:p>
        </p:txBody>
      </p:sp>
      <p:sp>
        <p:nvSpPr>
          <p:cNvPr id="6" name="页脚占位符 5">
            <a:extLst>
              <a:ext uri="{FF2B5EF4-FFF2-40B4-BE49-F238E27FC236}">
                <a16:creationId xmlns:a16="http://schemas.microsoft.com/office/drawing/2014/main" id="{347F8261-DE7A-4E88-9536-C7018FFB09D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D24BD8B-5103-4E69-BE5F-0B027051869A}"/>
              </a:ext>
            </a:extLst>
          </p:cNvPr>
          <p:cNvSpPr>
            <a:spLocks noGrp="1"/>
          </p:cNvSpPr>
          <p:nvPr>
            <p:ph type="sldNum" sz="quarter" idx="12"/>
          </p:nvPr>
        </p:nvSpPr>
        <p:spPr/>
        <p:txBody>
          <a:bodyPr/>
          <a:lstStyle/>
          <a:p>
            <a:fld id="{3F269031-468F-4B61-B0B5-DB4D0FD51EEE}" type="slidenum">
              <a:rPr lang="zh-CN" altLang="en-US" smtClean="0"/>
              <a:t>‹#›</a:t>
            </a:fld>
            <a:endParaRPr lang="zh-CN" altLang="en-US"/>
          </a:p>
        </p:txBody>
      </p:sp>
    </p:spTree>
    <p:extLst>
      <p:ext uri="{BB962C8B-B14F-4D97-AF65-F5344CB8AC3E}">
        <p14:creationId val="3535675337"/>
      </p:ext>
    </p:extLst>
  </p:cSld>
  <p:clrMapOvr>
    <a:masterClrMapping/>
  </p:clrMapOvr>
  <mc:AlternateContent>
    <mc:Choice Requires="p14">
      <p:transition spd="slow" advTm="2000" p14:dur="1200">
        <p14:prism/>
      </p:transition>
    </mc:Choice>
    <mc:Fallback>
      <p:transition spd="slow" advTm="2000">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8FBE29F2-8B24-4E79-A203-27445A46675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8C57722-72D3-4CD1-AB6A-0692629859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56F25A95-44FF-4721-81C7-B0ADD85AB16A}"/>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A0678D1F-D6ED-4AA4-B8FE-BF1E9D2C84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2E8BEB59-D194-4551-9353-721336402BF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30E9D8A-4295-4C1D-8386-54B79E7C4135}"/>
              </a:ext>
            </a:extLst>
          </p:cNvPr>
          <p:cNvSpPr>
            <a:spLocks noGrp="1"/>
          </p:cNvSpPr>
          <p:nvPr>
            <p:ph type="dt" sz="half" idx="10"/>
          </p:nvPr>
        </p:nvSpPr>
        <p:spPr/>
        <p:txBody>
          <a:bodyPr/>
          <a:lstStyle/>
          <a:p>
            <a:fld id="{3067A178-8DD7-4812-AF74-19C06D851AE8}" type="datetimeFigureOut">
              <a:rPr lang="zh-CN" altLang="en-US" smtClean="0"/>
              <a:t>2019/4/3</a:t>
            </a:fld>
            <a:endParaRPr lang="zh-CN" altLang="en-US"/>
          </a:p>
        </p:txBody>
      </p:sp>
      <p:sp>
        <p:nvSpPr>
          <p:cNvPr id="8" name="页脚占位符 7">
            <a:extLst>
              <a:ext uri="{FF2B5EF4-FFF2-40B4-BE49-F238E27FC236}">
                <a16:creationId xmlns:a16="http://schemas.microsoft.com/office/drawing/2014/main" id="{45D568B7-9DD4-4AC4-A148-64B0594F5CB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E264936-C534-4F12-A096-EC21F84807EC}"/>
              </a:ext>
            </a:extLst>
          </p:cNvPr>
          <p:cNvSpPr>
            <a:spLocks noGrp="1"/>
          </p:cNvSpPr>
          <p:nvPr>
            <p:ph type="sldNum" sz="quarter" idx="12"/>
          </p:nvPr>
        </p:nvSpPr>
        <p:spPr/>
        <p:txBody>
          <a:bodyPr/>
          <a:lstStyle/>
          <a:p>
            <a:fld id="{3F269031-468F-4B61-B0B5-DB4D0FD51EEE}" type="slidenum">
              <a:rPr lang="zh-CN" altLang="en-US" smtClean="0"/>
              <a:t>‹#›</a:t>
            </a:fld>
            <a:endParaRPr lang="zh-CN" altLang="en-US"/>
          </a:p>
        </p:txBody>
      </p:sp>
    </p:spTree>
    <p:extLst>
      <p:ext uri="{BB962C8B-B14F-4D97-AF65-F5344CB8AC3E}">
        <p14:creationId val="2486797861"/>
      </p:ext>
    </p:extLst>
  </p:cSld>
  <p:clrMapOvr>
    <a:masterClrMapping/>
  </p:clrMapOvr>
  <mc:AlternateContent>
    <mc:Choice Requires="p14">
      <p:transition spd="slow" advTm="2000" p14:dur="1200">
        <p14:prism/>
      </p:transition>
    </mc:Choice>
    <mc:Fallback>
      <p:transition spd="slow" advTm="2000">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8F6F3944-FF62-456F-8D37-A6AE824EAC9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E5864773-A9A1-4A0F-AE2D-92B2E62F1F4A}"/>
              </a:ext>
            </a:extLst>
          </p:cNvPr>
          <p:cNvSpPr>
            <a:spLocks noGrp="1"/>
          </p:cNvSpPr>
          <p:nvPr>
            <p:ph type="dt" sz="half" idx="10"/>
          </p:nvPr>
        </p:nvSpPr>
        <p:spPr/>
        <p:txBody>
          <a:bodyPr/>
          <a:lstStyle/>
          <a:p>
            <a:fld id="{3067A178-8DD7-4812-AF74-19C06D851AE8}" type="datetimeFigureOut">
              <a:rPr lang="zh-CN" altLang="en-US" smtClean="0"/>
              <a:t>2019/4/3</a:t>
            </a:fld>
            <a:endParaRPr lang="zh-CN" altLang="en-US"/>
          </a:p>
        </p:txBody>
      </p:sp>
      <p:sp>
        <p:nvSpPr>
          <p:cNvPr id="4" name="页脚占位符 3">
            <a:extLst>
              <a:ext uri="{FF2B5EF4-FFF2-40B4-BE49-F238E27FC236}">
                <a16:creationId xmlns:a16="http://schemas.microsoft.com/office/drawing/2014/main" id="{92213DD9-4E5C-402F-AB29-FA2AFCB3D471}"/>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79BB798-CF18-470B-BB66-B65127F88FA6}"/>
              </a:ext>
            </a:extLst>
          </p:cNvPr>
          <p:cNvSpPr>
            <a:spLocks noGrp="1"/>
          </p:cNvSpPr>
          <p:nvPr>
            <p:ph type="sldNum" sz="quarter" idx="12"/>
          </p:nvPr>
        </p:nvSpPr>
        <p:spPr/>
        <p:txBody>
          <a:bodyPr/>
          <a:lstStyle/>
          <a:p>
            <a:fld id="{3F269031-468F-4B61-B0B5-DB4D0FD51EEE}" type="slidenum">
              <a:rPr lang="zh-CN" altLang="en-US" smtClean="0"/>
              <a:t>‹#›</a:t>
            </a:fld>
            <a:endParaRPr lang="zh-CN" altLang="en-US"/>
          </a:p>
        </p:txBody>
      </p:sp>
    </p:spTree>
    <p:extLst>
      <p:ext uri="{BB962C8B-B14F-4D97-AF65-F5344CB8AC3E}">
        <p14:creationId val="759115945"/>
      </p:ext>
    </p:extLst>
  </p:cSld>
  <p:clrMapOvr>
    <a:masterClrMapping/>
  </p:clrMapOvr>
  <mc:AlternateContent>
    <mc:Choice Requires="p14">
      <p:transition spd="slow" advTm="2000" p14:dur="1200">
        <p14:prism/>
      </p:transition>
    </mc:Choice>
    <mc:Fallback>
      <p:transition spd="slow" advTm="2000">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789BBEA0-C2E2-40BF-ABF9-5364CB84E150}"/>
              </a:ext>
            </a:extLst>
          </p:cNvPr>
          <p:cNvSpPr>
            <a:spLocks noGrp="1"/>
          </p:cNvSpPr>
          <p:nvPr>
            <p:ph type="dt" sz="half" idx="10"/>
          </p:nvPr>
        </p:nvSpPr>
        <p:spPr/>
        <p:txBody>
          <a:bodyPr/>
          <a:lstStyle/>
          <a:p>
            <a:fld id="{3067A178-8DD7-4812-AF74-19C06D851AE8}" type="datetimeFigureOut">
              <a:rPr lang="zh-CN" altLang="en-US" smtClean="0"/>
              <a:t>2019/4/3</a:t>
            </a:fld>
            <a:endParaRPr lang="zh-CN" altLang="en-US"/>
          </a:p>
        </p:txBody>
      </p:sp>
      <p:sp>
        <p:nvSpPr>
          <p:cNvPr id="3" name="页脚占位符 2">
            <a:extLst>
              <a:ext uri="{FF2B5EF4-FFF2-40B4-BE49-F238E27FC236}">
                <a16:creationId xmlns:a16="http://schemas.microsoft.com/office/drawing/2014/main" id="{8D21FCFC-06EE-43C4-AEDD-627E1779F23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37F967F-9CD7-4349-9445-120272288D9C}"/>
              </a:ext>
            </a:extLst>
          </p:cNvPr>
          <p:cNvSpPr>
            <a:spLocks noGrp="1"/>
          </p:cNvSpPr>
          <p:nvPr>
            <p:ph type="sldNum" sz="quarter" idx="12"/>
          </p:nvPr>
        </p:nvSpPr>
        <p:spPr/>
        <p:txBody>
          <a:bodyPr/>
          <a:lstStyle/>
          <a:p>
            <a:fld id="{3F269031-468F-4B61-B0B5-DB4D0FD51EEE}" type="slidenum">
              <a:rPr lang="zh-CN" altLang="en-US" smtClean="0"/>
              <a:t>‹#›</a:t>
            </a:fld>
            <a:endParaRPr lang="zh-CN" altLang="en-US"/>
          </a:p>
        </p:txBody>
      </p:sp>
      <p:grpSp>
        <p:nvGrpSpPr>
          <p:cNvPr id="5" name="组合 4">
            <a:extLst>
              <a:ext uri="{FF2B5EF4-FFF2-40B4-BE49-F238E27FC236}">
                <a16:creationId xmlns:a16="http://schemas.microsoft.com/office/drawing/2014/main" id="{92EC2177-4890-4084-A18B-3DD257719334}"/>
              </a:ext>
            </a:extLst>
          </p:cNvPr>
          <p:cNvGrpSpPr/>
          <p:nvPr userDrawn="1"/>
        </p:nvGrpSpPr>
        <p:grpSpPr>
          <a:xfrm>
            <a:off x="-38514" y="-8112"/>
            <a:ext cx="13681091" cy="6866112"/>
            <a:chOff x="-38514" y="-8112"/>
            <a:chExt cx="13681091" cy="6866112"/>
          </a:xfrm>
        </p:grpSpPr>
        <p:pic>
          <p:nvPicPr>
            <p:cNvPr id="6" name="图片 5">
              <a:extLst>
                <a:ext uri="{FF2B5EF4-FFF2-40B4-BE49-F238E27FC236}">
                  <a16:creationId xmlns:a16="http://schemas.microsoft.com/office/drawing/2014/main" id="{5A8F0FB7-537F-4A09-86CD-D763B00804ED}"/>
                </a:ext>
              </a:extLst>
            </p:cNvPr>
            <p:cNvPicPr>
              <a:picLocks noChangeAspect="1"/>
            </p:cNvPicPr>
            <p:nvPr/>
          </p:nvPicPr>
          <p:blipFill>
            <a:blip r:embed="rId1">
              <a:extLst>
                <a:ext uri="{28A0092B-C50C-407E-A947-70E740481C1C}">
                  <a14:useLocalDpi val="0"/>
                </a:ext>
              </a:extLst>
            </a:blip>
            <a:stretch>
              <a:fillRect/>
            </a:stretch>
          </p:blipFill>
          <p:spPr>
            <a:xfrm>
              <a:off x="-38514" y="0"/>
              <a:ext cx="6858000" cy="6858000"/>
            </a:xfrm>
            <a:prstGeom prst="rect">
              <a:avLst/>
            </a:prstGeom>
          </p:spPr>
        </p:pic>
        <p:pic>
          <p:nvPicPr>
            <p:cNvPr id="7" name="图片 6">
              <a:extLst>
                <a:ext uri="{FF2B5EF4-FFF2-40B4-BE49-F238E27FC236}">
                  <a16:creationId xmlns:a16="http://schemas.microsoft.com/office/drawing/2014/main" id="{7920026D-1784-4443-B13F-EB4191557E0A}"/>
                </a:ext>
              </a:extLst>
            </p:cNvPr>
            <p:cNvPicPr>
              <a:picLocks noChangeAspect="1"/>
            </p:cNvPicPr>
            <p:nvPr/>
          </p:nvPicPr>
          <p:blipFill>
            <a:blip r:embed="rId2">
              <a:extLst>
                <a:ext uri="{28A0092B-C50C-407E-A947-70E740481C1C}">
                  <a14:useLocalDpi val="0"/>
                </a:ext>
              </a:extLst>
            </a:blip>
            <a:stretch>
              <a:fillRect/>
            </a:stretch>
          </p:blipFill>
          <p:spPr>
            <a:xfrm flipH="1">
              <a:off x="6823090" y="-8112"/>
              <a:ext cx="6819486" cy="6858000"/>
            </a:xfrm>
            <a:prstGeom prst="rect">
              <a:avLst/>
            </a:prstGeom>
          </p:spPr>
        </p:pic>
      </p:grpSp>
      <p:sp>
        <p:nvSpPr>
          <p:cNvPr id="8" name="矩形 7">
            <a:extLst>
              <a:ext uri="{FF2B5EF4-FFF2-40B4-BE49-F238E27FC236}">
                <a16:creationId xmlns:a16="http://schemas.microsoft.com/office/drawing/2014/main" id="{351D26E5-E6D6-4C2B-BA86-2F706FB9F48C}"/>
              </a:ext>
            </a:extLst>
          </p:cNvPr>
          <p:cNvSpPr/>
          <p:nvPr userDrawn="1"/>
        </p:nvSpPr>
        <p:spPr>
          <a:xfrm>
            <a:off x="322731" y="680720"/>
            <a:ext cx="11577916" cy="5804043"/>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a:extLst>
              <a:ext uri="{FF2B5EF4-FFF2-40B4-BE49-F238E27FC236}">
                <a16:creationId xmlns:a16="http://schemas.microsoft.com/office/drawing/2014/main" id="{A95C932C-A8BF-4479-8D32-F45C46657CCD}"/>
              </a:ext>
            </a:extLst>
          </p:cNvPr>
          <p:cNvSpPr/>
          <p:nvPr userDrawn="1"/>
        </p:nvSpPr>
        <p:spPr>
          <a:xfrm>
            <a:off x="504116" y="812801"/>
            <a:ext cx="11240844" cy="5502660"/>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0" name="Picture 15">
            <a:extLst>
              <a:ext uri="{FF2B5EF4-FFF2-40B4-BE49-F238E27FC236}">
                <a16:creationId xmlns:a16="http://schemas.microsoft.com/office/drawing/2014/main" id="{E56259A8-1F04-4988-B0BA-63A83ED55672}"/>
              </a:ext>
            </a:extLst>
          </p:cNvPr>
          <p:cNvPicPr>
            <a:picLocks noChangeAspect="1"/>
          </p:cNvPicPr>
          <p:nvPr userDrawn="1"/>
        </p:nvPicPr>
        <p:blipFill>
          <a:blip r:embed="rId3">
            <a:extLst>
              <a:ext uri="{28A0092B-C50C-407E-A947-70E740481C1C}">
                <a14:useLocalDpi val="0"/>
              </a:ext>
            </a:extLst>
          </a:blip>
          <a:stretch>
            <a:fillRect/>
          </a:stretch>
        </p:blipFill>
        <p:spPr>
          <a:xfrm rot="5400000" flipH="1">
            <a:off x="5929125" y="886729"/>
            <a:ext cx="365124" cy="11577915"/>
          </a:xfrm>
          <a:prstGeom prst="rect">
            <a:avLst/>
          </a:prstGeom>
        </p:spPr>
      </p:pic>
      <p:sp>
        <p:nvSpPr>
          <p:cNvPr id="11" name="文本框 10">
            <a:extLst>
              <a:ext uri="{FF2B5EF4-FFF2-40B4-BE49-F238E27FC236}">
                <a16:creationId xmlns:a16="http://schemas.microsoft.com/office/drawing/2014/main" id="{B6096621-0665-4282-B921-FF76E1412546}"/>
              </a:ext>
            </a:extLst>
          </p:cNvPr>
          <p:cNvSpPr txBox="1"/>
          <p:nvPr userDrawn="1"/>
        </p:nvSpPr>
        <p:spPr>
          <a:xfrm>
            <a:off x="322729" y="294640"/>
            <a:ext cx="2227431" cy="369332"/>
          </a:xfrm>
          <a:prstGeom prst="rect">
            <a:avLst/>
          </a:prstGeom>
          <a:noFill/>
        </p:spPr>
        <p:txBody>
          <a:bodyPr wrap="square" rtlCol="0">
            <a:spAutoFit/>
          </a:bodyPr>
          <a:lstStyle/>
          <a:p>
            <a:pPr algn="dist"/>
            <a:r>
              <a:rPr lang="zh-CN" altLang="en-US">
                <a:solidFill>
                  <a:schemeClr val="tx1">
                    <a:lumMod val="65000"/>
                    <a:lumOff val="35000"/>
                  </a:schemeClr>
                </a:solidFill>
              </a:rPr>
              <a:t>单击此处添加标题</a:t>
            </a:r>
          </a:p>
        </p:txBody>
      </p:sp>
    </p:spTree>
    <p:extLst>
      <p:ext uri="{BB962C8B-B14F-4D97-AF65-F5344CB8AC3E}">
        <p14:creationId val="1799821593"/>
      </p:ext>
    </p:extLst>
  </p:cSld>
  <p:clrMapOvr>
    <a:masterClrMapping/>
  </p:clrMapOvr>
  <mc:AlternateContent>
    <mc:Choice Requires="p14">
      <p:transition spd="slow" advTm="2000" p14:dur="1200">
        <p14:prism/>
      </p:transition>
    </mc:Choice>
    <mc:Fallback>
      <p:transition spd="slow" advTm="2000">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B200303B-7693-4A26-90FB-B5AE164863A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EA3287B-3491-43F5-9E61-CA91C61C85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59EADE37-18DD-4E8D-91A2-214148697F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3358D04-A86B-4041-A4B2-5CA5443B32F5}"/>
              </a:ext>
            </a:extLst>
          </p:cNvPr>
          <p:cNvSpPr>
            <a:spLocks noGrp="1"/>
          </p:cNvSpPr>
          <p:nvPr>
            <p:ph type="dt" sz="half" idx="10"/>
          </p:nvPr>
        </p:nvSpPr>
        <p:spPr/>
        <p:txBody>
          <a:bodyPr/>
          <a:lstStyle/>
          <a:p>
            <a:fld id="{3067A178-8DD7-4812-AF74-19C06D851AE8}" type="datetimeFigureOut">
              <a:rPr lang="zh-CN" altLang="en-US" smtClean="0"/>
              <a:t>2019/4/3</a:t>
            </a:fld>
            <a:endParaRPr lang="zh-CN" altLang="en-US"/>
          </a:p>
        </p:txBody>
      </p:sp>
      <p:sp>
        <p:nvSpPr>
          <p:cNvPr id="6" name="页脚占位符 5">
            <a:extLst>
              <a:ext uri="{FF2B5EF4-FFF2-40B4-BE49-F238E27FC236}">
                <a16:creationId xmlns:a16="http://schemas.microsoft.com/office/drawing/2014/main" id="{DDDF63D9-DAE8-4147-BE92-59692DDCB20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D38E8DE-93B4-46F5-8CC3-92070B2E76DB}"/>
              </a:ext>
            </a:extLst>
          </p:cNvPr>
          <p:cNvSpPr>
            <a:spLocks noGrp="1"/>
          </p:cNvSpPr>
          <p:nvPr>
            <p:ph type="sldNum" sz="quarter" idx="12"/>
          </p:nvPr>
        </p:nvSpPr>
        <p:spPr/>
        <p:txBody>
          <a:bodyPr/>
          <a:lstStyle/>
          <a:p>
            <a:fld id="{3F269031-468F-4B61-B0B5-DB4D0FD51EEE}" type="slidenum">
              <a:rPr lang="zh-CN" altLang="en-US" smtClean="0"/>
              <a:t>‹#›</a:t>
            </a:fld>
            <a:endParaRPr lang="zh-CN" altLang="en-US"/>
          </a:p>
        </p:txBody>
      </p:sp>
    </p:spTree>
    <p:extLst>
      <p:ext uri="{BB962C8B-B14F-4D97-AF65-F5344CB8AC3E}">
        <p14:creationId val="3131966418"/>
      </p:ext>
    </p:extLst>
  </p:cSld>
  <p:clrMapOvr>
    <a:masterClrMapping/>
  </p:clrMapOvr>
  <mc:AlternateContent>
    <mc:Choice Requires="p14">
      <p:transition spd="slow" advTm="2000" p14:dur="1200">
        <p14:prism/>
      </p:transition>
    </mc:Choice>
    <mc:Fallback>
      <p:transition spd="slow" advTm="2000">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F83C74A9-FA83-465F-A831-355B2BD0EF2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67230A3-00E4-41B1-86B1-73C0AE7A70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F577C7CB-F565-4C5C-B0FF-487C7EE4AB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2B0AF88-BED0-4D4A-9A80-DEB784F6E026}"/>
              </a:ext>
            </a:extLst>
          </p:cNvPr>
          <p:cNvSpPr>
            <a:spLocks noGrp="1"/>
          </p:cNvSpPr>
          <p:nvPr>
            <p:ph type="dt" sz="half" idx="10"/>
          </p:nvPr>
        </p:nvSpPr>
        <p:spPr/>
        <p:txBody>
          <a:bodyPr/>
          <a:lstStyle/>
          <a:p>
            <a:fld id="{3067A178-8DD7-4812-AF74-19C06D851AE8}" type="datetimeFigureOut">
              <a:rPr lang="zh-CN" altLang="en-US" smtClean="0"/>
              <a:t>2019/4/3</a:t>
            </a:fld>
            <a:endParaRPr lang="zh-CN" altLang="en-US"/>
          </a:p>
        </p:txBody>
      </p:sp>
      <p:sp>
        <p:nvSpPr>
          <p:cNvPr id="6" name="页脚占位符 5">
            <a:extLst>
              <a:ext uri="{FF2B5EF4-FFF2-40B4-BE49-F238E27FC236}">
                <a16:creationId xmlns:a16="http://schemas.microsoft.com/office/drawing/2014/main" id="{5EEFA8C0-2194-46D9-BE52-F1BD695A02F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70900DA-22DA-4346-8B07-3BD0F9BA869C}"/>
              </a:ext>
            </a:extLst>
          </p:cNvPr>
          <p:cNvSpPr>
            <a:spLocks noGrp="1"/>
          </p:cNvSpPr>
          <p:nvPr>
            <p:ph type="sldNum" sz="quarter" idx="12"/>
          </p:nvPr>
        </p:nvSpPr>
        <p:spPr/>
        <p:txBody>
          <a:bodyPr/>
          <a:lstStyle/>
          <a:p>
            <a:fld id="{3F269031-468F-4B61-B0B5-DB4D0FD51EEE}" type="slidenum">
              <a:rPr lang="zh-CN" altLang="en-US" smtClean="0"/>
              <a:t>‹#›</a:t>
            </a:fld>
            <a:endParaRPr lang="zh-CN" altLang="en-US"/>
          </a:p>
        </p:txBody>
      </p:sp>
    </p:spTree>
    <p:extLst>
      <p:ext uri="{BB962C8B-B14F-4D97-AF65-F5344CB8AC3E}">
        <p14:creationId val="3646624782"/>
      </p:ext>
    </p:extLst>
  </p:cSld>
  <p:clrMapOvr>
    <a:masterClrMapping/>
  </p:clrMapOvr>
  <mc:AlternateContent>
    <mc:Choice Requires="p14">
      <p:transition spd="slow" advTm="2000" p14:dur="1200">
        <p14:prism/>
      </p:transition>
    </mc:Choice>
    <mc:Fallback>
      <p:transition spd="slow" advTm="2000">
        <p:fade/>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6.xml" Type="http://schemas.openxmlformats.org/officeDocument/2006/relationships/slideLayout"/><Relationship Id="rId10" Target="../slideLayouts/slideLayout25.xml" Type="http://schemas.openxmlformats.org/officeDocument/2006/relationships/slideLayout"/><Relationship Id="rId11" Target="../slideLayouts/slideLayout26.xml" Type="http://schemas.openxmlformats.org/officeDocument/2006/relationships/slideLayout"/><Relationship Id="rId12" Target="../theme/theme2.xml" Type="http://schemas.openxmlformats.org/officeDocument/2006/relationships/theme"/><Relationship Id="rId2" Target="../slideLayouts/slideLayout17.xml" Type="http://schemas.openxmlformats.org/officeDocument/2006/relationships/slideLayout"/><Relationship Id="rId3" Target="../slideLayouts/slideLayout18.xml" Type="http://schemas.openxmlformats.org/officeDocument/2006/relationships/slideLayout"/><Relationship Id="rId4" Target="../slideLayouts/slideLayout19.xml" Type="http://schemas.openxmlformats.org/officeDocument/2006/relationships/slideLayout"/><Relationship Id="rId5" Target="../slideLayouts/slideLayout20.xml" Type="http://schemas.openxmlformats.org/officeDocument/2006/relationships/slideLayout"/><Relationship Id="rId6" Target="../slideLayouts/slideLayout21.xml" Type="http://schemas.openxmlformats.org/officeDocument/2006/relationships/slideLayout"/><Relationship Id="rId7" Target="../slideLayouts/slideLayout22.xml" Type="http://schemas.openxmlformats.org/officeDocument/2006/relationships/slideLayout"/><Relationship Id="rId8" Target="../slideLayouts/slideLayout23.xml" Type="http://schemas.openxmlformats.org/officeDocument/2006/relationships/slideLayout"/><Relationship Id="rId9" Target="../slideLayouts/slideLayout24.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7F0D8B7F-34D1-46E2-A45E-6E89115A88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EB5BD4E-2952-41BB-9C09-03F6DB2ADF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9CCD371-2890-42E7-AA64-8F27C9D9D1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67A178-8DD7-4812-AF74-19C06D851AE8}" type="datetimeFigureOut">
              <a:rPr lang="zh-CN" altLang="en-US" smtClean="0"/>
              <a:t>2019/4/3</a:t>
            </a:fld>
            <a:endParaRPr lang="zh-CN" altLang="en-US"/>
          </a:p>
        </p:txBody>
      </p:sp>
      <p:sp>
        <p:nvSpPr>
          <p:cNvPr id="5" name="页脚占位符 4">
            <a:extLst>
              <a:ext uri="{FF2B5EF4-FFF2-40B4-BE49-F238E27FC236}">
                <a16:creationId xmlns:a16="http://schemas.microsoft.com/office/drawing/2014/main" id="{8E87B42D-1084-4E45-A4DB-A66E33F559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0C24835-3011-444A-87F4-2AA4B0DC2A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269031-468F-4B61-B0B5-DB4D0FD51EEE}" type="slidenum">
              <a:rPr lang="zh-CN" altLang="en-US" smtClean="0"/>
              <a:t>‹#›</a:t>
            </a:fld>
            <a:endParaRPr lang="zh-CN" altLang="en-US"/>
          </a:p>
        </p:txBody>
      </p:sp>
    </p:spTree>
    <p:extLst>
      <p:ext uri="{BB962C8B-B14F-4D97-AF65-F5344CB8AC3E}">
        <p14:creationId val="67745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4" r:id="rId14"/>
    <p:sldLayoutId id="2147483665" r:id="rId15"/>
  </p:sldLayoutIdLst>
  <mc:AlternateContent>
    <mc:Choice Requires="p14">
      <p:transition spd="slow" advTm="2000" p14:dur="1200">
        <p14:prism/>
      </p:transition>
    </mc:Choice>
    <mc:Fallback>
      <p:transition spd="slow" advTm="2000">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2019/4/3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5398711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tags/tag6.xml" Type="http://schemas.openxmlformats.org/officeDocument/2006/relationships/tags"/></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tags/tag7.xml" Type="http://schemas.openxmlformats.org/officeDocument/2006/relationships/tags"/></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charts/chart1.xml" Type="http://schemas.openxmlformats.org/officeDocument/2006/relationships/char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tags/tag8.xml" Type="http://schemas.openxmlformats.org/officeDocument/2006/relationships/tags"/><Relationship Id="rId4" Target="../tags/tag9.xml" Type="http://schemas.openxmlformats.org/officeDocument/2006/relationships/tags"/><Relationship Id="rId5" Target="../tags/tag10.xml" Type="http://schemas.openxmlformats.org/officeDocument/2006/relationships/tags"/><Relationship Id="rId6" Target="../tags/tag11.xml" Type="http://schemas.openxmlformats.org/officeDocument/2006/relationships/tags"/><Relationship Id="rId7" Target="../tags/tag12.xml" Type="http://schemas.openxmlformats.org/officeDocument/2006/relationships/tags"/></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4.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22.xml" Type="http://schemas.openxmlformats.org/officeDocument/2006/relationships/slideLayout"/><Relationship Id="rId2" Target="../notesSlides/notesSlide25.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tags/tag1.xml" Type="http://schemas.openxmlformats.org/officeDocument/2006/relationships/tags"/></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tags/tag2.xml" Type="http://schemas.openxmlformats.org/officeDocument/2006/relationships/tags"/><Relationship Id="rId4" Target="../tags/tag3.xml" Type="http://schemas.openxmlformats.org/officeDocument/2006/relationships/tags"/><Relationship Id="rId5" Target="../tags/tag4.xml" Type="http://schemas.openxmlformats.org/officeDocument/2006/relationships/tags"/><Relationship Id="rId6" Target="../tags/tag5.xml" Type="http://schemas.openxmlformats.org/officeDocument/2006/relationships/tags"/></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5" name="组合 24">
            <a:extLst>
              <a:ext uri="{FF2B5EF4-FFF2-40B4-BE49-F238E27FC236}">
                <a16:creationId xmlns:a16="http://schemas.microsoft.com/office/drawing/2014/main" id="{41E86DB5-2259-4C97-8718-43350C4DC681}"/>
              </a:ext>
            </a:extLst>
          </p:cNvPr>
          <p:cNvGrpSpPr/>
          <p:nvPr/>
        </p:nvGrpSpPr>
        <p:grpSpPr>
          <a:xfrm>
            <a:off x="-38514" y="-8112"/>
            <a:ext cx="13681091" cy="6866112"/>
            <a:chOff x="-38514" y="-8112"/>
            <a:chExt cx="13681091" cy="6866112"/>
          </a:xfrm>
        </p:grpSpPr>
        <p:pic>
          <p:nvPicPr>
            <p:cNvPr id="3" name="图片 2">
              <a:extLst>
                <a:ext uri="{FF2B5EF4-FFF2-40B4-BE49-F238E27FC236}">
                  <a16:creationId xmlns:a16="http://schemas.microsoft.com/office/drawing/2014/main" id="{77F26AEF-E04F-4A54-B427-2A8B95CF3C66}"/>
                </a:ext>
              </a:extLst>
            </p:cNvPr>
            <p:cNvPicPr>
              <a:picLocks noChangeAspect="1"/>
            </p:cNvPicPr>
            <p:nvPr/>
          </p:nvPicPr>
          <p:blipFill>
            <a:blip r:embed="rId3">
              <a:extLst>
                <a:ext uri="{28A0092B-C50C-407E-A947-70E740481C1C}">
                  <a14:useLocalDpi val="0"/>
                </a:ext>
              </a:extLst>
            </a:blip>
            <a:stretch>
              <a:fillRect/>
            </a:stretch>
          </p:blipFill>
          <p:spPr>
            <a:xfrm>
              <a:off x="-38514" y="0"/>
              <a:ext cx="6858000" cy="6858000"/>
            </a:xfrm>
            <a:prstGeom prst="rect">
              <a:avLst/>
            </a:prstGeom>
          </p:spPr>
        </p:pic>
        <p:pic>
          <p:nvPicPr>
            <p:cNvPr id="22" name="图片 21">
              <a:extLst>
                <a:ext uri="{FF2B5EF4-FFF2-40B4-BE49-F238E27FC236}">
                  <a16:creationId xmlns:a16="http://schemas.microsoft.com/office/drawing/2014/main" id="{D0DBFB29-28A5-4F64-BA27-D1F00B97D64A}"/>
                </a:ext>
              </a:extLst>
            </p:cNvPr>
            <p:cNvPicPr>
              <a:picLocks noChangeAspect="1"/>
            </p:cNvPicPr>
            <p:nvPr/>
          </p:nvPicPr>
          <p:blipFill>
            <a:blip r:embed="rId4">
              <a:extLst>
                <a:ext uri="{28A0092B-C50C-407E-A947-70E740481C1C}">
                  <a14:useLocalDpi val="0"/>
                </a:ext>
              </a:extLst>
            </a:blip>
            <a:stretch>
              <a:fillRect/>
            </a:stretch>
          </p:blipFill>
          <p:spPr>
            <a:xfrm flipH="1">
              <a:off x="6823090" y="-8112"/>
              <a:ext cx="6819486" cy="6858000"/>
            </a:xfrm>
            <a:prstGeom prst="rect">
              <a:avLst/>
            </a:prstGeom>
          </p:spPr>
        </p:pic>
      </p:grpSp>
      <p:sp>
        <p:nvSpPr>
          <p:cNvPr id="4" name="矩形 3">
            <a:extLst>
              <a:ext uri="{FF2B5EF4-FFF2-40B4-BE49-F238E27FC236}">
                <a16:creationId xmlns:a16="http://schemas.microsoft.com/office/drawing/2014/main" id="{98481F9E-056B-4555-B178-33E5611BCAE2}"/>
              </a:ext>
            </a:extLst>
          </p:cNvPr>
          <p:cNvSpPr/>
          <p:nvPr/>
        </p:nvSpPr>
        <p:spPr>
          <a:xfrm>
            <a:off x="1095270" y="1215851"/>
            <a:ext cx="10339754" cy="4391129"/>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7" name="TextBox 143">
            <a:extLst>
              <a:ext uri="{FF2B5EF4-FFF2-40B4-BE49-F238E27FC236}">
                <a16:creationId xmlns:a16="http://schemas.microsoft.com/office/drawing/2014/main" id="{C84AAE37-A4C2-4CD4-B210-29811A49E951}"/>
              </a:ext>
            </a:extLst>
          </p:cNvPr>
          <p:cNvSpPr txBox="1"/>
          <p:nvPr/>
        </p:nvSpPr>
        <p:spPr>
          <a:xfrm>
            <a:off x="2248663" y="2206550"/>
            <a:ext cx="8017400" cy="914400"/>
          </a:xfrm>
          <a:prstGeom prst="rect">
            <a:avLst/>
          </a:prstGeom>
          <a:noFill/>
        </p:spPr>
        <p:txBody>
          <a:bodyPr rtlCol="0" wrap="square">
            <a:spAutoFit/>
          </a:bodyPr>
          <a:lstStyle/>
          <a:p>
            <a:pPr algn="dist"/>
            <a:r>
              <a:rPr altLang="en-US" b="1" lang="zh-CN" smtClean="0" spc="600" sz="5400">
                <a:ln w="6350">
                  <a:noFill/>
                </a:ln>
                <a:solidFill>
                  <a:schemeClr val="tx1">
                    <a:lumMod val="95000"/>
                    <a:lumOff val="5000"/>
                  </a:schemeClr>
                </a:solidFill>
                <a:cs typeface="+mn-ea"/>
                <a:sym typeface="+mn-lt"/>
              </a:rPr>
              <a:t>单击此处添加您的标题</a:t>
            </a:r>
          </a:p>
        </p:txBody>
      </p:sp>
      <p:grpSp>
        <p:nvGrpSpPr>
          <p:cNvPr id="8" name="组合 7">
            <a:extLst>
              <a:ext uri="{FF2B5EF4-FFF2-40B4-BE49-F238E27FC236}">
                <a16:creationId xmlns:a16="http://schemas.microsoft.com/office/drawing/2014/main" id="{F657AFF2-55AB-42EB-A5AB-17ED5AEE0552}"/>
              </a:ext>
            </a:extLst>
          </p:cNvPr>
          <p:cNvGrpSpPr/>
          <p:nvPr/>
        </p:nvGrpSpPr>
        <p:grpSpPr>
          <a:xfrm>
            <a:off x="6787685" y="3546267"/>
            <a:ext cx="292463" cy="292463"/>
            <a:chOff x="801291" y="3535885"/>
            <a:chExt cx="219347" cy="219347"/>
          </a:xfrm>
        </p:grpSpPr>
        <p:sp>
          <p:nvSpPr>
            <p:cNvPr id="9" name="Oval 10">
              <a:extLst>
                <a:ext uri="{FF2B5EF4-FFF2-40B4-BE49-F238E27FC236}">
                  <a16:creationId xmlns:a16="http://schemas.microsoft.com/office/drawing/2014/main" id="{C92DCF2F-DCB2-4A45-B904-5CC99D14AB61}"/>
                </a:ext>
              </a:extLst>
            </p:cNvPr>
            <p:cNvSpPr>
              <a:spLocks noChangeArrowheads="1"/>
            </p:cNvSpPr>
            <p:nvPr/>
          </p:nvSpPr>
          <p:spPr bwMode="auto">
            <a:xfrm>
              <a:off x="801291" y="3535885"/>
              <a:ext cx="219347" cy="219347"/>
            </a:xfrm>
            <a:prstGeom prst="ellipse">
              <a:avLst/>
            </a:prstGeom>
            <a:solidFill>
              <a:schemeClr val="tx2"/>
            </a:solidFill>
            <a:ln>
              <a:noFill/>
            </a:ln>
            <a:effectLst/>
            <a:extLst>
              <a:ext uri="{91240B29-F687-4F45-9708-019B960494DF}">
                <a14:hiddenLine w="6350">
                  <a:solidFill>
                    <a:srgbClr val="CBAB89"/>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lgn="ctr" fontAlgn="base">
                <a:spcBef>
                  <a:spcPct val="0"/>
                </a:spcBef>
                <a:spcAft>
                  <a:spcPct val="0"/>
                </a:spcAft>
              </a:pPr>
              <a:endParaRPr altLang="en-US" lang="zh-CN" sz="1067">
                <a:solidFill>
                  <a:schemeClr val="tx1">
                    <a:lumMod val="95000"/>
                    <a:lumOff val="5000"/>
                  </a:schemeClr>
                </a:solidFill>
                <a:cs typeface="+mn-ea"/>
                <a:sym typeface="+mn-lt"/>
              </a:endParaRPr>
            </a:p>
          </p:txBody>
        </p:sp>
        <p:grpSp>
          <p:nvGrpSpPr>
            <p:cNvPr id="10" name="组合 9">
              <a:extLst>
                <a:ext uri="{FF2B5EF4-FFF2-40B4-BE49-F238E27FC236}">
                  <a16:creationId xmlns:a16="http://schemas.microsoft.com/office/drawing/2014/main" id="{1FD8A775-A103-4705-B727-20A802BF060F}"/>
                </a:ext>
              </a:extLst>
            </p:cNvPr>
            <p:cNvGrpSpPr/>
            <p:nvPr/>
          </p:nvGrpSpPr>
          <p:grpSpPr>
            <a:xfrm>
              <a:off x="860980" y="3583766"/>
              <a:ext cx="100336" cy="114060"/>
              <a:chOff x="860980" y="3583766"/>
              <a:chExt cx="100336" cy="114060"/>
            </a:xfrm>
          </p:grpSpPr>
          <p:sp>
            <p:nvSpPr>
              <p:cNvPr id="11" name="Freeform 12">
                <a:extLst>
                  <a:ext uri="{FF2B5EF4-FFF2-40B4-BE49-F238E27FC236}">
                    <a16:creationId xmlns:a16="http://schemas.microsoft.com/office/drawing/2014/main" id="{AD74FA78-3B45-4317-9FAB-0DFB849CCE8F}"/>
                  </a:ext>
                </a:extLst>
              </p:cNvPr>
              <p:cNvSpPr>
                <a:spLocks noEditPoints="1"/>
              </p:cNvSpPr>
              <p:nvPr/>
            </p:nvSpPr>
            <p:spPr bwMode="auto">
              <a:xfrm>
                <a:off x="884050" y="3583766"/>
                <a:ext cx="53830" cy="53740"/>
              </a:xfrm>
              <a:custGeom>
                <a:gdLst>
                  <a:gd fmla="*/ 31 w 62" name="T0"/>
                  <a:gd fmla="*/ 62 h 62" name="T1"/>
                  <a:gd fmla="*/ 0 w 62" name="T2"/>
                  <a:gd fmla="*/ 31 h 62" name="T3"/>
                  <a:gd fmla="*/ 31 w 62" name="T4"/>
                  <a:gd fmla="*/ 0 h 62" name="T5"/>
                  <a:gd fmla="*/ 62 w 62" name="T6"/>
                  <a:gd fmla="*/ 31 h 62" name="T7"/>
                  <a:gd fmla="*/ 31 w 62" name="T8"/>
                  <a:gd fmla="*/ 62 h 62" name="T9"/>
                  <a:gd fmla="*/ 31 w 62" name="T10"/>
                  <a:gd fmla="*/ 11 h 62" name="T11"/>
                  <a:gd fmla="*/ 11 w 62" name="T12"/>
                  <a:gd fmla="*/ 31 h 62" name="T13"/>
                  <a:gd fmla="*/ 31 w 62" name="T14"/>
                  <a:gd fmla="*/ 51 h 62" name="T15"/>
                  <a:gd fmla="*/ 51 w 62" name="T16"/>
                  <a:gd fmla="*/ 31 h 62" name="T17"/>
                  <a:gd fmla="*/ 31 w 62" name="T18"/>
                  <a:gd fmla="*/ 11 h 6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2" w="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dist"/>
                <a:endParaRPr altLang="en-US" lang="zh-CN" sz="2133">
                  <a:solidFill>
                    <a:schemeClr val="tx1">
                      <a:lumMod val="95000"/>
                      <a:lumOff val="5000"/>
                    </a:schemeClr>
                  </a:solidFill>
                  <a:cs typeface="+mn-ea"/>
                  <a:sym typeface="+mn-lt"/>
                </a:endParaRPr>
              </a:p>
            </p:txBody>
          </p:sp>
          <p:sp>
            <p:nvSpPr>
              <p:cNvPr id="12" name="Freeform 13">
                <a:extLst>
                  <a:ext uri="{FF2B5EF4-FFF2-40B4-BE49-F238E27FC236}">
                    <a16:creationId xmlns:a16="http://schemas.microsoft.com/office/drawing/2014/main" id="{E650BCEB-51C7-4138-873E-9F5D0F7694FB}"/>
                  </a:ext>
                </a:extLst>
              </p:cNvPr>
              <p:cNvSpPr/>
              <p:nvPr/>
            </p:nvSpPr>
            <p:spPr bwMode="auto">
              <a:xfrm>
                <a:off x="860980" y="3643355"/>
                <a:ext cx="100336" cy="54471"/>
              </a:xfrm>
              <a:custGeom>
                <a:gdLst>
                  <a:gd fmla="*/ 111 w 116" name="T0"/>
                  <a:gd fmla="*/ 63 h 63" name="T1"/>
                  <a:gd fmla="*/ 105 w 116" name="T2"/>
                  <a:gd fmla="*/ 58 h 63" name="T3"/>
                  <a:gd fmla="*/ 58 w 116" name="T4"/>
                  <a:gd fmla="*/ 11 h 63" name="T5"/>
                  <a:gd fmla="*/ 11 w 116" name="T6"/>
                  <a:gd fmla="*/ 58 h 63" name="T7"/>
                  <a:gd fmla="*/ 6 w 116" name="T8"/>
                  <a:gd fmla="*/ 63 h 63" name="T9"/>
                  <a:gd fmla="*/ 0 w 116" name="T10"/>
                  <a:gd fmla="*/ 58 h 63" name="T11"/>
                  <a:gd fmla="*/ 58 w 116" name="T12"/>
                  <a:gd fmla="*/ 0 h 63" name="T13"/>
                  <a:gd fmla="*/ 116 w 116" name="T14"/>
                  <a:gd fmla="*/ 58 h 63" name="T15"/>
                  <a:gd fmla="*/ 111 w 116" name="T16"/>
                  <a:gd fmla="*/ 63 h 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115">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dist"/>
                <a:endParaRPr altLang="en-US" lang="zh-CN" sz="2133">
                  <a:solidFill>
                    <a:schemeClr val="tx1">
                      <a:lumMod val="95000"/>
                      <a:lumOff val="5000"/>
                    </a:schemeClr>
                  </a:solidFill>
                  <a:cs typeface="+mn-ea"/>
                  <a:sym typeface="+mn-lt"/>
                </a:endParaRPr>
              </a:p>
            </p:txBody>
          </p:sp>
        </p:grpSp>
      </p:grpSp>
      <p:sp>
        <p:nvSpPr>
          <p:cNvPr id="19" name="矩形 18">
            <a:extLst>
              <a:ext uri="{FF2B5EF4-FFF2-40B4-BE49-F238E27FC236}">
                <a16:creationId xmlns:a16="http://schemas.microsoft.com/office/drawing/2014/main" id="{FD93B164-AB8D-4932-B923-06ED522E65D5}"/>
              </a:ext>
            </a:extLst>
          </p:cNvPr>
          <p:cNvSpPr/>
          <p:nvPr/>
        </p:nvSpPr>
        <p:spPr>
          <a:xfrm>
            <a:off x="7079962" y="3516168"/>
            <a:ext cx="1706880" cy="3352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en-US" lang="zh-CN" sz="1600">
                <a:solidFill>
                  <a:schemeClr val="tx1">
                    <a:lumMod val="95000"/>
                    <a:lumOff val="5000"/>
                  </a:schemeClr>
                </a:solidFill>
                <a:cs typeface="+mn-ea"/>
                <a:sym typeface="+mn-lt"/>
              </a:rPr>
              <a:t>汇报人：优页PPT</a:t>
            </a:r>
          </a:p>
        </p:txBody>
      </p:sp>
      <p:sp>
        <p:nvSpPr>
          <p:cNvPr id="20" name="文本占位符 2">
            <a:extLst>
              <a:ext uri="{FF2B5EF4-FFF2-40B4-BE49-F238E27FC236}">
                <a16:creationId xmlns:a16="http://schemas.microsoft.com/office/drawing/2014/main" id="{FAEE7061-43E6-415D-A149-9C63A4305539}"/>
              </a:ext>
            </a:extLst>
          </p:cNvPr>
          <p:cNvSpPr txBox="1"/>
          <p:nvPr/>
        </p:nvSpPr>
        <p:spPr>
          <a:xfrm>
            <a:off x="2248667" y="4043511"/>
            <a:ext cx="8017396" cy="518160"/>
          </a:xfrm>
          <a:prstGeom prst="rect">
            <a:avLst/>
          </a:prstGeom>
          <a:noFill/>
        </p:spPr>
        <p:txBody>
          <a:bodyPr anchor="ctr" bIns="60960" lIns="121920" rIns="121920" rtlCol="0" tIns="60960" vert="horz" wrap="square">
            <a:spAutoFit/>
          </a:bodyPr>
          <a:lstStyle>
            <a:lvl1pPr algn="ctr" defTabSz="914400" eaLnBrk="1" hangingPunct="1" indent="-228600" latinLnBrk="0" marL="228600" rtl="0">
              <a:lnSpc>
                <a:spcPct val="90000"/>
              </a:lnSpc>
              <a:spcBef>
                <a:spcPts val="1000"/>
              </a:spcBef>
              <a:buFont charset="0" panose="020b0604020202020204" pitchFamily="34" typeface="Arial"/>
              <a:buChar char="•"/>
              <a:defRPr altLang="en-US" b="1" i="0" kern="1200" lang="zh-CN" sz="1800">
                <a:solidFill>
                  <a:schemeClr val="bg1"/>
                </a:solidFill>
                <a:effectLst>
                  <a:outerShdw algn="tl" blurRad="38100" dir="2700000" dist="38100">
                    <a:srgbClr val="000000">
                      <a:alpha val="43137"/>
                    </a:srgbClr>
                  </a:outerShdw>
                </a:effectLst>
                <a:latin typeface="+mn-lt"/>
                <a:ea typeface="+mn-ea"/>
                <a:cs typeface="+mn-ea"/>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indent="0" marL="0">
              <a:lnSpc>
                <a:spcPct val="130000"/>
              </a:lnSpc>
              <a:buNone/>
            </a:pPr>
            <a:r>
              <a:rPr b="0" lang="en-US" sz="1000">
                <a:solidFill>
                  <a:schemeClr val="tx1">
                    <a:lumMod val="95000"/>
                    <a:lumOff val="5000"/>
                  </a:schemeClr>
                </a:solidFill>
                <a:effectLst/>
                <a:sym typeface="+mn-lt"/>
              </a:rPr>
              <a:t>CSASAADAstudio sales template, a more beautiful template please magic rainMagic rain studio sales template, a moreMagic rain studio sales template, a more beautiful template please magic</a:t>
            </a:r>
          </a:p>
        </p:txBody>
      </p:sp>
      <p:sp>
        <p:nvSpPr>
          <p:cNvPr id="21" name="矩形 20">
            <a:extLst>
              <a:ext uri="{FF2B5EF4-FFF2-40B4-BE49-F238E27FC236}">
                <a16:creationId xmlns:a16="http://schemas.microsoft.com/office/drawing/2014/main" id="{11DD123A-BEB6-410C-AD52-07869300DD11}"/>
              </a:ext>
            </a:extLst>
          </p:cNvPr>
          <p:cNvSpPr/>
          <p:nvPr/>
        </p:nvSpPr>
        <p:spPr>
          <a:xfrm>
            <a:off x="2284523" y="3231462"/>
            <a:ext cx="3956502" cy="1432560"/>
          </a:xfrm>
          <a:prstGeom prst="rect">
            <a:avLst/>
          </a:prstGeom>
        </p:spPr>
        <p:txBody>
          <a:bodyPr wrap="square">
            <a:spAutoFit/>
          </a:bodyPr>
          <a:lstStyle/>
          <a:p>
            <a:pPr algn="dist"/>
            <a:r>
              <a:rPr altLang="zh-CN" lang="en-US" sz="4400">
                <a:solidFill>
                  <a:schemeClr val="tx1">
                    <a:lumMod val="95000"/>
                    <a:lumOff val="5000"/>
                  </a:schemeClr>
                </a:solidFill>
                <a:cs typeface="+mn-ea"/>
                <a:sym typeface="+mn-lt"/>
              </a:rPr>
              <a:t>POWERPOINT</a:t>
            </a:r>
          </a:p>
        </p:txBody>
      </p:sp>
      <p:sp>
        <p:nvSpPr>
          <p:cNvPr id="23" name="矩形 22">
            <a:extLst>
              <a:ext uri="{FF2B5EF4-FFF2-40B4-BE49-F238E27FC236}">
                <a16:creationId xmlns:a16="http://schemas.microsoft.com/office/drawing/2014/main" id="{DB825D14-4E42-4608-B469-E792F3431164}"/>
              </a:ext>
            </a:extLst>
          </p:cNvPr>
          <p:cNvSpPr/>
          <p:nvPr/>
        </p:nvSpPr>
        <p:spPr>
          <a:xfrm>
            <a:off x="1247670" y="1381698"/>
            <a:ext cx="10007518" cy="4037467"/>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pic>
        <p:nvPicPr>
          <p:cNvPr id="24" name="Picture 15">
            <a:extLst>
              <a:ext uri="{FF2B5EF4-FFF2-40B4-BE49-F238E27FC236}">
                <a16:creationId xmlns:a16="http://schemas.microsoft.com/office/drawing/2014/main" id="{C0444D31-4B3B-496A-A98D-1BA4A9088677}"/>
              </a:ext>
            </a:extLst>
          </p:cNvPr>
          <p:cNvPicPr>
            <a:picLocks noChangeAspect="1"/>
          </p:cNvPicPr>
          <p:nvPr/>
        </p:nvPicPr>
        <p:blipFill>
          <a:blip r:embed="rId5">
            <a:extLst>
              <a:ext uri="{28A0092B-C50C-407E-A947-70E740481C1C}">
                <a14:useLocalDpi val="0"/>
              </a:ext>
            </a:extLst>
          </a:blip>
          <a:stretch>
            <a:fillRect/>
          </a:stretch>
        </p:blipFill>
        <p:spPr>
          <a:xfrm flipH="1" rot="5400000">
            <a:off x="5827063" y="899213"/>
            <a:ext cx="914067" cy="10301852"/>
          </a:xfrm>
          <a:prstGeom prst="rect">
            <a:avLst/>
          </a:prstGeom>
        </p:spPr>
      </p:pic>
    </p:spTree>
    <p:extLst>
      <p:ext uri="{BB962C8B-B14F-4D97-AF65-F5344CB8AC3E}">
        <p14:creationId val="241587571"/>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2">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1+#ppt_w/2"/>
                                          </p:val>
                                        </p:tav>
                                        <p:tav tm="100000">
                                          <p:val>
                                            <p:strVal val="#ppt_x"/>
                                          </p:val>
                                        </p:tav>
                                      </p:tavLst>
                                    </p:anim>
                                    <p:anim calcmode="lin" valueType="num">
                                      <p:cBhvr additive="base">
                                        <p:cTn dur="500" fill="hold" id="8"/>
                                        <p:tgtEl>
                                          <p:spTgt spid="7"/>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1" presetSubtype="0">
                                  <p:stCondLst>
                                    <p:cond delay="0"/>
                                  </p:stCondLst>
                                  <p:iterate type="lt">
                                    <p:tmPct val="10000"/>
                                  </p:iterate>
                                  <p:childTnLst>
                                    <p:set>
                                      <p:cBhvr>
                                        <p:cTn dur="1" fill="hold" id="11">
                                          <p:stCondLst>
                                            <p:cond delay="0"/>
                                          </p:stCondLst>
                                        </p:cTn>
                                        <p:tgtEl>
                                          <p:spTgt spid="21"/>
                                        </p:tgtEl>
                                        <p:attrNameLst>
                                          <p:attrName>style.visibility</p:attrName>
                                        </p:attrNameLst>
                                      </p:cBhvr>
                                      <p:to>
                                        <p:strVal val="visible"/>
                                      </p:to>
                                    </p:set>
                                    <p:anim calcmode="lin" valueType="num">
                                      <p:cBhvr>
                                        <p:cTn dur="500" fill="hold" id="12"/>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21"/>
                                        </p:tgtEl>
                                        <p:attrNameLst>
                                          <p:attrName>ppt_y</p:attrName>
                                        </p:attrNameLst>
                                      </p:cBhvr>
                                      <p:tavLst>
                                        <p:tav tm="0">
                                          <p:val>
                                            <p:strVal val="#ppt_y"/>
                                          </p:val>
                                        </p:tav>
                                        <p:tav tm="100000">
                                          <p:val>
                                            <p:strVal val="#ppt_y"/>
                                          </p:val>
                                        </p:tav>
                                      </p:tavLst>
                                    </p:anim>
                                    <p:anim calcmode="lin" valueType="num">
                                      <p:cBhvr>
                                        <p:cTn dur="500" fill="hold" id="14"/>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2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tmFilter="0,0; .5, 1; 1, 1"/>
                                        <p:tgtEl>
                                          <p:spTgt spid="21"/>
                                        </p:tgtEl>
                                      </p:cBhvr>
                                    </p:animEffect>
                                  </p:childTnLst>
                                </p:cTn>
                              </p:par>
                            </p:childTnLst>
                          </p:cTn>
                        </p:par>
                        <p:par>
                          <p:cTn fill="hold" id="17" nodeType="afterGroup">
                            <p:stCondLst>
                              <p:cond delay="1000"/>
                            </p:stCondLst>
                            <p:childTnLst>
                              <p:par>
                                <p:cTn fill="hold" id="18" nodeType="afterEffect" presetClass="entr" presetID="2" presetSubtype="2">
                                  <p:stCondLst>
                                    <p:cond delay="0"/>
                                  </p:stCondLst>
                                  <p:childTnLst>
                                    <p:set>
                                      <p:cBhvr>
                                        <p:cTn dur="1" fill="hold" id="19">
                                          <p:stCondLst>
                                            <p:cond delay="0"/>
                                          </p:stCondLst>
                                        </p:cTn>
                                        <p:tgtEl>
                                          <p:spTgt spid="8"/>
                                        </p:tgtEl>
                                        <p:attrNameLst>
                                          <p:attrName>style.visibility</p:attrName>
                                        </p:attrNameLst>
                                      </p:cBhvr>
                                      <p:to>
                                        <p:strVal val="visible"/>
                                      </p:to>
                                    </p:set>
                                    <p:anim calcmode="lin" valueType="num">
                                      <p:cBhvr additive="base">
                                        <p:cTn dur="500" fill="hold" id="20"/>
                                        <p:tgtEl>
                                          <p:spTgt spid="8"/>
                                        </p:tgtEl>
                                        <p:attrNameLst>
                                          <p:attrName>ppt_x</p:attrName>
                                        </p:attrNameLst>
                                      </p:cBhvr>
                                      <p:tavLst>
                                        <p:tav tm="0">
                                          <p:val>
                                            <p:strVal val="1+#ppt_w/2"/>
                                          </p:val>
                                        </p:tav>
                                        <p:tav tm="100000">
                                          <p:val>
                                            <p:strVal val="#ppt_x"/>
                                          </p:val>
                                        </p:tav>
                                      </p:tavLst>
                                    </p:anim>
                                    <p:anim calcmode="lin" valueType="num">
                                      <p:cBhvr additive="base">
                                        <p:cTn dur="500" fill="hold" id="21"/>
                                        <p:tgtEl>
                                          <p:spTgt spid="8"/>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1500"/>
                            </p:stCondLst>
                            <p:childTnLst>
                              <p:par>
                                <p:cTn fill="hold" grpId="0" id="23" nodeType="afterEffect" presetClass="entr" presetID="2" presetSubtype="2">
                                  <p:stCondLst>
                                    <p:cond delay="0"/>
                                  </p:stCondLst>
                                  <p:childTnLst>
                                    <p:set>
                                      <p:cBhvr>
                                        <p:cTn dur="1" fill="hold" id="24">
                                          <p:stCondLst>
                                            <p:cond delay="0"/>
                                          </p:stCondLst>
                                        </p:cTn>
                                        <p:tgtEl>
                                          <p:spTgt spid="19"/>
                                        </p:tgtEl>
                                        <p:attrNameLst>
                                          <p:attrName>style.visibility</p:attrName>
                                        </p:attrNameLst>
                                      </p:cBhvr>
                                      <p:to>
                                        <p:strVal val="visible"/>
                                      </p:to>
                                    </p:set>
                                    <p:anim calcmode="lin" valueType="num">
                                      <p:cBhvr additive="base">
                                        <p:cTn dur="500" fill="hold" id="25"/>
                                        <p:tgtEl>
                                          <p:spTgt spid="19"/>
                                        </p:tgtEl>
                                        <p:attrNameLst>
                                          <p:attrName>ppt_x</p:attrName>
                                        </p:attrNameLst>
                                      </p:cBhvr>
                                      <p:tavLst>
                                        <p:tav tm="0">
                                          <p:val>
                                            <p:strVal val="1+#ppt_w/2"/>
                                          </p:val>
                                        </p:tav>
                                        <p:tav tm="100000">
                                          <p:val>
                                            <p:strVal val="#ppt_x"/>
                                          </p:val>
                                        </p:tav>
                                      </p:tavLst>
                                    </p:anim>
                                    <p:anim calcmode="lin" valueType="num">
                                      <p:cBhvr additive="base">
                                        <p:cTn dur="500" fill="hold" id="26"/>
                                        <p:tgtEl>
                                          <p:spTgt spid="19"/>
                                        </p:tgtEl>
                                        <p:attrNameLst>
                                          <p:attrName>ppt_y</p:attrName>
                                        </p:attrNameLst>
                                      </p:cBhvr>
                                      <p:tavLst>
                                        <p:tav tm="0">
                                          <p:val>
                                            <p:strVal val="#ppt_y"/>
                                          </p:val>
                                        </p:tav>
                                        <p:tav tm="100000">
                                          <p:val>
                                            <p:strVal val="#ppt_y"/>
                                          </p:val>
                                        </p:tav>
                                      </p:tavLst>
                                    </p:anim>
                                  </p:childTnLst>
                                </p:cTn>
                              </p:par>
                            </p:childTnLst>
                          </p:cTn>
                        </p:par>
                        <p:par>
                          <p:cTn fill="hold" id="27" nodeType="afterGroup">
                            <p:stCondLst>
                              <p:cond delay="2000"/>
                            </p:stCondLst>
                            <p:childTnLst>
                              <p:par>
                                <p:cTn fill="hold" grpId="0" id="28" nodeType="afterEffect" presetClass="entr" presetID="2" presetSubtype="2">
                                  <p:stCondLst>
                                    <p:cond delay="0"/>
                                  </p:stCondLst>
                                  <p:childTnLst>
                                    <p:set>
                                      <p:cBhvr>
                                        <p:cTn dur="1" fill="hold" id="29">
                                          <p:stCondLst>
                                            <p:cond delay="0"/>
                                          </p:stCondLst>
                                        </p:cTn>
                                        <p:tgtEl>
                                          <p:spTgt spid="20"/>
                                        </p:tgtEl>
                                        <p:attrNameLst>
                                          <p:attrName>style.visibility</p:attrName>
                                        </p:attrNameLst>
                                      </p:cBhvr>
                                      <p:to>
                                        <p:strVal val="visible"/>
                                      </p:to>
                                    </p:set>
                                    <p:anim calcmode="lin" valueType="num">
                                      <p:cBhvr additive="base">
                                        <p:cTn dur="500" fill="hold" id="30"/>
                                        <p:tgtEl>
                                          <p:spTgt spid="20"/>
                                        </p:tgtEl>
                                        <p:attrNameLst>
                                          <p:attrName>ppt_x</p:attrName>
                                        </p:attrNameLst>
                                      </p:cBhvr>
                                      <p:tavLst>
                                        <p:tav tm="0">
                                          <p:val>
                                            <p:strVal val="1+#ppt_w/2"/>
                                          </p:val>
                                        </p:tav>
                                        <p:tav tm="100000">
                                          <p:val>
                                            <p:strVal val="#ppt_x"/>
                                          </p:val>
                                        </p:tav>
                                      </p:tavLst>
                                    </p:anim>
                                    <p:anim calcmode="lin" valueType="num">
                                      <p:cBhvr additive="base">
                                        <p:cTn dur="500" fill="hold" id="31"/>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9"/>
      <p:bldP grpId="0" spid="20"/>
      <p:bldP grpId="0" spid="21"/>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descr="e7d195523061f1c0cef09ac28eaae964ec9988a5cce77c8b8C1E4685C6E6B40CD7615480512384A61EE159C6FE0045D14B61E85D0A95589D558B81FFC809322ACC20DC2254D928200A3EA0841B8B1814961BE795024DFDEF45878460D5EEC04B3DB4C246007153409DEDE37CA726A66AF19B77CE744E11CADCFB09B3408DEC1F688348922E38CCEE" hidden="1" id="2" name="e7d195523061f1c0"/>
          <p:cNvSpPr txBox="1"/>
          <p:nvPr/>
        </p:nvSpPr>
        <p:spPr>
          <a:xfrm>
            <a:off x="-355599" y="1803400"/>
            <a:ext cx="436880" cy="1016000"/>
          </a:xfrm>
          <a:prstGeom prst="rect">
            <a:avLst/>
          </a:prstGeom>
          <a:noFill/>
        </p:spPr>
        <p:txBody>
          <a:bodyPr rtlCol="0" vert="wordArtVert">
            <a:spAutoFit/>
          </a:bodyPr>
          <a:lstStyle/>
          <a:p>
            <a:r>
              <a:rPr altLang="zh-CN" lang="en-US" sz="133">
                <a:latin charset="-122" panose="020b0300000000000000" pitchFamily="34" typeface="Noto Sans S Chinese Light"/>
                <a:ea charset="-122" panose="020b0300000000000000" pitchFamily="34" typeface="Noto Sans S Chinese Light"/>
              </a:rPr>
              <a:t>e7d195523061f1c0cef09ac28eaae964ec9988a5cce77c8b8C1E4685C6E6B40CD7615480512384A61EE159C6FE0045D14B61E85D0A95589D558B81FFC809322ACC20DC2254D928200A3EA0841B8B1814961BE795024DFDEF45878460D5EEC04B3DB4C246007153409DEDE37CA726A66AF19B77CE744E11CADCFB09B3408DEC1F688348922E38CCEE</a:t>
            </a:r>
          </a:p>
        </p:txBody>
      </p:sp>
      <p:grpSp>
        <p:nvGrpSpPr>
          <p:cNvPr id="5" name="组合 4"/>
          <p:cNvGrpSpPr/>
          <p:nvPr/>
        </p:nvGrpSpPr>
        <p:grpSpPr>
          <a:xfrm>
            <a:off x="4538755" y="2044701"/>
            <a:ext cx="3701195" cy="3701195"/>
            <a:chOff x="4189485" y="1893763"/>
            <a:chExt cx="3825268" cy="3825269"/>
          </a:xfrm>
        </p:grpSpPr>
        <p:sp>
          <p:nvSpPr>
            <p:cNvPr id="6" name="Freeform 5"/>
            <p:cNvSpPr/>
            <p:nvPr/>
          </p:nvSpPr>
          <p:spPr bwMode="auto">
            <a:xfrm>
              <a:off x="4189485" y="3471992"/>
              <a:ext cx="2238883" cy="2247040"/>
            </a:xfrm>
            <a:custGeom>
              <a:gdLst>
                <a:gd fmla="*/ 0 w 285" name="T0"/>
                <a:gd fmla="*/ 83 h 286" name="T1"/>
                <a:gd fmla="*/ 0 w 285" name="T2"/>
                <a:gd fmla="*/ 0 h 286" name="T3"/>
                <a:gd fmla="*/ 285 w 285" name="T4"/>
                <a:gd fmla="*/ 286 h 286" name="T5"/>
                <a:gd fmla="*/ 202 w 285" name="T6"/>
                <a:gd fmla="*/ 286 h 286" name="T7"/>
                <a:gd fmla="*/ 0 w 285" name="T8"/>
                <a:gd fmla="*/ 83 h 286" name="T9"/>
              </a:gdLst>
              <a:cxnLst>
                <a:cxn ang="0">
                  <a:pos x="T0" y="T1"/>
                </a:cxn>
                <a:cxn ang="0">
                  <a:pos x="T2" y="T3"/>
                </a:cxn>
                <a:cxn ang="0">
                  <a:pos x="T4" y="T5"/>
                </a:cxn>
                <a:cxn ang="0">
                  <a:pos x="T6" y="T7"/>
                </a:cxn>
                <a:cxn ang="0">
                  <a:pos x="T8" y="T9"/>
                </a:cxn>
              </a:cxnLst>
              <a:rect b="b" l="0" r="r" t="0"/>
              <a:pathLst>
                <a:path h="286" w="285">
                  <a:moveTo>
                    <a:pt x="0" y="83"/>
                  </a:moveTo>
                  <a:cubicBezTo>
                    <a:pt x="0" y="0"/>
                    <a:pt x="0" y="0"/>
                    <a:pt x="0" y="0"/>
                  </a:cubicBezTo>
                  <a:cubicBezTo>
                    <a:pt x="157" y="0"/>
                    <a:pt x="285" y="128"/>
                    <a:pt x="285" y="286"/>
                  </a:cubicBezTo>
                  <a:cubicBezTo>
                    <a:pt x="202" y="286"/>
                    <a:pt x="202" y="286"/>
                    <a:pt x="202" y="286"/>
                  </a:cubicBezTo>
                  <a:cubicBezTo>
                    <a:pt x="202" y="174"/>
                    <a:pt x="111" y="83"/>
                    <a:pt x="0" y="83"/>
                  </a:cubicBezTo>
                  <a:close/>
                </a:path>
              </a:pathLst>
            </a:custGeom>
            <a:solidFill>
              <a:schemeClr val="accent1">
                <a:alpha val="80000"/>
              </a:schemeClr>
            </a:solidFill>
            <a:ln>
              <a:noFill/>
            </a:ln>
          </p:spPr>
          <p:txBody>
            <a:bodyPr anchor="t" anchorCtr="0" bIns="60960" compatLnSpc="1" lIns="121920" numCol="1" rIns="121920" tIns="60960" vert="horz" wrap="square"/>
            <a:lstStyle/>
            <a:p>
              <a:endParaRPr lang="en-US" sz="2400">
                <a:latin charset="-122" panose="020b0300000000000000" pitchFamily="34" typeface="Noto Sans S Chinese Light"/>
              </a:endParaRPr>
            </a:p>
          </p:txBody>
        </p:sp>
        <p:sp>
          <p:nvSpPr>
            <p:cNvPr id="7" name="Freeform 6"/>
            <p:cNvSpPr/>
            <p:nvPr/>
          </p:nvSpPr>
          <p:spPr bwMode="auto">
            <a:xfrm>
              <a:off x="4189485" y="1893763"/>
              <a:ext cx="2238883" cy="2238883"/>
            </a:xfrm>
            <a:custGeom>
              <a:gdLst>
                <a:gd fmla="*/ 0 w 285" name="T0"/>
                <a:gd fmla="*/ 202 h 285" name="T1"/>
                <a:gd fmla="*/ 0 w 285" name="T2"/>
                <a:gd fmla="*/ 285 h 285" name="T3"/>
                <a:gd fmla="*/ 285 w 285" name="T4"/>
                <a:gd fmla="*/ 0 h 285" name="T5"/>
                <a:gd fmla="*/ 202 w 285" name="T6"/>
                <a:gd fmla="*/ 0 h 285" name="T7"/>
                <a:gd fmla="*/ 0 w 285" name="T8"/>
                <a:gd fmla="*/ 202 h 285" name="T9"/>
              </a:gdLst>
              <a:cxnLst>
                <a:cxn ang="0">
                  <a:pos x="T0" y="T1"/>
                </a:cxn>
                <a:cxn ang="0">
                  <a:pos x="T2" y="T3"/>
                </a:cxn>
                <a:cxn ang="0">
                  <a:pos x="T4" y="T5"/>
                </a:cxn>
                <a:cxn ang="0">
                  <a:pos x="T6" y="T7"/>
                </a:cxn>
                <a:cxn ang="0">
                  <a:pos x="T8" y="T9"/>
                </a:cxn>
              </a:cxnLst>
              <a:rect b="b" l="0" r="r" t="0"/>
              <a:pathLst>
                <a:path h="285" w="285">
                  <a:moveTo>
                    <a:pt x="0" y="202"/>
                  </a:moveTo>
                  <a:cubicBezTo>
                    <a:pt x="0" y="285"/>
                    <a:pt x="0" y="285"/>
                    <a:pt x="0" y="285"/>
                  </a:cubicBezTo>
                  <a:cubicBezTo>
                    <a:pt x="157" y="285"/>
                    <a:pt x="285" y="157"/>
                    <a:pt x="285" y="0"/>
                  </a:cubicBezTo>
                  <a:cubicBezTo>
                    <a:pt x="202" y="0"/>
                    <a:pt x="202" y="0"/>
                    <a:pt x="202" y="0"/>
                  </a:cubicBezTo>
                  <a:cubicBezTo>
                    <a:pt x="202" y="111"/>
                    <a:pt x="111" y="202"/>
                    <a:pt x="0" y="202"/>
                  </a:cubicBezTo>
                  <a:close/>
                </a:path>
              </a:pathLst>
            </a:custGeom>
            <a:solidFill>
              <a:schemeClr val="accent1">
                <a:alpha val="80000"/>
              </a:schemeClr>
            </a:solidFill>
            <a:ln>
              <a:noFill/>
            </a:ln>
          </p:spPr>
          <p:txBody>
            <a:bodyPr anchor="t" anchorCtr="0" bIns="60960" compatLnSpc="1" lIns="121920" numCol="1" rIns="121920" tIns="60960" vert="horz" wrap="square"/>
            <a:lstStyle/>
            <a:p>
              <a:endParaRPr lang="en-US" sz="2400">
                <a:latin charset="-122" panose="020b0300000000000000" pitchFamily="34" typeface="Noto Sans S Chinese Light"/>
              </a:endParaRPr>
            </a:p>
          </p:txBody>
        </p:sp>
        <p:sp>
          <p:nvSpPr>
            <p:cNvPr id="8" name="Freeform 7"/>
            <p:cNvSpPr/>
            <p:nvPr/>
          </p:nvSpPr>
          <p:spPr bwMode="auto">
            <a:xfrm>
              <a:off x="5775870" y="3471992"/>
              <a:ext cx="2238883" cy="2247040"/>
            </a:xfrm>
            <a:custGeom>
              <a:gdLst>
                <a:gd fmla="*/ 285 w 285" name="T0"/>
                <a:gd fmla="*/ 83 h 286" name="T1"/>
                <a:gd fmla="*/ 285 w 285" name="T2"/>
                <a:gd fmla="*/ 0 h 286" name="T3"/>
                <a:gd fmla="*/ 0 w 285" name="T4"/>
                <a:gd fmla="*/ 286 h 286" name="T5"/>
                <a:gd fmla="*/ 83 w 285" name="T6"/>
                <a:gd fmla="*/ 286 h 286" name="T7"/>
                <a:gd fmla="*/ 285 w 285" name="T8"/>
                <a:gd fmla="*/ 83 h 286" name="T9"/>
              </a:gdLst>
              <a:cxnLst>
                <a:cxn ang="0">
                  <a:pos x="T0" y="T1"/>
                </a:cxn>
                <a:cxn ang="0">
                  <a:pos x="T2" y="T3"/>
                </a:cxn>
                <a:cxn ang="0">
                  <a:pos x="T4" y="T5"/>
                </a:cxn>
                <a:cxn ang="0">
                  <a:pos x="T6" y="T7"/>
                </a:cxn>
                <a:cxn ang="0">
                  <a:pos x="T8" y="T9"/>
                </a:cxn>
              </a:cxnLst>
              <a:rect b="b" l="0" r="r" t="0"/>
              <a:pathLst>
                <a:path h="286" w="285">
                  <a:moveTo>
                    <a:pt x="285" y="83"/>
                  </a:moveTo>
                  <a:cubicBezTo>
                    <a:pt x="285" y="0"/>
                    <a:pt x="285" y="0"/>
                    <a:pt x="285" y="0"/>
                  </a:cubicBezTo>
                  <a:cubicBezTo>
                    <a:pt x="128" y="0"/>
                    <a:pt x="0" y="128"/>
                    <a:pt x="0" y="286"/>
                  </a:cubicBezTo>
                  <a:cubicBezTo>
                    <a:pt x="83" y="286"/>
                    <a:pt x="83" y="286"/>
                    <a:pt x="83" y="286"/>
                  </a:cubicBezTo>
                  <a:cubicBezTo>
                    <a:pt x="83" y="174"/>
                    <a:pt x="174" y="83"/>
                    <a:pt x="285" y="83"/>
                  </a:cubicBezTo>
                  <a:close/>
                </a:path>
              </a:pathLst>
            </a:custGeom>
            <a:solidFill>
              <a:schemeClr val="accent1">
                <a:alpha val="80000"/>
              </a:schemeClr>
            </a:solidFill>
            <a:ln>
              <a:noFill/>
            </a:ln>
          </p:spPr>
          <p:txBody>
            <a:bodyPr anchor="t" anchorCtr="0" bIns="60960" compatLnSpc="1" lIns="121920" numCol="1" rIns="121920" tIns="60960" vert="horz" wrap="square"/>
            <a:lstStyle/>
            <a:p>
              <a:endParaRPr lang="en-US" sz="2400">
                <a:latin charset="-122" panose="020b0300000000000000" pitchFamily="34" typeface="Noto Sans S Chinese Light"/>
              </a:endParaRPr>
            </a:p>
          </p:txBody>
        </p:sp>
        <p:sp>
          <p:nvSpPr>
            <p:cNvPr id="9" name="Freeform 8"/>
            <p:cNvSpPr/>
            <p:nvPr/>
          </p:nvSpPr>
          <p:spPr bwMode="auto">
            <a:xfrm>
              <a:off x="5775870" y="1893763"/>
              <a:ext cx="2238883" cy="2238883"/>
            </a:xfrm>
            <a:custGeom>
              <a:gdLst>
                <a:gd fmla="*/ 285 w 285" name="T0"/>
                <a:gd fmla="*/ 202 h 285" name="T1"/>
                <a:gd fmla="*/ 285 w 285" name="T2"/>
                <a:gd fmla="*/ 285 h 285" name="T3"/>
                <a:gd fmla="*/ 0 w 285" name="T4"/>
                <a:gd fmla="*/ 0 h 285" name="T5"/>
                <a:gd fmla="*/ 83 w 285" name="T6"/>
                <a:gd fmla="*/ 0 h 285" name="T7"/>
                <a:gd fmla="*/ 285 w 285" name="T8"/>
                <a:gd fmla="*/ 202 h 285" name="T9"/>
              </a:gdLst>
              <a:cxnLst>
                <a:cxn ang="0">
                  <a:pos x="T0" y="T1"/>
                </a:cxn>
                <a:cxn ang="0">
                  <a:pos x="T2" y="T3"/>
                </a:cxn>
                <a:cxn ang="0">
                  <a:pos x="T4" y="T5"/>
                </a:cxn>
                <a:cxn ang="0">
                  <a:pos x="T6" y="T7"/>
                </a:cxn>
                <a:cxn ang="0">
                  <a:pos x="T8" y="T9"/>
                </a:cxn>
              </a:cxnLst>
              <a:rect b="b" l="0" r="r" t="0"/>
              <a:pathLst>
                <a:path h="285" w="285">
                  <a:moveTo>
                    <a:pt x="285" y="202"/>
                  </a:moveTo>
                  <a:cubicBezTo>
                    <a:pt x="285" y="285"/>
                    <a:pt x="285" y="285"/>
                    <a:pt x="285" y="285"/>
                  </a:cubicBezTo>
                  <a:cubicBezTo>
                    <a:pt x="128" y="285"/>
                    <a:pt x="0" y="157"/>
                    <a:pt x="0" y="0"/>
                  </a:cubicBezTo>
                  <a:cubicBezTo>
                    <a:pt x="83" y="0"/>
                    <a:pt x="83" y="0"/>
                    <a:pt x="83" y="0"/>
                  </a:cubicBezTo>
                  <a:cubicBezTo>
                    <a:pt x="83" y="111"/>
                    <a:pt x="174" y="202"/>
                    <a:pt x="285" y="202"/>
                  </a:cubicBezTo>
                  <a:close/>
                </a:path>
              </a:pathLst>
            </a:custGeom>
            <a:solidFill>
              <a:schemeClr val="accent1">
                <a:alpha val="80000"/>
              </a:schemeClr>
            </a:solidFill>
            <a:ln>
              <a:noFill/>
            </a:ln>
          </p:spPr>
          <p:txBody>
            <a:bodyPr anchor="t" anchorCtr="0" bIns="60960" compatLnSpc="1" lIns="121920" numCol="1" rIns="121920" tIns="60960" vert="horz" wrap="square"/>
            <a:lstStyle/>
            <a:p>
              <a:endParaRPr lang="en-US" sz="2400">
                <a:latin charset="-122" panose="020b0300000000000000" pitchFamily="34" typeface="Noto Sans S Chinese Light"/>
              </a:endParaRPr>
            </a:p>
          </p:txBody>
        </p:sp>
      </p:grpSp>
      <p:sp>
        <p:nvSpPr>
          <p:cNvPr id="10" name="矩形 9"/>
          <p:cNvSpPr/>
          <p:nvPr/>
        </p:nvSpPr>
        <p:spPr>
          <a:xfrm>
            <a:off x="7720639" y="2104394"/>
            <a:ext cx="3399305" cy="1341120"/>
          </a:xfrm>
          <a:prstGeom prst="rect">
            <a:avLst/>
          </a:prstGeom>
        </p:spPr>
        <p:txBody>
          <a:bodyPr wrap="square">
            <a:spAutoFit/>
          </a:bodyPr>
          <a:lstStyle/>
          <a:p>
            <a:pPr>
              <a:spcBef>
                <a:spcPts val="1200"/>
              </a:spcBef>
            </a:pPr>
            <a:r>
              <a:rPr altLang="en-US" lang="zh-CN">
                <a:solidFill>
                  <a:schemeClr val="tx1">
                    <a:lumMod val="75000"/>
                    <a:lumOff val="25000"/>
                  </a:schemeClr>
                </a:solidFill>
                <a:latin charset="-122" panose="020b0300000000000000" pitchFamily="34" typeface="Noto Sans S Chinese Light"/>
                <a:ea charset="-122" panose="020b0300000000000000" pitchFamily="34" typeface="Noto Sans S Chinese Light"/>
              </a:rPr>
              <a:t>输入标题</a:t>
            </a:r>
          </a:p>
          <a:p>
            <a:pPr>
              <a:spcBef>
                <a:spcPts val="1200"/>
              </a:spcBef>
            </a:pPr>
            <a:r>
              <a:rPr altLang="en-US" lang="zh-CN">
                <a:solidFill>
                  <a:schemeClr val="tx1">
                    <a:lumMod val="75000"/>
                    <a:lumOff val="25000"/>
                  </a:schemeClr>
                </a:solidFill>
                <a:latin charset="-122" panose="020b0300000000000000" pitchFamily="34" typeface="Noto Sans S Chinese Light"/>
                <a:ea charset="-122" panose="020b0300000000000000" pitchFamily="34" typeface="Noto Sans S Chinese Light"/>
              </a:rPr>
              <a:t>输入替换内容编辑文字输入替换内容编辑文字输入替换内容编辑文字输入替换内容编辑文字</a:t>
            </a:r>
          </a:p>
        </p:txBody>
      </p:sp>
      <p:sp>
        <p:nvSpPr>
          <p:cNvPr id="11" name="矩形 10"/>
          <p:cNvSpPr/>
          <p:nvPr/>
        </p:nvSpPr>
        <p:spPr>
          <a:xfrm>
            <a:off x="7720639" y="4755150"/>
            <a:ext cx="3399305" cy="1341120"/>
          </a:xfrm>
          <a:prstGeom prst="rect">
            <a:avLst/>
          </a:prstGeom>
        </p:spPr>
        <p:txBody>
          <a:bodyPr wrap="square">
            <a:spAutoFit/>
          </a:bodyPr>
          <a:lstStyle/>
          <a:p>
            <a:pPr>
              <a:spcBef>
                <a:spcPts val="1200"/>
              </a:spcBef>
            </a:pPr>
            <a:r>
              <a:rPr altLang="en-US" lang="zh-CN">
                <a:solidFill>
                  <a:schemeClr val="tx1">
                    <a:lumMod val="75000"/>
                    <a:lumOff val="25000"/>
                  </a:schemeClr>
                </a:solidFill>
                <a:latin charset="-122" panose="020b0300000000000000" pitchFamily="34" typeface="Noto Sans S Chinese Light"/>
                <a:ea charset="-122" panose="020b0300000000000000" pitchFamily="34" typeface="Noto Sans S Chinese Light"/>
              </a:rPr>
              <a:t>输入标题</a:t>
            </a:r>
          </a:p>
          <a:p>
            <a:pPr>
              <a:spcBef>
                <a:spcPts val="1200"/>
              </a:spcBef>
            </a:pPr>
            <a:r>
              <a:rPr altLang="en-US" lang="zh-CN">
                <a:solidFill>
                  <a:schemeClr val="tx1">
                    <a:lumMod val="75000"/>
                    <a:lumOff val="25000"/>
                  </a:schemeClr>
                </a:solidFill>
                <a:latin charset="-122" panose="020b0300000000000000" pitchFamily="34" typeface="Noto Sans S Chinese Light"/>
                <a:ea charset="-122" panose="020b0300000000000000" pitchFamily="34" typeface="Noto Sans S Chinese Light"/>
              </a:rPr>
              <a:t>输入替换内容编辑文字输入替换内容编辑文字输入替换内容编辑文字输入替换内容编辑文字</a:t>
            </a:r>
          </a:p>
        </p:txBody>
      </p:sp>
      <p:sp>
        <p:nvSpPr>
          <p:cNvPr id="12" name="矩形 11"/>
          <p:cNvSpPr/>
          <p:nvPr/>
        </p:nvSpPr>
        <p:spPr>
          <a:xfrm>
            <a:off x="1650125" y="2104394"/>
            <a:ext cx="3407940" cy="1341120"/>
          </a:xfrm>
          <a:prstGeom prst="rect">
            <a:avLst/>
          </a:prstGeom>
        </p:spPr>
        <p:txBody>
          <a:bodyPr wrap="square">
            <a:spAutoFit/>
          </a:bodyPr>
          <a:lstStyle/>
          <a:p>
            <a:pPr algn="r">
              <a:spcBef>
                <a:spcPts val="1200"/>
              </a:spcBef>
            </a:pPr>
            <a:r>
              <a:rPr altLang="en-US" lang="zh-CN">
                <a:solidFill>
                  <a:schemeClr val="tx1">
                    <a:lumMod val="75000"/>
                    <a:lumOff val="25000"/>
                  </a:schemeClr>
                </a:solidFill>
                <a:latin charset="-122" panose="020b0300000000000000" pitchFamily="34" typeface="Noto Sans S Chinese Light"/>
                <a:ea charset="-122" panose="020b0300000000000000" pitchFamily="34" typeface="Noto Sans S Chinese Light"/>
              </a:rPr>
              <a:t>输入标题</a:t>
            </a:r>
          </a:p>
          <a:p>
            <a:pPr algn="r">
              <a:spcBef>
                <a:spcPts val="1200"/>
              </a:spcBef>
            </a:pPr>
            <a:r>
              <a:rPr altLang="en-US" lang="zh-CN">
                <a:solidFill>
                  <a:schemeClr val="tx1">
                    <a:lumMod val="75000"/>
                    <a:lumOff val="25000"/>
                  </a:schemeClr>
                </a:solidFill>
                <a:latin charset="-122" panose="020b0300000000000000" pitchFamily="34" typeface="Noto Sans S Chinese Light"/>
                <a:ea charset="-122" panose="020b0300000000000000" pitchFamily="34" typeface="Noto Sans S Chinese Light"/>
              </a:rPr>
              <a:t>输入替换内容编辑文字输入替换内容编辑文字输入替换内容编辑文字输入替换内容编辑文字</a:t>
            </a:r>
          </a:p>
        </p:txBody>
      </p:sp>
      <p:sp>
        <p:nvSpPr>
          <p:cNvPr id="13" name="矩形 12"/>
          <p:cNvSpPr/>
          <p:nvPr/>
        </p:nvSpPr>
        <p:spPr>
          <a:xfrm>
            <a:off x="1650125" y="4755150"/>
            <a:ext cx="3407940" cy="1341120"/>
          </a:xfrm>
          <a:prstGeom prst="rect">
            <a:avLst/>
          </a:prstGeom>
        </p:spPr>
        <p:txBody>
          <a:bodyPr wrap="square">
            <a:spAutoFit/>
          </a:bodyPr>
          <a:lstStyle/>
          <a:p>
            <a:pPr algn="r">
              <a:spcBef>
                <a:spcPts val="1200"/>
              </a:spcBef>
            </a:pPr>
            <a:r>
              <a:rPr altLang="en-US" lang="zh-CN">
                <a:solidFill>
                  <a:schemeClr val="tx1">
                    <a:lumMod val="75000"/>
                    <a:lumOff val="25000"/>
                  </a:schemeClr>
                </a:solidFill>
                <a:latin charset="-122" panose="020b0300000000000000" pitchFamily="34" typeface="Noto Sans S Chinese Light"/>
                <a:ea charset="-122" panose="020b0300000000000000" pitchFamily="34" typeface="Noto Sans S Chinese Light"/>
              </a:rPr>
              <a:t>输入标题</a:t>
            </a:r>
          </a:p>
          <a:p>
            <a:pPr algn="r">
              <a:spcBef>
                <a:spcPts val="1200"/>
              </a:spcBef>
            </a:pPr>
            <a:r>
              <a:rPr altLang="en-US" lang="zh-CN">
                <a:solidFill>
                  <a:schemeClr val="tx1">
                    <a:lumMod val="75000"/>
                    <a:lumOff val="25000"/>
                  </a:schemeClr>
                </a:solidFill>
                <a:latin charset="-122" panose="020b0300000000000000" pitchFamily="34" typeface="Noto Sans S Chinese Light"/>
                <a:ea charset="-122" panose="020b0300000000000000" pitchFamily="34" typeface="Noto Sans S Chinese Light"/>
              </a:rPr>
              <a:t>输入替换内容编辑文字输入替换内容编辑文字输入替换内容编辑文字输入替换内容编辑文字</a:t>
            </a:r>
          </a:p>
        </p:txBody>
      </p:sp>
    </p:spTree>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1000" fill="hold" id="7"/>
                                        <p:tgtEl>
                                          <p:spTgt spid="5"/>
                                        </p:tgtEl>
                                        <p:attrNameLst>
                                          <p:attrName>ppt_w</p:attrName>
                                        </p:attrNameLst>
                                      </p:cBhvr>
                                      <p:tavLst>
                                        <p:tav tm="0">
                                          <p:val>
                                            <p:fltVal val="0"/>
                                          </p:val>
                                        </p:tav>
                                        <p:tav tm="100000">
                                          <p:val>
                                            <p:strVal val="#ppt_w"/>
                                          </p:val>
                                        </p:tav>
                                      </p:tavLst>
                                    </p:anim>
                                    <p:anim calcmode="lin" valueType="num">
                                      <p:cBhvr>
                                        <p:cTn dur="1000" fill="hold" id="8"/>
                                        <p:tgtEl>
                                          <p:spTgt spid="5"/>
                                        </p:tgtEl>
                                        <p:attrNameLst>
                                          <p:attrName>ppt_h</p:attrName>
                                        </p:attrNameLst>
                                      </p:cBhvr>
                                      <p:tavLst>
                                        <p:tav tm="0">
                                          <p:val>
                                            <p:fltVal val="0"/>
                                          </p:val>
                                        </p:tav>
                                        <p:tav tm="100000">
                                          <p:val>
                                            <p:strVal val="#ppt_h"/>
                                          </p:val>
                                        </p:tav>
                                      </p:tavLst>
                                    </p:anim>
                                    <p:anim calcmode="lin" valueType="num">
                                      <p:cBhvr>
                                        <p:cTn dur="1000" fill="hold" id="9"/>
                                        <p:tgtEl>
                                          <p:spTgt spid="5"/>
                                        </p:tgtEl>
                                        <p:attrNameLst>
                                          <p:attrName>style.rotation</p:attrName>
                                        </p:attrNameLst>
                                      </p:cBhvr>
                                      <p:tavLst>
                                        <p:tav tm="0">
                                          <p:val>
                                            <p:fltVal val="90"/>
                                          </p:val>
                                        </p:tav>
                                        <p:tav tm="100000">
                                          <p:val>
                                            <p:fltVal val="0"/>
                                          </p:val>
                                        </p:tav>
                                      </p:tavLst>
                                    </p:anim>
                                    <p:animEffect filter="fade" transition="in">
                                      <p:cBhvr>
                                        <p:cTn dur="1000" id="10"/>
                                        <p:tgtEl>
                                          <p:spTgt spid="5"/>
                                        </p:tgtEl>
                                      </p:cBhvr>
                                    </p:animEffect>
                                  </p:childTnLst>
                                </p:cTn>
                              </p:par>
                            </p:childTnLst>
                          </p:cTn>
                        </p:par>
                        <p:par>
                          <p:cTn fill="hold" id="11" nodeType="afterGroup">
                            <p:stCondLst>
                              <p:cond delay="1000"/>
                            </p:stCondLst>
                            <p:childTnLst>
                              <p:par>
                                <p:cTn decel="100000" fill="hold" grpId="0" id="12" nodeType="afterEffect" presetClass="entr" presetID="2" presetSubtype="8">
                                  <p:stCondLst>
                                    <p:cond delay="0"/>
                                  </p:stCondLst>
                                  <p:childTnLst>
                                    <p:set>
                                      <p:cBhvr>
                                        <p:cTn dur="1" fill="hold" id="13">
                                          <p:stCondLst>
                                            <p:cond delay="0"/>
                                          </p:stCondLst>
                                        </p:cTn>
                                        <p:tgtEl>
                                          <p:spTgt spid="12"/>
                                        </p:tgtEl>
                                        <p:attrNameLst>
                                          <p:attrName>style.visibility</p:attrName>
                                        </p:attrNameLst>
                                      </p:cBhvr>
                                      <p:to>
                                        <p:strVal val="visible"/>
                                      </p:to>
                                    </p:set>
                                    <p:anim calcmode="lin" valueType="num">
                                      <p:cBhvr additive="base">
                                        <p:cTn dur="1000" fill="hold" id="14"/>
                                        <p:tgtEl>
                                          <p:spTgt spid="12"/>
                                        </p:tgtEl>
                                        <p:attrNameLst>
                                          <p:attrName>ppt_x</p:attrName>
                                        </p:attrNameLst>
                                      </p:cBhvr>
                                      <p:tavLst>
                                        <p:tav tm="0">
                                          <p:val>
                                            <p:strVal val="0-#ppt_w/2"/>
                                          </p:val>
                                        </p:tav>
                                        <p:tav tm="100000">
                                          <p:val>
                                            <p:strVal val="#ppt_x"/>
                                          </p:val>
                                        </p:tav>
                                      </p:tavLst>
                                    </p:anim>
                                    <p:anim calcmode="lin" valueType="num">
                                      <p:cBhvr additive="base">
                                        <p:cTn dur="1000" fill="hold" id="15"/>
                                        <p:tgtEl>
                                          <p:spTgt spid="12"/>
                                        </p:tgtEl>
                                        <p:attrNameLst>
                                          <p:attrName>ppt_y</p:attrName>
                                        </p:attrNameLst>
                                      </p:cBhvr>
                                      <p:tavLst>
                                        <p:tav tm="0">
                                          <p:val>
                                            <p:strVal val="#ppt_y"/>
                                          </p:val>
                                        </p:tav>
                                        <p:tav tm="100000">
                                          <p:val>
                                            <p:strVal val="#ppt_y"/>
                                          </p:val>
                                        </p:tav>
                                      </p:tavLst>
                                    </p:anim>
                                  </p:childTnLst>
                                </p:cTn>
                              </p:par>
                              <p:par>
                                <p:cTn decel="100000" fill="hold" grpId="0" id="16" nodeType="withEffect" presetClass="entr" presetID="2" presetSubtype="8">
                                  <p:stCondLst>
                                    <p:cond delay="0"/>
                                  </p:stCondLst>
                                  <p:childTnLst>
                                    <p:set>
                                      <p:cBhvr>
                                        <p:cTn dur="1" fill="hold" id="17">
                                          <p:stCondLst>
                                            <p:cond delay="0"/>
                                          </p:stCondLst>
                                        </p:cTn>
                                        <p:tgtEl>
                                          <p:spTgt spid="13"/>
                                        </p:tgtEl>
                                        <p:attrNameLst>
                                          <p:attrName>style.visibility</p:attrName>
                                        </p:attrNameLst>
                                      </p:cBhvr>
                                      <p:to>
                                        <p:strVal val="visible"/>
                                      </p:to>
                                    </p:set>
                                    <p:anim calcmode="lin" valueType="num">
                                      <p:cBhvr additive="base">
                                        <p:cTn dur="1000" fill="hold" id="18"/>
                                        <p:tgtEl>
                                          <p:spTgt spid="13"/>
                                        </p:tgtEl>
                                        <p:attrNameLst>
                                          <p:attrName>ppt_x</p:attrName>
                                        </p:attrNameLst>
                                      </p:cBhvr>
                                      <p:tavLst>
                                        <p:tav tm="0">
                                          <p:val>
                                            <p:strVal val="0-#ppt_w/2"/>
                                          </p:val>
                                        </p:tav>
                                        <p:tav tm="100000">
                                          <p:val>
                                            <p:strVal val="#ppt_x"/>
                                          </p:val>
                                        </p:tav>
                                      </p:tavLst>
                                    </p:anim>
                                    <p:anim calcmode="lin" valueType="num">
                                      <p:cBhvr additive="base">
                                        <p:cTn dur="1000" fill="hold" id="19"/>
                                        <p:tgtEl>
                                          <p:spTgt spid="13"/>
                                        </p:tgtEl>
                                        <p:attrNameLst>
                                          <p:attrName>ppt_y</p:attrName>
                                        </p:attrNameLst>
                                      </p:cBhvr>
                                      <p:tavLst>
                                        <p:tav tm="0">
                                          <p:val>
                                            <p:strVal val="#ppt_y"/>
                                          </p:val>
                                        </p:tav>
                                        <p:tav tm="100000">
                                          <p:val>
                                            <p:strVal val="#ppt_y"/>
                                          </p:val>
                                        </p:tav>
                                      </p:tavLst>
                                    </p:anim>
                                  </p:childTnLst>
                                </p:cTn>
                              </p:par>
                              <p:par>
                                <p:cTn decel="100000" fill="hold" grpId="0" id="20" nodeType="withEffect" presetClass="entr" presetID="2" presetSubtype="2">
                                  <p:stCondLst>
                                    <p:cond delay="0"/>
                                  </p:stCondLst>
                                  <p:childTnLst>
                                    <p:set>
                                      <p:cBhvr>
                                        <p:cTn dur="1" fill="hold" id="21">
                                          <p:stCondLst>
                                            <p:cond delay="0"/>
                                          </p:stCondLst>
                                        </p:cTn>
                                        <p:tgtEl>
                                          <p:spTgt spid="10"/>
                                        </p:tgtEl>
                                        <p:attrNameLst>
                                          <p:attrName>style.visibility</p:attrName>
                                        </p:attrNameLst>
                                      </p:cBhvr>
                                      <p:to>
                                        <p:strVal val="visible"/>
                                      </p:to>
                                    </p:set>
                                    <p:anim calcmode="lin" valueType="num">
                                      <p:cBhvr additive="base">
                                        <p:cTn dur="1000" fill="hold" id="22"/>
                                        <p:tgtEl>
                                          <p:spTgt spid="10"/>
                                        </p:tgtEl>
                                        <p:attrNameLst>
                                          <p:attrName>ppt_x</p:attrName>
                                        </p:attrNameLst>
                                      </p:cBhvr>
                                      <p:tavLst>
                                        <p:tav tm="0">
                                          <p:val>
                                            <p:strVal val="1+#ppt_w/2"/>
                                          </p:val>
                                        </p:tav>
                                        <p:tav tm="100000">
                                          <p:val>
                                            <p:strVal val="#ppt_x"/>
                                          </p:val>
                                        </p:tav>
                                      </p:tavLst>
                                    </p:anim>
                                    <p:anim calcmode="lin" valueType="num">
                                      <p:cBhvr additive="base">
                                        <p:cTn dur="1000" fill="hold" id="23"/>
                                        <p:tgtEl>
                                          <p:spTgt spid="10"/>
                                        </p:tgtEl>
                                        <p:attrNameLst>
                                          <p:attrName>ppt_y</p:attrName>
                                        </p:attrNameLst>
                                      </p:cBhvr>
                                      <p:tavLst>
                                        <p:tav tm="0">
                                          <p:val>
                                            <p:strVal val="#ppt_y"/>
                                          </p:val>
                                        </p:tav>
                                        <p:tav tm="100000">
                                          <p:val>
                                            <p:strVal val="#ppt_y"/>
                                          </p:val>
                                        </p:tav>
                                      </p:tavLst>
                                    </p:anim>
                                  </p:childTnLst>
                                </p:cTn>
                              </p:par>
                              <p:par>
                                <p:cTn decel="100000" fill="hold" grpId="0" id="24" nodeType="withEffect" presetClass="entr" presetID="2" presetSubtype="2">
                                  <p:stCondLst>
                                    <p:cond delay="0"/>
                                  </p:stCondLst>
                                  <p:childTnLst>
                                    <p:set>
                                      <p:cBhvr>
                                        <p:cTn dur="1" fill="hold" id="25">
                                          <p:stCondLst>
                                            <p:cond delay="0"/>
                                          </p:stCondLst>
                                        </p:cTn>
                                        <p:tgtEl>
                                          <p:spTgt spid="11"/>
                                        </p:tgtEl>
                                        <p:attrNameLst>
                                          <p:attrName>style.visibility</p:attrName>
                                        </p:attrNameLst>
                                      </p:cBhvr>
                                      <p:to>
                                        <p:strVal val="visible"/>
                                      </p:to>
                                    </p:set>
                                    <p:anim calcmode="lin" valueType="num">
                                      <p:cBhvr additive="base">
                                        <p:cTn dur="1000" fill="hold" id="26"/>
                                        <p:tgtEl>
                                          <p:spTgt spid="11"/>
                                        </p:tgtEl>
                                        <p:attrNameLst>
                                          <p:attrName>ppt_x</p:attrName>
                                        </p:attrNameLst>
                                      </p:cBhvr>
                                      <p:tavLst>
                                        <p:tav tm="0">
                                          <p:val>
                                            <p:strVal val="1+#ppt_w/2"/>
                                          </p:val>
                                        </p:tav>
                                        <p:tav tm="100000">
                                          <p:val>
                                            <p:strVal val="#ppt_x"/>
                                          </p:val>
                                        </p:tav>
                                      </p:tavLst>
                                    </p:anim>
                                    <p:anim calcmode="lin" valueType="num">
                                      <p:cBhvr additive="base">
                                        <p:cTn dur="1000" fill="hold" id="27"/>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13"/>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descr="本素材由iSlide™ 提供 iSlide™尊重知识产权并注重保护用户享有的各项权利。郑重提醒您： iSlide™插件中提供的任何信息内容的所有权、知识产权归其原始权利人或权利受让人所有，您免费/购买获得的是信息内容的使用权，并受下述条款的约束； 1. 您仅可以个人非商业用途使用该等信息内容，不可将信息内容的全部或部分用于出售，或以出租、出借、转让、分销、发布等其他任何方式供他人使用； 2. 禁止在接入互联网或移动互联网的任何网站、平台、应用或程序上以任何方式为他人提供iSlide™插件资源内容的下载。 The resource is supplied by iSlide™. iSlide™ respects all intellectual property rights and protects all the rights its users acquired.Solemnly remind you: The ownership and intellectual property of the resources supplied in iSlide Add-in belongs to its owner or the assignee of this ownership.you only acquired the usage of the resources supplied in iSlide Add-in, as well as respected the following restrain terms: 1.You are only allowed to use such resource for personal and non-commercial aim, not allowed to use such resource or part of it for the sale; or rent, lend, transfer to others; or distribution or release it in any way. 2.You are not permitted to provide the resource of iSlide Add-in in any website, platform, application access to the Internet or mobile Internet." id="6" name="215035" title="iSlide™ 版权声明  COPYRIGHT NOTICE"/>
          <p:cNvGrpSpPr>
            <a:grpSpLocks noChangeAspect="1"/>
          </p:cNvGrpSpPr>
          <p:nvPr>
            <p:custDataLst>
              <p:tags r:id="rId3"/>
            </p:custDataLst>
          </p:nvPr>
        </p:nvGrpSpPr>
        <p:grpSpPr>
          <a:xfrm>
            <a:off x="890947" y="2377193"/>
            <a:ext cx="10410108" cy="2522715"/>
            <a:chOff x="890946" y="2377193"/>
            <a:chExt cx="10410108" cy="2522714"/>
          </a:xfrm>
        </p:grpSpPr>
        <p:grpSp>
          <p:nvGrpSpPr>
            <p:cNvPr id="7" name="îŝľiḓe"/>
            <p:cNvGrpSpPr/>
            <p:nvPr/>
          </p:nvGrpSpPr>
          <p:grpSpPr>
            <a:xfrm>
              <a:off x="3573083" y="2377193"/>
              <a:ext cx="2363696" cy="2522714"/>
              <a:chOff x="3319223" y="2099082"/>
              <a:chExt cx="2363696" cy="2522714"/>
            </a:xfrm>
          </p:grpSpPr>
          <p:grpSp>
            <p:nvGrpSpPr>
              <p:cNvPr id="32" name="iṣļíḓé"/>
              <p:cNvGrpSpPr/>
              <p:nvPr/>
            </p:nvGrpSpPr>
            <p:grpSpPr>
              <a:xfrm>
                <a:off x="3824523" y="2099082"/>
                <a:ext cx="1858396" cy="1165376"/>
                <a:chOff x="3815863" y="2060851"/>
                <a:chExt cx="1858396" cy="1165376"/>
              </a:xfrm>
            </p:grpSpPr>
            <p:sp>
              <p:nvSpPr>
                <p:cNvPr id="36" name="îṩlíḋè">
                  <a:extLst>
                    <a:ext uri="{FF2B5EF4-FFF2-40B4-BE49-F238E27FC236}">
                      <a16:creationId xmlns:a16="http://schemas.microsoft.com/office/drawing/2014/main" id="{B75836D6-C4AC-45EC-BD68-ACB1F9E7B661}"/>
                    </a:ext>
                  </a:extLst>
                </p:cNvPr>
                <p:cNvSpPr/>
                <p:nvPr/>
              </p:nvSpPr>
              <p:spPr bwMode="auto">
                <a:xfrm>
                  <a:off x="3815863" y="2060851"/>
                  <a:ext cx="1165373" cy="1165376"/>
                </a:xfrm>
                <a:custGeom>
                  <a:gdLst>
                    <a:gd fmla="+- 0 11026 981" name="T0"/>
                    <a:gd fmla="*/ T0 w 20090" name="T1"/>
                    <a:gd fmla="*/ 10297 h 20595" name="T2"/>
                    <a:gd fmla="+- 0 11026 981" name="T3"/>
                    <a:gd fmla="*/ T3 w 20090" name="T4"/>
                    <a:gd fmla="*/ 10297 h 20595" name="T5"/>
                    <a:gd fmla="+- 0 11026 981" name="T6"/>
                    <a:gd fmla="*/ T6 w 20090" name="T7"/>
                    <a:gd fmla="*/ 10297 h 20595" name="T8"/>
                    <a:gd fmla="+- 0 11026 981" name="T9"/>
                    <a:gd fmla="*/ T9 w 20090" name="T10"/>
                    <a:gd fmla="*/ 10297 h 20595" name="T11"/>
                  </a:gdLst>
                  <a:cxnLst>
                    <a:cxn ang="0">
                      <a:pos x="T1" y="T2"/>
                    </a:cxn>
                    <a:cxn ang="0">
                      <a:pos x="T4" y="T5"/>
                    </a:cxn>
                    <a:cxn ang="0">
                      <a:pos x="T7" y="T8"/>
                    </a:cxn>
                    <a:cxn ang="0">
                      <a:pos x="T10" y="T11"/>
                    </a:cxn>
                  </a:cxnLst>
                  <a:rect b="b" l="0" r="r" t="0"/>
                  <a:pathLst>
                    <a:path h="20595" w="20090">
                      <a:moveTo>
                        <a:pt x="10048" y="0"/>
                      </a:moveTo>
                      <a:cubicBezTo>
                        <a:pt x="7476" y="0"/>
                        <a:pt x="4905" y="1002"/>
                        <a:pt x="2943" y="3012"/>
                      </a:cubicBezTo>
                      <a:cubicBezTo>
                        <a:pt x="-981" y="7034"/>
                        <a:pt x="-981" y="13557"/>
                        <a:pt x="2943" y="17578"/>
                      </a:cubicBezTo>
                      <a:cubicBezTo>
                        <a:pt x="6867" y="21599"/>
                        <a:pt x="13229" y="21599"/>
                        <a:pt x="17153" y="17578"/>
                      </a:cubicBezTo>
                      <a:cubicBezTo>
                        <a:pt x="19748" y="14919"/>
                        <a:pt x="20618" y="11168"/>
                        <a:pt x="19782" y="7768"/>
                      </a:cubicBezTo>
                      <a:cubicBezTo>
                        <a:pt x="18191" y="8614"/>
                        <a:pt x="16192" y="8372"/>
                        <a:pt x="14857" y="7004"/>
                      </a:cubicBezTo>
                      <a:cubicBezTo>
                        <a:pt x="13287" y="5395"/>
                        <a:pt x="13228" y="2841"/>
                        <a:pt x="14647" y="1140"/>
                      </a:cubicBezTo>
                      <a:cubicBezTo>
                        <a:pt x="13208" y="380"/>
                        <a:pt x="11629" y="0"/>
                        <a:pt x="10048" y="0"/>
                      </a:cubicBezTo>
                      <a:close/>
                    </a:path>
                  </a:pathLst>
                </a:custGeom>
                <a:solidFill>
                  <a:schemeClr val="bg1">
                    <a:lumMod val="95000"/>
                  </a:schemeClr>
                </a:solidFill>
                <a:ln>
                  <a:noFill/>
                </a:ln>
                <a:effectLst>
                  <a:outerShdw algn="bl" dir="18900000" kx="-1200000" rotWithShape="0" sy="23000">
                    <a:schemeClr val="tx1">
                      <a:alpha val="10000"/>
                    </a:schemeClr>
                  </a:outerShdw>
                </a:effectLst>
                <a:extLst/>
              </p:spPr>
              <p:txBody>
                <a:bodyPr anchor="ctr" bIns="45720" lIns="91440" rIns="91440" tIns="45720" wrap="square">
                  <a:normAutofit/>
                </a:bodyPr>
                <a:lstStyle/>
                <a:p>
                  <a:pPr algn="ctr"/>
                  <a:endParaRPr>
                    <a:latin charset="-122" panose="020b0300000000000000" pitchFamily="34" typeface="Noto Sans S Chinese Light"/>
                  </a:endParaRPr>
                </a:p>
              </p:txBody>
            </p:sp>
            <p:sp>
              <p:nvSpPr>
                <p:cNvPr id="37" name="íśľïďê">
                  <a:extLst>
                    <a:ext uri="{FF2B5EF4-FFF2-40B4-BE49-F238E27FC236}">
                      <a16:creationId xmlns:a16="http://schemas.microsoft.com/office/drawing/2014/main" id="{EE8E5735-19BF-4CF1-8CD8-DE368B545D2C}"/>
                    </a:ext>
                  </a:extLst>
                </p:cNvPr>
                <p:cNvSpPr/>
                <p:nvPr/>
              </p:nvSpPr>
              <p:spPr bwMode="auto">
                <a:xfrm>
                  <a:off x="4623971" y="2129475"/>
                  <a:ext cx="1050288" cy="33855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dir="2700000" dist="35921" rotWithShape="0">
                          <a:srgbClr val="808080"/>
                        </a:outerShdw>
                      </a:effectLst>
                    </a14:hiddenEffects>
                  </a:ext>
                </a:extLst>
              </p:spPr>
              <p:txBody>
                <a:bodyPr anchor="ctr" bIns="45720" lIns="91440" rIns="91440" tIns="45720" wrap="square">
                  <a:normAutofit fontScale="95000" lnSpcReduction="20000"/>
                </a:bodyPr>
                <a:lstStyle/>
                <a:p>
                  <a:r>
                    <a:rPr altLang="zh-CN" b="1" lang="en-US" sz="1600">
                      <a:latin charset="-122" panose="020b0300000000000000" pitchFamily="34" typeface="Noto Sans S Chinese Light"/>
                      <a:ea charset="-122" panose="020b0300000000000000" pitchFamily="34" typeface="Noto Sans S Chinese Light"/>
                    </a:rPr>
                    <a:t>Keyword</a:t>
                  </a:r>
                </a:p>
              </p:txBody>
            </p:sp>
            <p:sp>
              <p:nvSpPr>
                <p:cNvPr id="38" name="îṡļiḑê">
                  <a:extLst>
                    <a:ext uri="{FF2B5EF4-FFF2-40B4-BE49-F238E27FC236}">
                      <a16:creationId xmlns:a16="http://schemas.microsoft.com/office/drawing/2014/main" id="{1F4612DF-51B3-4E76-9011-920CD9EC0A43}"/>
                    </a:ext>
                  </a:extLst>
                </p:cNvPr>
                <p:cNvSpPr/>
                <p:nvPr/>
              </p:nvSpPr>
              <p:spPr bwMode="auto">
                <a:xfrm>
                  <a:off x="4223988" y="2421175"/>
                  <a:ext cx="349124" cy="44473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1399" y="13966"/>
                      </a:moveTo>
                      <a:cubicBezTo>
                        <a:pt x="13339" y="14096"/>
                        <a:pt x="13959" y="14194"/>
                        <a:pt x="13959" y="14876"/>
                      </a:cubicBezTo>
                      <a:cubicBezTo>
                        <a:pt x="13959" y="15655"/>
                        <a:pt x="13174" y="16143"/>
                        <a:pt x="11399" y="16338"/>
                      </a:cubicBezTo>
                      <a:cubicBezTo>
                        <a:pt x="11399" y="16338"/>
                        <a:pt x="11399" y="13966"/>
                        <a:pt x="11399" y="13966"/>
                      </a:cubicBezTo>
                      <a:close/>
                      <a:moveTo>
                        <a:pt x="9994" y="9452"/>
                      </a:moveTo>
                      <a:lnTo>
                        <a:pt x="9994" y="11660"/>
                      </a:lnTo>
                      <a:cubicBezTo>
                        <a:pt x="8342" y="11530"/>
                        <a:pt x="7516" y="11433"/>
                        <a:pt x="7516" y="10653"/>
                      </a:cubicBezTo>
                      <a:cubicBezTo>
                        <a:pt x="7516" y="10458"/>
                        <a:pt x="7599" y="10264"/>
                        <a:pt x="7847" y="10069"/>
                      </a:cubicBezTo>
                      <a:cubicBezTo>
                        <a:pt x="8302" y="9646"/>
                        <a:pt x="9003" y="9516"/>
                        <a:pt x="9994" y="9452"/>
                      </a:cubicBezTo>
                      <a:close/>
                      <a:moveTo>
                        <a:pt x="14910" y="10978"/>
                      </a:moveTo>
                      <a:lnTo>
                        <a:pt x="15157" y="11076"/>
                      </a:lnTo>
                      <a:lnTo>
                        <a:pt x="16643" y="8737"/>
                      </a:lnTo>
                      <a:lnTo>
                        <a:pt x="16437" y="8607"/>
                      </a:lnTo>
                      <a:cubicBezTo>
                        <a:pt x="16231" y="8737"/>
                        <a:pt x="16107" y="8802"/>
                        <a:pt x="15983" y="8802"/>
                      </a:cubicBezTo>
                      <a:cubicBezTo>
                        <a:pt x="15859" y="8802"/>
                        <a:pt x="15736" y="8802"/>
                        <a:pt x="15571" y="8704"/>
                      </a:cubicBezTo>
                      <a:cubicBezTo>
                        <a:pt x="13546" y="8087"/>
                        <a:pt x="12597" y="7795"/>
                        <a:pt x="11399" y="7795"/>
                      </a:cubicBezTo>
                      <a:lnTo>
                        <a:pt x="11399" y="7340"/>
                      </a:lnTo>
                      <a:cubicBezTo>
                        <a:pt x="11399" y="7113"/>
                        <a:pt x="11564" y="6950"/>
                        <a:pt x="12059" y="6853"/>
                      </a:cubicBezTo>
                      <a:lnTo>
                        <a:pt x="12059" y="6626"/>
                      </a:lnTo>
                      <a:lnTo>
                        <a:pt x="9458" y="6626"/>
                      </a:lnTo>
                      <a:lnTo>
                        <a:pt x="9458" y="6853"/>
                      </a:lnTo>
                      <a:cubicBezTo>
                        <a:pt x="9912" y="6950"/>
                        <a:pt x="9994" y="7145"/>
                        <a:pt x="9994" y="7340"/>
                      </a:cubicBezTo>
                      <a:lnTo>
                        <a:pt x="9994" y="7730"/>
                      </a:lnTo>
                      <a:cubicBezTo>
                        <a:pt x="6815" y="7827"/>
                        <a:pt x="4956" y="9029"/>
                        <a:pt x="4956" y="10913"/>
                      </a:cubicBezTo>
                      <a:cubicBezTo>
                        <a:pt x="4956" y="12830"/>
                        <a:pt x="6277" y="13512"/>
                        <a:pt x="9994" y="13772"/>
                      </a:cubicBezTo>
                      <a:lnTo>
                        <a:pt x="9994" y="16273"/>
                      </a:lnTo>
                      <a:cubicBezTo>
                        <a:pt x="7434" y="16078"/>
                        <a:pt x="6154" y="15298"/>
                        <a:pt x="6154" y="14616"/>
                      </a:cubicBezTo>
                      <a:lnTo>
                        <a:pt x="5905" y="14519"/>
                      </a:lnTo>
                      <a:lnTo>
                        <a:pt x="4543" y="16955"/>
                      </a:lnTo>
                      <a:lnTo>
                        <a:pt x="4749" y="17052"/>
                      </a:lnTo>
                      <a:cubicBezTo>
                        <a:pt x="4956" y="16955"/>
                        <a:pt x="5038" y="16922"/>
                        <a:pt x="5163" y="16922"/>
                      </a:cubicBezTo>
                      <a:cubicBezTo>
                        <a:pt x="5203" y="16922"/>
                        <a:pt x="5369" y="16922"/>
                        <a:pt x="5451" y="16987"/>
                      </a:cubicBezTo>
                      <a:cubicBezTo>
                        <a:pt x="7021" y="17604"/>
                        <a:pt x="8548" y="17962"/>
                        <a:pt x="9994" y="18027"/>
                      </a:cubicBezTo>
                      <a:lnTo>
                        <a:pt x="9994" y="18514"/>
                      </a:lnTo>
                      <a:cubicBezTo>
                        <a:pt x="9994" y="18774"/>
                        <a:pt x="9912" y="18936"/>
                        <a:pt x="9458" y="19033"/>
                      </a:cubicBezTo>
                      <a:lnTo>
                        <a:pt x="9458" y="19261"/>
                      </a:lnTo>
                      <a:lnTo>
                        <a:pt x="12059" y="19261"/>
                      </a:lnTo>
                      <a:lnTo>
                        <a:pt x="12059" y="19033"/>
                      </a:lnTo>
                      <a:cubicBezTo>
                        <a:pt x="11564" y="18936"/>
                        <a:pt x="11399" y="18806"/>
                        <a:pt x="11399" y="18514"/>
                      </a:cubicBezTo>
                      <a:lnTo>
                        <a:pt x="11399" y="18027"/>
                      </a:lnTo>
                      <a:cubicBezTo>
                        <a:pt x="14579" y="17897"/>
                        <a:pt x="16643" y="16630"/>
                        <a:pt x="16643" y="14746"/>
                      </a:cubicBezTo>
                      <a:cubicBezTo>
                        <a:pt x="16643" y="12927"/>
                        <a:pt x="14910" y="11985"/>
                        <a:pt x="11729" y="11758"/>
                      </a:cubicBezTo>
                      <a:lnTo>
                        <a:pt x="11399" y="11758"/>
                      </a:lnTo>
                      <a:lnTo>
                        <a:pt x="11399" y="9484"/>
                      </a:lnTo>
                      <a:cubicBezTo>
                        <a:pt x="12142" y="9516"/>
                        <a:pt x="12927" y="9679"/>
                        <a:pt x="13711" y="10004"/>
                      </a:cubicBezTo>
                      <a:cubicBezTo>
                        <a:pt x="14703" y="10426"/>
                        <a:pt x="14910" y="10621"/>
                        <a:pt x="14910" y="10978"/>
                      </a:cubicBezTo>
                      <a:close/>
                      <a:moveTo>
                        <a:pt x="21599" y="13089"/>
                      </a:moveTo>
                      <a:cubicBezTo>
                        <a:pt x="21599" y="17799"/>
                        <a:pt x="16768" y="21600"/>
                        <a:pt x="10820" y="21600"/>
                      </a:cubicBezTo>
                      <a:cubicBezTo>
                        <a:pt x="4832" y="21600"/>
                        <a:pt x="0" y="17799"/>
                        <a:pt x="0" y="13089"/>
                      </a:cubicBezTo>
                      <a:cubicBezTo>
                        <a:pt x="0" y="9581"/>
                        <a:pt x="2685" y="6593"/>
                        <a:pt x="6525" y="5294"/>
                      </a:cubicBezTo>
                      <a:lnTo>
                        <a:pt x="3841" y="649"/>
                      </a:lnTo>
                      <a:cubicBezTo>
                        <a:pt x="3841" y="194"/>
                        <a:pt x="4212" y="0"/>
                        <a:pt x="4749" y="0"/>
                      </a:cubicBezTo>
                      <a:lnTo>
                        <a:pt x="16850" y="0"/>
                      </a:lnTo>
                      <a:cubicBezTo>
                        <a:pt x="17388" y="0"/>
                        <a:pt x="17759" y="162"/>
                        <a:pt x="17759" y="649"/>
                      </a:cubicBezTo>
                      <a:lnTo>
                        <a:pt x="15075" y="5294"/>
                      </a:lnTo>
                      <a:cubicBezTo>
                        <a:pt x="18915" y="6593"/>
                        <a:pt x="21599" y="9581"/>
                        <a:pt x="21599" y="13089"/>
                      </a:cubicBezTo>
                      <a:close/>
                    </a:path>
                  </a:pathLst>
                </a:custGeom>
                <a:solidFill>
                  <a:schemeClr val="tx1">
                    <a:lumMod val="50000"/>
                    <a:lumOff val="50000"/>
                  </a:schemeClr>
                </a:solidFill>
                <a:ln>
                  <a:noFill/>
                </a:ln>
                <a:effectLst/>
                <a:extLst/>
              </p:spPr>
              <p:txBody>
                <a:bodyPr anchor="ctr" bIns="45720" lIns="91440" rIns="91440" tIns="45720" wrap="square">
                  <a:normAutofit/>
                </a:bodyPr>
                <a:lstStyle/>
                <a:p>
                  <a:pPr algn="ctr"/>
                  <a:endParaRPr>
                    <a:latin charset="-122" panose="020b0300000000000000" pitchFamily="34" typeface="Noto Sans S Chinese Light"/>
                  </a:endParaRPr>
                </a:p>
              </p:txBody>
            </p:sp>
          </p:grpSp>
          <p:grpSp>
            <p:nvGrpSpPr>
              <p:cNvPr id="33" name="îşḷîḑè"/>
              <p:cNvGrpSpPr/>
              <p:nvPr/>
            </p:nvGrpSpPr>
            <p:grpSpPr>
              <a:xfrm>
                <a:off x="3319223" y="3518373"/>
                <a:ext cx="2289575" cy="1103423"/>
                <a:chOff x="4951212" y="2877289"/>
                <a:chExt cx="2289575" cy="1103423"/>
              </a:xfrm>
            </p:grpSpPr>
            <p:sp>
              <p:nvSpPr>
                <p:cNvPr id="34" name="iṣľidê">
                  <a:extLst>
                    <a:ext uri="{FF2B5EF4-FFF2-40B4-BE49-F238E27FC236}">
                      <a16:creationId xmlns:a16="http://schemas.microsoft.com/office/drawing/2014/main" id="{677D5A0B-CFB6-41B8-8A73-9EFB25CB65AD}"/>
                    </a:ext>
                  </a:extLst>
                </p:cNvPr>
                <p:cNvSpPr txBox="1"/>
                <p:nvPr/>
              </p:nvSpPr>
              <p:spPr>
                <a:xfrm flipH="1">
                  <a:off x="4951212" y="3385120"/>
                  <a:ext cx="2289573" cy="595592"/>
                </a:xfrm>
                <a:prstGeom prst="rect">
                  <a:avLst/>
                </a:prstGeom>
                <a:noFill/>
              </p:spPr>
              <p:txBody>
                <a:bodyPr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a:lnSpc>
                      <a:spcPct val="120000"/>
                    </a:lnSpc>
                  </a:pPr>
                  <a:r>
                    <a:rPr altLang="en-US" lang="zh-CN" sz="1100">
                      <a:latin charset="-122" panose="020b0300000000000000" pitchFamily="34" typeface="Noto Sans S Chinese Light"/>
                      <a:ea charset="-122" panose="020b0300000000000000" pitchFamily="34" typeface="Noto Sans S Chinese Light"/>
                    </a:rPr>
                    <a:t>输入替换内容编辑文字输入替换内容编辑文字输入替换内容编辑文字.....</a:t>
                  </a:r>
                </a:p>
              </p:txBody>
            </p:sp>
            <p:sp>
              <p:nvSpPr>
                <p:cNvPr id="35" name="ïśľîḑé">
                  <a:extLst>
                    <a:ext uri="{FF2B5EF4-FFF2-40B4-BE49-F238E27FC236}">
                      <a16:creationId xmlns:a16="http://schemas.microsoft.com/office/drawing/2014/main" id="{9B5F056E-198C-47B3-BC4D-CBD89576D15E}"/>
                    </a:ext>
                  </a:extLst>
                </p:cNvPr>
                <p:cNvSpPr/>
                <p:nvPr/>
              </p:nvSpPr>
              <p:spPr>
                <a:xfrm flipH="1">
                  <a:off x="4951214" y="2877289"/>
                  <a:ext cx="2289573" cy="507831"/>
                </a:xfrm>
                <a:prstGeom prst="rect">
                  <a:avLst/>
                </a:prstGeom>
              </p:spPr>
              <p:txBody>
                <a:bodyPr anchor="ctr"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a:r>
                    <a:rPr altLang="en-US" b="1" lang="zh-CN">
                      <a:latin charset="-122" panose="020b0300000000000000" pitchFamily="34" typeface="Noto Sans S Chinese Light"/>
                      <a:ea charset="-122" panose="020b0300000000000000" pitchFamily="34" typeface="Noto Sans S Chinese Light"/>
                    </a:rPr>
                    <a:t>输入标题</a:t>
                  </a:r>
                </a:p>
              </p:txBody>
            </p:sp>
          </p:grpSp>
        </p:grpSp>
        <p:grpSp>
          <p:nvGrpSpPr>
            <p:cNvPr id="8" name="išliďé"/>
            <p:cNvGrpSpPr/>
            <p:nvPr/>
          </p:nvGrpSpPr>
          <p:grpSpPr>
            <a:xfrm>
              <a:off x="6255220" y="2377193"/>
              <a:ext cx="2363696" cy="2522714"/>
              <a:chOff x="6021102" y="2099082"/>
              <a:chExt cx="2363696" cy="2522714"/>
            </a:xfrm>
          </p:grpSpPr>
          <p:grpSp>
            <p:nvGrpSpPr>
              <p:cNvPr id="25" name="îṩḷïďê"/>
              <p:cNvGrpSpPr/>
              <p:nvPr/>
            </p:nvGrpSpPr>
            <p:grpSpPr>
              <a:xfrm>
                <a:off x="6526402" y="2099082"/>
                <a:ext cx="1858396" cy="1165376"/>
                <a:chOff x="6517742" y="2060851"/>
                <a:chExt cx="1858396" cy="1165376"/>
              </a:xfrm>
            </p:grpSpPr>
            <p:sp>
              <p:nvSpPr>
                <p:cNvPr id="29" name="îṡļíḍe">
                  <a:extLst>
                    <a:ext uri="{FF2B5EF4-FFF2-40B4-BE49-F238E27FC236}">
                      <a16:creationId xmlns:a16="http://schemas.microsoft.com/office/drawing/2014/main" id="{83ECC683-AC89-49F0-8F24-75AC960EF58D}"/>
                    </a:ext>
                  </a:extLst>
                </p:cNvPr>
                <p:cNvSpPr/>
                <p:nvPr/>
              </p:nvSpPr>
              <p:spPr bwMode="auto">
                <a:xfrm>
                  <a:off x="6517742" y="2060851"/>
                  <a:ext cx="1165373" cy="1165376"/>
                </a:xfrm>
                <a:custGeom>
                  <a:gdLst>
                    <a:gd fmla="+- 0 11026 981" name="T0"/>
                    <a:gd fmla="*/ T0 w 20090" name="T1"/>
                    <a:gd fmla="*/ 10297 h 20595" name="T2"/>
                    <a:gd fmla="+- 0 11026 981" name="T3"/>
                    <a:gd fmla="*/ T3 w 20090" name="T4"/>
                    <a:gd fmla="*/ 10297 h 20595" name="T5"/>
                    <a:gd fmla="+- 0 11026 981" name="T6"/>
                    <a:gd fmla="*/ T6 w 20090" name="T7"/>
                    <a:gd fmla="*/ 10297 h 20595" name="T8"/>
                    <a:gd fmla="+- 0 11026 981" name="T9"/>
                    <a:gd fmla="*/ T9 w 20090" name="T10"/>
                    <a:gd fmla="*/ 10297 h 20595" name="T11"/>
                  </a:gdLst>
                  <a:cxnLst>
                    <a:cxn ang="0">
                      <a:pos x="T1" y="T2"/>
                    </a:cxn>
                    <a:cxn ang="0">
                      <a:pos x="T4" y="T5"/>
                    </a:cxn>
                    <a:cxn ang="0">
                      <a:pos x="T7" y="T8"/>
                    </a:cxn>
                    <a:cxn ang="0">
                      <a:pos x="T10" y="T11"/>
                    </a:cxn>
                  </a:cxnLst>
                  <a:rect b="b" l="0" r="r" t="0"/>
                  <a:pathLst>
                    <a:path h="20595" w="20090">
                      <a:moveTo>
                        <a:pt x="10048" y="0"/>
                      </a:moveTo>
                      <a:cubicBezTo>
                        <a:pt x="7476" y="0"/>
                        <a:pt x="4905" y="1002"/>
                        <a:pt x="2943" y="3012"/>
                      </a:cubicBezTo>
                      <a:cubicBezTo>
                        <a:pt x="-981" y="7034"/>
                        <a:pt x="-981" y="13557"/>
                        <a:pt x="2943" y="17578"/>
                      </a:cubicBezTo>
                      <a:cubicBezTo>
                        <a:pt x="6867" y="21599"/>
                        <a:pt x="13229" y="21599"/>
                        <a:pt x="17153" y="17578"/>
                      </a:cubicBezTo>
                      <a:cubicBezTo>
                        <a:pt x="19748" y="14919"/>
                        <a:pt x="20618" y="11168"/>
                        <a:pt x="19782" y="7768"/>
                      </a:cubicBezTo>
                      <a:cubicBezTo>
                        <a:pt x="18191" y="8614"/>
                        <a:pt x="16192" y="8372"/>
                        <a:pt x="14857" y="7004"/>
                      </a:cubicBezTo>
                      <a:cubicBezTo>
                        <a:pt x="13287" y="5395"/>
                        <a:pt x="13228" y="2841"/>
                        <a:pt x="14647" y="1140"/>
                      </a:cubicBezTo>
                      <a:cubicBezTo>
                        <a:pt x="13208" y="380"/>
                        <a:pt x="11629" y="0"/>
                        <a:pt x="10048" y="0"/>
                      </a:cubicBezTo>
                      <a:close/>
                    </a:path>
                  </a:pathLst>
                </a:custGeom>
                <a:solidFill>
                  <a:schemeClr val="bg1">
                    <a:lumMod val="95000"/>
                  </a:schemeClr>
                </a:solidFill>
                <a:ln>
                  <a:noFill/>
                </a:ln>
                <a:effectLst>
                  <a:outerShdw algn="bl" dir="18900000" kx="-1200000" rotWithShape="0" sy="23000">
                    <a:schemeClr val="tx1">
                      <a:alpha val="10000"/>
                    </a:schemeClr>
                  </a:outerShdw>
                </a:effectLst>
                <a:extLst/>
              </p:spPr>
              <p:txBody>
                <a:bodyPr anchor="ctr" bIns="45720" lIns="91440" rIns="91440" tIns="45720" wrap="square">
                  <a:normAutofit/>
                </a:bodyPr>
                <a:lstStyle/>
                <a:p>
                  <a:pPr algn="ctr"/>
                  <a:endParaRPr>
                    <a:latin charset="-122" panose="020b0300000000000000" pitchFamily="34" typeface="Noto Sans S Chinese Light"/>
                  </a:endParaRPr>
                </a:p>
              </p:txBody>
            </p:sp>
            <p:sp>
              <p:nvSpPr>
                <p:cNvPr id="30" name="iS1îḍé">
                  <a:extLst>
                    <a:ext uri="{FF2B5EF4-FFF2-40B4-BE49-F238E27FC236}">
                      <a16:creationId xmlns:a16="http://schemas.microsoft.com/office/drawing/2014/main" id="{EE6D36DB-7BB4-490E-9966-167D88263519}"/>
                    </a:ext>
                  </a:extLst>
                </p:cNvPr>
                <p:cNvSpPr/>
                <p:nvPr/>
              </p:nvSpPr>
              <p:spPr bwMode="auto">
                <a:xfrm>
                  <a:off x="7325850" y="2129475"/>
                  <a:ext cx="1050288" cy="33855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dir="2700000" dist="35921" rotWithShape="0">
                          <a:srgbClr val="808080"/>
                        </a:outerShdw>
                      </a:effectLst>
                    </a14:hiddenEffects>
                  </a:ext>
                </a:extLst>
              </p:spPr>
              <p:txBody>
                <a:bodyPr anchor="ctr" bIns="45720" lIns="91440" rIns="91440" tIns="45720" wrap="square">
                  <a:normAutofit fontScale="95000" lnSpcReduction="20000"/>
                </a:bodyPr>
                <a:lstStyle/>
                <a:p>
                  <a:r>
                    <a:rPr altLang="zh-CN" b="1" lang="en-US" sz="1600">
                      <a:latin charset="-122" panose="020b0300000000000000" pitchFamily="34" typeface="Noto Sans S Chinese Light"/>
                      <a:ea charset="-122" panose="020b0300000000000000" pitchFamily="34" typeface="Noto Sans S Chinese Light"/>
                    </a:rPr>
                    <a:t>Keyword</a:t>
                  </a:r>
                </a:p>
              </p:txBody>
            </p:sp>
            <p:sp>
              <p:nvSpPr>
                <p:cNvPr id="31" name="îšḷîḍè">
                  <a:extLst>
                    <a:ext uri="{FF2B5EF4-FFF2-40B4-BE49-F238E27FC236}">
                      <a16:creationId xmlns:a16="http://schemas.microsoft.com/office/drawing/2014/main" id="{88B3AE5C-6EFD-4BBE-B813-03F4D86C8488}"/>
                    </a:ext>
                  </a:extLst>
                </p:cNvPr>
                <p:cNvSpPr/>
                <p:nvPr/>
              </p:nvSpPr>
              <p:spPr bwMode="auto">
                <a:xfrm>
                  <a:off x="6885047" y="2443196"/>
                  <a:ext cx="430762" cy="40068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188" y="12491"/>
                      </a:moveTo>
                      <a:lnTo>
                        <a:pt x="19188" y="9719"/>
                      </a:lnTo>
                      <a:lnTo>
                        <a:pt x="16141" y="9719"/>
                      </a:lnTo>
                      <a:lnTo>
                        <a:pt x="16141" y="12491"/>
                      </a:lnTo>
                      <a:cubicBezTo>
                        <a:pt x="16141" y="12491"/>
                        <a:pt x="19188" y="12491"/>
                        <a:pt x="19188" y="12491"/>
                      </a:cubicBezTo>
                      <a:close/>
                      <a:moveTo>
                        <a:pt x="19188" y="6551"/>
                      </a:moveTo>
                      <a:lnTo>
                        <a:pt x="16141" y="6299"/>
                      </a:lnTo>
                      <a:lnTo>
                        <a:pt x="16141" y="8891"/>
                      </a:lnTo>
                      <a:lnTo>
                        <a:pt x="19188" y="8891"/>
                      </a:lnTo>
                      <a:cubicBezTo>
                        <a:pt x="19188" y="8891"/>
                        <a:pt x="19188" y="6551"/>
                        <a:pt x="19188" y="6551"/>
                      </a:cubicBezTo>
                      <a:close/>
                      <a:moveTo>
                        <a:pt x="18217" y="16775"/>
                      </a:moveTo>
                      <a:cubicBezTo>
                        <a:pt x="17011" y="16775"/>
                        <a:pt x="16007" y="17855"/>
                        <a:pt x="16007" y="19188"/>
                      </a:cubicBezTo>
                      <a:cubicBezTo>
                        <a:pt x="16007" y="20519"/>
                        <a:pt x="17011" y="21599"/>
                        <a:pt x="18217" y="21599"/>
                      </a:cubicBezTo>
                      <a:cubicBezTo>
                        <a:pt x="19456" y="21599"/>
                        <a:pt x="20460" y="20519"/>
                        <a:pt x="20460" y="19188"/>
                      </a:cubicBezTo>
                      <a:cubicBezTo>
                        <a:pt x="20427" y="17855"/>
                        <a:pt x="19456" y="16775"/>
                        <a:pt x="18217" y="16775"/>
                      </a:cubicBezTo>
                      <a:close/>
                      <a:moveTo>
                        <a:pt x="11720" y="9719"/>
                      </a:moveTo>
                      <a:lnTo>
                        <a:pt x="11720" y="12491"/>
                      </a:lnTo>
                      <a:lnTo>
                        <a:pt x="15069" y="12491"/>
                      </a:lnTo>
                      <a:lnTo>
                        <a:pt x="15069" y="9719"/>
                      </a:lnTo>
                      <a:cubicBezTo>
                        <a:pt x="15069" y="9719"/>
                        <a:pt x="11720" y="9719"/>
                        <a:pt x="11720" y="9719"/>
                      </a:cubicBezTo>
                      <a:close/>
                      <a:moveTo>
                        <a:pt x="15069" y="8891"/>
                      </a:moveTo>
                      <a:lnTo>
                        <a:pt x="15069" y="6228"/>
                      </a:lnTo>
                      <a:lnTo>
                        <a:pt x="11720" y="5975"/>
                      </a:lnTo>
                      <a:lnTo>
                        <a:pt x="11720" y="8891"/>
                      </a:lnTo>
                      <a:cubicBezTo>
                        <a:pt x="11720" y="8891"/>
                        <a:pt x="15069" y="8891"/>
                        <a:pt x="15069" y="8891"/>
                      </a:cubicBezTo>
                      <a:close/>
                      <a:moveTo>
                        <a:pt x="8438" y="12491"/>
                      </a:moveTo>
                      <a:lnTo>
                        <a:pt x="10649" y="12491"/>
                      </a:lnTo>
                      <a:lnTo>
                        <a:pt x="10649" y="9719"/>
                      </a:lnTo>
                      <a:lnTo>
                        <a:pt x="7635" y="9719"/>
                      </a:lnTo>
                      <a:cubicBezTo>
                        <a:pt x="7635" y="9719"/>
                        <a:pt x="8438" y="12491"/>
                        <a:pt x="8438" y="12491"/>
                      </a:cubicBezTo>
                      <a:close/>
                      <a:moveTo>
                        <a:pt x="6362" y="5616"/>
                      </a:moveTo>
                      <a:lnTo>
                        <a:pt x="7367" y="8891"/>
                      </a:lnTo>
                      <a:lnTo>
                        <a:pt x="10649" y="8891"/>
                      </a:lnTo>
                      <a:lnTo>
                        <a:pt x="10649" y="5904"/>
                      </a:lnTo>
                      <a:cubicBezTo>
                        <a:pt x="10649" y="5904"/>
                        <a:pt x="6362" y="5616"/>
                        <a:pt x="6362" y="5616"/>
                      </a:cubicBezTo>
                      <a:close/>
                      <a:moveTo>
                        <a:pt x="7367" y="16775"/>
                      </a:moveTo>
                      <a:cubicBezTo>
                        <a:pt x="6127" y="16775"/>
                        <a:pt x="5124" y="17855"/>
                        <a:pt x="5124" y="19188"/>
                      </a:cubicBezTo>
                      <a:cubicBezTo>
                        <a:pt x="5124" y="20519"/>
                        <a:pt x="6127" y="21599"/>
                        <a:pt x="7367" y="21599"/>
                      </a:cubicBezTo>
                      <a:cubicBezTo>
                        <a:pt x="8606" y="21599"/>
                        <a:pt x="9610" y="20519"/>
                        <a:pt x="9610" y="19188"/>
                      </a:cubicBezTo>
                      <a:cubicBezTo>
                        <a:pt x="9610" y="17855"/>
                        <a:pt x="8606" y="16775"/>
                        <a:pt x="7367" y="16775"/>
                      </a:cubicBezTo>
                      <a:close/>
                      <a:moveTo>
                        <a:pt x="21599" y="5508"/>
                      </a:moveTo>
                      <a:lnTo>
                        <a:pt x="21599" y="13607"/>
                      </a:lnTo>
                      <a:cubicBezTo>
                        <a:pt x="21599" y="14436"/>
                        <a:pt x="20996" y="15083"/>
                        <a:pt x="20226" y="15083"/>
                      </a:cubicBezTo>
                      <a:lnTo>
                        <a:pt x="7434" y="15083"/>
                      </a:lnTo>
                      <a:cubicBezTo>
                        <a:pt x="6797" y="15083"/>
                        <a:pt x="6228" y="14543"/>
                        <a:pt x="6127" y="13860"/>
                      </a:cubicBezTo>
                      <a:lnTo>
                        <a:pt x="3750" y="4715"/>
                      </a:lnTo>
                      <a:cubicBezTo>
                        <a:pt x="3750" y="4715"/>
                        <a:pt x="3348" y="3060"/>
                        <a:pt x="2645" y="2843"/>
                      </a:cubicBezTo>
                      <a:cubicBezTo>
                        <a:pt x="1540" y="2519"/>
                        <a:pt x="0" y="3168"/>
                        <a:pt x="0" y="1259"/>
                      </a:cubicBezTo>
                      <a:cubicBezTo>
                        <a:pt x="0" y="36"/>
                        <a:pt x="1037" y="36"/>
                        <a:pt x="1037" y="36"/>
                      </a:cubicBezTo>
                      <a:cubicBezTo>
                        <a:pt x="1071" y="36"/>
                        <a:pt x="1272" y="0"/>
                        <a:pt x="1540" y="0"/>
                      </a:cubicBezTo>
                      <a:cubicBezTo>
                        <a:pt x="3147" y="0"/>
                        <a:pt x="5056" y="647"/>
                        <a:pt x="5793" y="2951"/>
                      </a:cubicBezTo>
                      <a:lnTo>
                        <a:pt x="20293" y="4068"/>
                      </a:lnTo>
                      <a:cubicBezTo>
                        <a:pt x="21030" y="4103"/>
                        <a:pt x="21599" y="4715"/>
                        <a:pt x="21599" y="5508"/>
                      </a:cubicBezTo>
                      <a:close/>
                    </a:path>
                  </a:pathLst>
                </a:custGeom>
                <a:solidFill>
                  <a:schemeClr val="tx1">
                    <a:lumMod val="50000"/>
                    <a:lumOff val="50000"/>
                  </a:schemeClr>
                </a:solidFill>
                <a:ln>
                  <a:noFill/>
                </a:ln>
                <a:effectLst/>
                <a:extLst/>
              </p:spPr>
              <p:txBody>
                <a:bodyPr anchor="ctr" bIns="45720" lIns="91440" rIns="91440" tIns="45720" wrap="square">
                  <a:normAutofit/>
                </a:bodyPr>
                <a:lstStyle/>
                <a:p>
                  <a:pPr algn="ctr"/>
                  <a:endParaRPr>
                    <a:latin charset="-122" panose="020b0300000000000000" pitchFamily="34" typeface="Noto Sans S Chinese Light"/>
                  </a:endParaRPr>
                </a:p>
              </p:txBody>
            </p:sp>
          </p:grpSp>
          <p:grpSp>
            <p:nvGrpSpPr>
              <p:cNvPr id="26" name="ïşļiḑé"/>
              <p:cNvGrpSpPr/>
              <p:nvPr/>
            </p:nvGrpSpPr>
            <p:grpSpPr>
              <a:xfrm>
                <a:off x="6021102" y="3518373"/>
                <a:ext cx="2289575" cy="1103423"/>
                <a:chOff x="4951212" y="2877289"/>
                <a:chExt cx="2289575" cy="1103423"/>
              </a:xfrm>
            </p:grpSpPr>
            <p:sp>
              <p:nvSpPr>
                <p:cNvPr id="27" name="ïŝlîḍê">
                  <a:extLst>
                    <a:ext uri="{FF2B5EF4-FFF2-40B4-BE49-F238E27FC236}">
                      <a16:creationId xmlns:a16="http://schemas.microsoft.com/office/drawing/2014/main" id="{677D5A0B-CFB6-41B8-8A73-9EFB25CB65AD}"/>
                    </a:ext>
                  </a:extLst>
                </p:cNvPr>
                <p:cNvSpPr txBox="1"/>
                <p:nvPr/>
              </p:nvSpPr>
              <p:spPr>
                <a:xfrm flipH="1">
                  <a:off x="4951212" y="3385120"/>
                  <a:ext cx="2289573" cy="595592"/>
                </a:xfrm>
                <a:prstGeom prst="rect">
                  <a:avLst/>
                </a:prstGeom>
                <a:noFill/>
              </p:spPr>
              <p:txBody>
                <a:bodyPr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a:lnSpc>
                      <a:spcPct val="120000"/>
                    </a:lnSpc>
                  </a:pPr>
                  <a:r>
                    <a:rPr altLang="en-US" lang="zh-CN" sz="1100">
                      <a:latin charset="-122" panose="020b0300000000000000" pitchFamily="34" typeface="Noto Sans S Chinese Light"/>
                      <a:ea charset="-122" panose="020b0300000000000000" pitchFamily="34" typeface="Noto Sans S Chinese Light"/>
                    </a:rPr>
                    <a:t>输入替换内容编辑文字输入替换内容编辑文字输入替换内容编辑文字.....</a:t>
                  </a:r>
                </a:p>
              </p:txBody>
            </p:sp>
            <p:sp>
              <p:nvSpPr>
                <p:cNvPr id="28" name="îṣľiḑe">
                  <a:extLst>
                    <a:ext uri="{FF2B5EF4-FFF2-40B4-BE49-F238E27FC236}">
                      <a16:creationId xmlns:a16="http://schemas.microsoft.com/office/drawing/2014/main" id="{9B5F056E-198C-47B3-BC4D-CBD89576D15E}"/>
                    </a:ext>
                  </a:extLst>
                </p:cNvPr>
                <p:cNvSpPr/>
                <p:nvPr/>
              </p:nvSpPr>
              <p:spPr>
                <a:xfrm flipH="1">
                  <a:off x="4951214" y="2877289"/>
                  <a:ext cx="2289573" cy="507831"/>
                </a:xfrm>
                <a:prstGeom prst="rect">
                  <a:avLst/>
                </a:prstGeom>
              </p:spPr>
              <p:txBody>
                <a:bodyPr anchor="ctr"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a:r>
                    <a:rPr altLang="en-US" b="1" lang="zh-CN">
                      <a:latin charset="-122" panose="020b0300000000000000" pitchFamily="34" typeface="Noto Sans S Chinese Light"/>
                      <a:ea charset="-122" panose="020b0300000000000000" pitchFamily="34" typeface="Noto Sans S Chinese Light"/>
                    </a:rPr>
                    <a:t>输入标题</a:t>
                  </a:r>
                </a:p>
              </p:txBody>
            </p:sp>
          </p:grpSp>
        </p:grpSp>
        <p:grpSp>
          <p:nvGrpSpPr>
            <p:cNvPr id="9" name="î$ḷîḑe"/>
            <p:cNvGrpSpPr/>
            <p:nvPr/>
          </p:nvGrpSpPr>
          <p:grpSpPr>
            <a:xfrm>
              <a:off x="8937358" y="2377193"/>
              <a:ext cx="2363696" cy="2522714"/>
              <a:chOff x="8722777" y="2099082"/>
              <a:chExt cx="2363696" cy="2522714"/>
            </a:xfrm>
          </p:grpSpPr>
          <p:grpSp>
            <p:nvGrpSpPr>
              <p:cNvPr id="18" name="iślîḓe"/>
              <p:cNvGrpSpPr/>
              <p:nvPr/>
            </p:nvGrpSpPr>
            <p:grpSpPr>
              <a:xfrm>
                <a:off x="9228077" y="2099082"/>
                <a:ext cx="1858396" cy="1165376"/>
                <a:chOff x="9219620" y="2060851"/>
                <a:chExt cx="1858396" cy="1165376"/>
              </a:xfrm>
            </p:grpSpPr>
            <p:sp>
              <p:nvSpPr>
                <p:cNvPr id="22" name="ïŝḷïḋé">
                  <a:extLst>
                    <a:ext uri="{FF2B5EF4-FFF2-40B4-BE49-F238E27FC236}">
                      <a16:creationId xmlns:a16="http://schemas.microsoft.com/office/drawing/2014/main" id="{458BD6EE-4982-4AED-A212-9009F8A84E77}"/>
                    </a:ext>
                  </a:extLst>
                </p:cNvPr>
                <p:cNvSpPr/>
                <p:nvPr/>
              </p:nvSpPr>
              <p:spPr bwMode="auto">
                <a:xfrm>
                  <a:off x="9219620" y="2060851"/>
                  <a:ext cx="1164561" cy="1165376"/>
                </a:xfrm>
                <a:custGeom>
                  <a:gdLst>
                    <a:gd fmla="+- 0 11026 981" name="T0"/>
                    <a:gd fmla="*/ T0 w 20090" name="T1"/>
                    <a:gd fmla="*/ 10297 h 20595" name="T2"/>
                    <a:gd fmla="+- 0 11026 981" name="T3"/>
                    <a:gd fmla="*/ T3 w 20090" name="T4"/>
                    <a:gd fmla="*/ 10297 h 20595" name="T5"/>
                    <a:gd fmla="+- 0 11026 981" name="T6"/>
                    <a:gd fmla="*/ T6 w 20090" name="T7"/>
                    <a:gd fmla="*/ 10297 h 20595" name="T8"/>
                    <a:gd fmla="+- 0 11026 981" name="T9"/>
                    <a:gd fmla="*/ T9 w 20090" name="T10"/>
                    <a:gd fmla="*/ 10297 h 20595" name="T11"/>
                  </a:gdLst>
                  <a:cxnLst>
                    <a:cxn ang="0">
                      <a:pos x="T1" y="T2"/>
                    </a:cxn>
                    <a:cxn ang="0">
                      <a:pos x="T4" y="T5"/>
                    </a:cxn>
                    <a:cxn ang="0">
                      <a:pos x="T7" y="T8"/>
                    </a:cxn>
                    <a:cxn ang="0">
                      <a:pos x="T10" y="T11"/>
                    </a:cxn>
                  </a:cxnLst>
                  <a:rect b="b" l="0" r="r" t="0"/>
                  <a:pathLst>
                    <a:path h="20595" w="20090">
                      <a:moveTo>
                        <a:pt x="10048" y="0"/>
                      </a:moveTo>
                      <a:cubicBezTo>
                        <a:pt x="7476" y="0"/>
                        <a:pt x="4905" y="1002"/>
                        <a:pt x="2943" y="3012"/>
                      </a:cubicBezTo>
                      <a:cubicBezTo>
                        <a:pt x="-981" y="7034"/>
                        <a:pt x="-981" y="13557"/>
                        <a:pt x="2943" y="17578"/>
                      </a:cubicBezTo>
                      <a:cubicBezTo>
                        <a:pt x="6867" y="21599"/>
                        <a:pt x="13229" y="21599"/>
                        <a:pt x="17153" y="17578"/>
                      </a:cubicBezTo>
                      <a:cubicBezTo>
                        <a:pt x="19748" y="14919"/>
                        <a:pt x="20618" y="11168"/>
                        <a:pt x="19782" y="7768"/>
                      </a:cubicBezTo>
                      <a:cubicBezTo>
                        <a:pt x="18191" y="8614"/>
                        <a:pt x="16192" y="8372"/>
                        <a:pt x="14857" y="7004"/>
                      </a:cubicBezTo>
                      <a:cubicBezTo>
                        <a:pt x="13287" y="5395"/>
                        <a:pt x="13228" y="2841"/>
                        <a:pt x="14647" y="1140"/>
                      </a:cubicBezTo>
                      <a:cubicBezTo>
                        <a:pt x="13208" y="380"/>
                        <a:pt x="11629" y="0"/>
                        <a:pt x="10048" y="0"/>
                      </a:cubicBezTo>
                      <a:close/>
                    </a:path>
                  </a:pathLst>
                </a:custGeom>
                <a:solidFill>
                  <a:schemeClr val="bg1">
                    <a:lumMod val="95000"/>
                  </a:schemeClr>
                </a:solidFill>
                <a:ln>
                  <a:noFill/>
                </a:ln>
                <a:effectLst>
                  <a:outerShdw algn="bl" dir="18900000" kx="-1200000" rotWithShape="0" sy="23000">
                    <a:schemeClr val="tx1">
                      <a:alpha val="10000"/>
                    </a:schemeClr>
                  </a:outerShdw>
                </a:effectLst>
                <a:extLst/>
              </p:spPr>
              <p:txBody>
                <a:bodyPr anchor="ctr" bIns="45720" lIns="91440" rIns="91440" tIns="45720" wrap="square">
                  <a:normAutofit/>
                </a:bodyPr>
                <a:lstStyle/>
                <a:p>
                  <a:pPr algn="ctr"/>
                  <a:endParaRPr>
                    <a:latin charset="-122" panose="020b0300000000000000" pitchFamily="34" typeface="Noto Sans S Chinese Light"/>
                  </a:endParaRPr>
                </a:p>
              </p:txBody>
            </p:sp>
            <p:sp>
              <p:nvSpPr>
                <p:cNvPr id="23" name="í$ḻíďé">
                  <a:extLst>
                    <a:ext uri="{FF2B5EF4-FFF2-40B4-BE49-F238E27FC236}">
                      <a16:creationId xmlns:a16="http://schemas.microsoft.com/office/drawing/2014/main" id="{B6CCE389-6C62-473F-AFA4-901AC72A7298}"/>
                    </a:ext>
                  </a:extLst>
                </p:cNvPr>
                <p:cNvSpPr/>
                <p:nvPr/>
              </p:nvSpPr>
              <p:spPr bwMode="auto">
                <a:xfrm>
                  <a:off x="10027728" y="2129475"/>
                  <a:ext cx="1050288" cy="33855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dir="2700000" dist="35921" rotWithShape="0">
                          <a:srgbClr val="808080"/>
                        </a:outerShdw>
                      </a:effectLst>
                    </a14:hiddenEffects>
                  </a:ext>
                </a:extLst>
              </p:spPr>
              <p:txBody>
                <a:bodyPr anchor="ctr" bIns="45720" lIns="91440" rIns="91440" tIns="45720" wrap="square">
                  <a:normAutofit fontScale="95000" lnSpcReduction="20000"/>
                </a:bodyPr>
                <a:lstStyle/>
                <a:p>
                  <a:r>
                    <a:rPr altLang="zh-CN" b="1" lang="en-US" sz="1600">
                      <a:latin charset="-122" panose="020b0300000000000000" pitchFamily="34" typeface="Noto Sans S Chinese Light"/>
                      <a:ea charset="-122" panose="020b0300000000000000" pitchFamily="34" typeface="Noto Sans S Chinese Light"/>
                    </a:rPr>
                    <a:t>Keyword</a:t>
                  </a:r>
                </a:p>
              </p:txBody>
            </p:sp>
            <p:sp>
              <p:nvSpPr>
                <p:cNvPr id="24" name="îṩlîḍe">
                  <a:extLst>
                    <a:ext uri="{FF2B5EF4-FFF2-40B4-BE49-F238E27FC236}">
                      <a16:creationId xmlns:a16="http://schemas.microsoft.com/office/drawing/2014/main" id="{3AB44B1B-0CC8-47AB-B1DA-77008E3CA00B}"/>
                    </a:ext>
                  </a:extLst>
                </p:cNvPr>
                <p:cNvSpPr/>
                <p:nvPr/>
              </p:nvSpPr>
              <p:spPr bwMode="auto">
                <a:xfrm>
                  <a:off x="9583833" y="2385188"/>
                  <a:ext cx="436136" cy="516702"/>
                </a:xfrm>
                <a:custGeom>
                  <a:gdLst>
                    <a:gd fmla="+- 0 10878 157" name="T0"/>
                    <a:gd fmla="*/ T0 w 21443" name="T1"/>
                    <a:gd fmla="+- 0 10790 113" name="T2"/>
                    <a:gd fmla="*/ 10790 h 21354" name="T3"/>
                    <a:gd fmla="+- 0 10878 157" name="T4"/>
                    <a:gd fmla="*/ T4 w 21443" name="T5"/>
                    <a:gd fmla="+- 0 10790 113" name="T6"/>
                    <a:gd fmla="*/ 10790 h 21354" name="T7"/>
                    <a:gd fmla="+- 0 10878 157" name="T8"/>
                    <a:gd fmla="*/ T8 w 21443" name="T9"/>
                    <a:gd fmla="+- 0 10790 113" name="T10"/>
                    <a:gd fmla="*/ 10790 h 21354" name="T11"/>
                    <a:gd fmla="+- 0 10878 157" name="T12"/>
                    <a:gd fmla="*/ T12 w 21443" name="T13"/>
                    <a:gd fmla="+- 0 10790 113" name="T14"/>
                    <a:gd fmla="*/ 10790 h 21354" name="T15"/>
                  </a:gdLst>
                  <a:cxnLst>
                    <a:cxn ang="0">
                      <a:pos x="T1" y="T3"/>
                    </a:cxn>
                    <a:cxn ang="0">
                      <a:pos x="T5" y="T7"/>
                    </a:cxn>
                    <a:cxn ang="0">
                      <a:pos x="T9" y="T11"/>
                    </a:cxn>
                    <a:cxn ang="0">
                      <a:pos x="T13" y="T15"/>
                    </a:cxn>
                  </a:cxnLst>
                  <a:rect b="b" l="0" r="r" t="0"/>
                  <a:pathLst>
                    <a:path h="21354" w="21443">
                      <a:moveTo>
                        <a:pt x="14943" y="4112"/>
                      </a:moveTo>
                      <a:cubicBezTo>
                        <a:pt x="14943" y="4251"/>
                        <a:pt x="14910" y="4333"/>
                        <a:pt x="14877" y="4444"/>
                      </a:cubicBezTo>
                      <a:cubicBezTo>
                        <a:pt x="14844" y="4582"/>
                        <a:pt x="14877" y="4665"/>
                        <a:pt x="14812" y="4831"/>
                      </a:cubicBezTo>
                      <a:cubicBezTo>
                        <a:pt x="15402" y="4500"/>
                        <a:pt x="16026" y="4472"/>
                        <a:pt x="16814" y="4416"/>
                      </a:cubicBezTo>
                      <a:cubicBezTo>
                        <a:pt x="17602" y="4333"/>
                        <a:pt x="18521" y="4223"/>
                        <a:pt x="19506" y="3837"/>
                      </a:cubicBezTo>
                      <a:cubicBezTo>
                        <a:pt x="20425" y="3505"/>
                        <a:pt x="20885" y="3007"/>
                        <a:pt x="20917" y="2455"/>
                      </a:cubicBezTo>
                      <a:cubicBezTo>
                        <a:pt x="20917" y="1820"/>
                        <a:pt x="20360" y="1157"/>
                        <a:pt x="19539" y="770"/>
                      </a:cubicBezTo>
                      <a:cubicBezTo>
                        <a:pt x="19506" y="743"/>
                        <a:pt x="19440" y="715"/>
                        <a:pt x="19375" y="687"/>
                      </a:cubicBezTo>
                      <a:cubicBezTo>
                        <a:pt x="18587" y="356"/>
                        <a:pt x="17799" y="356"/>
                        <a:pt x="17208" y="743"/>
                      </a:cubicBezTo>
                      <a:cubicBezTo>
                        <a:pt x="15370" y="1930"/>
                        <a:pt x="15107" y="3284"/>
                        <a:pt x="14943" y="4112"/>
                      </a:cubicBezTo>
                      <a:close/>
                      <a:moveTo>
                        <a:pt x="14648" y="8863"/>
                      </a:moveTo>
                      <a:cubicBezTo>
                        <a:pt x="15173" y="8118"/>
                        <a:pt x="15008" y="7206"/>
                        <a:pt x="14385" y="6599"/>
                      </a:cubicBezTo>
                      <a:lnTo>
                        <a:pt x="13269" y="6018"/>
                      </a:lnTo>
                      <a:cubicBezTo>
                        <a:pt x="12284" y="5742"/>
                        <a:pt x="11168" y="6101"/>
                        <a:pt x="10610" y="6902"/>
                      </a:cubicBezTo>
                      <a:cubicBezTo>
                        <a:pt x="9986" y="7841"/>
                        <a:pt x="10347" y="9030"/>
                        <a:pt x="11463" y="9582"/>
                      </a:cubicBezTo>
                      <a:cubicBezTo>
                        <a:pt x="12580" y="10106"/>
                        <a:pt x="14024" y="9803"/>
                        <a:pt x="14648" y="8863"/>
                      </a:cubicBezTo>
                      <a:close/>
                      <a:moveTo>
                        <a:pt x="17208" y="11598"/>
                      </a:moveTo>
                      <a:lnTo>
                        <a:pt x="10839" y="20879"/>
                      </a:lnTo>
                      <a:cubicBezTo>
                        <a:pt x="10544" y="21321"/>
                        <a:pt x="9887" y="21487"/>
                        <a:pt x="9395" y="21238"/>
                      </a:cubicBezTo>
                      <a:lnTo>
                        <a:pt x="564" y="16929"/>
                      </a:lnTo>
                      <a:cubicBezTo>
                        <a:pt x="39" y="16680"/>
                        <a:pt x="-157" y="16128"/>
                        <a:pt x="138" y="15686"/>
                      </a:cubicBezTo>
                      <a:lnTo>
                        <a:pt x="6506" y="6405"/>
                      </a:lnTo>
                      <a:lnTo>
                        <a:pt x="11693" y="3670"/>
                      </a:lnTo>
                      <a:lnTo>
                        <a:pt x="14188" y="4858"/>
                      </a:lnTo>
                      <a:cubicBezTo>
                        <a:pt x="14352" y="4472"/>
                        <a:pt x="14319" y="4444"/>
                        <a:pt x="14418" y="4058"/>
                      </a:cubicBezTo>
                      <a:cubicBezTo>
                        <a:pt x="14648" y="3201"/>
                        <a:pt x="14877" y="1682"/>
                        <a:pt x="16913" y="384"/>
                      </a:cubicBezTo>
                      <a:cubicBezTo>
                        <a:pt x="17602" y="-113"/>
                        <a:pt x="18653" y="-113"/>
                        <a:pt x="19604" y="301"/>
                      </a:cubicBezTo>
                      <a:cubicBezTo>
                        <a:pt x="20129" y="494"/>
                        <a:pt x="20590" y="826"/>
                        <a:pt x="20917" y="1185"/>
                      </a:cubicBezTo>
                      <a:cubicBezTo>
                        <a:pt x="21246" y="1599"/>
                        <a:pt x="21410" y="2041"/>
                        <a:pt x="21442" y="2455"/>
                      </a:cubicBezTo>
                      <a:cubicBezTo>
                        <a:pt x="21410" y="2980"/>
                        <a:pt x="21115" y="3698"/>
                        <a:pt x="19735" y="4251"/>
                      </a:cubicBezTo>
                      <a:cubicBezTo>
                        <a:pt x="18653" y="4665"/>
                        <a:pt x="17733" y="4775"/>
                        <a:pt x="16880" y="4858"/>
                      </a:cubicBezTo>
                      <a:cubicBezTo>
                        <a:pt x="16125" y="4942"/>
                        <a:pt x="15533" y="4996"/>
                        <a:pt x="15041" y="5273"/>
                      </a:cubicBezTo>
                      <a:lnTo>
                        <a:pt x="17471" y="6460"/>
                      </a:lnTo>
                      <a:cubicBezTo>
                        <a:pt x="17471" y="6460"/>
                        <a:pt x="17208" y="11598"/>
                        <a:pt x="17208" y="11598"/>
                      </a:cubicBezTo>
                      <a:close/>
                    </a:path>
                  </a:pathLst>
                </a:custGeom>
                <a:solidFill>
                  <a:schemeClr val="tx1">
                    <a:lumMod val="50000"/>
                    <a:lumOff val="50000"/>
                  </a:schemeClr>
                </a:solidFill>
                <a:ln>
                  <a:noFill/>
                </a:ln>
                <a:effectLst/>
                <a:extLst/>
              </p:spPr>
              <p:txBody>
                <a:bodyPr anchor="ctr" bIns="45720" lIns="91440" rIns="91440" tIns="45720" wrap="square">
                  <a:normAutofit/>
                </a:bodyPr>
                <a:lstStyle/>
                <a:p>
                  <a:pPr algn="ctr"/>
                  <a:endParaRPr>
                    <a:latin charset="-122" panose="020b0300000000000000" pitchFamily="34" typeface="Noto Sans S Chinese Light"/>
                  </a:endParaRPr>
                </a:p>
              </p:txBody>
            </p:sp>
          </p:grpSp>
          <p:grpSp>
            <p:nvGrpSpPr>
              <p:cNvPr id="19" name="ïṥlîďè"/>
              <p:cNvGrpSpPr/>
              <p:nvPr/>
            </p:nvGrpSpPr>
            <p:grpSpPr>
              <a:xfrm>
                <a:off x="8722777" y="3518373"/>
                <a:ext cx="2289575" cy="1103423"/>
                <a:chOff x="4951212" y="2877289"/>
                <a:chExt cx="2289575" cy="1103423"/>
              </a:xfrm>
            </p:grpSpPr>
            <p:sp>
              <p:nvSpPr>
                <p:cNvPr id="20" name="iSḻiḓê">
                  <a:extLst>
                    <a:ext uri="{FF2B5EF4-FFF2-40B4-BE49-F238E27FC236}">
                      <a16:creationId xmlns:a16="http://schemas.microsoft.com/office/drawing/2014/main" id="{677D5A0B-CFB6-41B8-8A73-9EFB25CB65AD}"/>
                    </a:ext>
                  </a:extLst>
                </p:cNvPr>
                <p:cNvSpPr txBox="1"/>
                <p:nvPr/>
              </p:nvSpPr>
              <p:spPr>
                <a:xfrm flipH="1">
                  <a:off x="4951212" y="3385120"/>
                  <a:ext cx="2289573" cy="595592"/>
                </a:xfrm>
                <a:prstGeom prst="rect">
                  <a:avLst/>
                </a:prstGeom>
                <a:noFill/>
              </p:spPr>
              <p:txBody>
                <a:bodyPr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a:lnSpc>
                      <a:spcPct val="120000"/>
                    </a:lnSpc>
                  </a:pPr>
                  <a:r>
                    <a:rPr altLang="en-US" lang="zh-CN" sz="1100">
                      <a:latin charset="-122" panose="020b0300000000000000" pitchFamily="34" typeface="Noto Sans S Chinese Light"/>
                      <a:ea charset="-122" panose="020b0300000000000000" pitchFamily="34" typeface="Noto Sans S Chinese Light"/>
                    </a:rPr>
                    <a:t>输入替换内容编辑文字输入替换内容编辑文字输入替换内容编辑文字.....</a:t>
                  </a:r>
                </a:p>
              </p:txBody>
            </p:sp>
            <p:sp>
              <p:nvSpPr>
                <p:cNvPr id="21" name="îşḻîḓê">
                  <a:extLst>
                    <a:ext uri="{FF2B5EF4-FFF2-40B4-BE49-F238E27FC236}">
                      <a16:creationId xmlns:a16="http://schemas.microsoft.com/office/drawing/2014/main" id="{9B5F056E-198C-47B3-BC4D-CBD89576D15E}"/>
                    </a:ext>
                  </a:extLst>
                </p:cNvPr>
                <p:cNvSpPr/>
                <p:nvPr/>
              </p:nvSpPr>
              <p:spPr>
                <a:xfrm flipH="1">
                  <a:off x="4951214" y="2877289"/>
                  <a:ext cx="2289573" cy="507831"/>
                </a:xfrm>
                <a:prstGeom prst="rect">
                  <a:avLst/>
                </a:prstGeom>
              </p:spPr>
              <p:txBody>
                <a:bodyPr anchor="ctr"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a:r>
                    <a:rPr altLang="en-US" b="1" lang="zh-CN">
                      <a:latin charset="-122" panose="020b0300000000000000" pitchFamily="34" typeface="Noto Sans S Chinese Light"/>
                      <a:ea charset="-122" panose="020b0300000000000000" pitchFamily="34" typeface="Noto Sans S Chinese Light"/>
                    </a:rPr>
                    <a:t>输入标题</a:t>
                  </a:r>
                </a:p>
              </p:txBody>
            </p:sp>
          </p:grpSp>
        </p:grpSp>
        <p:grpSp>
          <p:nvGrpSpPr>
            <p:cNvPr id="10" name="iṩḻïḑe"/>
            <p:cNvGrpSpPr/>
            <p:nvPr/>
          </p:nvGrpSpPr>
          <p:grpSpPr>
            <a:xfrm>
              <a:off x="890946" y="2377193"/>
              <a:ext cx="2363696" cy="2522714"/>
              <a:chOff x="676365" y="2099082"/>
              <a:chExt cx="2363696" cy="2522714"/>
            </a:xfrm>
          </p:grpSpPr>
          <p:grpSp>
            <p:nvGrpSpPr>
              <p:cNvPr id="11" name="íśḷîḑê"/>
              <p:cNvGrpSpPr/>
              <p:nvPr/>
            </p:nvGrpSpPr>
            <p:grpSpPr>
              <a:xfrm>
                <a:off x="1181665" y="2099082"/>
                <a:ext cx="1858396" cy="1165376"/>
                <a:chOff x="1113984" y="2060851"/>
                <a:chExt cx="1858396" cy="1165376"/>
              </a:xfrm>
            </p:grpSpPr>
            <p:sp>
              <p:nvSpPr>
                <p:cNvPr id="15" name="îṧľiḓé">
                  <a:extLst>
                    <a:ext uri="{FF2B5EF4-FFF2-40B4-BE49-F238E27FC236}">
                      <a16:creationId xmlns:a16="http://schemas.microsoft.com/office/drawing/2014/main" id="{DCA8D31A-C705-430F-81F3-AC1C301B5FF9}"/>
                    </a:ext>
                  </a:extLst>
                </p:cNvPr>
                <p:cNvSpPr/>
                <p:nvPr/>
              </p:nvSpPr>
              <p:spPr bwMode="auto">
                <a:xfrm>
                  <a:off x="1113984" y="2060851"/>
                  <a:ext cx="1165373" cy="1165376"/>
                </a:xfrm>
                <a:custGeom>
                  <a:gdLst>
                    <a:gd fmla="+- 0 11026 981" name="T0"/>
                    <a:gd fmla="*/ T0 w 20090" name="T1"/>
                    <a:gd fmla="*/ 10297 h 20595" name="T2"/>
                    <a:gd fmla="+- 0 11026 981" name="T3"/>
                    <a:gd fmla="*/ T3 w 20090" name="T4"/>
                    <a:gd fmla="*/ 10297 h 20595" name="T5"/>
                    <a:gd fmla="+- 0 11026 981" name="T6"/>
                    <a:gd fmla="*/ T6 w 20090" name="T7"/>
                    <a:gd fmla="*/ 10297 h 20595" name="T8"/>
                    <a:gd fmla="+- 0 11026 981" name="T9"/>
                    <a:gd fmla="*/ T9 w 20090" name="T10"/>
                    <a:gd fmla="*/ 10297 h 20595" name="T11"/>
                  </a:gdLst>
                  <a:cxnLst>
                    <a:cxn ang="0">
                      <a:pos x="T1" y="T2"/>
                    </a:cxn>
                    <a:cxn ang="0">
                      <a:pos x="T4" y="T5"/>
                    </a:cxn>
                    <a:cxn ang="0">
                      <a:pos x="T7" y="T8"/>
                    </a:cxn>
                    <a:cxn ang="0">
                      <a:pos x="T10" y="T11"/>
                    </a:cxn>
                  </a:cxnLst>
                  <a:rect b="b" l="0" r="r" t="0"/>
                  <a:pathLst>
                    <a:path h="20595" w="20090">
                      <a:moveTo>
                        <a:pt x="10048" y="0"/>
                      </a:moveTo>
                      <a:cubicBezTo>
                        <a:pt x="7476" y="0"/>
                        <a:pt x="4905" y="1002"/>
                        <a:pt x="2943" y="3012"/>
                      </a:cubicBezTo>
                      <a:cubicBezTo>
                        <a:pt x="-981" y="7034"/>
                        <a:pt x="-981" y="13557"/>
                        <a:pt x="2943" y="17578"/>
                      </a:cubicBezTo>
                      <a:cubicBezTo>
                        <a:pt x="6867" y="21599"/>
                        <a:pt x="13229" y="21599"/>
                        <a:pt x="17153" y="17578"/>
                      </a:cubicBezTo>
                      <a:cubicBezTo>
                        <a:pt x="19748" y="14919"/>
                        <a:pt x="20618" y="11168"/>
                        <a:pt x="19782" y="7768"/>
                      </a:cubicBezTo>
                      <a:cubicBezTo>
                        <a:pt x="18191" y="8614"/>
                        <a:pt x="16192" y="8372"/>
                        <a:pt x="14857" y="7004"/>
                      </a:cubicBezTo>
                      <a:cubicBezTo>
                        <a:pt x="13287" y="5395"/>
                        <a:pt x="13228" y="2841"/>
                        <a:pt x="14647" y="1140"/>
                      </a:cubicBezTo>
                      <a:cubicBezTo>
                        <a:pt x="13208" y="380"/>
                        <a:pt x="11629" y="0"/>
                        <a:pt x="10048" y="0"/>
                      </a:cubicBezTo>
                      <a:close/>
                    </a:path>
                  </a:pathLst>
                </a:custGeom>
                <a:solidFill>
                  <a:schemeClr val="accent1"/>
                </a:solidFill>
                <a:ln>
                  <a:noFill/>
                </a:ln>
                <a:effectLst>
                  <a:outerShdw algn="bl" dir="18900000" kx="-1200000" rotWithShape="0" sy="23000">
                    <a:schemeClr val="tx1">
                      <a:alpha val="10000"/>
                    </a:schemeClr>
                  </a:outerShdw>
                </a:effectLst>
                <a:extLst/>
              </p:spPr>
              <p:txBody>
                <a:bodyPr anchor="ctr" bIns="45720" lIns="91440" rIns="91440" tIns="45720" wrap="square">
                  <a:normAutofit/>
                </a:bodyPr>
                <a:lstStyle/>
                <a:p>
                  <a:pPr algn="ctr"/>
                  <a:endParaRPr>
                    <a:latin charset="-122" panose="020b0300000000000000" pitchFamily="34" typeface="Noto Sans S Chinese Light"/>
                  </a:endParaRPr>
                </a:p>
              </p:txBody>
            </p:sp>
            <p:sp>
              <p:nvSpPr>
                <p:cNvPr id="16" name="ïṧļiḍe">
                  <a:extLst>
                    <a:ext uri="{FF2B5EF4-FFF2-40B4-BE49-F238E27FC236}">
                      <a16:creationId xmlns:a16="http://schemas.microsoft.com/office/drawing/2014/main" id="{D4BD62D8-A8A6-48A9-A069-55B924066355}"/>
                    </a:ext>
                  </a:extLst>
                </p:cNvPr>
                <p:cNvSpPr/>
                <p:nvPr/>
              </p:nvSpPr>
              <p:spPr bwMode="auto">
                <a:xfrm>
                  <a:off x="1922092" y="2129475"/>
                  <a:ext cx="1050288" cy="33855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dir="2700000" dist="35921" rotWithShape="0">
                          <a:srgbClr val="808080"/>
                        </a:outerShdw>
                      </a:effectLst>
                    </a14:hiddenEffects>
                  </a:ext>
                </a:extLst>
              </p:spPr>
              <p:txBody>
                <a:bodyPr anchor="ctr" bIns="45720" lIns="91440" rIns="91440" tIns="45720" wrap="square">
                  <a:normAutofit fontScale="95000" lnSpcReduction="20000"/>
                </a:bodyPr>
                <a:lstStyle/>
                <a:p>
                  <a:r>
                    <a:rPr altLang="zh-CN" b="1" lang="en-US" sz="1600">
                      <a:latin charset="-122" panose="020b0300000000000000" pitchFamily="34" typeface="Noto Sans S Chinese Light"/>
                      <a:ea charset="-122" panose="020b0300000000000000" pitchFamily="34" typeface="Noto Sans S Chinese Light"/>
                    </a:rPr>
                    <a:t>Keyword</a:t>
                  </a:r>
                </a:p>
              </p:txBody>
            </p:sp>
            <p:sp>
              <p:nvSpPr>
                <p:cNvPr id="17" name="íṩḷîḓê">
                  <a:extLst>
                    <a:ext uri="{FF2B5EF4-FFF2-40B4-BE49-F238E27FC236}">
                      <a16:creationId xmlns:a16="http://schemas.microsoft.com/office/drawing/2014/main" id="{87C9A5C6-C6E7-466A-AC04-0779E78291E5}"/>
                    </a:ext>
                  </a:extLst>
                </p:cNvPr>
                <p:cNvSpPr/>
                <p:nvPr/>
              </p:nvSpPr>
              <p:spPr bwMode="auto">
                <a:xfrm>
                  <a:off x="1459804" y="2477572"/>
                  <a:ext cx="473734" cy="33193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599" y="2303"/>
                      </a:moveTo>
                      <a:lnTo>
                        <a:pt x="21599" y="19991"/>
                      </a:lnTo>
                      <a:lnTo>
                        <a:pt x="15324" y="10736"/>
                      </a:lnTo>
                      <a:cubicBezTo>
                        <a:pt x="15324" y="10736"/>
                        <a:pt x="21599" y="2303"/>
                        <a:pt x="21599" y="2303"/>
                      </a:cubicBezTo>
                      <a:close/>
                      <a:moveTo>
                        <a:pt x="20046" y="0"/>
                      </a:moveTo>
                      <a:lnTo>
                        <a:pt x="10784" y="12560"/>
                      </a:lnTo>
                      <a:lnTo>
                        <a:pt x="1523" y="0"/>
                      </a:lnTo>
                      <a:cubicBezTo>
                        <a:pt x="1523" y="0"/>
                        <a:pt x="20046" y="0"/>
                        <a:pt x="20046" y="0"/>
                      </a:cubicBezTo>
                      <a:close/>
                      <a:moveTo>
                        <a:pt x="20412" y="21600"/>
                      </a:moveTo>
                      <a:lnTo>
                        <a:pt x="1188" y="21600"/>
                      </a:lnTo>
                      <a:lnTo>
                        <a:pt x="7494" y="12430"/>
                      </a:lnTo>
                      <a:lnTo>
                        <a:pt x="10784" y="16862"/>
                      </a:lnTo>
                      <a:lnTo>
                        <a:pt x="14136" y="12342"/>
                      </a:lnTo>
                      <a:cubicBezTo>
                        <a:pt x="14136" y="12342"/>
                        <a:pt x="20412" y="21600"/>
                        <a:pt x="20412" y="21600"/>
                      </a:cubicBezTo>
                      <a:close/>
                      <a:moveTo>
                        <a:pt x="0" y="2303"/>
                      </a:moveTo>
                      <a:lnTo>
                        <a:pt x="6306" y="10778"/>
                      </a:lnTo>
                      <a:lnTo>
                        <a:pt x="0" y="19991"/>
                      </a:lnTo>
                      <a:cubicBezTo>
                        <a:pt x="0" y="19991"/>
                        <a:pt x="0" y="2303"/>
                        <a:pt x="0" y="2303"/>
                      </a:cubicBezTo>
                      <a:close/>
                    </a:path>
                  </a:pathLst>
                </a:custGeom>
                <a:solidFill>
                  <a:srgbClr val="FFFFFF"/>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dir="2700000" dist="35921" rotWithShape="0">
                          <a:srgbClr val="808080"/>
                        </a:outerShdw>
                      </a:effectLst>
                    </a14:hiddenEffects>
                  </a:ext>
                </a:extLst>
              </p:spPr>
              <p:txBody>
                <a:bodyPr anchor="ctr" bIns="45720" lIns="91440" rIns="91440" tIns="45720" wrap="square">
                  <a:normAutofit/>
                </a:bodyPr>
                <a:lstStyle/>
                <a:p>
                  <a:pPr algn="ctr"/>
                  <a:endParaRPr>
                    <a:latin charset="-122" panose="020b0300000000000000" pitchFamily="34" typeface="Noto Sans S Chinese Light"/>
                  </a:endParaRPr>
                </a:p>
              </p:txBody>
            </p:sp>
          </p:grpSp>
          <p:grpSp>
            <p:nvGrpSpPr>
              <p:cNvPr id="12" name="iṡľiďè"/>
              <p:cNvGrpSpPr/>
              <p:nvPr/>
            </p:nvGrpSpPr>
            <p:grpSpPr>
              <a:xfrm>
                <a:off x="676365" y="3518373"/>
                <a:ext cx="2289575" cy="1103423"/>
                <a:chOff x="4951212" y="2877289"/>
                <a:chExt cx="2289575" cy="1103423"/>
              </a:xfrm>
            </p:grpSpPr>
            <p:sp>
              <p:nvSpPr>
                <p:cNvPr id="13" name="ïSlídé">
                  <a:extLst>
                    <a:ext uri="{FF2B5EF4-FFF2-40B4-BE49-F238E27FC236}">
                      <a16:creationId xmlns:a16="http://schemas.microsoft.com/office/drawing/2014/main" id="{677D5A0B-CFB6-41B8-8A73-9EFB25CB65AD}"/>
                    </a:ext>
                  </a:extLst>
                </p:cNvPr>
                <p:cNvSpPr txBox="1"/>
                <p:nvPr/>
              </p:nvSpPr>
              <p:spPr>
                <a:xfrm flipH="1">
                  <a:off x="4951212" y="3385120"/>
                  <a:ext cx="2289573" cy="595592"/>
                </a:xfrm>
                <a:prstGeom prst="rect">
                  <a:avLst/>
                </a:prstGeom>
                <a:noFill/>
              </p:spPr>
              <p:txBody>
                <a:bodyPr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a:lnSpc>
                      <a:spcPct val="120000"/>
                    </a:lnSpc>
                  </a:pPr>
                  <a:r>
                    <a:rPr altLang="en-US" lang="zh-CN" sz="1100">
                      <a:latin charset="-122" panose="020b0300000000000000" pitchFamily="34" typeface="Noto Sans S Chinese Light"/>
                      <a:ea charset="-122" panose="020b0300000000000000" pitchFamily="34" typeface="Noto Sans S Chinese Light"/>
                    </a:rPr>
                    <a:t>输入替换内容编辑文字输入替换内容编辑文字输入替换内容编辑文字.....</a:t>
                  </a:r>
                </a:p>
              </p:txBody>
            </p:sp>
            <p:sp>
              <p:nvSpPr>
                <p:cNvPr id="14" name="išḻïḋè">
                  <a:extLst>
                    <a:ext uri="{FF2B5EF4-FFF2-40B4-BE49-F238E27FC236}">
                      <a16:creationId xmlns:a16="http://schemas.microsoft.com/office/drawing/2014/main" id="{9B5F056E-198C-47B3-BC4D-CBD89576D15E}"/>
                    </a:ext>
                  </a:extLst>
                </p:cNvPr>
                <p:cNvSpPr/>
                <p:nvPr/>
              </p:nvSpPr>
              <p:spPr>
                <a:xfrm flipH="1">
                  <a:off x="4951214" y="2877289"/>
                  <a:ext cx="2289573" cy="507831"/>
                </a:xfrm>
                <a:prstGeom prst="rect">
                  <a:avLst/>
                </a:prstGeom>
              </p:spPr>
              <p:txBody>
                <a:bodyPr anchor="ctr"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a:r>
                    <a:rPr altLang="en-US" b="1" lang="zh-CN">
                      <a:latin charset="-122" panose="020b0300000000000000" pitchFamily="34" typeface="Noto Sans S Chinese Light"/>
                      <a:ea charset="-122" panose="020b0300000000000000" pitchFamily="34" typeface="Noto Sans S Chinese Light"/>
                    </a:rPr>
                    <a:t>输入标题</a:t>
                  </a:r>
                </a:p>
              </p:txBody>
            </p:sp>
          </p:grpSp>
        </p:grpSp>
      </p:grpSp>
    </p:spTree>
    <p:extLst>
      <p:ext uri="{BB962C8B-B14F-4D97-AF65-F5344CB8AC3E}">
        <p14:creationId val="1515133321"/>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1000" id="7"/>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Slide Number Placeholder 2"/>
          <p:cNvSpPr>
            <a:spLocks noGrp="1"/>
          </p:cNvSpPr>
          <p:nvPr>
            <p:ph idx="12" sz="quarter" type="sldNum"/>
          </p:nvPr>
        </p:nvSpPr>
        <p:spPr/>
        <p:txBody>
          <a:bodyPr/>
          <a:lstStyle/>
          <a:p>
            <a:fld id="{9132F516-8787-476C-A817-7E0901B158CE}" type="slidenum">
              <a:rPr lang="en-US" smtClean="0" sz="1100">
                <a:latin charset="-122" panose="020b0500000000000000" pitchFamily="34" typeface="Noto Sans S Chinese Regular"/>
                <a:ea charset="-122" panose="020b0500000000000000" pitchFamily="34" typeface="Noto Sans S Chinese Regular"/>
              </a:rPr>
              <a:t>12</a:t>
            </a:fld>
          </a:p>
        </p:txBody>
      </p:sp>
      <p:grpSp>
        <p:nvGrpSpPr>
          <p:cNvPr id="65" name="Group 64"/>
          <p:cNvGrpSpPr/>
          <p:nvPr/>
        </p:nvGrpSpPr>
        <p:grpSpPr>
          <a:xfrm>
            <a:off x="4467278" y="1490129"/>
            <a:ext cx="3500109" cy="5105400"/>
            <a:chOff x="6872948" y="1261025"/>
            <a:chExt cx="3728095" cy="5437950"/>
          </a:xfrm>
        </p:grpSpPr>
        <p:sp>
          <p:nvSpPr>
            <p:cNvPr id="5" name="Freeform 6"/>
            <p:cNvSpPr/>
            <p:nvPr/>
          </p:nvSpPr>
          <p:spPr bwMode="auto">
            <a:xfrm>
              <a:off x="8263434" y="4586881"/>
              <a:ext cx="230034" cy="888009"/>
            </a:xfrm>
            <a:custGeom>
              <a:gdLst>
                <a:gd fmla="*/ 76 w 76" name="T0"/>
                <a:gd fmla="*/ 292 h 292" name="T1"/>
                <a:gd fmla="*/ 53 w 76" name="T2"/>
                <a:gd fmla="*/ 292 h 292" name="T3"/>
                <a:gd fmla="*/ 0 w 76" name="T4"/>
                <a:gd fmla="*/ 10 h 292" name="T5"/>
                <a:gd fmla="*/ 21 w 76" name="T6"/>
                <a:gd fmla="*/ 0 h 292" name="T7"/>
                <a:gd fmla="*/ 76 w 76" name="T8"/>
                <a:gd fmla="*/ 292 h 292" name="T9"/>
              </a:gdLst>
              <a:cxnLst>
                <a:cxn ang="0">
                  <a:pos x="T0" y="T1"/>
                </a:cxn>
                <a:cxn ang="0">
                  <a:pos x="T2" y="T3"/>
                </a:cxn>
                <a:cxn ang="0">
                  <a:pos x="T4" y="T5"/>
                </a:cxn>
                <a:cxn ang="0">
                  <a:pos x="T6" y="T7"/>
                </a:cxn>
                <a:cxn ang="0">
                  <a:pos x="T8" y="T9"/>
                </a:cxn>
              </a:cxnLst>
              <a:rect b="b" l="0" r="r" t="0"/>
              <a:pathLst>
                <a:path h="292" w="76">
                  <a:moveTo>
                    <a:pt x="76" y="292"/>
                  </a:moveTo>
                  <a:cubicBezTo>
                    <a:pt x="53" y="292"/>
                    <a:pt x="53" y="292"/>
                    <a:pt x="53" y="292"/>
                  </a:cubicBezTo>
                  <a:cubicBezTo>
                    <a:pt x="53" y="118"/>
                    <a:pt x="1" y="11"/>
                    <a:pt x="0" y="10"/>
                  </a:cubicBezTo>
                  <a:cubicBezTo>
                    <a:pt x="21" y="0"/>
                    <a:pt x="21" y="0"/>
                    <a:pt x="21" y="0"/>
                  </a:cubicBezTo>
                  <a:cubicBezTo>
                    <a:pt x="24" y="4"/>
                    <a:pt x="76" y="112"/>
                    <a:pt x="76" y="292"/>
                  </a:cubicBezTo>
                  <a:close/>
                </a:path>
              </a:pathLst>
            </a:custGeom>
            <a:solidFill>
              <a:schemeClr val="bg1">
                <a:lumMod val="85000"/>
              </a:schemeClr>
            </a:solidFill>
            <a:ln>
              <a:noFill/>
            </a:ln>
          </p:spPr>
          <p:txBody>
            <a:bodyPr anchor="t" anchorCtr="0" bIns="45720" compatLnSpc="1" lIns="91440" numCol="1" rIns="91440" tIns="45720" vert="horz" wrap="square">
              <a:prstTxWarp prst="textNoShape">
                <a:avLst/>
              </a:prstTxWarp>
            </a:bodyPr>
            <a:lstStyle/>
            <a:p>
              <a:endParaRPr lang="en-US" sz="1600">
                <a:latin charset="-122" panose="020b0500000000000000" pitchFamily="34" typeface="Noto Sans S Chinese Regular"/>
                <a:ea charset="-122" panose="020b0500000000000000" pitchFamily="34" typeface="Noto Sans S Chinese Regular"/>
              </a:endParaRPr>
            </a:p>
          </p:txBody>
        </p:sp>
        <p:sp>
          <p:nvSpPr>
            <p:cNvPr id="6" name="Freeform 7"/>
            <p:cNvSpPr/>
            <p:nvPr/>
          </p:nvSpPr>
          <p:spPr bwMode="auto">
            <a:xfrm>
              <a:off x="8715792" y="4559894"/>
              <a:ext cx="231319" cy="888009"/>
            </a:xfrm>
            <a:custGeom>
              <a:gdLst>
                <a:gd fmla="*/ 24 w 76" name="T0"/>
                <a:gd fmla="*/ 292 h 292" name="T1"/>
                <a:gd fmla="*/ 0 w 76" name="T2"/>
                <a:gd fmla="*/ 292 h 292" name="T3"/>
                <a:gd fmla="*/ 55 w 76" name="T4"/>
                <a:gd fmla="*/ 0 h 292" name="T5"/>
                <a:gd fmla="*/ 76 w 76" name="T6"/>
                <a:gd fmla="*/ 11 h 292" name="T7"/>
                <a:gd fmla="*/ 66 w 76" name="T8"/>
                <a:gd fmla="*/ 6 h 292" name="T9"/>
                <a:gd fmla="*/ 76 w 76" name="T10"/>
                <a:gd fmla="*/ 11 h 292" name="T11"/>
                <a:gd fmla="*/ 24 w 76" name="T12"/>
                <a:gd fmla="*/ 292 h 292" name="T13"/>
              </a:gdLst>
              <a:cxnLst>
                <a:cxn ang="0">
                  <a:pos x="T0" y="T1"/>
                </a:cxn>
                <a:cxn ang="0">
                  <a:pos x="T2" y="T3"/>
                </a:cxn>
                <a:cxn ang="0">
                  <a:pos x="T4" y="T5"/>
                </a:cxn>
                <a:cxn ang="0">
                  <a:pos x="T6" y="T7"/>
                </a:cxn>
                <a:cxn ang="0">
                  <a:pos x="T8" y="T9"/>
                </a:cxn>
                <a:cxn ang="0">
                  <a:pos x="T10" y="T11"/>
                </a:cxn>
                <a:cxn ang="0">
                  <a:pos x="T12" y="T13"/>
                </a:cxn>
              </a:cxnLst>
              <a:rect b="b" l="0" r="r" t="0"/>
              <a:pathLst>
                <a:path h="292" w="76">
                  <a:moveTo>
                    <a:pt x="24" y="292"/>
                  </a:moveTo>
                  <a:cubicBezTo>
                    <a:pt x="0" y="292"/>
                    <a:pt x="0" y="292"/>
                    <a:pt x="0" y="292"/>
                  </a:cubicBezTo>
                  <a:cubicBezTo>
                    <a:pt x="0" y="113"/>
                    <a:pt x="53" y="5"/>
                    <a:pt x="55" y="0"/>
                  </a:cubicBezTo>
                  <a:cubicBezTo>
                    <a:pt x="76" y="11"/>
                    <a:pt x="76" y="11"/>
                    <a:pt x="76" y="11"/>
                  </a:cubicBezTo>
                  <a:cubicBezTo>
                    <a:pt x="66" y="6"/>
                    <a:pt x="66" y="6"/>
                    <a:pt x="66" y="6"/>
                  </a:cubicBezTo>
                  <a:cubicBezTo>
                    <a:pt x="76" y="11"/>
                    <a:pt x="76" y="11"/>
                    <a:pt x="76" y="11"/>
                  </a:cubicBezTo>
                  <a:cubicBezTo>
                    <a:pt x="76" y="12"/>
                    <a:pt x="24" y="119"/>
                    <a:pt x="24" y="292"/>
                  </a:cubicBezTo>
                  <a:close/>
                </a:path>
              </a:pathLst>
            </a:custGeom>
            <a:solidFill>
              <a:schemeClr val="bg1">
                <a:lumMod val="85000"/>
              </a:schemeClr>
            </a:solidFill>
            <a:ln>
              <a:noFill/>
            </a:ln>
          </p:spPr>
          <p:txBody>
            <a:bodyPr anchor="t" anchorCtr="0" bIns="45720" compatLnSpc="1" lIns="91440" numCol="1" rIns="91440" tIns="45720" vert="horz" wrap="square">
              <a:prstTxWarp prst="textNoShape">
                <a:avLst/>
              </a:prstTxWarp>
            </a:bodyPr>
            <a:lstStyle/>
            <a:p>
              <a:endParaRPr lang="en-US" sz="1600">
                <a:latin charset="-122" panose="020b0500000000000000" pitchFamily="34" typeface="Noto Sans S Chinese Regular"/>
                <a:ea charset="-122" panose="020b0500000000000000" pitchFamily="34" typeface="Noto Sans S Chinese Regular"/>
              </a:endParaRPr>
            </a:p>
          </p:txBody>
        </p:sp>
        <p:sp>
          <p:nvSpPr>
            <p:cNvPr id="7" name="Freeform 8"/>
            <p:cNvSpPr/>
            <p:nvPr/>
          </p:nvSpPr>
          <p:spPr bwMode="auto">
            <a:xfrm>
              <a:off x="7633732" y="1744225"/>
              <a:ext cx="514043" cy="514043"/>
            </a:xfrm>
            <a:custGeom>
              <a:gdLst>
                <a:gd fmla="*/ 21 w 169" name="T0"/>
                <a:gd fmla="*/ 46 h 169" name="T1"/>
                <a:gd fmla="*/ 46 w 169" name="T2"/>
                <a:gd fmla="*/ 148 h 169" name="T3"/>
                <a:gd fmla="*/ 148 w 169" name="T4"/>
                <a:gd fmla="*/ 123 h 169" name="T5"/>
                <a:gd fmla="*/ 123 w 169" name="T6"/>
                <a:gd fmla="*/ 21 h 169" name="T7"/>
                <a:gd fmla="*/ 21 w 169" name="T8"/>
                <a:gd fmla="*/ 46 h 169" name="T9"/>
              </a:gdLst>
              <a:cxnLst>
                <a:cxn ang="0">
                  <a:pos x="T0" y="T1"/>
                </a:cxn>
                <a:cxn ang="0">
                  <a:pos x="T2" y="T3"/>
                </a:cxn>
                <a:cxn ang="0">
                  <a:pos x="T4" y="T5"/>
                </a:cxn>
                <a:cxn ang="0">
                  <a:pos x="T6" y="T7"/>
                </a:cxn>
                <a:cxn ang="0">
                  <a:pos x="T8" y="T9"/>
                </a:cxn>
              </a:cxnLst>
              <a:rect b="b" l="0" r="r" t="0"/>
              <a:pathLst>
                <a:path h="169" w="169">
                  <a:moveTo>
                    <a:pt x="21" y="46"/>
                  </a:moveTo>
                  <a:cubicBezTo>
                    <a:pt x="0" y="81"/>
                    <a:pt x="11" y="127"/>
                    <a:pt x="46" y="148"/>
                  </a:cubicBezTo>
                  <a:cubicBezTo>
                    <a:pt x="81" y="169"/>
                    <a:pt x="127" y="158"/>
                    <a:pt x="148" y="123"/>
                  </a:cubicBezTo>
                  <a:cubicBezTo>
                    <a:pt x="169" y="88"/>
                    <a:pt x="158" y="43"/>
                    <a:pt x="123" y="21"/>
                  </a:cubicBezTo>
                  <a:cubicBezTo>
                    <a:pt x="88" y="0"/>
                    <a:pt x="43" y="11"/>
                    <a:pt x="21" y="46"/>
                  </a:cubicBezTo>
                </a:path>
              </a:pathLst>
            </a:custGeom>
            <a:solidFill>
              <a:schemeClr val="accent4"/>
            </a:solidFill>
            <a:ln>
              <a:noFill/>
            </a:ln>
          </p:spPr>
          <p:txBody>
            <a:bodyPr anchor="t" anchorCtr="0" bIns="45720" compatLnSpc="1" lIns="91440" numCol="1" rIns="91440" tIns="45720" vert="horz" wrap="square">
              <a:prstTxWarp prst="textNoShape">
                <a:avLst/>
              </a:prstTxWarp>
            </a:bodyPr>
            <a:lstStyle/>
            <a:p>
              <a:endParaRPr lang="en-US" sz="1600">
                <a:latin charset="-122" panose="020b0500000000000000" pitchFamily="34" typeface="Noto Sans S Chinese Regular"/>
                <a:ea charset="-122" panose="020b0500000000000000" pitchFamily="34" typeface="Noto Sans S Chinese Regular"/>
              </a:endParaRPr>
            </a:p>
          </p:txBody>
        </p:sp>
        <p:sp>
          <p:nvSpPr>
            <p:cNvPr id="8" name="Freeform 9"/>
            <p:cNvSpPr>
              <a:spLocks noEditPoints="1"/>
            </p:cNvSpPr>
            <p:nvPr/>
          </p:nvSpPr>
          <p:spPr bwMode="auto">
            <a:xfrm>
              <a:off x="7509077" y="1619570"/>
              <a:ext cx="765924" cy="763353"/>
            </a:xfrm>
            <a:custGeom>
              <a:gdLst>
                <a:gd fmla="*/ 45 w 252" name="T0"/>
                <a:gd fmla="*/ 64 h 251" name="T1"/>
                <a:gd fmla="*/ 20 w 252" name="T2"/>
                <a:gd fmla="*/ 56 h 251" name="T3"/>
                <a:gd fmla="*/ 29 w 252" name="T4"/>
                <a:gd fmla="*/ 94 h 251" name="T5"/>
                <a:gd fmla="*/ 24 w 252" name="T6"/>
                <a:gd fmla="*/ 110 h 251" name="T7"/>
                <a:gd fmla="*/ 0 w 252" name="T8"/>
                <a:gd fmla="*/ 141 h 251" name="T9"/>
                <a:gd fmla="*/ 30 w 252" name="T10"/>
                <a:gd fmla="*/ 161 h 251" name="T11"/>
                <a:gd fmla="*/ 10 w 252" name="T12"/>
                <a:gd fmla="*/ 177 h 251" name="T13"/>
                <a:gd fmla="*/ 47 w 252" name="T14"/>
                <a:gd fmla="*/ 191 h 251" name="T15"/>
                <a:gd fmla="*/ 59 w 252" name="T16"/>
                <a:gd fmla="*/ 203 h 251" name="T17"/>
                <a:gd fmla="*/ 71 w 252" name="T18"/>
                <a:gd fmla="*/ 239 h 251" name="T19"/>
                <a:gd fmla="*/ 109 w 252" name="T20"/>
                <a:gd fmla="*/ 226 h 251" name="T21"/>
                <a:gd fmla="*/ 113 w 252" name="T22"/>
                <a:gd fmla="*/ 251 h 251" name="T23"/>
                <a:gd fmla="*/ 144 w 252" name="T24"/>
                <a:gd fmla="*/ 226 h 251" name="T25"/>
                <a:gd fmla="*/ 168 w 252" name="T26"/>
                <a:gd fmla="*/ 219 h 251" name="T27"/>
                <a:gd fmla="*/ 206 w 252" name="T28"/>
                <a:gd fmla="*/ 223 h 251" name="T29"/>
                <a:gd fmla="*/ 196 w 252" name="T30"/>
                <a:gd fmla="*/ 199 h 251" name="T31"/>
                <a:gd fmla="*/ 207 w 252" name="T32"/>
                <a:gd fmla="*/ 188 h 251" name="T33"/>
                <a:gd fmla="*/ 243 w 252" name="T34"/>
                <a:gd fmla="*/ 172 h 251" name="T35"/>
                <a:gd fmla="*/ 223 w 252" name="T36"/>
                <a:gd fmla="*/ 156 h 251" name="T37"/>
                <a:gd fmla="*/ 227 w 252" name="T38"/>
                <a:gd fmla="*/ 141 h 251" name="T39"/>
                <a:gd fmla="*/ 251 w 252" name="T40"/>
                <a:gd fmla="*/ 110 h 251" name="T41"/>
                <a:gd fmla="*/ 226 w 252" name="T42"/>
                <a:gd fmla="*/ 106 h 251" name="T43"/>
                <a:gd fmla="*/ 222 w 252" name="T44"/>
                <a:gd fmla="*/ 90 h 251" name="T45"/>
                <a:gd fmla="*/ 228 w 252" name="T46"/>
                <a:gd fmla="*/ 52 h 251" name="T47"/>
                <a:gd fmla="*/ 202 w 252" name="T48"/>
                <a:gd fmla="*/ 59 h 251" name="T49"/>
                <a:gd fmla="*/ 190 w 252" name="T50"/>
                <a:gd fmla="*/ 46 h 251" name="T51"/>
                <a:gd fmla="*/ 179 w 252" name="T52"/>
                <a:gd fmla="*/ 14 h 251" name="T53"/>
                <a:gd fmla="*/ 163 w 252" name="T54"/>
                <a:gd fmla="*/ 32 h 251" name="T55"/>
                <a:gd fmla="*/ 142 w 252" name="T56"/>
                <a:gd fmla="*/ 24 h 251" name="T57"/>
                <a:gd fmla="*/ 113 w 252" name="T58"/>
                <a:gd fmla="*/ 0 h 251" name="T59"/>
                <a:gd fmla="*/ 108 w 252" name="T60"/>
                <a:gd fmla="*/ 25 h 251" name="T61"/>
                <a:gd fmla="*/ 84 w 252" name="T62"/>
                <a:gd fmla="*/ 32 h 251" name="T63"/>
                <a:gd fmla="*/ 46 w 252" name="T64"/>
                <a:gd fmla="*/ 28 h 251" name="T65"/>
                <a:gd fmla="*/ 56 w 252" name="T66"/>
                <a:gd fmla="*/ 52 h 251" name="T67"/>
                <a:gd fmla="*/ 198 w 252" name="T68"/>
                <a:gd fmla="*/ 170 h 251" name="T69"/>
                <a:gd fmla="*/ 53 w 252" name="T70"/>
                <a:gd fmla="*/ 82 h 251"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51" w="251">
                  <a:moveTo>
                    <a:pt x="56" y="52"/>
                  </a:moveTo>
                  <a:cubicBezTo>
                    <a:pt x="52" y="55"/>
                    <a:pt x="48" y="59"/>
                    <a:pt x="45" y="64"/>
                  </a:cubicBezTo>
                  <a:cubicBezTo>
                    <a:pt x="44" y="63"/>
                    <a:pt x="44" y="63"/>
                    <a:pt x="44" y="63"/>
                  </a:cubicBezTo>
                  <a:cubicBezTo>
                    <a:pt x="20" y="56"/>
                    <a:pt x="20" y="56"/>
                    <a:pt x="20" y="56"/>
                  </a:cubicBezTo>
                  <a:cubicBezTo>
                    <a:pt x="9" y="79"/>
                    <a:pt x="9" y="79"/>
                    <a:pt x="9" y="79"/>
                  </a:cubicBezTo>
                  <a:cubicBezTo>
                    <a:pt x="29" y="94"/>
                    <a:pt x="29" y="94"/>
                    <a:pt x="29" y="94"/>
                  </a:cubicBezTo>
                  <a:cubicBezTo>
                    <a:pt x="27" y="100"/>
                    <a:pt x="25" y="105"/>
                    <a:pt x="25" y="110"/>
                  </a:cubicBezTo>
                  <a:cubicBezTo>
                    <a:pt x="24" y="110"/>
                    <a:pt x="24" y="110"/>
                    <a:pt x="24" y="110"/>
                  </a:cubicBezTo>
                  <a:cubicBezTo>
                    <a:pt x="0" y="115"/>
                    <a:pt x="0" y="115"/>
                    <a:pt x="0" y="115"/>
                  </a:cubicBezTo>
                  <a:cubicBezTo>
                    <a:pt x="0" y="141"/>
                    <a:pt x="0" y="141"/>
                    <a:pt x="0" y="141"/>
                  </a:cubicBezTo>
                  <a:cubicBezTo>
                    <a:pt x="25" y="145"/>
                    <a:pt x="25" y="145"/>
                    <a:pt x="25" y="145"/>
                  </a:cubicBezTo>
                  <a:cubicBezTo>
                    <a:pt x="27" y="150"/>
                    <a:pt x="28" y="156"/>
                    <a:pt x="30" y="161"/>
                  </a:cubicBezTo>
                  <a:cubicBezTo>
                    <a:pt x="29" y="161"/>
                    <a:pt x="29" y="161"/>
                    <a:pt x="29" y="161"/>
                  </a:cubicBezTo>
                  <a:cubicBezTo>
                    <a:pt x="10" y="177"/>
                    <a:pt x="10" y="177"/>
                    <a:pt x="10" y="177"/>
                  </a:cubicBezTo>
                  <a:cubicBezTo>
                    <a:pt x="23" y="199"/>
                    <a:pt x="23" y="199"/>
                    <a:pt x="23" y="199"/>
                  </a:cubicBezTo>
                  <a:cubicBezTo>
                    <a:pt x="47" y="191"/>
                    <a:pt x="47" y="191"/>
                    <a:pt x="47" y="191"/>
                  </a:cubicBezTo>
                  <a:cubicBezTo>
                    <a:pt x="51" y="195"/>
                    <a:pt x="52" y="198"/>
                    <a:pt x="59" y="203"/>
                  </a:cubicBezTo>
                  <a:cubicBezTo>
                    <a:pt x="59" y="203"/>
                    <a:pt x="59" y="203"/>
                    <a:pt x="59" y="203"/>
                  </a:cubicBezTo>
                  <a:cubicBezTo>
                    <a:pt x="50" y="226"/>
                    <a:pt x="50" y="226"/>
                    <a:pt x="50" y="226"/>
                  </a:cubicBezTo>
                  <a:cubicBezTo>
                    <a:pt x="71" y="239"/>
                    <a:pt x="71" y="239"/>
                    <a:pt x="71" y="239"/>
                  </a:cubicBezTo>
                  <a:cubicBezTo>
                    <a:pt x="88" y="220"/>
                    <a:pt x="88" y="220"/>
                    <a:pt x="88" y="220"/>
                  </a:cubicBezTo>
                  <a:cubicBezTo>
                    <a:pt x="95" y="223"/>
                    <a:pt x="102" y="225"/>
                    <a:pt x="109" y="226"/>
                  </a:cubicBezTo>
                  <a:cubicBezTo>
                    <a:pt x="109" y="227"/>
                    <a:pt x="109" y="227"/>
                    <a:pt x="109" y="227"/>
                  </a:cubicBezTo>
                  <a:cubicBezTo>
                    <a:pt x="113" y="251"/>
                    <a:pt x="113" y="251"/>
                    <a:pt x="113" y="251"/>
                  </a:cubicBezTo>
                  <a:cubicBezTo>
                    <a:pt x="139" y="251"/>
                    <a:pt x="139" y="251"/>
                    <a:pt x="139" y="251"/>
                  </a:cubicBezTo>
                  <a:cubicBezTo>
                    <a:pt x="144" y="226"/>
                    <a:pt x="144" y="226"/>
                    <a:pt x="144" y="226"/>
                  </a:cubicBezTo>
                  <a:cubicBezTo>
                    <a:pt x="152" y="225"/>
                    <a:pt x="160" y="222"/>
                    <a:pt x="167" y="219"/>
                  </a:cubicBezTo>
                  <a:cubicBezTo>
                    <a:pt x="168" y="219"/>
                    <a:pt x="168" y="219"/>
                    <a:pt x="168" y="219"/>
                  </a:cubicBezTo>
                  <a:cubicBezTo>
                    <a:pt x="185" y="237"/>
                    <a:pt x="185" y="237"/>
                    <a:pt x="185" y="237"/>
                  </a:cubicBezTo>
                  <a:cubicBezTo>
                    <a:pt x="206" y="223"/>
                    <a:pt x="206" y="223"/>
                    <a:pt x="206" y="223"/>
                  </a:cubicBezTo>
                  <a:cubicBezTo>
                    <a:pt x="196" y="199"/>
                    <a:pt x="196" y="199"/>
                    <a:pt x="196" y="199"/>
                  </a:cubicBezTo>
                  <a:cubicBezTo>
                    <a:pt x="196" y="199"/>
                    <a:pt x="196" y="199"/>
                    <a:pt x="196" y="199"/>
                  </a:cubicBezTo>
                  <a:cubicBezTo>
                    <a:pt x="200" y="196"/>
                    <a:pt x="204" y="192"/>
                    <a:pt x="207" y="187"/>
                  </a:cubicBezTo>
                  <a:cubicBezTo>
                    <a:pt x="207" y="188"/>
                    <a:pt x="207" y="188"/>
                    <a:pt x="207" y="188"/>
                  </a:cubicBezTo>
                  <a:cubicBezTo>
                    <a:pt x="231" y="195"/>
                    <a:pt x="231" y="195"/>
                    <a:pt x="231" y="195"/>
                  </a:cubicBezTo>
                  <a:cubicBezTo>
                    <a:pt x="243" y="172"/>
                    <a:pt x="243" y="172"/>
                    <a:pt x="243" y="172"/>
                  </a:cubicBezTo>
                  <a:cubicBezTo>
                    <a:pt x="223" y="157"/>
                    <a:pt x="223" y="157"/>
                    <a:pt x="223" y="157"/>
                  </a:cubicBezTo>
                  <a:cubicBezTo>
                    <a:pt x="223" y="156"/>
                    <a:pt x="223" y="156"/>
                    <a:pt x="223" y="156"/>
                  </a:cubicBezTo>
                  <a:cubicBezTo>
                    <a:pt x="224" y="151"/>
                    <a:pt x="226" y="146"/>
                    <a:pt x="226" y="141"/>
                  </a:cubicBezTo>
                  <a:cubicBezTo>
                    <a:pt x="227" y="141"/>
                    <a:pt x="227" y="141"/>
                    <a:pt x="227" y="141"/>
                  </a:cubicBezTo>
                  <a:cubicBezTo>
                    <a:pt x="252" y="136"/>
                    <a:pt x="252" y="136"/>
                    <a:pt x="252" y="136"/>
                  </a:cubicBezTo>
                  <a:cubicBezTo>
                    <a:pt x="251" y="110"/>
                    <a:pt x="251" y="110"/>
                    <a:pt x="251" y="110"/>
                  </a:cubicBezTo>
                  <a:cubicBezTo>
                    <a:pt x="226" y="106"/>
                    <a:pt x="226" y="106"/>
                    <a:pt x="226" y="106"/>
                  </a:cubicBezTo>
                  <a:cubicBezTo>
                    <a:pt x="226" y="106"/>
                    <a:pt x="226" y="106"/>
                    <a:pt x="226" y="106"/>
                  </a:cubicBezTo>
                  <a:cubicBezTo>
                    <a:pt x="224" y="101"/>
                    <a:pt x="223" y="95"/>
                    <a:pt x="221" y="90"/>
                  </a:cubicBezTo>
                  <a:cubicBezTo>
                    <a:pt x="222" y="90"/>
                    <a:pt x="222" y="90"/>
                    <a:pt x="222" y="90"/>
                  </a:cubicBezTo>
                  <a:cubicBezTo>
                    <a:pt x="241" y="74"/>
                    <a:pt x="241" y="74"/>
                    <a:pt x="241" y="74"/>
                  </a:cubicBezTo>
                  <a:cubicBezTo>
                    <a:pt x="228" y="52"/>
                    <a:pt x="228" y="52"/>
                    <a:pt x="228" y="52"/>
                  </a:cubicBezTo>
                  <a:cubicBezTo>
                    <a:pt x="204" y="60"/>
                    <a:pt x="204" y="60"/>
                    <a:pt x="204" y="60"/>
                  </a:cubicBezTo>
                  <a:cubicBezTo>
                    <a:pt x="202" y="59"/>
                    <a:pt x="202" y="59"/>
                    <a:pt x="202" y="59"/>
                  </a:cubicBezTo>
                  <a:cubicBezTo>
                    <a:pt x="199" y="55"/>
                    <a:pt x="196" y="52"/>
                    <a:pt x="189" y="47"/>
                  </a:cubicBezTo>
                  <a:cubicBezTo>
                    <a:pt x="190" y="46"/>
                    <a:pt x="190" y="46"/>
                    <a:pt x="190" y="46"/>
                  </a:cubicBezTo>
                  <a:cubicBezTo>
                    <a:pt x="200" y="28"/>
                    <a:pt x="200" y="28"/>
                    <a:pt x="200" y="28"/>
                  </a:cubicBezTo>
                  <a:cubicBezTo>
                    <a:pt x="179" y="14"/>
                    <a:pt x="179" y="14"/>
                    <a:pt x="179" y="14"/>
                  </a:cubicBezTo>
                  <a:cubicBezTo>
                    <a:pt x="162" y="32"/>
                    <a:pt x="162" y="32"/>
                    <a:pt x="162" y="32"/>
                  </a:cubicBezTo>
                  <a:cubicBezTo>
                    <a:pt x="163" y="32"/>
                    <a:pt x="163" y="32"/>
                    <a:pt x="163" y="32"/>
                  </a:cubicBezTo>
                  <a:cubicBezTo>
                    <a:pt x="156" y="29"/>
                    <a:pt x="149" y="27"/>
                    <a:pt x="142" y="25"/>
                  </a:cubicBezTo>
                  <a:cubicBezTo>
                    <a:pt x="142" y="24"/>
                    <a:pt x="142" y="24"/>
                    <a:pt x="142" y="24"/>
                  </a:cubicBezTo>
                  <a:cubicBezTo>
                    <a:pt x="138" y="0"/>
                    <a:pt x="138" y="0"/>
                    <a:pt x="138" y="0"/>
                  </a:cubicBezTo>
                  <a:cubicBezTo>
                    <a:pt x="113" y="0"/>
                    <a:pt x="113" y="0"/>
                    <a:pt x="113" y="0"/>
                  </a:cubicBezTo>
                  <a:cubicBezTo>
                    <a:pt x="108" y="25"/>
                    <a:pt x="108" y="25"/>
                    <a:pt x="108" y="25"/>
                  </a:cubicBezTo>
                  <a:cubicBezTo>
                    <a:pt x="108" y="25"/>
                    <a:pt x="108" y="25"/>
                    <a:pt x="108" y="25"/>
                  </a:cubicBezTo>
                  <a:cubicBezTo>
                    <a:pt x="100" y="27"/>
                    <a:pt x="92" y="29"/>
                    <a:pt x="84" y="32"/>
                  </a:cubicBezTo>
                  <a:cubicBezTo>
                    <a:pt x="84" y="32"/>
                    <a:pt x="84" y="32"/>
                    <a:pt x="84" y="32"/>
                  </a:cubicBezTo>
                  <a:cubicBezTo>
                    <a:pt x="67" y="14"/>
                    <a:pt x="67" y="14"/>
                    <a:pt x="67" y="14"/>
                  </a:cubicBezTo>
                  <a:cubicBezTo>
                    <a:pt x="46" y="28"/>
                    <a:pt x="46" y="28"/>
                    <a:pt x="46" y="28"/>
                  </a:cubicBezTo>
                  <a:cubicBezTo>
                    <a:pt x="55" y="52"/>
                    <a:pt x="55" y="52"/>
                    <a:pt x="55" y="52"/>
                  </a:cubicBezTo>
                  <a:lnTo>
                    <a:pt x="56" y="52"/>
                  </a:lnTo>
                  <a:close/>
                  <a:moveTo>
                    <a:pt x="169" y="53"/>
                  </a:moveTo>
                  <a:cubicBezTo>
                    <a:pt x="209" y="78"/>
                    <a:pt x="222" y="130"/>
                    <a:pt x="198" y="170"/>
                  </a:cubicBezTo>
                  <a:cubicBezTo>
                    <a:pt x="174" y="210"/>
                    <a:pt x="122" y="222"/>
                    <a:pt x="82" y="198"/>
                  </a:cubicBezTo>
                  <a:cubicBezTo>
                    <a:pt x="42" y="174"/>
                    <a:pt x="29" y="122"/>
                    <a:pt x="53" y="82"/>
                  </a:cubicBezTo>
                  <a:cubicBezTo>
                    <a:pt x="77" y="42"/>
                    <a:pt x="129" y="29"/>
                    <a:pt x="169" y="53"/>
                  </a:cubicBezTo>
                  <a:close/>
                </a:path>
              </a:pathLst>
            </a:custGeom>
            <a:solidFill>
              <a:schemeClr val="accent4"/>
            </a:solidFill>
            <a:ln>
              <a:noFill/>
            </a:ln>
          </p:spPr>
          <p:txBody>
            <a:bodyPr anchor="t" anchorCtr="0" bIns="45720" compatLnSpc="1" lIns="91440" numCol="1" rIns="91440" tIns="45720" vert="horz" wrap="square">
              <a:prstTxWarp prst="textNoShape">
                <a:avLst/>
              </a:prstTxWarp>
            </a:bodyPr>
            <a:lstStyle/>
            <a:p>
              <a:endParaRPr lang="en-US" sz="1600">
                <a:latin charset="-122" panose="020b0500000000000000" pitchFamily="34" typeface="Noto Sans S Chinese Regular"/>
                <a:ea charset="-122" panose="020b0500000000000000" pitchFamily="34" typeface="Noto Sans S Chinese Regular"/>
              </a:endParaRPr>
            </a:p>
          </p:txBody>
        </p:sp>
        <p:sp>
          <p:nvSpPr>
            <p:cNvPr id="9" name="Freeform 10"/>
            <p:cNvSpPr/>
            <p:nvPr/>
          </p:nvSpPr>
          <p:spPr bwMode="auto">
            <a:xfrm>
              <a:off x="8648966" y="1811050"/>
              <a:ext cx="1252979" cy="1252979"/>
            </a:xfrm>
            <a:custGeom>
              <a:gdLst>
                <a:gd fmla="*/ 52 w 412" name="T0"/>
                <a:gd fmla="*/ 112 h 412" name="T1"/>
                <a:gd fmla="*/ 112 w 412" name="T2"/>
                <a:gd fmla="*/ 361 h 412" name="T3"/>
                <a:gd fmla="*/ 360 w 412" name="T4"/>
                <a:gd fmla="*/ 300 h 412" name="T5"/>
                <a:gd fmla="*/ 300 w 412" name="T6"/>
                <a:gd fmla="*/ 52 h 412" name="T7"/>
                <a:gd fmla="*/ 52 w 412" name="T8"/>
                <a:gd fmla="*/ 112 h 412" name="T9"/>
              </a:gdLst>
              <a:cxnLst>
                <a:cxn ang="0">
                  <a:pos x="T0" y="T1"/>
                </a:cxn>
                <a:cxn ang="0">
                  <a:pos x="T2" y="T3"/>
                </a:cxn>
                <a:cxn ang="0">
                  <a:pos x="T4" y="T5"/>
                </a:cxn>
                <a:cxn ang="0">
                  <a:pos x="T6" y="T7"/>
                </a:cxn>
                <a:cxn ang="0">
                  <a:pos x="T8" y="T9"/>
                </a:cxn>
              </a:cxnLst>
              <a:rect b="b" l="0" r="r" t="0"/>
              <a:pathLst>
                <a:path h="412" w="412">
                  <a:moveTo>
                    <a:pt x="52" y="112"/>
                  </a:moveTo>
                  <a:cubicBezTo>
                    <a:pt x="0" y="198"/>
                    <a:pt x="27" y="309"/>
                    <a:pt x="112" y="361"/>
                  </a:cubicBezTo>
                  <a:cubicBezTo>
                    <a:pt x="197" y="412"/>
                    <a:pt x="308" y="385"/>
                    <a:pt x="360" y="300"/>
                  </a:cubicBezTo>
                  <a:cubicBezTo>
                    <a:pt x="412" y="215"/>
                    <a:pt x="385" y="104"/>
                    <a:pt x="300" y="52"/>
                  </a:cubicBezTo>
                  <a:cubicBezTo>
                    <a:pt x="214" y="0"/>
                    <a:pt x="103" y="27"/>
                    <a:pt x="52" y="112"/>
                  </a:cubicBezTo>
                  <a:close/>
                </a:path>
              </a:pathLst>
            </a:custGeom>
            <a:solidFill>
              <a:schemeClr val="accent3"/>
            </a:solidFill>
            <a:ln>
              <a:noFill/>
            </a:ln>
          </p:spPr>
          <p:txBody>
            <a:bodyPr anchor="t" anchorCtr="0" bIns="45720" compatLnSpc="1" lIns="91440" numCol="1" rIns="91440" tIns="45720" vert="horz" wrap="square">
              <a:prstTxWarp prst="textNoShape">
                <a:avLst/>
              </a:prstTxWarp>
            </a:bodyPr>
            <a:lstStyle/>
            <a:p>
              <a:endParaRPr lang="en-US" sz="1600">
                <a:latin charset="-122" panose="020b0500000000000000" pitchFamily="34" typeface="Noto Sans S Chinese Regular"/>
                <a:ea charset="-122" panose="020b0500000000000000" pitchFamily="34" typeface="Noto Sans S Chinese Regular"/>
              </a:endParaRPr>
            </a:p>
          </p:txBody>
        </p:sp>
        <p:sp>
          <p:nvSpPr>
            <p:cNvPr id="10" name="Freeform 11"/>
            <p:cNvSpPr>
              <a:spLocks noEditPoints="1"/>
            </p:cNvSpPr>
            <p:nvPr/>
          </p:nvSpPr>
          <p:spPr bwMode="auto">
            <a:xfrm>
              <a:off x="8341826" y="1503910"/>
              <a:ext cx="1869831" cy="1863405"/>
            </a:xfrm>
            <a:custGeom>
              <a:gdLst>
                <a:gd fmla="*/ 109 w 615" name="T0"/>
                <a:gd fmla="*/ 156 h 613" name="T1"/>
                <a:gd fmla="*/ 50 w 615" name="T2"/>
                <a:gd fmla="*/ 137 h 613" name="T3"/>
                <a:gd fmla="*/ 70 w 615" name="T4"/>
                <a:gd fmla="*/ 231 h 613" name="T5"/>
                <a:gd fmla="*/ 59 w 615" name="T6"/>
                <a:gd fmla="*/ 270 h 613" name="T7"/>
                <a:gd fmla="*/ 1 w 615" name="T8"/>
                <a:gd fmla="*/ 344 h 613" name="T9"/>
                <a:gd fmla="*/ 73 w 615" name="T10"/>
                <a:gd fmla="*/ 393 h 613" name="T11"/>
                <a:gd fmla="*/ 26 w 615" name="T12"/>
                <a:gd fmla="*/ 432 h 613" name="T13"/>
                <a:gd fmla="*/ 116 w 615" name="T14"/>
                <a:gd fmla="*/ 466 h 613" name="T15"/>
                <a:gd fmla="*/ 144 w 615" name="T16"/>
                <a:gd fmla="*/ 496 h 613" name="T17"/>
                <a:gd fmla="*/ 175 w 615" name="T18"/>
                <a:gd fmla="*/ 583 h 613" name="T19"/>
                <a:gd fmla="*/ 267 w 615" name="T20"/>
                <a:gd fmla="*/ 553 h 613" name="T21"/>
                <a:gd fmla="*/ 277 w 615" name="T22"/>
                <a:gd fmla="*/ 613 h 613" name="T23"/>
                <a:gd fmla="*/ 351 w 615" name="T24"/>
                <a:gd fmla="*/ 552 h 613" name="T25"/>
                <a:gd fmla="*/ 409 w 615" name="T26"/>
                <a:gd fmla="*/ 536 h 613" name="T27"/>
                <a:gd fmla="*/ 503 w 615" name="T28"/>
                <a:gd fmla="*/ 545 h 613" name="T29"/>
                <a:gd fmla="*/ 479 w 615" name="T30"/>
                <a:gd fmla="*/ 487 h 613" name="T31"/>
                <a:gd fmla="*/ 507 w 615" name="T32"/>
                <a:gd fmla="*/ 458 h 613" name="T33"/>
                <a:gd fmla="*/ 593 w 615" name="T34"/>
                <a:gd fmla="*/ 421 h 613" name="T35"/>
                <a:gd fmla="*/ 544 w 615" name="T36"/>
                <a:gd fmla="*/ 382 h 613" name="T37"/>
                <a:gd fmla="*/ 555 w 615" name="T38"/>
                <a:gd fmla="*/ 344 h 613" name="T39"/>
                <a:gd fmla="*/ 613 w 615" name="T40"/>
                <a:gd fmla="*/ 270 h 613" name="T41"/>
                <a:gd fmla="*/ 551 w 615" name="T42"/>
                <a:gd fmla="*/ 259 h 613" name="T43"/>
                <a:gd fmla="*/ 542 w 615" name="T44"/>
                <a:gd fmla="*/ 220 h 613" name="T45"/>
                <a:gd fmla="*/ 558 w 615" name="T46"/>
                <a:gd fmla="*/ 127 h 613" name="T47"/>
                <a:gd fmla="*/ 494 w 615" name="T48"/>
                <a:gd fmla="*/ 145 h 613" name="T49"/>
                <a:gd fmla="*/ 464 w 615" name="T50"/>
                <a:gd fmla="*/ 113 h 613" name="T51"/>
                <a:gd fmla="*/ 437 w 615" name="T52"/>
                <a:gd fmla="*/ 35 h 613" name="T53"/>
                <a:gd fmla="*/ 397 w 615" name="T54"/>
                <a:gd fmla="*/ 77 h 613" name="T55"/>
                <a:gd fmla="*/ 348 w 615" name="T56"/>
                <a:gd fmla="*/ 60 h 613" name="T57"/>
                <a:gd fmla="*/ 275 w 615" name="T58"/>
                <a:gd fmla="*/ 0 h 613" name="T59"/>
                <a:gd fmla="*/ 264 w 615" name="T60"/>
                <a:gd fmla="*/ 62 h 613" name="T61"/>
                <a:gd fmla="*/ 205 w 615" name="T62"/>
                <a:gd fmla="*/ 78 h 613" name="T63"/>
                <a:gd fmla="*/ 112 w 615" name="T64"/>
                <a:gd fmla="*/ 69 h 613" name="T65"/>
                <a:gd fmla="*/ 414 w 615" name="T66"/>
                <a:gd fmla="*/ 131 h 613" name="T67"/>
                <a:gd fmla="*/ 200 w 615" name="T68"/>
                <a:gd fmla="*/ 484 h 613" name="T69"/>
                <a:gd fmla="*/ 414 w 615" name="T70"/>
                <a:gd fmla="*/ 131 h 613"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613" w="615">
                  <a:moveTo>
                    <a:pt x="136" y="126"/>
                  </a:moveTo>
                  <a:cubicBezTo>
                    <a:pt x="126" y="135"/>
                    <a:pt x="117" y="145"/>
                    <a:pt x="109" y="156"/>
                  </a:cubicBezTo>
                  <a:cubicBezTo>
                    <a:pt x="108" y="155"/>
                    <a:pt x="108" y="155"/>
                    <a:pt x="108" y="155"/>
                  </a:cubicBezTo>
                  <a:cubicBezTo>
                    <a:pt x="50" y="137"/>
                    <a:pt x="50" y="137"/>
                    <a:pt x="50" y="137"/>
                  </a:cubicBezTo>
                  <a:cubicBezTo>
                    <a:pt x="21" y="192"/>
                    <a:pt x="21" y="192"/>
                    <a:pt x="21" y="192"/>
                  </a:cubicBezTo>
                  <a:cubicBezTo>
                    <a:pt x="70" y="231"/>
                    <a:pt x="70" y="231"/>
                    <a:pt x="70" y="231"/>
                  </a:cubicBezTo>
                  <a:cubicBezTo>
                    <a:pt x="66" y="244"/>
                    <a:pt x="63" y="257"/>
                    <a:pt x="61" y="270"/>
                  </a:cubicBezTo>
                  <a:cubicBezTo>
                    <a:pt x="59" y="270"/>
                    <a:pt x="59" y="270"/>
                    <a:pt x="59" y="270"/>
                  </a:cubicBezTo>
                  <a:cubicBezTo>
                    <a:pt x="0" y="281"/>
                    <a:pt x="0" y="281"/>
                    <a:pt x="0" y="281"/>
                  </a:cubicBezTo>
                  <a:cubicBezTo>
                    <a:pt x="1" y="344"/>
                    <a:pt x="1" y="344"/>
                    <a:pt x="1" y="344"/>
                  </a:cubicBezTo>
                  <a:cubicBezTo>
                    <a:pt x="62" y="354"/>
                    <a:pt x="62" y="354"/>
                    <a:pt x="62" y="354"/>
                  </a:cubicBezTo>
                  <a:cubicBezTo>
                    <a:pt x="65" y="367"/>
                    <a:pt x="69" y="380"/>
                    <a:pt x="73" y="393"/>
                  </a:cubicBezTo>
                  <a:cubicBezTo>
                    <a:pt x="72" y="394"/>
                    <a:pt x="72" y="394"/>
                    <a:pt x="72" y="394"/>
                  </a:cubicBezTo>
                  <a:cubicBezTo>
                    <a:pt x="26" y="432"/>
                    <a:pt x="26" y="432"/>
                    <a:pt x="26" y="432"/>
                  </a:cubicBezTo>
                  <a:cubicBezTo>
                    <a:pt x="57" y="486"/>
                    <a:pt x="57" y="486"/>
                    <a:pt x="57" y="486"/>
                  </a:cubicBezTo>
                  <a:cubicBezTo>
                    <a:pt x="116" y="466"/>
                    <a:pt x="116" y="466"/>
                    <a:pt x="116" y="466"/>
                  </a:cubicBezTo>
                  <a:cubicBezTo>
                    <a:pt x="124" y="477"/>
                    <a:pt x="128" y="483"/>
                    <a:pt x="144" y="495"/>
                  </a:cubicBezTo>
                  <a:cubicBezTo>
                    <a:pt x="144" y="496"/>
                    <a:pt x="144" y="496"/>
                    <a:pt x="144" y="496"/>
                  </a:cubicBezTo>
                  <a:cubicBezTo>
                    <a:pt x="122" y="551"/>
                    <a:pt x="122" y="551"/>
                    <a:pt x="122" y="551"/>
                  </a:cubicBezTo>
                  <a:cubicBezTo>
                    <a:pt x="175" y="583"/>
                    <a:pt x="175" y="583"/>
                    <a:pt x="175" y="583"/>
                  </a:cubicBezTo>
                  <a:cubicBezTo>
                    <a:pt x="216" y="538"/>
                    <a:pt x="216" y="538"/>
                    <a:pt x="216" y="538"/>
                  </a:cubicBezTo>
                  <a:cubicBezTo>
                    <a:pt x="233" y="545"/>
                    <a:pt x="249" y="550"/>
                    <a:pt x="267" y="553"/>
                  </a:cubicBezTo>
                  <a:cubicBezTo>
                    <a:pt x="266" y="554"/>
                    <a:pt x="266" y="554"/>
                    <a:pt x="266" y="554"/>
                  </a:cubicBezTo>
                  <a:cubicBezTo>
                    <a:pt x="277" y="613"/>
                    <a:pt x="277" y="613"/>
                    <a:pt x="277" y="613"/>
                  </a:cubicBezTo>
                  <a:cubicBezTo>
                    <a:pt x="339" y="613"/>
                    <a:pt x="339" y="613"/>
                    <a:pt x="339" y="613"/>
                  </a:cubicBezTo>
                  <a:cubicBezTo>
                    <a:pt x="351" y="552"/>
                    <a:pt x="351" y="552"/>
                    <a:pt x="351" y="552"/>
                  </a:cubicBezTo>
                  <a:cubicBezTo>
                    <a:pt x="371" y="549"/>
                    <a:pt x="390" y="543"/>
                    <a:pt x="409" y="534"/>
                  </a:cubicBezTo>
                  <a:cubicBezTo>
                    <a:pt x="409" y="536"/>
                    <a:pt x="409" y="536"/>
                    <a:pt x="409" y="536"/>
                  </a:cubicBezTo>
                  <a:cubicBezTo>
                    <a:pt x="451" y="579"/>
                    <a:pt x="451" y="579"/>
                    <a:pt x="451" y="579"/>
                  </a:cubicBezTo>
                  <a:cubicBezTo>
                    <a:pt x="503" y="545"/>
                    <a:pt x="503" y="545"/>
                    <a:pt x="503" y="545"/>
                  </a:cubicBezTo>
                  <a:cubicBezTo>
                    <a:pt x="479" y="487"/>
                    <a:pt x="479" y="487"/>
                    <a:pt x="479" y="487"/>
                  </a:cubicBezTo>
                  <a:cubicBezTo>
                    <a:pt x="479" y="487"/>
                    <a:pt x="479" y="487"/>
                    <a:pt x="479" y="487"/>
                  </a:cubicBezTo>
                  <a:cubicBezTo>
                    <a:pt x="488" y="478"/>
                    <a:pt x="497" y="468"/>
                    <a:pt x="506" y="458"/>
                  </a:cubicBezTo>
                  <a:cubicBezTo>
                    <a:pt x="507" y="458"/>
                    <a:pt x="507" y="458"/>
                    <a:pt x="507" y="458"/>
                  </a:cubicBezTo>
                  <a:cubicBezTo>
                    <a:pt x="565" y="477"/>
                    <a:pt x="565" y="477"/>
                    <a:pt x="565" y="477"/>
                  </a:cubicBezTo>
                  <a:cubicBezTo>
                    <a:pt x="593" y="421"/>
                    <a:pt x="593" y="421"/>
                    <a:pt x="593" y="421"/>
                  </a:cubicBezTo>
                  <a:cubicBezTo>
                    <a:pt x="545" y="382"/>
                    <a:pt x="545" y="382"/>
                    <a:pt x="545" y="382"/>
                  </a:cubicBezTo>
                  <a:cubicBezTo>
                    <a:pt x="544" y="382"/>
                    <a:pt x="544" y="382"/>
                    <a:pt x="544" y="382"/>
                  </a:cubicBezTo>
                  <a:cubicBezTo>
                    <a:pt x="548" y="370"/>
                    <a:pt x="551" y="357"/>
                    <a:pt x="553" y="344"/>
                  </a:cubicBezTo>
                  <a:cubicBezTo>
                    <a:pt x="555" y="344"/>
                    <a:pt x="555" y="344"/>
                    <a:pt x="555" y="344"/>
                  </a:cubicBezTo>
                  <a:cubicBezTo>
                    <a:pt x="615" y="332"/>
                    <a:pt x="615" y="332"/>
                    <a:pt x="615" y="332"/>
                  </a:cubicBezTo>
                  <a:cubicBezTo>
                    <a:pt x="613" y="270"/>
                    <a:pt x="613" y="270"/>
                    <a:pt x="613" y="270"/>
                  </a:cubicBezTo>
                  <a:cubicBezTo>
                    <a:pt x="552" y="259"/>
                    <a:pt x="552" y="259"/>
                    <a:pt x="552" y="259"/>
                  </a:cubicBezTo>
                  <a:cubicBezTo>
                    <a:pt x="551" y="259"/>
                    <a:pt x="551" y="259"/>
                    <a:pt x="551" y="259"/>
                  </a:cubicBezTo>
                  <a:cubicBezTo>
                    <a:pt x="548" y="246"/>
                    <a:pt x="545" y="233"/>
                    <a:pt x="540" y="221"/>
                  </a:cubicBezTo>
                  <a:cubicBezTo>
                    <a:pt x="542" y="220"/>
                    <a:pt x="542" y="220"/>
                    <a:pt x="542" y="220"/>
                  </a:cubicBezTo>
                  <a:cubicBezTo>
                    <a:pt x="589" y="181"/>
                    <a:pt x="589" y="181"/>
                    <a:pt x="589" y="181"/>
                  </a:cubicBezTo>
                  <a:cubicBezTo>
                    <a:pt x="558" y="127"/>
                    <a:pt x="558" y="127"/>
                    <a:pt x="558" y="127"/>
                  </a:cubicBezTo>
                  <a:cubicBezTo>
                    <a:pt x="499" y="147"/>
                    <a:pt x="499" y="147"/>
                    <a:pt x="499" y="147"/>
                  </a:cubicBezTo>
                  <a:cubicBezTo>
                    <a:pt x="494" y="145"/>
                    <a:pt x="494" y="145"/>
                    <a:pt x="494" y="145"/>
                  </a:cubicBezTo>
                  <a:cubicBezTo>
                    <a:pt x="486" y="135"/>
                    <a:pt x="479" y="127"/>
                    <a:pt x="463" y="115"/>
                  </a:cubicBezTo>
                  <a:cubicBezTo>
                    <a:pt x="464" y="113"/>
                    <a:pt x="464" y="113"/>
                    <a:pt x="464" y="113"/>
                  </a:cubicBezTo>
                  <a:cubicBezTo>
                    <a:pt x="490" y="68"/>
                    <a:pt x="490" y="68"/>
                    <a:pt x="490" y="68"/>
                  </a:cubicBezTo>
                  <a:cubicBezTo>
                    <a:pt x="437" y="35"/>
                    <a:pt x="437" y="35"/>
                    <a:pt x="437" y="35"/>
                  </a:cubicBezTo>
                  <a:cubicBezTo>
                    <a:pt x="396" y="78"/>
                    <a:pt x="396" y="78"/>
                    <a:pt x="396" y="78"/>
                  </a:cubicBezTo>
                  <a:cubicBezTo>
                    <a:pt x="397" y="77"/>
                    <a:pt x="397" y="77"/>
                    <a:pt x="397" y="77"/>
                  </a:cubicBezTo>
                  <a:cubicBezTo>
                    <a:pt x="381" y="71"/>
                    <a:pt x="365" y="65"/>
                    <a:pt x="348" y="62"/>
                  </a:cubicBezTo>
                  <a:cubicBezTo>
                    <a:pt x="348" y="60"/>
                    <a:pt x="348" y="60"/>
                    <a:pt x="348" y="60"/>
                  </a:cubicBezTo>
                  <a:cubicBezTo>
                    <a:pt x="337" y="0"/>
                    <a:pt x="337" y="0"/>
                    <a:pt x="337" y="0"/>
                  </a:cubicBezTo>
                  <a:cubicBezTo>
                    <a:pt x="275" y="0"/>
                    <a:pt x="275" y="0"/>
                    <a:pt x="275" y="0"/>
                  </a:cubicBezTo>
                  <a:cubicBezTo>
                    <a:pt x="264" y="62"/>
                    <a:pt x="264" y="62"/>
                    <a:pt x="264" y="62"/>
                  </a:cubicBezTo>
                  <a:cubicBezTo>
                    <a:pt x="264" y="62"/>
                    <a:pt x="264" y="62"/>
                    <a:pt x="264" y="62"/>
                  </a:cubicBezTo>
                  <a:cubicBezTo>
                    <a:pt x="244" y="66"/>
                    <a:pt x="225" y="71"/>
                    <a:pt x="206" y="79"/>
                  </a:cubicBezTo>
                  <a:cubicBezTo>
                    <a:pt x="205" y="78"/>
                    <a:pt x="205" y="78"/>
                    <a:pt x="205" y="78"/>
                  </a:cubicBezTo>
                  <a:cubicBezTo>
                    <a:pt x="163" y="34"/>
                    <a:pt x="163" y="34"/>
                    <a:pt x="163" y="34"/>
                  </a:cubicBezTo>
                  <a:cubicBezTo>
                    <a:pt x="112" y="69"/>
                    <a:pt x="112" y="69"/>
                    <a:pt x="112" y="69"/>
                  </a:cubicBezTo>
                  <a:cubicBezTo>
                    <a:pt x="136" y="126"/>
                    <a:pt x="136" y="126"/>
                    <a:pt x="136" y="126"/>
                  </a:cubicBezTo>
                  <a:close/>
                  <a:moveTo>
                    <a:pt x="414" y="131"/>
                  </a:moveTo>
                  <a:cubicBezTo>
                    <a:pt x="512" y="190"/>
                    <a:pt x="543" y="317"/>
                    <a:pt x="483" y="414"/>
                  </a:cubicBezTo>
                  <a:cubicBezTo>
                    <a:pt x="424" y="512"/>
                    <a:pt x="297" y="543"/>
                    <a:pt x="200" y="484"/>
                  </a:cubicBezTo>
                  <a:cubicBezTo>
                    <a:pt x="102" y="425"/>
                    <a:pt x="71" y="298"/>
                    <a:pt x="130" y="200"/>
                  </a:cubicBezTo>
                  <a:cubicBezTo>
                    <a:pt x="189" y="102"/>
                    <a:pt x="317" y="71"/>
                    <a:pt x="414" y="131"/>
                  </a:cubicBezTo>
                  <a:close/>
                </a:path>
              </a:pathLst>
            </a:custGeom>
            <a:solidFill>
              <a:schemeClr val="accent3"/>
            </a:solidFill>
            <a:ln>
              <a:noFill/>
            </a:ln>
          </p:spPr>
          <p:txBody>
            <a:bodyPr anchor="t" anchorCtr="0" bIns="45720" compatLnSpc="1" lIns="91440" numCol="1" rIns="91440" tIns="45720" vert="horz" wrap="square">
              <a:prstTxWarp prst="textNoShape">
                <a:avLst/>
              </a:prstTxWarp>
            </a:bodyPr>
            <a:lstStyle/>
            <a:p>
              <a:endParaRPr lang="en-US" sz="1600">
                <a:latin charset="-122" panose="020b0500000000000000" pitchFamily="34" typeface="Noto Sans S Chinese Regular"/>
                <a:ea charset="-122" panose="020b0500000000000000" pitchFamily="34" typeface="Noto Sans S Chinese Regular"/>
              </a:endParaRPr>
            </a:p>
          </p:txBody>
        </p:sp>
        <p:sp>
          <p:nvSpPr>
            <p:cNvPr id="11" name="Freeform 12"/>
            <p:cNvSpPr/>
            <p:nvPr/>
          </p:nvSpPr>
          <p:spPr bwMode="auto">
            <a:xfrm>
              <a:off x="8059102" y="3486830"/>
              <a:ext cx="1119328" cy="1115473"/>
            </a:xfrm>
            <a:custGeom>
              <a:gdLst>
                <a:gd fmla="*/ 46 w 368" name="T0"/>
                <a:gd fmla="*/ 100 h 367" name="T1"/>
                <a:gd fmla="*/ 101 w 368" name="T2"/>
                <a:gd fmla="*/ 321 h 367" name="T3"/>
                <a:gd fmla="*/ 322 w 368" name="T4"/>
                <a:gd fmla="*/ 267 h 367" name="T5"/>
                <a:gd fmla="*/ 267 w 368" name="T6"/>
                <a:gd fmla="*/ 46 h 367" name="T7"/>
                <a:gd fmla="*/ 46 w 368" name="T8"/>
                <a:gd fmla="*/ 100 h 367" name="T9"/>
              </a:gdLst>
              <a:cxnLst>
                <a:cxn ang="0">
                  <a:pos x="T0" y="T1"/>
                </a:cxn>
                <a:cxn ang="0">
                  <a:pos x="T2" y="T3"/>
                </a:cxn>
                <a:cxn ang="0">
                  <a:pos x="T4" y="T5"/>
                </a:cxn>
                <a:cxn ang="0">
                  <a:pos x="T6" y="T7"/>
                </a:cxn>
                <a:cxn ang="0">
                  <a:pos x="T8" y="T9"/>
                </a:cxn>
              </a:cxnLst>
              <a:rect b="b" l="0" r="r" t="0"/>
              <a:pathLst>
                <a:path h="367" w="368">
                  <a:moveTo>
                    <a:pt x="46" y="100"/>
                  </a:moveTo>
                  <a:cubicBezTo>
                    <a:pt x="0" y="176"/>
                    <a:pt x="25" y="275"/>
                    <a:pt x="101" y="321"/>
                  </a:cubicBezTo>
                  <a:cubicBezTo>
                    <a:pt x="176" y="367"/>
                    <a:pt x="275" y="343"/>
                    <a:pt x="322" y="267"/>
                  </a:cubicBezTo>
                  <a:cubicBezTo>
                    <a:pt x="368" y="191"/>
                    <a:pt x="343" y="92"/>
                    <a:pt x="267" y="46"/>
                  </a:cubicBezTo>
                  <a:cubicBezTo>
                    <a:pt x="192" y="0"/>
                    <a:pt x="93" y="24"/>
                    <a:pt x="46" y="100"/>
                  </a:cubicBezTo>
                  <a:close/>
                </a:path>
              </a:pathLst>
            </a:custGeom>
            <a:solidFill>
              <a:schemeClr val="accent1"/>
            </a:solidFill>
            <a:ln>
              <a:noFill/>
            </a:ln>
          </p:spPr>
          <p:txBody>
            <a:bodyPr anchor="t" anchorCtr="0" bIns="45720" compatLnSpc="1" lIns="91440" numCol="1" rIns="91440" tIns="45720" vert="horz" wrap="square">
              <a:prstTxWarp prst="textNoShape">
                <a:avLst/>
              </a:prstTxWarp>
            </a:bodyPr>
            <a:lstStyle/>
            <a:p>
              <a:endParaRPr lang="en-US" sz="1600">
                <a:latin charset="-122" panose="020b0500000000000000" pitchFamily="34" typeface="Noto Sans S Chinese Regular"/>
                <a:ea charset="-122" panose="020b0500000000000000" pitchFamily="34" typeface="Noto Sans S Chinese Regular"/>
              </a:endParaRPr>
            </a:p>
          </p:txBody>
        </p:sp>
        <p:sp>
          <p:nvSpPr>
            <p:cNvPr id="12" name="Freeform 13"/>
            <p:cNvSpPr>
              <a:spLocks noEditPoints="1"/>
            </p:cNvSpPr>
            <p:nvPr/>
          </p:nvSpPr>
          <p:spPr bwMode="auto">
            <a:xfrm>
              <a:off x="7787944" y="3213102"/>
              <a:ext cx="1664213" cy="1662928"/>
            </a:xfrm>
            <a:custGeom>
              <a:gdLst>
                <a:gd fmla="*/ 97 w 547" name="T0"/>
                <a:gd fmla="*/ 139 h 547" name="T1"/>
                <a:gd fmla="*/ 44 w 547" name="T2"/>
                <a:gd fmla="*/ 122 h 547" name="T3"/>
                <a:gd fmla="*/ 62 w 547" name="T4"/>
                <a:gd fmla="*/ 206 h 547" name="T5"/>
                <a:gd fmla="*/ 52 w 547" name="T6"/>
                <a:gd fmla="*/ 240 h 547" name="T7"/>
                <a:gd fmla="*/ 1 w 547" name="T8"/>
                <a:gd fmla="*/ 306 h 547" name="T9"/>
                <a:gd fmla="*/ 65 w 547" name="T10"/>
                <a:gd fmla="*/ 350 h 547" name="T11"/>
                <a:gd fmla="*/ 23 w 547" name="T12"/>
                <a:gd fmla="*/ 385 h 547" name="T13"/>
                <a:gd fmla="*/ 103 w 547" name="T14"/>
                <a:gd fmla="*/ 416 h 547" name="T15"/>
                <a:gd fmla="*/ 128 w 547" name="T16"/>
                <a:gd fmla="*/ 442 h 547" name="T17"/>
                <a:gd fmla="*/ 155 w 547" name="T18"/>
                <a:gd fmla="*/ 520 h 547" name="T19"/>
                <a:gd fmla="*/ 237 w 547" name="T20"/>
                <a:gd fmla="*/ 492 h 547" name="T21"/>
                <a:gd fmla="*/ 247 w 547" name="T22"/>
                <a:gd fmla="*/ 547 h 547" name="T23"/>
                <a:gd fmla="*/ 312 w 547" name="T24"/>
                <a:gd fmla="*/ 492 h 547" name="T25"/>
                <a:gd fmla="*/ 364 w 547" name="T26"/>
                <a:gd fmla="*/ 477 h 547" name="T27"/>
                <a:gd fmla="*/ 448 w 547" name="T28"/>
                <a:gd fmla="*/ 486 h 547" name="T29"/>
                <a:gd fmla="*/ 426 w 547" name="T30"/>
                <a:gd fmla="*/ 434 h 547" name="T31"/>
                <a:gd fmla="*/ 451 w 547" name="T32"/>
                <a:gd fmla="*/ 408 h 547" name="T33"/>
                <a:gd fmla="*/ 528 w 547" name="T34"/>
                <a:gd fmla="*/ 376 h 547" name="T35"/>
                <a:gd fmla="*/ 484 w 547" name="T36"/>
                <a:gd fmla="*/ 341 h 547" name="T37"/>
                <a:gd fmla="*/ 494 w 547" name="T38"/>
                <a:gd fmla="*/ 306 h 547" name="T39"/>
                <a:gd fmla="*/ 546 w 547" name="T40"/>
                <a:gd fmla="*/ 240 h 547" name="T41"/>
                <a:gd fmla="*/ 491 w 547" name="T42"/>
                <a:gd fmla="*/ 231 h 547" name="T43"/>
                <a:gd fmla="*/ 483 w 547" name="T44"/>
                <a:gd fmla="*/ 196 h 547" name="T45"/>
                <a:gd fmla="*/ 497 w 547" name="T46"/>
                <a:gd fmla="*/ 113 h 547" name="T47"/>
                <a:gd fmla="*/ 440 w 547" name="T48"/>
                <a:gd fmla="*/ 130 h 547" name="T49"/>
                <a:gd fmla="*/ 413 w 547" name="T50"/>
                <a:gd fmla="*/ 101 h 547" name="T51"/>
                <a:gd fmla="*/ 389 w 547" name="T52"/>
                <a:gd fmla="*/ 32 h 547" name="T53"/>
                <a:gd fmla="*/ 353 w 547" name="T54"/>
                <a:gd fmla="*/ 69 h 547" name="T55"/>
                <a:gd fmla="*/ 310 w 547" name="T56"/>
                <a:gd fmla="*/ 53 h 547" name="T57"/>
                <a:gd fmla="*/ 245 w 547" name="T58"/>
                <a:gd fmla="*/ 0 h 547" name="T59"/>
                <a:gd fmla="*/ 235 w 547" name="T60"/>
                <a:gd fmla="*/ 55 h 547" name="T61"/>
                <a:gd fmla="*/ 182 w 547" name="T62"/>
                <a:gd fmla="*/ 69 h 547" name="T63"/>
                <a:gd fmla="*/ 99 w 547" name="T64"/>
                <a:gd fmla="*/ 61 h 547" name="T65"/>
                <a:gd fmla="*/ 121 w 547" name="T66"/>
                <a:gd fmla="*/ 113 h 547" name="T67"/>
                <a:gd fmla="*/ 430 w 547" name="T68"/>
                <a:gd fmla="*/ 369 h 547" name="T69"/>
                <a:gd fmla="*/ 116 w 547" name="T70"/>
                <a:gd fmla="*/ 178 h 547"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547" w="547">
                  <a:moveTo>
                    <a:pt x="121" y="113"/>
                  </a:moveTo>
                  <a:cubicBezTo>
                    <a:pt x="112" y="121"/>
                    <a:pt x="104" y="129"/>
                    <a:pt x="97" y="139"/>
                  </a:cubicBezTo>
                  <a:cubicBezTo>
                    <a:pt x="95" y="138"/>
                    <a:pt x="95" y="138"/>
                    <a:pt x="95" y="138"/>
                  </a:cubicBezTo>
                  <a:cubicBezTo>
                    <a:pt x="44" y="122"/>
                    <a:pt x="44" y="122"/>
                    <a:pt x="44" y="122"/>
                  </a:cubicBezTo>
                  <a:cubicBezTo>
                    <a:pt x="19" y="171"/>
                    <a:pt x="19" y="171"/>
                    <a:pt x="19" y="171"/>
                  </a:cubicBezTo>
                  <a:cubicBezTo>
                    <a:pt x="62" y="206"/>
                    <a:pt x="62" y="206"/>
                    <a:pt x="62" y="206"/>
                  </a:cubicBezTo>
                  <a:cubicBezTo>
                    <a:pt x="58" y="217"/>
                    <a:pt x="55" y="229"/>
                    <a:pt x="53" y="240"/>
                  </a:cubicBezTo>
                  <a:cubicBezTo>
                    <a:pt x="52" y="240"/>
                    <a:pt x="52" y="240"/>
                    <a:pt x="52" y="240"/>
                  </a:cubicBezTo>
                  <a:cubicBezTo>
                    <a:pt x="0" y="251"/>
                    <a:pt x="0" y="251"/>
                    <a:pt x="0" y="251"/>
                  </a:cubicBezTo>
                  <a:cubicBezTo>
                    <a:pt x="1" y="306"/>
                    <a:pt x="1" y="306"/>
                    <a:pt x="1" y="306"/>
                  </a:cubicBezTo>
                  <a:cubicBezTo>
                    <a:pt x="55" y="316"/>
                    <a:pt x="55" y="316"/>
                    <a:pt x="55" y="316"/>
                  </a:cubicBezTo>
                  <a:cubicBezTo>
                    <a:pt x="57" y="328"/>
                    <a:pt x="61" y="339"/>
                    <a:pt x="65" y="350"/>
                  </a:cubicBezTo>
                  <a:cubicBezTo>
                    <a:pt x="64" y="351"/>
                    <a:pt x="64" y="351"/>
                    <a:pt x="64" y="351"/>
                  </a:cubicBezTo>
                  <a:cubicBezTo>
                    <a:pt x="23" y="385"/>
                    <a:pt x="23" y="385"/>
                    <a:pt x="23" y="385"/>
                  </a:cubicBezTo>
                  <a:cubicBezTo>
                    <a:pt x="50" y="433"/>
                    <a:pt x="50" y="433"/>
                    <a:pt x="50" y="433"/>
                  </a:cubicBezTo>
                  <a:cubicBezTo>
                    <a:pt x="103" y="416"/>
                    <a:pt x="103" y="416"/>
                    <a:pt x="103" y="416"/>
                  </a:cubicBezTo>
                  <a:cubicBezTo>
                    <a:pt x="110" y="425"/>
                    <a:pt x="114" y="431"/>
                    <a:pt x="128" y="442"/>
                  </a:cubicBezTo>
                  <a:cubicBezTo>
                    <a:pt x="128" y="442"/>
                    <a:pt x="128" y="442"/>
                    <a:pt x="128" y="442"/>
                  </a:cubicBezTo>
                  <a:cubicBezTo>
                    <a:pt x="108" y="491"/>
                    <a:pt x="108" y="491"/>
                    <a:pt x="108" y="491"/>
                  </a:cubicBezTo>
                  <a:cubicBezTo>
                    <a:pt x="155" y="520"/>
                    <a:pt x="155" y="520"/>
                    <a:pt x="155" y="520"/>
                  </a:cubicBezTo>
                  <a:cubicBezTo>
                    <a:pt x="192" y="480"/>
                    <a:pt x="192" y="480"/>
                    <a:pt x="192" y="480"/>
                  </a:cubicBezTo>
                  <a:cubicBezTo>
                    <a:pt x="207" y="485"/>
                    <a:pt x="222" y="490"/>
                    <a:pt x="237" y="492"/>
                  </a:cubicBezTo>
                  <a:cubicBezTo>
                    <a:pt x="237" y="494"/>
                    <a:pt x="237" y="494"/>
                    <a:pt x="237" y="494"/>
                  </a:cubicBezTo>
                  <a:cubicBezTo>
                    <a:pt x="247" y="547"/>
                    <a:pt x="247" y="547"/>
                    <a:pt x="247" y="547"/>
                  </a:cubicBezTo>
                  <a:cubicBezTo>
                    <a:pt x="302" y="546"/>
                    <a:pt x="302" y="546"/>
                    <a:pt x="302" y="546"/>
                  </a:cubicBezTo>
                  <a:cubicBezTo>
                    <a:pt x="312" y="492"/>
                    <a:pt x="312" y="492"/>
                    <a:pt x="312" y="492"/>
                  </a:cubicBezTo>
                  <a:cubicBezTo>
                    <a:pt x="330" y="489"/>
                    <a:pt x="347" y="484"/>
                    <a:pt x="364" y="476"/>
                  </a:cubicBezTo>
                  <a:cubicBezTo>
                    <a:pt x="364" y="477"/>
                    <a:pt x="364" y="477"/>
                    <a:pt x="364" y="477"/>
                  </a:cubicBezTo>
                  <a:cubicBezTo>
                    <a:pt x="402" y="516"/>
                    <a:pt x="402" y="516"/>
                    <a:pt x="402" y="516"/>
                  </a:cubicBezTo>
                  <a:cubicBezTo>
                    <a:pt x="448" y="486"/>
                    <a:pt x="448" y="486"/>
                    <a:pt x="448" y="486"/>
                  </a:cubicBezTo>
                  <a:cubicBezTo>
                    <a:pt x="426" y="434"/>
                    <a:pt x="426" y="434"/>
                    <a:pt x="426" y="434"/>
                  </a:cubicBezTo>
                  <a:cubicBezTo>
                    <a:pt x="426" y="434"/>
                    <a:pt x="426" y="434"/>
                    <a:pt x="426" y="434"/>
                  </a:cubicBezTo>
                  <a:cubicBezTo>
                    <a:pt x="435" y="426"/>
                    <a:pt x="443" y="417"/>
                    <a:pt x="450" y="408"/>
                  </a:cubicBezTo>
                  <a:cubicBezTo>
                    <a:pt x="451" y="408"/>
                    <a:pt x="451" y="408"/>
                    <a:pt x="451" y="408"/>
                  </a:cubicBezTo>
                  <a:cubicBezTo>
                    <a:pt x="503" y="425"/>
                    <a:pt x="503" y="425"/>
                    <a:pt x="503" y="425"/>
                  </a:cubicBezTo>
                  <a:cubicBezTo>
                    <a:pt x="528" y="376"/>
                    <a:pt x="528" y="376"/>
                    <a:pt x="528" y="376"/>
                  </a:cubicBezTo>
                  <a:cubicBezTo>
                    <a:pt x="485" y="341"/>
                    <a:pt x="485" y="341"/>
                    <a:pt x="485" y="341"/>
                  </a:cubicBezTo>
                  <a:cubicBezTo>
                    <a:pt x="484" y="341"/>
                    <a:pt x="484" y="341"/>
                    <a:pt x="484" y="341"/>
                  </a:cubicBezTo>
                  <a:cubicBezTo>
                    <a:pt x="488" y="329"/>
                    <a:pt x="491" y="318"/>
                    <a:pt x="493" y="306"/>
                  </a:cubicBezTo>
                  <a:cubicBezTo>
                    <a:pt x="494" y="306"/>
                    <a:pt x="494" y="306"/>
                    <a:pt x="494" y="306"/>
                  </a:cubicBezTo>
                  <a:cubicBezTo>
                    <a:pt x="547" y="296"/>
                    <a:pt x="547" y="296"/>
                    <a:pt x="547" y="296"/>
                  </a:cubicBezTo>
                  <a:cubicBezTo>
                    <a:pt x="546" y="240"/>
                    <a:pt x="546" y="240"/>
                    <a:pt x="546" y="240"/>
                  </a:cubicBezTo>
                  <a:cubicBezTo>
                    <a:pt x="491" y="231"/>
                    <a:pt x="491" y="231"/>
                    <a:pt x="491" y="231"/>
                  </a:cubicBezTo>
                  <a:cubicBezTo>
                    <a:pt x="491" y="231"/>
                    <a:pt x="491" y="231"/>
                    <a:pt x="491" y="231"/>
                  </a:cubicBezTo>
                  <a:cubicBezTo>
                    <a:pt x="488" y="219"/>
                    <a:pt x="485" y="208"/>
                    <a:pt x="481" y="197"/>
                  </a:cubicBezTo>
                  <a:cubicBezTo>
                    <a:pt x="483" y="196"/>
                    <a:pt x="483" y="196"/>
                    <a:pt x="483" y="196"/>
                  </a:cubicBezTo>
                  <a:cubicBezTo>
                    <a:pt x="524" y="161"/>
                    <a:pt x="524" y="161"/>
                    <a:pt x="524" y="161"/>
                  </a:cubicBezTo>
                  <a:cubicBezTo>
                    <a:pt x="497" y="113"/>
                    <a:pt x="497" y="113"/>
                    <a:pt x="497" y="113"/>
                  </a:cubicBezTo>
                  <a:cubicBezTo>
                    <a:pt x="444" y="131"/>
                    <a:pt x="444" y="131"/>
                    <a:pt x="444" y="131"/>
                  </a:cubicBezTo>
                  <a:cubicBezTo>
                    <a:pt x="440" y="130"/>
                    <a:pt x="440" y="130"/>
                    <a:pt x="440" y="130"/>
                  </a:cubicBezTo>
                  <a:cubicBezTo>
                    <a:pt x="433" y="121"/>
                    <a:pt x="426" y="113"/>
                    <a:pt x="412" y="102"/>
                  </a:cubicBezTo>
                  <a:cubicBezTo>
                    <a:pt x="413" y="101"/>
                    <a:pt x="413" y="101"/>
                    <a:pt x="413" y="101"/>
                  </a:cubicBezTo>
                  <a:cubicBezTo>
                    <a:pt x="436" y="60"/>
                    <a:pt x="436" y="60"/>
                    <a:pt x="436" y="60"/>
                  </a:cubicBezTo>
                  <a:cubicBezTo>
                    <a:pt x="389" y="32"/>
                    <a:pt x="389" y="32"/>
                    <a:pt x="389" y="32"/>
                  </a:cubicBezTo>
                  <a:cubicBezTo>
                    <a:pt x="353" y="70"/>
                    <a:pt x="353" y="70"/>
                    <a:pt x="353" y="70"/>
                  </a:cubicBezTo>
                  <a:cubicBezTo>
                    <a:pt x="353" y="69"/>
                    <a:pt x="353" y="69"/>
                    <a:pt x="353" y="69"/>
                  </a:cubicBezTo>
                  <a:cubicBezTo>
                    <a:pt x="339" y="63"/>
                    <a:pt x="324" y="58"/>
                    <a:pt x="309" y="56"/>
                  </a:cubicBezTo>
                  <a:cubicBezTo>
                    <a:pt x="310" y="53"/>
                    <a:pt x="310" y="53"/>
                    <a:pt x="310" y="53"/>
                  </a:cubicBezTo>
                  <a:cubicBezTo>
                    <a:pt x="300" y="0"/>
                    <a:pt x="300" y="0"/>
                    <a:pt x="300" y="0"/>
                  </a:cubicBezTo>
                  <a:cubicBezTo>
                    <a:pt x="245" y="0"/>
                    <a:pt x="245" y="0"/>
                    <a:pt x="245" y="0"/>
                  </a:cubicBezTo>
                  <a:cubicBezTo>
                    <a:pt x="234" y="55"/>
                    <a:pt x="234" y="55"/>
                    <a:pt x="234" y="55"/>
                  </a:cubicBezTo>
                  <a:cubicBezTo>
                    <a:pt x="235" y="55"/>
                    <a:pt x="235" y="55"/>
                    <a:pt x="235" y="55"/>
                  </a:cubicBezTo>
                  <a:cubicBezTo>
                    <a:pt x="217" y="58"/>
                    <a:pt x="200" y="64"/>
                    <a:pt x="183" y="71"/>
                  </a:cubicBezTo>
                  <a:cubicBezTo>
                    <a:pt x="182" y="69"/>
                    <a:pt x="182" y="69"/>
                    <a:pt x="182" y="69"/>
                  </a:cubicBezTo>
                  <a:cubicBezTo>
                    <a:pt x="145" y="30"/>
                    <a:pt x="145" y="30"/>
                    <a:pt x="145" y="30"/>
                  </a:cubicBezTo>
                  <a:cubicBezTo>
                    <a:pt x="99" y="61"/>
                    <a:pt x="99" y="61"/>
                    <a:pt x="99" y="61"/>
                  </a:cubicBezTo>
                  <a:cubicBezTo>
                    <a:pt x="121" y="112"/>
                    <a:pt x="121" y="112"/>
                    <a:pt x="121" y="112"/>
                  </a:cubicBezTo>
                  <a:lnTo>
                    <a:pt x="121" y="113"/>
                  </a:lnTo>
                  <a:close/>
                  <a:moveTo>
                    <a:pt x="369" y="116"/>
                  </a:moveTo>
                  <a:cubicBezTo>
                    <a:pt x="455" y="169"/>
                    <a:pt x="483" y="282"/>
                    <a:pt x="430" y="369"/>
                  </a:cubicBezTo>
                  <a:cubicBezTo>
                    <a:pt x="378" y="456"/>
                    <a:pt x="264" y="484"/>
                    <a:pt x="177" y="431"/>
                  </a:cubicBezTo>
                  <a:cubicBezTo>
                    <a:pt x="91" y="378"/>
                    <a:pt x="63" y="265"/>
                    <a:pt x="116" y="178"/>
                  </a:cubicBezTo>
                  <a:cubicBezTo>
                    <a:pt x="168" y="91"/>
                    <a:pt x="282" y="64"/>
                    <a:pt x="369" y="116"/>
                  </a:cubicBezTo>
                  <a:close/>
                </a:path>
              </a:pathLst>
            </a:custGeom>
            <a:solidFill>
              <a:schemeClr val="accent1"/>
            </a:solidFill>
            <a:ln>
              <a:noFill/>
            </a:ln>
          </p:spPr>
          <p:txBody>
            <a:bodyPr anchor="t" anchorCtr="0" bIns="45720" compatLnSpc="1" lIns="91440" numCol="1" rIns="91440" tIns="45720" vert="horz" wrap="square">
              <a:prstTxWarp prst="textNoShape">
                <a:avLst/>
              </a:prstTxWarp>
            </a:bodyPr>
            <a:lstStyle/>
            <a:p>
              <a:endParaRPr lang="en-US" sz="1600">
                <a:latin charset="-122" panose="020b0500000000000000" pitchFamily="34" typeface="Noto Sans S Chinese Regular"/>
                <a:ea charset="-122" panose="020b0500000000000000" pitchFamily="34" typeface="Noto Sans S Chinese Regular"/>
              </a:endParaRPr>
            </a:p>
          </p:txBody>
        </p:sp>
        <p:sp>
          <p:nvSpPr>
            <p:cNvPr id="13" name="Freeform 14"/>
            <p:cNvSpPr/>
            <p:nvPr/>
          </p:nvSpPr>
          <p:spPr bwMode="auto">
            <a:xfrm>
              <a:off x="9677051" y="3367315"/>
              <a:ext cx="661830" cy="666970"/>
            </a:xfrm>
            <a:custGeom>
              <a:gdLst>
                <a:gd fmla="*/ 28 w 218" name="T0"/>
                <a:gd fmla="*/ 60 h 219" name="T1"/>
                <a:gd fmla="*/ 60 w 218" name="T2"/>
                <a:gd fmla="*/ 191 h 219" name="T3"/>
                <a:gd fmla="*/ 191 w 218" name="T4"/>
                <a:gd fmla="*/ 159 h 219" name="T5"/>
                <a:gd fmla="*/ 159 w 218" name="T6"/>
                <a:gd fmla="*/ 28 h 219" name="T7"/>
                <a:gd fmla="*/ 28 w 218" name="T8"/>
                <a:gd fmla="*/ 60 h 219" name="T9"/>
              </a:gdLst>
              <a:cxnLst>
                <a:cxn ang="0">
                  <a:pos x="T0" y="T1"/>
                </a:cxn>
                <a:cxn ang="0">
                  <a:pos x="T2" y="T3"/>
                </a:cxn>
                <a:cxn ang="0">
                  <a:pos x="T4" y="T5"/>
                </a:cxn>
                <a:cxn ang="0">
                  <a:pos x="T6" y="T7"/>
                </a:cxn>
                <a:cxn ang="0">
                  <a:pos x="T8" y="T9"/>
                </a:cxn>
              </a:cxnLst>
              <a:rect b="b" l="0" r="r" t="0"/>
              <a:pathLst>
                <a:path h="219" w="218">
                  <a:moveTo>
                    <a:pt x="28" y="60"/>
                  </a:moveTo>
                  <a:cubicBezTo>
                    <a:pt x="0" y="105"/>
                    <a:pt x="15" y="164"/>
                    <a:pt x="60" y="191"/>
                  </a:cubicBezTo>
                  <a:cubicBezTo>
                    <a:pt x="105" y="219"/>
                    <a:pt x="164" y="204"/>
                    <a:pt x="191" y="159"/>
                  </a:cubicBezTo>
                  <a:cubicBezTo>
                    <a:pt x="218" y="114"/>
                    <a:pt x="204" y="55"/>
                    <a:pt x="159" y="28"/>
                  </a:cubicBezTo>
                  <a:cubicBezTo>
                    <a:pt x="114" y="0"/>
                    <a:pt x="55" y="15"/>
                    <a:pt x="28" y="60"/>
                  </a:cubicBezTo>
                </a:path>
              </a:pathLst>
            </a:custGeom>
            <a:solidFill>
              <a:schemeClr val="accent2"/>
            </a:solidFill>
            <a:ln>
              <a:noFill/>
            </a:ln>
          </p:spPr>
          <p:txBody>
            <a:bodyPr anchor="t" anchorCtr="0" bIns="45720" compatLnSpc="1" lIns="91440" numCol="1" rIns="91440" tIns="45720" vert="horz" wrap="square">
              <a:prstTxWarp prst="textNoShape">
                <a:avLst/>
              </a:prstTxWarp>
            </a:bodyPr>
            <a:lstStyle/>
            <a:p>
              <a:endParaRPr lang="en-US" sz="1600">
                <a:latin charset="-122" panose="020b0500000000000000" pitchFamily="34" typeface="Noto Sans S Chinese Regular"/>
                <a:ea charset="-122" panose="020b0500000000000000" pitchFamily="34" typeface="Noto Sans S Chinese Regular"/>
              </a:endParaRPr>
            </a:p>
          </p:txBody>
        </p:sp>
        <p:sp>
          <p:nvSpPr>
            <p:cNvPr id="14" name="Freeform 15"/>
            <p:cNvSpPr>
              <a:spLocks noEditPoints="1"/>
            </p:cNvSpPr>
            <p:nvPr/>
          </p:nvSpPr>
          <p:spPr bwMode="auto">
            <a:xfrm>
              <a:off x="9515128" y="3206677"/>
              <a:ext cx="988247" cy="988247"/>
            </a:xfrm>
            <a:custGeom>
              <a:gdLst>
                <a:gd fmla="*/ 57 w 325" name="T0"/>
                <a:gd fmla="*/ 82 h 325" name="T1"/>
                <a:gd fmla="*/ 26 w 325" name="T2"/>
                <a:gd fmla="*/ 72 h 325" name="T3"/>
                <a:gd fmla="*/ 37 w 325" name="T4"/>
                <a:gd fmla="*/ 122 h 325" name="T5"/>
                <a:gd fmla="*/ 31 w 325" name="T6"/>
                <a:gd fmla="*/ 143 h 325" name="T7"/>
                <a:gd fmla="*/ 0 w 325" name="T8"/>
                <a:gd fmla="*/ 182 h 325" name="T9"/>
                <a:gd fmla="*/ 38 w 325" name="T10"/>
                <a:gd fmla="*/ 208 h 325" name="T11"/>
                <a:gd fmla="*/ 13 w 325" name="T12"/>
                <a:gd fmla="*/ 229 h 325" name="T13"/>
                <a:gd fmla="*/ 61 w 325" name="T14"/>
                <a:gd fmla="*/ 247 h 325" name="T15"/>
                <a:gd fmla="*/ 76 w 325" name="T16"/>
                <a:gd fmla="*/ 263 h 325" name="T17"/>
                <a:gd fmla="*/ 92 w 325" name="T18"/>
                <a:gd fmla="*/ 309 h 325" name="T19"/>
                <a:gd fmla="*/ 141 w 325" name="T20"/>
                <a:gd fmla="*/ 292 h 325" name="T21"/>
                <a:gd fmla="*/ 147 w 325" name="T22"/>
                <a:gd fmla="*/ 325 h 325" name="T23"/>
                <a:gd fmla="*/ 186 w 325" name="T24"/>
                <a:gd fmla="*/ 292 h 325" name="T25"/>
                <a:gd fmla="*/ 217 w 325" name="T26"/>
                <a:gd fmla="*/ 283 h 325" name="T27"/>
                <a:gd fmla="*/ 266 w 325" name="T28"/>
                <a:gd fmla="*/ 288 h 325" name="T29"/>
                <a:gd fmla="*/ 253 w 325" name="T30"/>
                <a:gd fmla="*/ 258 h 325" name="T31"/>
                <a:gd fmla="*/ 268 w 325" name="T32"/>
                <a:gd fmla="*/ 242 h 325" name="T33"/>
                <a:gd fmla="*/ 314 w 325" name="T34"/>
                <a:gd fmla="*/ 223 h 325" name="T35"/>
                <a:gd fmla="*/ 288 w 325" name="T36"/>
                <a:gd fmla="*/ 202 h 325" name="T37"/>
                <a:gd fmla="*/ 294 w 325" name="T38"/>
                <a:gd fmla="*/ 182 h 325" name="T39"/>
                <a:gd fmla="*/ 325 w 325" name="T40"/>
                <a:gd fmla="*/ 143 h 325" name="T41"/>
                <a:gd fmla="*/ 292 w 325" name="T42"/>
                <a:gd fmla="*/ 137 h 325" name="T43"/>
                <a:gd fmla="*/ 287 w 325" name="T44"/>
                <a:gd fmla="*/ 116 h 325" name="T45"/>
                <a:gd fmla="*/ 295 w 325" name="T46"/>
                <a:gd fmla="*/ 67 h 325" name="T47"/>
                <a:gd fmla="*/ 262 w 325" name="T48"/>
                <a:gd fmla="*/ 77 h 325" name="T49"/>
                <a:gd fmla="*/ 246 w 325" name="T50"/>
                <a:gd fmla="*/ 59 h 325" name="T51"/>
                <a:gd fmla="*/ 231 w 325" name="T52"/>
                <a:gd fmla="*/ 18 h 325" name="T53"/>
                <a:gd fmla="*/ 210 w 325" name="T54"/>
                <a:gd fmla="*/ 41 h 325" name="T55"/>
                <a:gd fmla="*/ 184 w 325" name="T56"/>
                <a:gd fmla="*/ 31 h 325" name="T57"/>
                <a:gd fmla="*/ 146 w 325" name="T58"/>
                <a:gd fmla="*/ 0 h 325" name="T59"/>
                <a:gd fmla="*/ 139 w 325" name="T60"/>
                <a:gd fmla="*/ 33 h 325" name="T61"/>
                <a:gd fmla="*/ 108 w 325" name="T62"/>
                <a:gd fmla="*/ 41 h 325" name="T63"/>
                <a:gd fmla="*/ 59 w 325" name="T64"/>
                <a:gd fmla="*/ 36 h 325" name="T65"/>
                <a:gd fmla="*/ 72 w 325" name="T66"/>
                <a:gd fmla="*/ 67 h 325" name="T67"/>
                <a:gd fmla="*/ 256 w 325" name="T68"/>
                <a:gd fmla="*/ 219 h 325" name="T69"/>
                <a:gd fmla="*/ 69 w 325" name="T70"/>
                <a:gd fmla="*/ 106 h 325"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325" w="325">
                  <a:moveTo>
                    <a:pt x="72" y="67"/>
                  </a:moveTo>
                  <a:cubicBezTo>
                    <a:pt x="67" y="71"/>
                    <a:pt x="62" y="77"/>
                    <a:pt x="57" y="82"/>
                  </a:cubicBezTo>
                  <a:cubicBezTo>
                    <a:pt x="57" y="82"/>
                    <a:pt x="57" y="82"/>
                    <a:pt x="57" y="82"/>
                  </a:cubicBezTo>
                  <a:cubicBezTo>
                    <a:pt x="26" y="72"/>
                    <a:pt x="26" y="72"/>
                    <a:pt x="26" y="72"/>
                  </a:cubicBezTo>
                  <a:cubicBezTo>
                    <a:pt x="11" y="101"/>
                    <a:pt x="11" y="101"/>
                    <a:pt x="11" y="101"/>
                  </a:cubicBezTo>
                  <a:cubicBezTo>
                    <a:pt x="37" y="122"/>
                    <a:pt x="37" y="122"/>
                    <a:pt x="37" y="122"/>
                  </a:cubicBezTo>
                  <a:cubicBezTo>
                    <a:pt x="35" y="129"/>
                    <a:pt x="33" y="136"/>
                    <a:pt x="32" y="143"/>
                  </a:cubicBezTo>
                  <a:cubicBezTo>
                    <a:pt x="31" y="143"/>
                    <a:pt x="31" y="143"/>
                    <a:pt x="31" y="143"/>
                  </a:cubicBezTo>
                  <a:cubicBezTo>
                    <a:pt x="0" y="149"/>
                    <a:pt x="0" y="149"/>
                    <a:pt x="0" y="149"/>
                  </a:cubicBezTo>
                  <a:cubicBezTo>
                    <a:pt x="0" y="182"/>
                    <a:pt x="0" y="182"/>
                    <a:pt x="0" y="182"/>
                  </a:cubicBezTo>
                  <a:cubicBezTo>
                    <a:pt x="33" y="187"/>
                    <a:pt x="33" y="187"/>
                    <a:pt x="33" y="187"/>
                  </a:cubicBezTo>
                  <a:cubicBezTo>
                    <a:pt x="34" y="194"/>
                    <a:pt x="36" y="201"/>
                    <a:pt x="38" y="208"/>
                  </a:cubicBezTo>
                  <a:cubicBezTo>
                    <a:pt x="38" y="208"/>
                    <a:pt x="38" y="208"/>
                    <a:pt x="38" y="208"/>
                  </a:cubicBezTo>
                  <a:cubicBezTo>
                    <a:pt x="13" y="229"/>
                    <a:pt x="13" y="229"/>
                    <a:pt x="13" y="229"/>
                  </a:cubicBezTo>
                  <a:cubicBezTo>
                    <a:pt x="30" y="257"/>
                    <a:pt x="30" y="257"/>
                    <a:pt x="30" y="257"/>
                  </a:cubicBezTo>
                  <a:cubicBezTo>
                    <a:pt x="61" y="247"/>
                    <a:pt x="61" y="247"/>
                    <a:pt x="61" y="247"/>
                  </a:cubicBezTo>
                  <a:cubicBezTo>
                    <a:pt x="66" y="252"/>
                    <a:pt x="68" y="256"/>
                    <a:pt x="76" y="262"/>
                  </a:cubicBezTo>
                  <a:cubicBezTo>
                    <a:pt x="76" y="263"/>
                    <a:pt x="76" y="263"/>
                    <a:pt x="76" y="263"/>
                  </a:cubicBezTo>
                  <a:cubicBezTo>
                    <a:pt x="64" y="292"/>
                    <a:pt x="64" y="292"/>
                    <a:pt x="64" y="292"/>
                  </a:cubicBezTo>
                  <a:cubicBezTo>
                    <a:pt x="92" y="309"/>
                    <a:pt x="92" y="309"/>
                    <a:pt x="92" y="309"/>
                  </a:cubicBezTo>
                  <a:cubicBezTo>
                    <a:pt x="114" y="285"/>
                    <a:pt x="114" y="285"/>
                    <a:pt x="114" y="285"/>
                  </a:cubicBezTo>
                  <a:cubicBezTo>
                    <a:pt x="123" y="288"/>
                    <a:pt x="132" y="291"/>
                    <a:pt x="141" y="292"/>
                  </a:cubicBezTo>
                  <a:cubicBezTo>
                    <a:pt x="141" y="293"/>
                    <a:pt x="141" y="293"/>
                    <a:pt x="141" y="293"/>
                  </a:cubicBezTo>
                  <a:cubicBezTo>
                    <a:pt x="147" y="325"/>
                    <a:pt x="147" y="325"/>
                    <a:pt x="147" y="325"/>
                  </a:cubicBezTo>
                  <a:cubicBezTo>
                    <a:pt x="179" y="324"/>
                    <a:pt x="179" y="324"/>
                    <a:pt x="179" y="324"/>
                  </a:cubicBezTo>
                  <a:cubicBezTo>
                    <a:pt x="186" y="292"/>
                    <a:pt x="186" y="292"/>
                    <a:pt x="186" y="292"/>
                  </a:cubicBezTo>
                  <a:cubicBezTo>
                    <a:pt x="196" y="290"/>
                    <a:pt x="206" y="287"/>
                    <a:pt x="216" y="283"/>
                  </a:cubicBezTo>
                  <a:cubicBezTo>
                    <a:pt x="217" y="283"/>
                    <a:pt x="217" y="283"/>
                    <a:pt x="217" y="283"/>
                  </a:cubicBezTo>
                  <a:cubicBezTo>
                    <a:pt x="239" y="307"/>
                    <a:pt x="239" y="307"/>
                    <a:pt x="239" y="307"/>
                  </a:cubicBezTo>
                  <a:cubicBezTo>
                    <a:pt x="266" y="288"/>
                    <a:pt x="266" y="288"/>
                    <a:pt x="266" y="288"/>
                  </a:cubicBezTo>
                  <a:cubicBezTo>
                    <a:pt x="253" y="258"/>
                    <a:pt x="253" y="258"/>
                    <a:pt x="253" y="258"/>
                  </a:cubicBezTo>
                  <a:cubicBezTo>
                    <a:pt x="253" y="258"/>
                    <a:pt x="253" y="258"/>
                    <a:pt x="253" y="258"/>
                  </a:cubicBezTo>
                  <a:cubicBezTo>
                    <a:pt x="258" y="253"/>
                    <a:pt x="263" y="248"/>
                    <a:pt x="268" y="242"/>
                  </a:cubicBezTo>
                  <a:cubicBezTo>
                    <a:pt x="268" y="242"/>
                    <a:pt x="268" y="242"/>
                    <a:pt x="268" y="242"/>
                  </a:cubicBezTo>
                  <a:cubicBezTo>
                    <a:pt x="299" y="252"/>
                    <a:pt x="299" y="252"/>
                    <a:pt x="299" y="252"/>
                  </a:cubicBezTo>
                  <a:cubicBezTo>
                    <a:pt x="314" y="223"/>
                    <a:pt x="314" y="223"/>
                    <a:pt x="314" y="223"/>
                  </a:cubicBezTo>
                  <a:cubicBezTo>
                    <a:pt x="288" y="202"/>
                    <a:pt x="288" y="202"/>
                    <a:pt x="288" y="202"/>
                  </a:cubicBezTo>
                  <a:cubicBezTo>
                    <a:pt x="288" y="202"/>
                    <a:pt x="288" y="202"/>
                    <a:pt x="288" y="202"/>
                  </a:cubicBezTo>
                  <a:cubicBezTo>
                    <a:pt x="290" y="195"/>
                    <a:pt x="292" y="189"/>
                    <a:pt x="293" y="182"/>
                  </a:cubicBezTo>
                  <a:cubicBezTo>
                    <a:pt x="294" y="182"/>
                    <a:pt x="294" y="182"/>
                    <a:pt x="294" y="182"/>
                  </a:cubicBezTo>
                  <a:cubicBezTo>
                    <a:pt x="325" y="175"/>
                    <a:pt x="325" y="175"/>
                    <a:pt x="325" y="175"/>
                  </a:cubicBezTo>
                  <a:cubicBezTo>
                    <a:pt x="325" y="143"/>
                    <a:pt x="325" y="143"/>
                    <a:pt x="325" y="143"/>
                  </a:cubicBezTo>
                  <a:cubicBezTo>
                    <a:pt x="292" y="137"/>
                    <a:pt x="292" y="137"/>
                    <a:pt x="292" y="137"/>
                  </a:cubicBezTo>
                  <a:cubicBezTo>
                    <a:pt x="292" y="137"/>
                    <a:pt x="292" y="137"/>
                    <a:pt x="292" y="137"/>
                  </a:cubicBezTo>
                  <a:cubicBezTo>
                    <a:pt x="290" y="130"/>
                    <a:pt x="288" y="123"/>
                    <a:pt x="286" y="117"/>
                  </a:cubicBezTo>
                  <a:cubicBezTo>
                    <a:pt x="287" y="116"/>
                    <a:pt x="287" y="116"/>
                    <a:pt x="287" y="116"/>
                  </a:cubicBezTo>
                  <a:cubicBezTo>
                    <a:pt x="312" y="96"/>
                    <a:pt x="312" y="96"/>
                    <a:pt x="312" y="96"/>
                  </a:cubicBezTo>
                  <a:cubicBezTo>
                    <a:pt x="295" y="67"/>
                    <a:pt x="295" y="67"/>
                    <a:pt x="295" y="67"/>
                  </a:cubicBezTo>
                  <a:cubicBezTo>
                    <a:pt x="264" y="78"/>
                    <a:pt x="264" y="78"/>
                    <a:pt x="264" y="78"/>
                  </a:cubicBezTo>
                  <a:cubicBezTo>
                    <a:pt x="262" y="77"/>
                    <a:pt x="262" y="77"/>
                    <a:pt x="262" y="77"/>
                  </a:cubicBezTo>
                  <a:cubicBezTo>
                    <a:pt x="257" y="71"/>
                    <a:pt x="253" y="67"/>
                    <a:pt x="245" y="61"/>
                  </a:cubicBezTo>
                  <a:cubicBezTo>
                    <a:pt x="246" y="59"/>
                    <a:pt x="246" y="59"/>
                    <a:pt x="246" y="59"/>
                  </a:cubicBezTo>
                  <a:cubicBezTo>
                    <a:pt x="259" y="36"/>
                    <a:pt x="259" y="36"/>
                    <a:pt x="259" y="36"/>
                  </a:cubicBezTo>
                  <a:cubicBezTo>
                    <a:pt x="231" y="18"/>
                    <a:pt x="231" y="18"/>
                    <a:pt x="231" y="18"/>
                  </a:cubicBezTo>
                  <a:cubicBezTo>
                    <a:pt x="210" y="41"/>
                    <a:pt x="210" y="41"/>
                    <a:pt x="210" y="41"/>
                  </a:cubicBezTo>
                  <a:cubicBezTo>
                    <a:pt x="210" y="41"/>
                    <a:pt x="210" y="41"/>
                    <a:pt x="210" y="41"/>
                  </a:cubicBezTo>
                  <a:cubicBezTo>
                    <a:pt x="201" y="37"/>
                    <a:pt x="193" y="34"/>
                    <a:pt x="184" y="33"/>
                  </a:cubicBezTo>
                  <a:cubicBezTo>
                    <a:pt x="184" y="31"/>
                    <a:pt x="184" y="31"/>
                    <a:pt x="184" y="31"/>
                  </a:cubicBezTo>
                  <a:cubicBezTo>
                    <a:pt x="178" y="0"/>
                    <a:pt x="178" y="0"/>
                    <a:pt x="178" y="0"/>
                  </a:cubicBezTo>
                  <a:cubicBezTo>
                    <a:pt x="146" y="0"/>
                    <a:pt x="146" y="0"/>
                    <a:pt x="146" y="0"/>
                  </a:cubicBezTo>
                  <a:cubicBezTo>
                    <a:pt x="139" y="32"/>
                    <a:pt x="139" y="32"/>
                    <a:pt x="139" y="32"/>
                  </a:cubicBezTo>
                  <a:cubicBezTo>
                    <a:pt x="139" y="33"/>
                    <a:pt x="139" y="33"/>
                    <a:pt x="139" y="33"/>
                  </a:cubicBezTo>
                  <a:cubicBezTo>
                    <a:pt x="129" y="34"/>
                    <a:pt x="119" y="37"/>
                    <a:pt x="109" y="42"/>
                  </a:cubicBezTo>
                  <a:cubicBezTo>
                    <a:pt x="108" y="41"/>
                    <a:pt x="108" y="41"/>
                    <a:pt x="108" y="41"/>
                  </a:cubicBezTo>
                  <a:cubicBezTo>
                    <a:pt x="86" y="18"/>
                    <a:pt x="86" y="18"/>
                    <a:pt x="86" y="18"/>
                  </a:cubicBezTo>
                  <a:cubicBezTo>
                    <a:pt x="59" y="36"/>
                    <a:pt x="59" y="36"/>
                    <a:pt x="59" y="36"/>
                  </a:cubicBezTo>
                  <a:cubicBezTo>
                    <a:pt x="72" y="66"/>
                    <a:pt x="72" y="66"/>
                    <a:pt x="72" y="66"/>
                  </a:cubicBezTo>
                  <a:lnTo>
                    <a:pt x="72" y="67"/>
                  </a:lnTo>
                  <a:close/>
                  <a:moveTo>
                    <a:pt x="219" y="69"/>
                  </a:moveTo>
                  <a:cubicBezTo>
                    <a:pt x="271" y="100"/>
                    <a:pt x="287" y="167"/>
                    <a:pt x="256" y="219"/>
                  </a:cubicBezTo>
                  <a:cubicBezTo>
                    <a:pt x="224" y="271"/>
                    <a:pt x="157" y="287"/>
                    <a:pt x="106" y="256"/>
                  </a:cubicBezTo>
                  <a:cubicBezTo>
                    <a:pt x="54" y="225"/>
                    <a:pt x="37" y="157"/>
                    <a:pt x="69" y="106"/>
                  </a:cubicBezTo>
                  <a:cubicBezTo>
                    <a:pt x="100" y="54"/>
                    <a:pt x="167" y="38"/>
                    <a:pt x="219" y="69"/>
                  </a:cubicBezTo>
                  <a:close/>
                </a:path>
              </a:pathLst>
            </a:custGeom>
            <a:solidFill>
              <a:schemeClr val="accent2"/>
            </a:solidFill>
            <a:ln>
              <a:noFill/>
            </a:ln>
          </p:spPr>
          <p:txBody>
            <a:bodyPr anchor="t" anchorCtr="0" bIns="45720" compatLnSpc="1" lIns="91440" numCol="1" rIns="91440" tIns="45720" vert="horz" wrap="square">
              <a:prstTxWarp prst="textNoShape">
                <a:avLst/>
              </a:prstTxWarp>
            </a:bodyPr>
            <a:lstStyle/>
            <a:p>
              <a:endParaRPr lang="en-US" sz="1600">
                <a:latin charset="-122" panose="020b0500000000000000" pitchFamily="34" typeface="Noto Sans S Chinese Regular"/>
                <a:ea charset="-122" panose="020b0500000000000000" pitchFamily="34" typeface="Noto Sans S Chinese Regular"/>
              </a:endParaRPr>
            </a:p>
          </p:txBody>
        </p:sp>
        <p:sp>
          <p:nvSpPr>
            <p:cNvPr id="15" name="Freeform 16"/>
            <p:cNvSpPr/>
            <p:nvPr/>
          </p:nvSpPr>
          <p:spPr bwMode="auto">
            <a:xfrm>
              <a:off x="7126114" y="3091017"/>
              <a:ext cx="379106" cy="334127"/>
            </a:xfrm>
            <a:custGeom>
              <a:gdLst>
                <a:gd fmla="*/ 113 w 125" name="T0"/>
                <a:gd fmla="*/ 62 h 110" name="T1"/>
                <a:gd fmla="*/ 117 w 125" name="T2"/>
                <a:gd fmla="*/ 97 h 110" name="T3"/>
                <a:gd fmla="*/ 82 w 125" name="T4"/>
                <a:gd fmla="*/ 102 h 110" name="T5"/>
                <a:gd fmla="*/ 13 w 125" name="T6"/>
                <a:gd fmla="*/ 49 h 110" name="T7"/>
                <a:gd fmla="*/ 9 w 125" name="T8"/>
                <a:gd fmla="*/ 14 h 110" name="T9"/>
                <a:gd fmla="*/ 44 w 125" name="T10"/>
                <a:gd fmla="*/ 9 h 110" name="T11"/>
                <a:gd fmla="*/ 113 w 125" name="T12"/>
                <a:gd fmla="*/ 62 h 110" name="T13"/>
              </a:gdLst>
              <a:cxnLst>
                <a:cxn ang="0">
                  <a:pos x="T0" y="T1"/>
                </a:cxn>
                <a:cxn ang="0">
                  <a:pos x="T2" y="T3"/>
                </a:cxn>
                <a:cxn ang="0">
                  <a:pos x="T4" y="T5"/>
                </a:cxn>
                <a:cxn ang="0">
                  <a:pos x="T6" y="T7"/>
                </a:cxn>
                <a:cxn ang="0">
                  <a:pos x="T8" y="T9"/>
                </a:cxn>
                <a:cxn ang="0">
                  <a:pos x="T10" y="T11"/>
                </a:cxn>
                <a:cxn ang="0">
                  <a:pos x="T12" y="T13"/>
                </a:cxn>
              </a:cxnLst>
              <a:rect b="b" l="0" r="r" t="0"/>
              <a:pathLst>
                <a:path h="110" w="125">
                  <a:moveTo>
                    <a:pt x="113" y="62"/>
                  </a:moveTo>
                  <a:cubicBezTo>
                    <a:pt x="124" y="70"/>
                    <a:pt x="125" y="86"/>
                    <a:pt x="117" y="97"/>
                  </a:cubicBezTo>
                  <a:cubicBezTo>
                    <a:pt x="109" y="108"/>
                    <a:pt x="93" y="110"/>
                    <a:pt x="82" y="102"/>
                  </a:cubicBezTo>
                  <a:cubicBezTo>
                    <a:pt x="13" y="49"/>
                    <a:pt x="13" y="49"/>
                    <a:pt x="13" y="49"/>
                  </a:cubicBezTo>
                  <a:cubicBezTo>
                    <a:pt x="2" y="41"/>
                    <a:pt x="0" y="25"/>
                    <a:pt x="9" y="14"/>
                  </a:cubicBezTo>
                  <a:cubicBezTo>
                    <a:pt x="17" y="3"/>
                    <a:pt x="33" y="0"/>
                    <a:pt x="44" y="9"/>
                  </a:cubicBezTo>
                  <a:lnTo>
                    <a:pt x="113" y="62"/>
                  </a:lnTo>
                  <a:close/>
                </a:path>
              </a:pathLst>
            </a:custGeom>
            <a:solidFill>
              <a:schemeClr val="accent3"/>
            </a:solidFill>
            <a:ln>
              <a:noFill/>
            </a:ln>
          </p:spPr>
          <p:txBody>
            <a:bodyPr anchor="t" anchorCtr="0" bIns="45720" compatLnSpc="1" lIns="91440" numCol="1" rIns="91440" tIns="45720" vert="horz" wrap="square">
              <a:prstTxWarp prst="textNoShape">
                <a:avLst/>
              </a:prstTxWarp>
            </a:bodyPr>
            <a:lstStyle/>
            <a:p>
              <a:endParaRPr lang="en-US" sz="1600">
                <a:latin charset="-122" panose="020b0500000000000000" pitchFamily="34" typeface="Noto Sans S Chinese Regular"/>
                <a:ea charset="-122" panose="020b0500000000000000" pitchFamily="34" typeface="Noto Sans S Chinese Regular"/>
              </a:endParaRPr>
            </a:p>
          </p:txBody>
        </p:sp>
        <p:sp>
          <p:nvSpPr>
            <p:cNvPr id="16" name="Freeform 17"/>
            <p:cNvSpPr/>
            <p:nvPr/>
          </p:nvSpPr>
          <p:spPr bwMode="auto">
            <a:xfrm>
              <a:off x="6872948" y="3827383"/>
              <a:ext cx="426656" cy="218468"/>
            </a:xfrm>
            <a:custGeom>
              <a:gdLst>
                <a:gd fmla="*/ 117 w 140" name="T0"/>
                <a:gd fmla="*/ 20 h 72" name="T1"/>
                <a:gd fmla="*/ 137 w 140" name="T2"/>
                <a:gd fmla="*/ 49 h 72" name="T3"/>
                <a:gd fmla="*/ 108 w 140" name="T4"/>
                <a:gd fmla="*/ 69 h 72" name="T5"/>
                <a:gd fmla="*/ 22 w 140" name="T6"/>
                <a:gd fmla="*/ 52 h 72" name="T7"/>
                <a:gd fmla="*/ 3 w 140" name="T8"/>
                <a:gd fmla="*/ 23 h 72" name="T9"/>
                <a:gd fmla="*/ 32 w 140" name="T10"/>
                <a:gd fmla="*/ 3 h 72" name="T11"/>
                <a:gd fmla="*/ 117 w 140" name="T12"/>
                <a:gd fmla="*/ 20 h 72" name="T13"/>
              </a:gdLst>
              <a:cxnLst>
                <a:cxn ang="0">
                  <a:pos x="T0" y="T1"/>
                </a:cxn>
                <a:cxn ang="0">
                  <a:pos x="T2" y="T3"/>
                </a:cxn>
                <a:cxn ang="0">
                  <a:pos x="T4" y="T5"/>
                </a:cxn>
                <a:cxn ang="0">
                  <a:pos x="T6" y="T7"/>
                </a:cxn>
                <a:cxn ang="0">
                  <a:pos x="T8" y="T9"/>
                </a:cxn>
                <a:cxn ang="0">
                  <a:pos x="T10" y="T11"/>
                </a:cxn>
                <a:cxn ang="0">
                  <a:pos x="T12" y="T13"/>
                </a:cxn>
              </a:cxnLst>
              <a:rect b="b" l="0" r="r" t="0"/>
              <a:pathLst>
                <a:path h="72" w="140">
                  <a:moveTo>
                    <a:pt x="117" y="20"/>
                  </a:moveTo>
                  <a:cubicBezTo>
                    <a:pt x="131" y="22"/>
                    <a:pt x="140" y="36"/>
                    <a:pt x="137" y="49"/>
                  </a:cubicBezTo>
                  <a:cubicBezTo>
                    <a:pt x="134" y="63"/>
                    <a:pt x="121" y="72"/>
                    <a:pt x="108" y="69"/>
                  </a:cubicBezTo>
                  <a:cubicBezTo>
                    <a:pt x="22" y="52"/>
                    <a:pt x="22" y="52"/>
                    <a:pt x="22" y="52"/>
                  </a:cubicBezTo>
                  <a:cubicBezTo>
                    <a:pt x="9" y="50"/>
                    <a:pt x="0" y="37"/>
                    <a:pt x="3" y="23"/>
                  </a:cubicBezTo>
                  <a:cubicBezTo>
                    <a:pt x="6" y="9"/>
                    <a:pt x="19" y="0"/>
                    <a:pt x="32" y="3"/>
                  </a:cubicBezTo>
                  <a:lnTo>
                    <a:pt x="117" y="20"/>
                  </a:lnTo>
                  <a:close/>
                </a:path>
              </a:pathLst>
            </a:custGeom>
            <a:solidFill>
              <a:schemeClr val="accent2"/>
            </a:solidFill>
            <a:ln>
              <a:noFill/>
            </a:ln>
          </p:spPr>
          <p:txBody>
            <a:bodyPr anchor="t" anchorCtr="0" bIns="45720" compatLnSpc="1" lIns="91440" numCol="1" rIns="91440" tIns="45720" vert="horz" wrap="square">
              <a:prstTxWarp prst="textNoShape">
                <a:avLst/>
              </a:prstTxWarp>
            </a:bodyPr>
            <a:lstStyle/>
            <a:p>
              <a:endParaRPr lang="en-US" sz="1600">
                <a:latin charset="-122" panose="020b0500000000000000" pitchFamily="34" typeface="Noto Sans S Chinese Regular"/>
                <a:ea charset="-122" panose="020b0500000000000000" pitchFamily="34" typeface="Noto Sans S Chinese Regular"/>
              </a:endParaRPr>
            </a:p>
          </p:txBody>
        </p:sp>
        <p:sp>
          <p:nvSpPr>
            <p:cNvPr id="17" name="Freeform 18"/>
            <p:cNvSpPr/>
            <p:nvPr/>
          </p:nvSpPr>
          <p:spPr bwMode="auto">
            <a:xfrm>
              <a:off x="7059289" y="4532907"/>
              <a:ext cx="422800" cy="240315"/>
            </a:xfrm>
            <a:custGeom>
              <a:gdLst>
                <a:gd fmla="*/ 105 w 139" name="T0"/>
                <a:gd fmla="*/ 4 h 79" name="T1"/>
                <a:gd fmla="*/ 136 w 139" name="T2"/>
                <a:gd fmla="*/ 22 h 79" name="T3"/>
                <a:gd fmla="*/ 118 w 139" name="T4"/>
                <a:gd fmla="*/ 52 h 79" name="T5"/>
                <a:gd fmla="*/ 34 w 139" name="T6"/>
                <a:gd fmla="*/ 75 h 79" name="T7"/>
                <a:gd fmla="*/ 4 w 139" name="T8"/>
                <a:gd fmla="*/ 57 h 79" name="T9"/>
                <a:gd fmla="*/ 21 w 139" name="T10"/>
                <a:gd fmla="*/ 26 h 79" name="T11"/>
                <a:gd fmla="*/ 105 w 139" name="T12"/>
                <a:gd fmla="*/ 4 h 79" name="T13"/>
              </a:gdLst>
              <a:cxnLst>
                <a:cxn ang="0">
                  <a:pos x="T0" y="T1"/>
                </a:cxn>
                <a:cxn ang="0">
                  <a:pos x="T2" y="T3"/>
                </a:cxn>
                <a:cxn ang="0">
                  <a:pos x="T4" y="T5"/>
                </a:cxn>
                <a:cxn ang="0">
                  <a:pos x="T6" y="T7"/>
                </a:cxn>
                <a:cxn ang="0">
                  <a:pos x="T8" y="T9"/>
                </a:cxn>
                <a:cxn ang="0">
                  <a:pos x="T10" y="T11"/>
                </a:cxn>
                <a:cxn ang="0">
                  <a:pos x="T12" y="T13"/>
                </a:cxn>
              </a:cxnLst>
              <a:rect b="b" l="0" r="r" t="0"/>
              <a:pathLst>
                <a:path h="79" w="139">
                  <a:moveTo>
                    <a:pt x="105" y="4"/>
                  </a:moveTo>
                  <a:cubicBezTo>
                    <a:pt x="118" y="0"/>
                    <a:pt x="132" y="8"/>
                    <a:pt x="136" y="22"/>
                  </a:cubicBezTo>
                  <a:cubicBezTo>
                    <a:pt x="139" y="35"/>
                    <a:pt x="131" y="49"/>
                    <a:pt x="118" y="52"/>
                  </a:cubicBezTo>
                  <a:cubicBezTo>
                    <a:pt x="34" y="75"/>
                    <a:pt x="34" y="75"/>
                    <a:pt x="34" y="75"/>
                  </a:cubicBezTo>
                  <a:cubicBezTo>
                    <a:pt x="21" y="79"/>
                    <a:pt x="7" y="71"/>
                    <a:pt x="4" y="57"/>
                  </a:cubicBezTo>
                  <a:cubicBezTo>
                    <a:pt x="0" y="44"/>
                    <a:pt x="8" y="30"/>
                    <a:pt x="21" y="26"/>
                  </a:cubicBezTo>
                  <a:lnTo>
                    <a:pt x="105" y="4"/>
                  </a:lnTo>
                  <a:close/>
                </a:path>
              </a:pathLst>
            </a:custGeom>
            <a:solidFill>
              <a:schemeClr val="accent1"/>
            </a:solidFill>
            <a:ln>
              <a:noFill/>
            </a:ln>
          </p:spPr>
          <p:txBody>
            <a:bodyPr anchor="t" anchorCtr="0" bIns="45720" compatLnSpc="1" lIns="91440" numCol="1" rIns="91440" tIns="45720" vert="horz" wrap="square">
              <a:prstTxWarp prst="textNoShape">
                <a:avLst/>
              </a:prstTxWarp>
            </a:bodyPr>
            <a:lstStyle/>
            <a:p>
              <a:endParaRPr lang="en-US" sz="1600">
                <a:latin charset="-122" panose="020b0500000000000000" pitchFamily="34" typeface="Noto Sans S Chinese Regular"/>
                <a:ea charset="-122" panose="020b0500000000000000" pitchFamily="34" typeface="Noto Sans S Chinese Regular"/>
              </a:endParaRPr>
            </a:p>
          </p:txBody>
        </p:sp>
        <p:sp>
          <p:nvSpPr>
            <p:cNvPr id="18" name="Freeform 19"/>
            <p:cNvSpPr/>
            <p:nvPr/>
          </p:nvSpPr>
          <p:spPr bwMode="auto">
            <a:xfrm>
              <a:off x="9846685" y="4532907"/>
              <a:ext cx="425371" cy="240315"/>
            </a:xfrm>
            <a:custGeom>
              <a:gdLst>
                <a:gd fmla="*/ 35 w 140" name="T0"/>
                <a:gd fmla="*/ 4 h 79" name="T1"/>
                <a:gd fmla="*/ 4 w 140" name="T2"/>
                <a:gd fmla="*/ 22 h 79" name="T3"/>
                <a:gd fmla="*/ 21 w 140" name="T4"/>
                <a:gd fmla="*/ 52 h 79" name="T5"/>
                <a:gd fmla="*/ 105 w 140" name="T6"/>
                <a:gd fmla="*/ 75 h 79" name="T7"/>
                <a:gd fmla="*/ 136 w 140" name="T8"/>
                <a:gd fmla="*/ 57 h 79" name="T9"/>
                <a:gd fmla="*/ 119 w 140" name="T10"/>
                <a:gd fmla="*/ 26 h 79" name="T11"/>
                <a:gd fmla="*/ 35 w 140" name="T12"/>
                <a:gd fmla="*/ 4 h 79" name="T13"/>
              </a:gdLst>
              <a:cxnLst>
                <a:cxn ang="0">
                  <a:pos x="T0" y="T1"/>
                </a:cxn>
                <a:cxn ang="0">
                  <a:pos x="T2" y="T3"/>
                </a:cxn>
                <a:cxn ang="0">
                  <a:pos x="T4" y="T5"/>
                </a:cxn>
                <a:cxn ang="0">
                  <a:pos x="T6" y="T7"/>
                </a:cxn>
                <a:cxn ang="0">
                  <a:pos x="T8" y="T9"/>
                </a:cxn>
                <a:cxn ang="0">
                  <a:pos x="T10" y="T11"/>
                </a:cxn>
                <a:cxn ang="0">
                  <a:pos x="T12" y="T13"/>
                </a:cxn>
              </a:cxnLst>
              <a:rect b="b" l="0" r="r" t="0"/>
              <a:pathLst>
                <a:path h="79" w="140">
                  <a:moveTo>
                    <a:pt x="35" y="4"/>
                  </a:moveTo>
                  <a:cubicBezTo>
                    <a:pt x="21" y="0"/>
                    <a:pt x="8" y="8"/>
                    <a:pt x="4" y="22"/>
                  </a:cubicBezTo>
                  <a:cubicBezTo>
                    <a:pt x="0" y="35"/>
                    <a:pt x="8" y="49"/>
                    <a:pt x="21" y="52"/>
                  </a:cubicBezTo>
                  <a:cubicBezTo>
                    <a:pt x="105" y="75"/>
                    <a:pt x="105" y="75"/>
                    <a:pt x="105" y="75"/>
                  </a:cubicBezTo>
                  <a:cubicBezTo>
                    <a:pt x="119" y="79"/>
                    <a:pt x="132" y="71"/>
                    <a:pt x="136" y="57"/>
                  </a:cubicBezTo>
                  <a:cubicBezTo>
                    <a:pt x="140" y="44"/>
                    <a:pt x="132" y="30"/>
                    <a:pt x="119" y="26"/>
                  </a:cubicBezTo>
                  <a:lnTo>
                    <a:pt x="35" y="4"/>
                  </a:lnTo>
                  <a:close/>
                </a:path>
              </a:pathLst>
            </a:custGeom>
            <a:solidFill>
              <a:schemeClr val="accent4"/>
            </a:solidFill>
            <a:ln>
              <a:noFill/>
            </a:ln>
          </p:spPr>
          <p:txBody>
            <a:bodyPr anchor="t" anchorCtr="0" bIns="45720" compatLnSpc="1" lIns="91440" numCol="1" rIns="91440" tIns="45720" vert="horz" wrap="square">
              <a:prstTxWarp prst="textNoShape">
                <a:avLst/>
              </a:prstTxWarp>
            </a:bodyPr>
            <a:lstStyle/>
            <a:p>
              <a:endParaRPr lang="en-US" sz="1600">
                <a:latin charset="-122" panose="020b0500000000000000" pitchFamily="34" typeface="Noto Sans S Chinese Regular"/>
                <a:ea charset="-122" panose="020b0500000000000000" pitchFamily="34" typeface="Noto Sans S Chinese Regular"/>
              </a:endParaRPr>
            </a:p>
          </p:txBody>
        </p:sp>
        <p:sp>
          <p:nvSpPr>
            <p:cNvPr id="19" name="Freeform 20"/>
            <p:cNvSpPr/>
            <p:nvPr/>
          </p:nvSpPr>
          <p:spPr bwMode="auto">
            <a:xfrm>
              <a:off x="7442251" y="2848132"/>
              <a:ext cx="2335039" cy="2748843"/>
            </a:xfrm>
            <a:custGeom>
              <a:gdLst>
                <a:gd fmla="*/ 702 w 768" name="T0"/>
                <a:gd fmla="*/ 412 h 904" name="T1"/>
                <a:gd fmla="*/ 611 w 768" name="T2"/>
                <a:gd fmla="*/ 601 h 904" name="T3"/>
                <a:gd fmla="*/ 611 w 768" name="T4"/>
                <a:gd fmla="*/ 602 h 904" name="T5"/>
                <a:gd fmla="*/ 609 w 768" name="T6"/>
                <a:gd fmla="*/ 604 h 904" name="T7"/>
                <a:gd fmla="*/ 606 w 768" name="T8"/>
                <a:gd fmla="*/ 606 h 904" name="T9"/>
                <a:gd fmla="*/ 606 w 768" name="T10"/>
                <a:gd fmla="*/ 607 h 904" name="T11"/>
                <a:gd fmla="*/ 536 w 768" name="T12"/>
                <a:gd fmla="*/ 735 h 904" name="T13"/>
                <a:gd fmla="*/ 523 w 768" name="T14"/>
                <a:gd fmla="*/ 827 h 904" name="T15"/>
                <a:gd fmla="*/ 523 w 768" name="T16"/>
                <a:gd fmla="*/ 833 h 904" name="T17"/>
                <a:gd fmla="*/ 521 w 768" name="T18"/>
                <a:gd fmla="*/ 837 h 904" name="T19"/>
                <a:gd fmla="*/ 504 w 768" name="T20"/>
                <a:gd fmla="*/ 844 h 904" name="T21"/>
                <a:gd fmla="*/ 274 w 768" name="T22"/>
                <a:gd fmla="*/ 844 h 904" name="T23"/>
                <a:gd fmla="*/ 257 w 768" name="T24"/>
                <a:gd fmla="*/ 837 h 904" name="T25"/>
                <a:gd fmla="*/ 255 w 768" name="T26"/>
                <a:gd fmla="*/ 832 h 904" name="T27"/>
                <a:gd fmla="*/ 256 w 768" name="T28"/>
                <a:gd fmla="*/ 827 h 904" name="T29"/>
                <a:gd fmla="*/ 243 w 768" name="T30"/>
                <a:gd fmla="*/ 737 h 904" name="T31"/>
                <a:gd fmla="*/ 185 w 768" name="T32"/>
                <a:gd fmla="*/ 622 h 904" name="T33"/>
                <a:gd fmla="*/ 170 w 768" name="T34"/>
                <a:gd fmla="*/ 604 h 904" name="T35"/>
                <a:gd fmla="*/ 136 w 768" name="T36"/>
                <a:gd fmla="*/ 571 h 904" name="T37"/>
                <a:gd fmla="*/ 109 w 768" name="T38"/>
                <a:gd fmla="*/ 530 h 904" name="T39"/>
                <a:gd fmla="*/ 75 w 768" name="T40"/>
                <a:gd fmla="*/ 436 h 904" name="T41"/>
                <a:gd fmla="*/ 70 w 768" name="T42"/>
                <a:gd fmla="*/ 378 h 904" name="T43"/>
                <a:gd fmla="*/ 342 w 768" name="T44"/>
                <a:gd fmla="*/ 65 h 904" name="T45"/>
                <a:gd fmla="*/ 305 w 768" name="T46"/>
                <a:gd fmla="*/ 0 h 904" name="T47"/>
                <a:gd fmla="*/ 0 w 768" name="T48"/>
                <a:gd fmla="*/ 378 h 904" name="T49"/>
                <a:gd fmla="*/ 132 w 768" name="T50"/>
                <a:gd fmla="*/ 669 h 904" name="T51"/>
                <a:gd fmla="*/ 186 w 768" name="T52"/>
                <a:gd fmla="*/ 825 h 904" name="T53"/>
                <a:gd fmla="*/ 204 w 768" name="T54"/>
                <a:gd fmla="*/ 883 h 904" name="T55"/>
                <a:gd fmla="*/ 226 w 768" name="T56"/>
                <a:gd fmla="*/ 902 h 904" name="T57"/>
                <a:gd fmla="*/ 380 w 768" name="T58"/>
                <a:gd fmla="*/ 903 h 904" name="T59"/>
                <a:gd fmla="*/ 547 w 768" name="T60"/>
                <a:gd fmla="*/ 904 h 904" name="T61"/>
                <a:gd fmla="*/ 575 w 768" name="T62"/>
                <a:gd fmla="*/ 883 h 904" name="T63"/>
                <a:gd fmla="*/ 593 w 768" name="T64"/>
                <a:gd fmla="*/ 825 h 904" name="T65"/>
                <a:gd fmla="*/ 658 w 768" name="T66"/>
                <a:gd fmla="*/ 654 h 904" name="T67"/>
                <a:gd fmla="*/ 662 w 768" name="T68"/>
                <a:gd fmla="*/ 650 h 904" name="T69"/>
                <a:gd fmla="*/ 768 w 768" name="T70"/>
                <a:gd fmla="*/ 442 h 904" name="T71"/>
                <a:gd fmla="*/ 702 w 768" name="T72"/>
                <a:gd fmla="*/ 412 h 90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904" w="768">
                  <a:moveTo>
                    <a:pt x="702" y="412"/>
                  </a:moveTo>
                  <a:cubicBezTo>
                    <a:pt x="694" y="485"/>
                    <a:pt x="661" y="552"/>
                    <a:pt x="611" y="601"/>
                  </a:cubicBezTo>
                  <a:cubicBezTo>
                    <a:pt x="611" y="602"/>
                    <a:pt x="611" y="602"/>
                    <a:pt x="611" y="602"/>
                  </a:cubicBezTo>
                  <a:cubicBezTo>
                    <a:pt x="610" y="603"/>
                    <a:pt x="609" y="603"/>
                    <a:pt x="609" y="604"/>
                  </a:cubicBezTo>
                  <a:cubicBezTo>
                    <a:pt x="609" y="604"/>
                    <a:pt x="608" y="605"/>
                    <a:pt x="606" y="606"/>
                  </a:cubicBezTo>
                  <a:cubicBezTo>
                    <a:pt x="606" y="607"/>
                    <a:pt x="606" y="607"/>
                    <a:pt x="606" y="607"/>
                  </a:cubicBezTo>
                  <a:cubicBezTo>
                    <a:pt x="595" y="619"/>
                    <a:pt x="556" y="665"/>
                    <a:pt x="536" y="735"/>
                  </a:cubicBezTo>
                  <a:cubicBezTo>
                    <a:pt x="528" y="762"/>
                    <a:pt x="523" y="793"/>
                    <a:pt x="523" y="827"/>
                  </a:cubicBezTo>
                  <a:cubicBezTo>
                    <a:pt x="523" y="829"/>
                    <a:pt x="523" y="831"/>
                    <a:pt x="523" y="833"/>
                  </a:cubicBezTo>
                  <a:cubicBezTo>
                    <a:pt x="523" y="833"/>
                    <a:pt x="522" y="835"/>
                    <a:pt x="521" y="837"/>
                  </a:cubicBezTo>
                  <a:cubicBezTo>
                    <a:pt x="519" y="839"/>
                    <a:pt x="514" y="842"/>
                    <a:pt x="504" y="844"/>
                  </a:cubicBezTo>
                  <a:cubicBezTo>
                    <a:pt x="274" y="844"/>
                    <a:pt x="274" y="844"/>
                    <a:pt x="274" y="844"/>
                  </a:cubicBezTo>
                  <a:cubicBezTo>
                    <a:pt x="265" y="842"/>
                    <a:pt x="260" y="840"/>
                    <a:pt x="257" y="837"/>
                  </a:cubicBezTo>
                  <a:cubicBezTo>
                    <a:pt x="256" y="836"/>
                    <a:pt x="255" y="833"/>
                    <a:pt x="255" y="832"/>
                  </a:cubicBezTo>
                  <a:cubicBezTo>
                    <a:pt x="256" y="830"/>
                    <a:pt x="256" y="830"/>
                    <a:pt x="256" y="827"/>
                  </a:cubicBezTo>
                  <a:cubicBezTo>
                    <a:pt x="256" y="794"/>
                    <a:pt x="251" y="764"/>
                    <a:pt x="243" y="737"/>
                  </a:cubicBezTo>
                  <a:cubicBezTo>
                    <a:pt x="227" y="683"/>
                    <a:pt x="201" y="643"/>
                    <a:pt x="185" y="622"/>
                  </a:cubicBezTo>
                  <a:cubicBezTo>
                    <a:pt x="180" y="616"/>
                    <a:pt x="175" y="610"/>
                    <a:pt x="170" y="604"/>
                  </a:cubicBezTo>
                  <a:cubicBezTo>
                    <a:pt x="159" y="593"/>
                    <a:pt x="146" y="583"/>
                    <a:pt x="136" y="571"/>
                  </a:cubicBezTo>
                  <a:cubicBezTo>
                    <a:pt x="125" y="558"/>
                    <a:pt x="116" y="544"/>
                    <a:pt x="109" y="530"/>
                  </a:cubicBezTo>
                  <a:cubicBezTo>
                    <a:pt x="94" y="501"/>
                    <a:pt x="81" y="469"/>
                    <a:pt x="75" y="436"/>
                  </a:cubicBezTo>
                  <a:cubicBezTo>
                    <a:pt x="72" y="417"/>
                    <a:pt x="70" y="397"/>
                    <a:pt x="70" y="378"/>
                  </a:cubicBezTo>
                  <a:cubicBezTo>
                    <a:pt x="70" y="219"/>
                    <a:pt x="189" y="87"/>
                    <a:pt x="342" y="65"/>
                  </a:cubicBezTo>
                  <a:cubicBezTo>
                    <a:pt x="305" y="0"/>
                    <a:pt x="305" y="0"/>
                    <a:pt x="305" y="0"/>
                  </a:cubicBezTo>
                  <a:cubicBezTo>
                    <a:pt x="131" y="38"/>
                    <a:pt x="0" y="193"/>
                    <a:pt x="0" y="378"/>
                  </a:cubicBezTo>
                  <a:cubicBezTo>
                    <a:pt x="0" y="494"/>
                    <a:pt x="51" y="598"/>
                    <a:pt x="132" y="669"/>
                  </a:cubicBezTo>
                  <a:cubicBezTo>
                    <a:pt x="151" y="694"/>
                    <a:pt x="185" y="750"/>
                    <a:pt x="186" y="825"/>
                  </a:cubicBezTo>
                  <a:cubicBezTo>
                    <a:pt x="184" y="841"/>
                    <a:pt x="188" y="864"/>
                    <a:pt x="204" y="883"/>
                  </a:cubicBezTo>
                  <a:cubicBezTo>
                    <a:pt x="210" y="890"/>
                    <a:pt x="218" y="897"/>
                    <a:pt x="226" y="902"/>
                  </a:cubicBezTo>
                  <a:cubicBezTo>
                    <a:pt x="380" y="903"/>
                    <a:pt x="380" y="903"/>
                    <a:pt x="380" y="903"/>
                  </a:cubicBezTo>
                  <a:cubicBezTo>
                    <a:pt x="547" y="904"/>
                    <a:pt x="547" y="904"/>
                    <a:pt x="547" y="904"/>
                  </a:cubicBezTo>
                  <a:cubicBezTo>
                    <a:pt x="558" y="899"/>
                    <a:pt x="567" y="892"/>
                    <a:pt x="575" y="883"/>
                  </a:cubicBezTo>
                  <a:cubicBezTo>
                    <a:pt x="590" y="864"/>
                    <a:pt x="594" y="841"/>
                    <a:pt x="593" y="825"/>
                  </a:cubicBezTo>
                  <a:cubicBezTo>
                    <a:pt x="594" y="723"/>
                    <a:pt x="657" y="655"/>
                    <a:pt x="658" y="654"/>
                  </a:cubicBezTo>
                  <a:cubicBezTo>
                    <a:pt x="660" y="653"/>
                    <a:pt x="661" y="652"/>
                    <a:pt x="662" y="650"/>
                  </a:cubicBezTo>
                  <a:cubicBezTo>
                    <a:pt x="717" y="595"/>
                    <a:pt x="755" y="522"/>
                    <a:pt x="768" y="442"/>
                  </a:cubicBezTo>
                  <a:cubicBezTo>
                    <a:pt x="750" y="433"/>
                    <a:pt x="720" y="420"/>
                    <a:pt x="702" y="412"/>
                  </a:cubicBezTo>
                  <a:close/>
                </a:path>
              </a:pathLst>
            </a:custGeom>
            <a:solidFill>
              <a:schemeClr val="tx1">
                <a:lumMod val="65000"/>
                <a:lumOff val="35000"/>
              </a:schemeClr>
            </a:solidFill>
            <a:ln>
              <a:noFill/>
            </a:ln>
          </p:spPr>
          <p:txBody>
            <a:bodyPr anchor="t" anchorCtr="0" bIns="45720" compatLnSpc="1" lIns="91440" numCol="1" rIns="91440" tIns="45720" vert="horz" wrap="square">
              <a:prstTxWarp prst="textNoShape">
                <a:avLst/>
              </a:prstTxWarp>
            </a:bodyPr>
            <a:lstStyle/>
            <a:p>
              <a:endParaRPr lang="en-US" sz="1600">
                <a:latin charset="-122" panose="020b0500000000000000" pitchFamily="34" typeface="Noto Sans S Chinese Regular"/>
                <a:ea charset="-122" panose="020b0500000000000000" pitchFamily="34" typeface="Noto Sans S Chinese Regular"/>
              </a:endParaRPr>
            </a:p>
          </p:txBody>
        </p:sp>
        <p:sp>
          <p:nvSpPr>
            <p:cNvPr id="20" name="Freeform 33"/>
            <p:cNvSpPr/>
            <p:nvPr/>
          </p:nvSpPr>
          <p:spPr bwMode="auto">
            <a:xfrm>
              <a:off x="7448677" y="2303247"/>
              <a:ext cx="704238" cy="298145"/>
            </a:xfrm>
            <a:custGeom>
              <a:gdLst>
                <a:gd fmla="*/ 232 w 232" name="T0"/>
                <a:gd fmla="*/ 44 h 98" name="T1"/>
                <a:gd fmla="*/ 225 w 232" name="T2"/>
                <a:gd fmla="*/ 34 h 98" name="T3"/>
                <a:gd fmla="*/ 10 w 232" name="T4"/>
                <a:gd fmla="*/ 0 h 98" name="T5"/>
                <a:gd fmla="*/ 0 w 232" name="T6"/>
                <a:gd fmla="*/ 7 h 98" name="T7"/>
                <a:gd fmla="*/ 232 w 232" name="T8"/>
                <a:gd fmla="*/ 44 h 98" name="T9"/>
              </a:gdLst>
              <a:cxnLst>
                <a:cxn ang="0">
                  <a:pos x="T0" y="T1"/>
                </a:cxn>
                <a:cxn ang="0">
                  <a:pos x="T2" y="T3"/>
                </a:cxn>
                <a:cxn ang="0">
                  <a:pos x="T4" y="T5"/>
                </a:cxn>
                <a:cxn ang="0">
                  <a:pos x="T6" y="T7"/>
                </a:cxn>
                <a:cxn ang="0">
                  <a:pos x="T8" y="T9"/>
                </a:cxn>
              </a:cxnLst>
              <a:rect b="b" l="0" r="r" t="0"/>
              <a:pathLst>
                <a:path h="98" w="231">
                  <a:moveTo>
                    <a:pt x="232" y="44"/>
                  </a:moveTo>
                  <a:cubicBezTo>
                    <a:pt x="225" y="34"/>
                    <a:pt x="225" y="34"/>
                    <a:pt x="225" y="34"/>
                  </a:cubicBezTo>
                  <a:cubicBezTo>
                    <a:pt x="157" y="84"/>
                    <a:pt x="60" y="69"/>
                    <a:pt x="10" y="0"/>
                  </a:cubicBezTo>
                  <a:cubicBezTo>
                    <a:pt x="0" y="7"/>
                    <a:pt x="0" y="7"/>
                    <a:pt x="0" y="7"/>
                  </a:cubicBezTo>
                  <a:cubicBezTo>
                    <a:pt x="54" y="81"/>
                    <a:pt x="158" y="98"/>
                    <a:pt x="232" y="44"/>
                  </a:cubicBezTo>
                  <a:close/>
                </a:path>
              </a:pathLst>
            </a:custGeom>
            <a:solidFill>
              <a:schemeClr val="accent4"/>
            </a:solidFill>
            <a:ln>
              <a:noFill/>
            </a:ln>
          </p:spPr>
          <p:txBody>
            <a:bodyPr anchor="t" anchorCtr="0" bIns="45720" compatLnSpc="1" lIns="91440" numCol="1" rIns="91440" tIns="45720" vert="horz" wrap="square">
              <a:prstTxWarp prst="textNoShape">
                <a:avLst/>
              </a:prstTxWarp>
            </a:bodyPr>
            <a:lstStyle/>
            <a:p>
              <a:endParaRPr lang="en-US" sz="1600">
                <a:latin charset="-122" panose="020b0500000000000000" pitchFamily="34" typeface="Noto Sans S Chinese Regular"/>
                <a:ea charset="-122" panose="020b0500000000000000" pitchFamily="34" typeface="Noto Sans S Chinese Regular"/>
              </a:endParaRPr>
            </a:p>
          </p:txBody>
        </p:sp>
        <p:sp>
          <p:nvSpPr>
            <p:cNvPr id="21" name="Freeform 34"/>
            <p:cNvSpPr/>
            <p:nvPr/>
          </p:nvSpPr>
          <p:spPr bwMode="auto">
            <a:xfrm>
              <a:off x="7438396" y="2287826"/>
              <a:ext cx="57830" cy="57830"/>
            </a:xfrm>
            <a:custGeom>
              <a:gdLst>
                <a:gd fmla="*/ 45 w 45" name="T0"/>
                <a:gd fmla="*/ 12 h 45" name="T1"/>
                <a:gd fmla="*/ 3 w 45" name="T2"/>
                <a:gd fmla="*/ 0 h 45" name="T3"/>
                <a:gd fmla="*/ 0 w 45" name="T4"/>
                <a:gd fmla="*/ 45 h 45" name="T5"/>
                <a:gd fmla="*/ 45 w 45" name="T6"/>
                <a:gd fmla="*/ 12 h 45" name="T7"/>
              </a:gdLst>
              <a:cxnLst>
                <a:cxn ang="0">
                  <a:pos x="T0" y="T1"/>
                </a:cxn>
                <a:cxn ang="0">
                  <a:pos x="T2" y="T3"/>
                </a:cxn>
                <a:cxn ang="0">
                  <a:pos x="T4" y="T5"/>
                </a:cxn>
                <a:cxn ang="0">
                  <a:pos x="T6" y="T7"/>
                </a:cxn>
              </a:cxnLst>
              <a:rect b="b" l="0" r="r" t="0"/>
              <a:pathLst>
                <a:path h="45" w="45">
                  <a:moveTo>
                    <a:pt x="45" y="12"/>
                  </a:moveTo>
                  <a:lnTo>
                    <a:pt x="3" y="0"/>
                  </a:lnTo>
                  <a:lnTo>
                    <a:pt x="0" y="45"/>
                  </a:lnTo>
                  <a:lnTo>
                    <a:pt x="45" y="12"/>
                  </a:lnTo>
                  <a:close/>
                </a:path>
              </a:pathLst>
            </a:custGeom>
            <a:solidFill>
              <a:schemeClr val="accent4"/>
            </a:solidFill>
            <a:ln>
              <a:noFill/>
            </a:ln>
          </p:spPr>
          <p:txBody>
            <a:bodyPr anchor="t" anchorCtr="0" bIns="45720" compatLnSpc="1" lIns="91440" numCol="1" rIns="91440" tIns="45720" vert="horz" wrap="square">
              <a:prstTxWarp prst="textNoShape">
                <a:avLst/>
              </a:prstTxWarp>
            </a:bodyPr>
            <a:lstStyle/>
            <a:p>
              <a:endParaRPr lang="en-US" sz="1600">
                <a:latin charset="-122" panose="020b0500000000000000" pitchFamily="34" typeface="Noto Sans S Chinese Regular"/>
                <a:ea charset="-122" panose="020b0500000000000000" pitchFamily="34" typeface="Noto Sans S Chinese Regular"/>
              </a:endParaRPr>
            </a:p>
          </p:txBody>
        </p:sp>
        <p:sp>
          <p:nvSpPr>
            <p:cNvPr id="22" name="Freeform 35"/>
            <p:cNvSpPr/>
            <p:nvPr/>
          </p:nvSpPr>
          <p:spPr bwMode="auto">
            <a:xfrm>
              <a:off x="9980336" y="3921196"/>
              <a:ext cx="602715" cy="449787"/>
            </a:xfrm>
            <a:custGeom>
              <a:gdLst>
                <a:gd fmla="*/ 0 w 198" name="T0"/>
                <a:gd fmla="*/ 129 h 148" name="T1"/>
                <a:gd fmla="*/ 3 w 198" name="T2"/>
                <a:gd fmla="*/ 117 h 148" name="T3"/>
                <a:gd fmla="*/ 186 w 198" name="T4"/>
                <a:gd fmla="*/ 0 h 148" name="T5"/>
                <a:gd fmla="*/ 198 w 198" name="T6"/>
                <a:gd fmla="*/ 2 h 148" name="T7"/>
                <a:gd fmla="*/ 0 w 198" name="T8"/>
                <a:gd fmla="*/ 129 h 148" name="T9"/>
              </a:gdLst>
              <a:cxnLst>
                <a:cxn ang="0">
                  <a:pos x="T0" y="T1"/>
                </a:cxn>
                <a:cxn ang="0">
                  <a:pos x="T2" y="T3"/>
                </a:cxn>
                <a:cxn ang="0">
                  <a:pos x="T4" y="T5"/>
                </a:cxn>
                <a:cxn ang="0">
                  <a:pos x="T6" y="T7"/>
                </a:cxn>
                <a:cxn ang="0">
                  <a:pos x="T8" y="T9"/>
                </a:cxn>
              </a:cxnLst>
              <a:rect b="b" l="0" r="r" t="0"/>
              <a:pathLst>
                <a:path h="148" w="198">
                  <a:moveTo>
                    <a:pt x="0" y="129"/>
                  </a:moveTo>
                  <a:cubicBezTo>
                    <a:pt x="3" y="117"/>
                    <a:pt x="3" y="117"/>
                    <a:pt x="3" y="117"/>
                  </a:cubicBezTo>
                  <a:cubicBezTo>
                    <a:pt x="86" y="135"/>
                    <a:pt x="168" y="83"/>
                    <a:pt x="186" y="0"/>
                  </a:cubicBezTo>
                  <a:cubicBezTo>
                    <a:pt x="198" y="2"/>
                    <a:pt x="198" y="2"/>
                    <a:pt x="198" y="2"/>
                  </a:cubicBezTo>
                  <a:cubicBezTo>
                    <a:pt x="178" y="92"/>
                    <a:pt x="90" y="148"/>
                    <a:pt x="0" y="129"/>
                  </a:cubicBezTo>
                  <a:close/>
                </a:path>
              </a:pathLst>
            </a:custGeom>
            <a:solidFill>
              <a:schemeClr val="accent2"/>
            </a:solidFill>
            <a:ln>
              <a:noFill/>
            </a:ln>
          </p:spPr>
          <p:txBody>
            <a:bodyPr anchor="t" anchorCtr="0" bIns="45720" compatLnSpc="1" lIns="91440" numCol="1" rIns="91440" tIns="45720" vert="horz" wrap="square">
              <a:prstTxWarp prst="textNoShape">
                <a:avLst/>
              </a:prstTxWarp>
            </a:bodyPr>
            <a:lstStyle/>
            <a:p>
              <a:endParaRPr lang="en-US" sz="1600">
                <a:latin charset="-122" panose="020b0500000000000000" pitchFamily="34" typeface="Noto Sans S Chinese Regular"/>
                <a:ea charset="-122" panose="020b0500000000000000" pitchFamily="34" typeface="Noto Sans S Chinese Regular"/>
              </a:endParaRPr>
            </a:p>
          </p:txBody>
        </p:sp>
        <p:sp>
          <p:nvSpPr>
            <p:cNvPr id="23" name="Freeform 36"/>
            <p:cNvSpPr/>
            <p:nvPr/>
          </p:nvSpPr>
          <p:spPr bwMode="auto">
            <a:xfrm>
              <a:off x="10530362" y="3890354"/>
              <a:ext cx="70681" cy="52689"/>
            </a:xfrm>
            <a:custGeom>
              <a:gdLst>
                <a:gd fmla="*/ 0 w 55" name="T0"/>
                <a:gd fmla="*/ 29 h 41" name="T1"/>
                <a:gd fmla="*/ 34 w 55" name="T2"/>
                <a:gd fmla="*/ 0 h 41" name="T3"/>
                <a:gd fmla="*/ 55 w 55" name="T4"/>
                <a:gd fmla="*/ 41 h 41" name="T5"/>
                <a:gd fmla="*/ 0 w 55" name="T6"/>
                <a:gd fmla="*/ 29 h 41" name="T7"/>
              </a:gdLst>
              <a:cxnLst>
                <a:cxn ang="0">
                  <a:pos x="T0" y="T1"/>
                </a:cxn>
                <a:cxn ang="0">
                  <a:pos x="T2" y="T3"/>
                </a:cxn>
                <a:cxn ang="0">
                  <a:pos x="T4" y="T5"/>
                </a:cxn>
                <a:cxn ang="0">
                  <a:pos x="T6" y="T7"/>
                </a:cxn>
              </a:cxnLst>
              <a:rect b="b" l="0" r="r" t="0"/>
              <a:pathLst>
                <a:path h="41" w="55">
                  <a:moveTo>
                    <a:pt x="0" y="29"/>
                  </a:moveTo>
                  <a:lnTo>
                    <a:pt x="34" y="0"/>
                  </a:lnTo>
                  <a:lnTo>
                    <a:pt x="55" y="41"/>
                  </a:lnTo>
                  <a:lnTo>
                    <a:pt x="0" y="29"/>
                  </a:ln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600">
                <a:latin charset="-122" panose="020b0500000000000000" pitchFamily="34" typeface="Noto Sans S Chinese Regular"/>
                <a:ea charset="-122" panose="020b0500000000000000" pitchFamily="34" typeface="Noto Sans S Chinese Regular"/>
              </a:endParaRPr>
            </a:p>
          </p:txBody>
        </p:sp>
        <p:sp>
          <p:nvSpPr>
            <p:cNvPr id="24" name="Oval 37"/>
            <p:cNvSpPr>
              <a:spLocks noChangeArrowheads="1"/>
            </p:cNvSpPr>
            <p:nvPr/>
          </p:nvSpPr>
          <p:spPr bwMode="auto">
            <a:xfrm>
              <a:off x="10156396" y="4137094"/>
              <a:ext cx="244171" cy="242885"/>
            </a:xfrm>
            <a:prstGeom prst="ellipse">
              <a:avLst/>
            </a:prstGeom>
            <a:solidFill>
              <a:schemeClr val="accent2"/>
            </a:solidFill>
            <a:ln>
              <a:noFill/>
            </a:ln>
          </p:spPr>
          <p:txBody>
            <a:bodyPr anchor="t" anchorCtr="0" bIns="45720" compatLnSpc="1" lIns="91440" numCol="1" rIns="91440" tIns="45720" vert="horz" wrap="square">
              <a:prstTxWarp prst="textNoShape">
                <a:avLst/>
              </a:prstTxWarp>
            </a:bodyPr>
            <a:lstStyle/>
            <a:p>
              <a:endParaRPr lang="en-US" sz="1600">
                <a:latin charset="-122" panose="020b0500000000000000" pitchFamily="34" typeface="Noto Sans S Chinese Regular"/>
                <a:ea charset="-122" panose="020b0500000000000000" pitchFamily="34" typeface="Noto Sans S Chinese Regular"/>
              </a:endParaRPr>
            </a:p>
          </p:txBody>
        </p:sp>
        <p:sp>
          <p:nvSpPr>
            <p:cNvPr id="25" name="Freeform 40"/>
            <p:cNvSpPr/>
            <p:nvPr/>
          </p:nvSpPr>
          <p:spPr bwMode="auto">
            <a:xfrm>
              <a:off x="7578472" y="2370072"/>
              <a:ext cx="277583" cy="280153"/>
            </a:xfrm>
            <a:custGeom>
              <a:gdLst>
                <a:gd fmla="*/ 10 w 91" name="T0"/>
                <a:gd fmla="*/ 65 h 92" name="T1"/>
                <a:gd fmla="*/ 64 w 91" name="T2"/>
                <a:gd fmla="*/ 81 h 92" name="T3"/>
                <a:gd fmla="*/ 81 w 91" name="T4"/>
                <a:gd fmla="*/ 27 h 92" name="T5"/>
                <a:gd fmla="*/ 27 w 91" name="T6"/>
                <a:gd fmla="*/ 10 h 92" name="T7"/>
                <a:gd fmla="*/ 10 w 91" name="T8"/>
                <a:gd fmla="*/ 65 h 92" name="T9"/>
              </a:gdLst>
              <a:cxnLst>
                <a:cxn ang="0">
                  <a:pos x="T0" y="T1"/>
                </a:cxn>
                <a:cxn ang="0">
                  <a:pos x="T2" y="T3"/>
                </a:cxn>
                <a:cxn ang="0">
                  <a:pos x="T4" y="T5"/>
                </a:cxn>
                <a:cxn ang="0">
                  <a:pos x="T6" y="T7"/>
                </a:cxn>
                <a:cxn ang="0">
                  <a:pos x="T8" y="T9"/>
                </a:cxn>
              </a:cxnLst>
              <a:rect b="b" l="0" r="r" t="0"/>
              <a:pathLst>
                <a:path h="92" w="91">
                  <a:moveTo>
                    <a:pt x="10" y="65"/>
                  </a:moveTo>
                  <a:cubicBezTo>
                    <a:pt x="20" y="84"/>
                    <a:pt x="45" y="92"/>
                    <a:pt x="64" y="81"/>
                  </a:cubicBezTo>
                  <a:cubicBezTo>
                    <a:pt x="84" y="71"/>
                    <a:pt x="91" y="47"/>
                    <a:pt x="81" y="27"/>
                  </a:cubicBezTo>
                  <a:cubicBezTo>
                    <a:pt x="70" y="8"/>
                    <a:pt x="46" y="0"/>
                    <a:pt x="27" y="10"/>
                  </a:cubicBezTo>
                  <a:cubicBezTo>
                    <a:pt x="7" y="21"/>
                    <a:pt x="0" y="45"/>
                    <a:pt x="10" y="65"/>
                  </a:cubicBezTo>
                  <a:close/>
                </a:path>
              </a:pathLst>
            </a:custGeom>
            <a:solidFill>
              <a:schemeClr val="accent4"/>
            </a:solidFill>
            <a:ln>
              <a:noFill/>
            </a:ln>
          </p:spPr>
          <p:txBody>
            <a:bodyPr anchor="t" anchorCtr="0" bIns="45720" compatLnSpc="1" lIns="91440" numCol="1" rIns="91440" tIns="45720" vert="horz" wrap="square">
              <a:prstTxWarp prst="textNoShape">
                <a:avLst/>
              </a:prstTxWarp>
            </a:bodyPr>
            <a:lstStyle/>
            <a:p>
              <a:endParaRPr lang="en-US" sz="1600">
                <a:latin charset="-122" panose="020b0500000000000000" pitchFamily="34" typeface="Noto Sans S Chinese Regular"/>
                <a:ea charset="-122" panose="020b0500000000000000" pitchFamily="34" typeface="Noto Sans S Chinese Regular"/>
              </a:endParaRPr>
            </a:p>
          </p:txBody>
        </p:sp>
        <p:sp>
          <p:nvSpPr>
            <p:cNvPr id="26" name="Freeform 41"/>
            <p:cNvSpPr/>
            <p:nvPr/>
          </p:nvSpPr>
          <p:spPr bwMode="auto">
            <a:xfrm>
              <a:off x="9278669" y="1314999"/>
              <a:ext cx="1100051" cy="1101336"/>
            </a:xfrm>
            <a:custGeom>
              <a:gdLst>
                <a:gd fmla="*/ 362 w 362" name="T0"/>
                <a:gd fmla="*/ 362 h 362" name="T1"/>
                <a:gd fmla="*/ 346 w 362" name="T2"/>
                <a:gd fmla="*/ 362 h 362" name="T3"/>
                <a:gd fmla="*/ 0 w 362" name="T4"/>
                <a:gd fmla="*/ 16 h 362" name="T5"/>
                <a:gd fmla="*/ 0 w 362" name="T6"/>
                <a:gd fmla="*/ 0 h 362" name="T7"/>
                <a:gd fmla="*/ 362 w 362" name="T8"/>
                <a:gd fmla="*/ 362 h 362" name="T9"/>
              </a:gdLst>
              <a:cxnLst>
                <a:cxn ang="0">
                  <a:pos x="T0" y="T1"/>
                </a:cxn>
                <a:cxn ang="0">
                  <a:pos x="T2" y="T3"/>
                </a:cxn>
                <a:cxn ang="0">
                  <a:pos x="T4" y="T5"/>
                </a:cxn>
                <a:cxn ang="0">
                  <a:pos x="T6" y="T7"/>
                </a:cxn>
                <a:cxn ang="0">
                  <a:pos x="T8" y="T9"/>
                </a:cxn>
              </a:cxnLst>
              <a:rect b="b" l="0" r="r" t="0"/>
              <a:pathLst>
                <a:path h="362" w="362">
                  <a:moveTo>
                    <a:pt x="362" y="362"/>
                  </a:moveTo>
                  <a:cubicBezTo>
                    <a:pt x="346" y="362"/>
                    <a:pt x="346" y="362"/>
                    <a:pt x="346" y="362"/>
                  </a:cubicBezTo>
                  <a:cubicBezTo>
                    <a:pt x="346" y="171"/>
                    <a:pt x="191" y="16"/>
                    <a:pt x="0" y="16"/>
                  </a:cubicBezTo>
                  <a:cubicBezTo>
                    <a:pt x="0" y="0"/>
                    <a:pt x="0" y="0"/>
                    <a:pt x="0" y="0"/>
                  </a:cubicBezTo>
                  <a:cubicBezTo>
                    <a:pt x="200" y="0"/>
                    <a:pt x="362" y="162"/>
                    <a:pt x="362" y="362"/>
                  </a:cubicBezTo>
                  <a:close/>
                </a:path>
              </a:pathLst>
            </a:custGeom>
            <a:solidFill>
              <a:schemeClr val="accent3"/>
            </a:solidFill>
            <a:ln>
              <a:noFill/>
            </a:ln>
          </p:spPr>
          <p:txBody>
            <a:bodyPr anchor="t" anchorCtr="0" bIns="45720" compatLnSpc="1" lIns="91440" numCol="1" rIns="91440" tIns="45720" vert="horz" wrap="square">
              <a:prstTxWarp prst="textNoShape">
                <a:avLst/>
              </a:prstTxWarp>
            </a:bodyPr>
            <a:lstStyle/>
            <a:p>
              <a:endParaRPr lang="en-US" sz="1600">
                <a:latin charset="-122" panose="020b0500000000000000" pitchFamily="34" typeface="Noto Sans S Chinese Regular"/>
                <a:ea charset="-122" panose="020b0500000000000000" pitchFamily="34" typeface="Noto Sans S Chinese Regular"/>
              </a:endParaRPr>
            </a:p>
          </p:txBody>
        </p:sp>
        <p:sp>
          <p:nvSpPr>
            <p:cNvPr id="27" name="Freeform 42"/>
            <p:cNvSpPr/>
            <p:nvPr/>
          </p:nvSpPr>
          <p:spPr bwMode="auto">
            <a:xfrm>
              <a:off x="9216984" y="1261025"/>
              <a:ext cx="100239" cy="154213"/>
            </a:xfrm>
            <a:custGeom>
              <a:gdLst>
                <a:gd fmla="*/ 78 w 78" name="T0"/>
                <a:gd fmla="*/ 0 h 120" name="T1"/>
                <a:gd fmla="*/ 0 w 78" name="T2"/>
                <a:gd fmla="*/ 56 h 120" name="T3"/>
                <a:gd fmla="*/ 74 w 78" name="T4"/>
                <a:gd fmla="*/ 120 h 120" name="T5"/>
                <a:gd fmla="*/ 78 w 78" name="T6"/>
                <a:gd fmla="*/ 0 h 120" name="T7"/>
              </a:gdLst>
              <a:cxnLst>
                <a:cxn ang="0">
                  <a:pos x="T0" y="T1"/>
                </a:cxn>
                <a:cxn ang="0">
                  <a:pos x="T2" y="T3"/>
                </a:cxn>
                <a:cxn ang="0">
                  <a:pos x="T4" y="T5"/>
                </a:cxn>
                <a:cxn ang="0">
                  <a:pos x="T6" y="T7"/>
                </a:cxn>
              </a:cxnLst>
              <a:rect b="b" l="0" r="r" t="0"/>
              <a:pathLst>
                <a:path h="120" w="78">
                  <a:moveTo>
                    <a:pt x="78" y="0"/>
                  </a:moveTo>
                  <a:lnTo>
                    <a:pt x="0" y="56"/>
                  </a:lnTo>
                  <a:lnTo>
                    <a:pt x="74" y="120"/>
                  </a:lnTo>
                  <a:lnTo>
                    <a:pt x="78" y="0"/>
                  </a:lnTo>
                  <a:close/>
                </a:path>
              </a:pathLst>
            </a:custGeom>
            <a:solidFill>
              <a:schemeClr val="accent3"/>
            </a:solidFill>
            <a:ln>
              <a:noFill/>
            </a:ln>
          </p:spPr>
          <p:txBody>
            <a:bodyPr anchor="t" anchorCtr="0" bIns="45720" compatLnSpc="1" lIns="91440" numCol="1" rIns="91440" tIns="45720" vert="horz" wrap="square">
              <a:prstTxWarp prst="textNoShape">
                <a:avLst/>
              </a:prstTxWarp>
            </a:bodyPr>
            <a:lstStyle/>
            <a:p>
              <a:endParaRPr lang="en-US" sz="1600">
                <a:latin charset="-122" panose="020b0500000000000000" pitchFamily="34" typeface="Noto Sans S Chinese Regular"/>
                <a:ea charset="-122" panose="020b0500000000000000" pitchFamily="34" typeface="Noto Sans S Chinese Regular"/>
              </a:endParaRPr>
            </a:p>
          </p:txBody>
        </p:sp>
        <p:sp>
          <p:nvSpPr>
            <p:cNvPr id="28" name="Oval 43"/>
            <p:cNvSpPr>
              <a:spLocks noChangeArrowheads="1"/>
            </p:cNvSpPr>
            <p:nvPr/>
          </p:nvSpPr>
          <p:spPr bwMode="auto">
            <a:xfrm>
              <a:off x="9886524" y="1501340"/>
              <a:ext cx="355974" cy="358545"/>
            </a:xfrm>
            <a:prstGeom prst="ellipse">
              <a:avLst/>
            </a:prstGeom>
            <a:solidFill>
              <a:schemeClr val="accent3"/>
            </a:solidFill>
            <a:ln>
              <a:noFill/>
            </a:ln>
          </p:spPr>
          <p:txBody>
            <a:bodyPr anchor="t" anchorCtr="0" bIns="45720" compatLnSpc="1" lIns="91440" numCol="1" rIns="91440" tIns="45720" vert="horz" wrap="square">
              <a:prstTxWarp prst="textNoShape">
                <a:avLst/>
              </a:prstTxWarp>
            </a:bodyPr>
            <a:lstStyle/>
            <a:p>
              <a:endParaRPr lang="en-US" sz="1600">
                <a:latin charset="-122" panose="020b0500000000000000" pitchFamily="34" typeface="Noto Sans S Chinese Regular"/>
                <a:ea charset="-122" panose="020b0500000000000000" pitchFamily="34" typeface="Noto Sans S Chinese Regular"/>
              </a:endParaRPr>
            </a:p>
          </p:txBody>
        </p:sp>
        <p:sp>
          <p:nvSpPr>
            <p:cNvPr id="29" name="TextBox 28"/>
            <p:cNvSpPr txBox="1"/>
            <p:nvPr/>
          </p:nvSpPr>
          <p:spPr>
            <a:xfrm>
              <a:off x="10093159" y="4126875"/>
              <a:ext cx="370646" cy="267839"/>
            </a:xfrm>
            <a:prstGeom prst="rect">
              <a:avLst/>
            </a:prstGeom>
            <a:noFill/>
          </p:spPr>
          <p:txBody>
            <a:bodyPr rtlCol="0" wrap="none">
              <a:spAutoFit/>
            </a:bodyPr>
            <a:lstStyle/>
            <a:p>
              <a:pPr algn="ctr"/>
              <a:r>
                <a:rPr b="1" lang="en-US" sz="1050">
                  <a:solidFill>
                    <a:schemeClr val="bg1"/>
                  </a:solidFill>
                  <a:latin charset="-122" panose="020b0500000000000000" pitchFamily="34" typeface="Noto Sans S Chinese Regular"/>
                  <a:ea charset="-122" panose="020b0500000000000000" pitchFamily="34" typeface="Noto Sans S Chinese Regular"/>
                </a:rPr>
                <a:t>02</a:t>
              </a:r>
            </a:p>
          </p:txBody>
        </p:sp>
        <p:sp>
          <p:nvSpPr>
            <p:cNvPr id="30" name="TextBox 29"/>
            <p:cNvSpPr txBox="1"/>
            <p:nvPr/>
          </p:nvSpPr>
          <p:spPr>
            <a:xfrm>
              <a:off x="9862210" y="1521285"/>
              <a:ext cx="394319" cy="292188"/>
            </a:xfrm>
            <a:prstGeom prst="rect">
              <a:avLst/>
            </a:prstGeom>
            <a:noFill/>
          </p:spPr>
          <p:txBody>
            <a:bodyPr rtlCol="0" wrap="none">
              <a:spAutoFit/>
            </a:bodyPr>
            <a:lstStyle/>
            <a:p>
              <a:pPr algn="ctr"/>
              <a:r>
                <a:rPr b="1" lang="en-US" sz="1200">
                  <a:solidFill>
                    <a:schemeClr val="bg1"/>
                  </a:solidFill>
                  <a:latin charset="-122" panose="020b0500000000000000" pitchFamily="34" typeface="Noto Sans S Chinese Regular"/>
                  <a:ea charset="-122" panose="020b0500000000000000" pitchFamily="34" typeface="Noto Sans S Chinese Regular"/>
                </a:rPr>
                <a:t>03</a:t>
              </a:r>
            </a:p>
          </p:txBody>
        </p:sp>
        <p:sp>
          <p:nvSpPr>
            <p:cNvPr id="31" name="TextBox 30"/>
            <p:cNvSpPr txBox="1"/>
            <p:nvPr/>
          </p:nvSpPr>
          <p:spPr>
            <a:xfrm>
              <a:off x="7531942" y="2372568"/>
              <a:ext cx="370646" cy="267839"/>
            </a:xfrm>
            <a:prstGeom prst="rect">
              <a:avLst/>
            </a:prstGeom>
            <a:noFill/>
          </p:spPr>
          <p:txBody>
            <a:bodyPr rtlCol="0" wrap="none">
              <a:spAutoFit/>
            </a:bodyPr>
            <a:lstStyle/>
            <a:p>
              <a:pPr algn="ctr"/>
              <a:r>
                <a:rPr b="1" lang="en-US" sz="1050">
                  <a:solidFill>
                    <a:schemeClr val="bg1"/>
                  </a:solidFill>
                  <a:latin charset="-122" panose="020b0500000000000000" pitchFamily="34" typeface="Noto Sans S Chinese Regular"/>
                  <a:ea charset="-122" panose="020b0500000000000000" pitchFamily="34" typeface="Noto Sans S Chinese Regular"/>
                </a:rPr>
                <a:t>04</a:t>
              </a:r>
            </a:p>
          </p:txBody>
        </p:sp>
        <p:sp>
          <p:nvSpPr>
            <p:cNvPr id="32" name="AutoShape 115"/>
            <p:cNvSpPr>
              <a:spLocks noChangeAspect="1"/>
            </p:cNvSpPr>
            <p:nvPr/>
          </p:nvSpPr>
          <p:spPr bwMode="auto">
            <a:xfrm>
              <a:off x="8370754" y="3796486"/>
              <a:ext cx="496025" cy="49616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bg1"/>
            </a:solidFill>
            <a:ln>
              <a:noFill/>
            </a:ln>
            <a:effectLst/>
            <a:extLst/>
          </p:spPr>
          <p:txBody>
            <a:bodyPr anchor="ctr" bIns="50789" lIns="50789" rIns="50789" tIns="50789"/>
            <a:lstStyle/>
            <a:p>
              <a:pPr defTabSz="457098">
                <a:defRPr/>
              </a:pPr>
              <a:endParaRPr lang="es-ES" sz="3200">
                <a:solidFill>
                  <a:srgbClr val="44CEB9"/>
                </a:solidFill>
                <a:effectLst>
                  <a:outerShdw algn="tl" blurRad="38100" dir="2700000" dist="38100">
                    <a:srgbClr val="000000"/>
                  </a:outerShdw>
                </a:effectLst>
                <a:latin charset="-122" panose="020b0500000000000000" pitchFamily="34" typeface="Noto Sans S Chinese Regular"/>
                <a:ea charset="-122" panose="020b0500000000000000" pitchFamily="34" typeface="Noto Sans S Chinese Regular"/>
                <a:cs charset="0" typeface="Gill Sans"/>
                <a:sym charset="0" typeface="Gill Sans"/>
              </a:endParaRPr>
            </a:p>
          </p:txBody>
        </p:sp>
        <p:sp>
          <p:nvSpPr>
            <p:cNvPr id="33" name="Freeform 290"/>
            <p:cNvSpPr>
              <a:spLocks noChangeArrowheads="1" noChangeAspect="1"/>
            </p:cNvSpPr>
            <p:nvPr/>
          </p:nvSpPr>
          <p:spPr bwMode="auto">
            <a:xfrm>
              <a:off x="7755574" y="1904644"/>
              <a:ext cx="276540" cy="214190"/>
            </a:xfrm>
            <a:custGeom>
              <a:gdLst>
                <a:gd fmla="*/ 995 w 996" name="T0"/>
                <a:gd fmla="*/ 409 h 770" name="T1"/>
                <a:gd fmla="*/ 836 w 996" name="T2"/>
                <a:gd fmla="*/ 409 h 770" name="T3"/>
                <a:gd fmla="*/ 543 w 996" name="T4"/>
                <a:gd fmla="*/ 192 h 770" name="T5"/>
                <a:gd fmla="*/ 384 w 996" name="T6"/>
                <a:gd fmla="*/ 275 h 770" name="T7"/>
                <a:gd fmla="*/ 360 w 996" name="T8"/>
                <a:gd fmla="*/ 158 h 770" name="T9"/>
                <a:gd fmla="*/ 702 w 996" name="T10"/>
                <a:gd fmla="*/ 33 h 770" name="T11"/>
                <a:gd fmla="*/ 836 w 996" name="T12"/>
                <a:gd fmla="*/ 133 h 770" name="T13"/>
                <a:gd fmla="*/ 334 w 996" name="T14"/>
                <a:gd fmla="*/ 626 h 770" name="T15"/>
                <a:gd fmla="*/ 276 w 996" name="T16"/>
                <a:gd fmla="*/ 551 h 770" name="T17"/>
                <a:gd fmla="*/ 209 w 996" name="T18"/>
                <a:gd fmla="*/ 484 h 770" name="T19"/>
                <a:gd fmla="*/ 109 w 996" name="T20"/>
                <a:gd fmla="*/ 434 h 770" name="T21"/>
                <a:gd fmla="*/ 159 w 996" name="T22"/>
                <a:gd fmla="*/ 535 h 770" name="T23"/>
                <a:gd fmla="*/ 226 w 996" name="T24"/>
                <a:gd fmla="*/ 602 h 770" name="T25"/>
                <a:gd fmla="*/ 293 w 996" name="T26"/>
                <a:gd fmla="*/ 668 h 770" name="T27"/>
                <a:gd fmla="*/ 393 w 996" name="T28"/>
                <a:gd fmla="*/ 727 h 770" name="T29"/>
                <a:gd fmla="*/ 334 w 996" name="T30"/>
                <a:gd fmla="*/ 626 h 770" name="T31"/>
                <a:gd fmla="*/ 594 w 996" name="T32"/>
                <a:gd fmla="*/ 267 h 770" name="T33"/>
                <a:gd fmla="*/ 443 w 996" name="T34"/>
                <a:gd fmla="*/ 301 h 770" name="T35"/>
                <a:gd fmla="*/ 284 w 996" name="T36"/>
                <a:gd fmla="*/ 217 h 770" name="T37"/>
                <a:gd fmla="*/ 460 w 996" name="T38"/>
                <a:gd fmla="*/ 50 h 770" name="T39"/>
                <a:gd fmla="*/ 184 w 996" name="T40"/>
                <a:gd fmla="*/ 100 h 770" name="T41"/>
                <a:gd fmla="*/ 0 w 996" name="T42"/>
                <a:gd fmla="*/ 66 h 770" name="T43"/>
                <a:gd fmla="*/ 50 w 996" name="T44"/>
                <a:gd fmla="*/ 443 h 770" name="T45"/>
                <a:gd fmla="*/ 234 w 996" name="T46"/>
                <a:gd fmla="*/ 392 h 770" name="T47"/>
                <a:gd fmla="*/ 293 w 996" name="T48"/>
                <a:gd fmla="*/ 468 h 770" name="T49"/>
                <a:gd fmla="*/ 360 w 996" name="T50"/>
                <a:gd fmla="*/ 535 h 770" name="T51"/>
                <a:gd fmla="*/ 426 w 996" name="T52"/>
                <a:gd fmla="*/ 610 h 770" name="T53"/>
                <a:gd fmla="*/ 477 w 996" name="T54"/>
                <a:gd fmla="*/ 727 h 770" name="T55"/>
                <a:gd fmla="*/ 543 w 996" name="T56"/>
                <a:gd fmla="*/ 660 h 770" name="T57"/>
                <a:gd fmla="*/ 485 w 996" name="T58"/>
                <a:gd fmla="*/ 585 h 770" name="T59"/>
                <a:gd fmla="*/ 569 w 996" name="T60"/>
                <a:gd fmla="*/ 668 h 770" name="T61"/>
                <a:gd fmla="*/ 627 w 996" name="T62"/>
                <a:gd fmla="*/ 602 h 770" name="T63"/>
                <a:gd fmla="*/ 652 w 996" name="T64"/>
                <a:gd fmla="*/ 610 h 770" name="T65"/>
                <a:gd fmla="*/ 719 w 996" name="T66"/>
                <a:gd fmla="*/ 543 h 770" name="T67"/>
                <a:gd fmla="*/ 727 w 996" name="T68"/>
                <a:gd fmla="*/ 526 h 770" name="T69"/>
                <a:gd fmla="*/ 786 w 996" name="T70"/>
                <a:gd fmla="*/ 535 h 770" name="T71"/>
                <a:gd fmla="*/ 786 w 996" name="T72"/>
                <a:gd fmla="*/ 468 h 77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770" w="996">
                  <a:moveTo>
                    <a:pt x="995" y="100"/>
                  </a:moveTo>
                  <a:cubicBezTo>
                    <a:pt x="995" y="409"/>
                    <a:pt x="995" y="409"/>
                    <a:pt x="995" y="409"/>
                  </a:cubicBezTo>
                  <a:cubicBezTo>
                    <a:pt x="995" y="409"/>
                    <a:pt x="928" y="426"/>
                    <a:pt x="920" y="426"/>
                  </a:cubicBezTo>
                  <a:cubicBezTo>
                    <a:pt x="903" y="426"/>
                    <a:pt x="861" y="443"/>
                    <a:pt x="836" y="409"/>
                  </a:cubicBezTo>
                  <a:cubicBezTo>
                    <a:pt x="786" y="367"/>
                    <a:pt x="619" y="192"/>
                    <a:pt x="619" y="192"/>
                  </a:cubicBezTo>
                  <a:cubicBezTo>
                    <a:pt x="619" y="192"/>
                    <a:pt x="594" y="167"/>
                    <a:pt x="543" y="192"/>
                  </a:cubicBezTo>
                  <a:cubicBezTo>
                    <a:pt x="502" y="217"/>
                    <a:pt x="443" y="250"/>
                    <a:pt x="418" y="259"/>
                  </a:cubicBezTo>
                  <a:cubicBezTo>
                    <a:pt x="410" y="267"/>
                    <a:pt x="393" y="275"/>
                    <a:pt x="384" y="275"/>
                  </a:cubicBezTo>
                  <a:cubicBezTo>
                    <a:pt x="351" y="275"/>
                    <a:pt x="326" y="242"/>
                    <a:pt x="326" y="209"/>
                  </a:cubicBezTo>
                  <a:cubicBezTo>
                    <a:pt x="326" y="183"/>
                    <a:pt x="343" y="167"/>
                    <a:pt x="360" y="158"/>
                  </a:cubicBezTo>
                  <a:cubicBezTo>
                    <a:pt x="426" y="116"/>
                    <a:pt x="552" y="50"/>
                    <a:pt x="602" y="16"/>
                  </a:cubicBezTo>
                  <a:cubicBezTo>
                    <a:pt x="635" y="0"/>
                    <a:pt x="652" y="0"/>
                    <a:pt x="702" y="33"/>
                  </a:cubicBezTo>
                  <a:cubicBezTo>
                    <a:pt x="752" y="83"/>
                    <a:pt x="803" y="125"/>
                    <a:pt x="803" y="125"/>
                  </a:cubicBezTo>
                  <a:cubicBezTo>
                    <a:pt x="803" y="125"/>
                    <a:pt x="819" y="133"/>
                    <a:pt x="836" y="133"/>
                  </a:cubicBezTo>
                  <a:cubicBezTo>
                    <a:pt x="878" y="125"/>
                    <a:pt x="995" y="100"/>
                    <a:pt x="995" y="100"/>
                  </a:cubicBezTo>
                  <a:close/>
                  <a:moveTo>
                    <a:pt x="334" y="626"/>
                  </a:moveTo>
                  <a:cubicBezTo>
                    <a:pt x="343" y="610"/>
                    <a:pt x="343" y="585"/>
                    <a:pt x="326" y="568"/>
                  </a:cubicBezTo>
                  <a:cubicBezTo>
                    <a:pt x="309" y="551"/>
                    <a:pt x="293" y="551"/>
                    <a:pt x="276" y="551"/>
                  </a:cubicBezTo>
                  <a:cubicBezTo>
                    <a:pt x="276" y="535"/>
                    <a:pt x="276" y="510"/>
                    <a:pt x="259" y="501"/>
                  </a:cubicBezTo>
                  <a:cubicBezTo>
                    <a:pt x="251" y="484"/>
                    <a:pt x="226" y="476"/>
                    <a:pt x="209" y="484"/>
                  </a:cubicBezTo>
                  <a:cubicBezTo>
                    <a:pt x="217" y="468"/>
                    <a:pt x="209" y="443"/>
                    <a:pt x="201" y="426"/>
                  </a:cubicBezTo>
                  <a:cubicBezTo>
                    <a:pt x="176" y="401"/>
                    <a:pt x="134" y="409"/>
                    <a:pt x="109" y="434"/>
                  </a:cubicBezTo>
                  <a:cubicBezTo>
                    <a:pt x="92" y="451"/>
                    <a:pt x="75" y="501"/>
                    <a:pt x="92" y="526"/>
                  </a:cubicBezTo>
                  <a:cubicBezTo>
                    <a:pt x="117" y="551"/>
                    <a:pt x="142" y="535"/>
                    <a:pt x="159" y="535"/>
                  </a:cubicBezTo>
                  <a:cubicBezTo>
                    <a:pt x="159" y="551"/>
                    <a:pt x="142" y="568"/>
                    <a:pt x="159" y="593"/>
                  </a:cubicBezTo>
                  <a:cubicBezTo>
                    <a:pt x="176" y="618"/>
                    <a:pt x="209" y="602"/>
                    <a:pt x="226" y="602"/>
                  </a:cubicBezTo>
                  <a:cubicBezTo>
                    <a:pt x="217" y="618"/>
                    <a:pt x="201" y="643"/>
                    <a:pt x="226" y="668"/>
                  </a:cubicBezTo>
                  <a:cubicBezTo>
                    <a:pt x="242" y="685"/>
                    <a:pt x="276" y="677"/>
                    <a:pt x="293" y="668"/>
                  </a:cubicBezTo>
                  <a:cubicBezTo>
                    <a:pt x="284" y="693"/>
                    <a:pt x="268" y="710"/>
                    <a:pt x="293" y="744"/>
                  </a:cubicBezTo>
                  <a:cubicBezTo>
                    <a:pt x="318" y="769"/>
                    <a:pt x="368" y="752"/>
                    <a:pt x="393" y="727"/>
                  </a:cubicBezTo>
                  <a:cubicBezTo>
                    <a:pt x="418" y="702"/>
                    <a:pt x="418" y="668"/>
                    <a:pt x="393" y="643"/>
                  </a:cubicBezTo>
                  <a:cubicBezTo>
                    <a:pt x="376" y="626"/>
                    <a:pt x="360" y="626"/>
                    <a:pt x="334" y="626"/>
                  </a:cubicBezTo>
                  <a:close/>
                  <a:moveTo>
                    <a:pt x="786" y="468"/>
                  </a:moveTo>
                  <a:cubicBezTo>
                    <a:pt x="610" y="284"/>
                    <a:pt x="694" y="367"/>
                    <a:pt x="594" y="267"/>
                  </a:cubicBezTo>
                  <a:cubicBezTo>
                    <a:pt x="594" y="267"/>
                    <a:pt x="569" y="234"/>
                    <a:pt x="527" y="259"/>
                  </a:cubicBezTo>
                  <a:cubicBezTo>
                    <a:pt x="502" y="267"/>
                    <a:pt x="468" y="284"/>
                    <a:pt x="443" y="301"/>
                  </a:cubicBezTo>
                  <a:cubicBezTo>
                    <a:pt x="418" y="309"/>
                    <a:pt x="393" y="317"/>
                    <a:pt x="384" y="317"/>
                  </a:cubicBezTo>
                  <a:cubicBezTo>
                    <a:pt x="326" y="317"/>
                    <a:pt x="284" y="267"/>
                    <a:pt x="284" y="217"/>
                  </a:cubicBezTo>
                  <a:cubicBezTo>
                    <a:pt x="284" y="175"/>
                    <a:pt x="301" y="142"/>
                    <a:pt x="334" y="125"/>
                  </a:cubicBezTo>
                  <a:cubicBezTo>
                    <a:pt x="368" y="100"/>
                    <a:pt x="460" y="50"/>
                    <a:pt x="460" y="50"/>
                  </a:cubicBezTo>
                  <a:cubicBezTo>
                    <a:pt x="460" y="50"/>
                    <a:pt x="435" y="8"/>
                    <a:pt x="376" y="8"/>
                  </a:cubicBezTo>
                  <a:cubicBezTo>
                    <a:pt x="309" y="8"/>
                    <a:pt x="184" y="100"/>
                    <a:pt x="184" y="100"/>
                  </a:cubicBezTo>
                  <a:cubicBezTo>
                    <a:pt x="184" y="100"/>
                    <a:pt x="150" y="116"/>
                    <a:pt x="100" y="100"/>
                  </a:cubicBezTo>
                  <a:cubicBezTo>
                    <a:pt x="0" y="66"/>
                    <a:pt x="0" y="66"/>
                    <a:pt x="0" y="66"/>
                  </a:cubicBezTo>
                  <a:cubicBezTo>
                    <a:pt x="0" y="426"/>
                    <a:pt x="0" y="426"/>
                    <a:pt x="0" y="426"/>
                  </a:cubicBezTo>
                  <a:cubicBezTo>
                    <a:pt x="0" y="426"/>
                    <a:pt x="25" y="434"/>
                    <a:pt x="50" y="443"/>
                  </a:cubicBezTo>
                  <a:cubicBezTo>
                    <a:pt x="59" y="426"/>
                    <a:pt x="67" y="409"/>
                    <a:pt x="83" y="392"/>
                  </a:cubicBezTo>
                  <a:cubicBezTo>
                    <a:pt x="125" y="351"/>
                    <a:pt x="192" y="351"/>
                    <a:pt x="234" y="392"/>
                  </a:cubicBezTo>
                  <a:cubicBezTo>
                    <a:pt x="242" y="409"/>
                    <a:pt x="251" y="417"/>
                    <a:pt x="251" y="434"/>
                  </a:cubicBezTo>
                  <a:cubicBezTo>
                    <a:pt x="268" y="443"/>
                    <a:pt x="284" y="451"/>
                    <a:pt x="293" y="468"/>
                  </a:cubicBezTo>
                  <a:cubicBezTo>
                    <a:pt x="309" y="476"/>
                    <a:pt x="318" y="493"/>
                    <a:pt x="318" y="510"/>
                  </a:cubicBezTo>
                  <a:cubicBezTo>
                    <a:pt x="334" y="510"/>
                    <a:pt x="351" y="518"/>
                    <a:pt x="360" y="535"/>
                  </a:cubicBezTo>
                  <a:cubicBezTo>
                    <a:pt x="376" y="551"/>
                    <a:pt x="384" y="568"/>
                    <a:pt x="384" y="585"/>
                  </a:cubicBezTo>
                  <a:cubicBezTo>
                    <a:pt x="401" y="585"/>
                    <a:pt x="418" y="593"/>
                    <a:pt x="426" y="610"/>
                  </a:cubicBezTo>
                  <a:cubicBezTo>
                    <a:pt x="451" y="635"/>
                    <a:pt x="460" y="668"/>
                    <a:pt x="451" y="702"/>
                  </a:cubicBezTo>
                  <a:cubicBezTo>
                    <a:pt x="460" y="702"/>
                    <a:pt x="468" y="718"/>
                    <a:pt x="477" y="727"/>
                  </a:cubicBezTo>
                  <a:cubicBezTo>
                    <a:pt x="493" y="744"/>
                    <a:pt x="527" y="744"/>
                    <a:pt x="543" y="727"/>
                  </a:cubicBezTo>
                  <a:cubicBezTo>
                    <a:pt x="560" y="710"/>
                    <a:pt x="560" y="677"/>
                    <a:pt x="543" y="660"/>
                  </a:cubicBezTo>
                  <a:lnTo>
                    <a:pt x="535" y="660"/>
                  </a:lnTo>
                  <a:cubicBezTo>
                    <a:pt x="485" y="602"/>
                    <a:pt x="477" y="593"/>
                    <a:pt x="485" y="585"/>
                  </a:cubicBezTo>
                  <a:cubicBezTo>
                    <a:pt x="493" y="585"/>
                    <a:pt x="502" y="593"/>
                    <a:pt x="560" y="660"/>
                  </a:cubicBezTo>
                  <a:cubicBezTo>
                    <a:pt x="569" y="668"/>
                    <a:pt x="569" y="668"/>
                    <a:pt x="569" y="668"/>
                  </a:cubicBezTo>
                  <a:cubicBezTo>
                    <a:pt x="585" y="685"/>
                    <a:pt x="610" y="685"/>
                    <a:pt x="627" y="668"/>
                  </a:cubicBezTo>
                  <a:cubicBezTo>
                    <a:pt x="644" y="652"/>
                    <a:pt x="644" y="618"/>
                    <a:pt x="627" y="602"/>
                  </a:cubicBezTo>
                  <a:cubicBezTo>
                    <a:pt x="569" y="535"/>
                    <a:pt x="560" y="526"/>
                    <a:pt x="560" y="518"/>
                  </a:cubicBezTo>
                  <a:cubicBezTo>
                    <a:pt x="569" y="518"/>
                    <a:pt x="594" y="551"/>
                    <a:pt x="652" y="610"/>
                  </a:cubicBezTo>
                  <a:cubicBezTo>
                    <a:pt x="669" y="626"/>
                    <a:pt x="702" y="626"/>
                    <a:pt x="719" y="610"/>
                  </a:cubicBezTo>
                  <a:cubicBezTo>
                    <a:pt x="727" y="593"/>
                    <a:pt x="736" y="568"/>
                    <a:pt x="719" y="543"/>
                  </a:cubicBezTo>
                  <a:cubicBezTo>
                    <a:pt x="644" y="468"/>
                    <a:pt x="644" y="468"/>
                    <a:pt x="652" y="459"/>
                  </a:cubicBezTo>
                  <a:lnTo>
                    <a:pt x="727" y="526"/>
                  </a:lnTo>
                  <a:cubicBezTo>
                    <a:pt x="727" y="535"/>
                    <a:pt x="727" y="535"/>
                    <a:pt x="727" y="535"/>
                  </a:cubicBezTo>
                  <a:cubicBezTo>
                    <a:pt x="744" y="551"/>
                    <a:pt x="769" y="551"/>
                    <a:pt x="786" y="535"/>
                  </a:cubicBezTo>
                  <a:cubicBezTo>
                    <a:pt x="803" y="510"/>
                    <a:pt x="803" y="484"/>
                    <a:pt x="786" y="468"/>
                  </a:cubicBezTo>
                  <a:close/>
                  <a:moveTo>
                    <a:pt x="786" y="468"/>
                  </a:moveTo>
                  <a:lnTo>
                    <a:pt x="786" y="468"/>
                  </a:lnTo>
                  <a:close/>
                </a:path>
              </a:pathLst>
            </a:custGeom>
            <a:solidFill>
              <a:schemeClr val="bg1"/>
            </a:solidFill>
            <a:ln>
              <a:noFill/>
            </a:ln>
            <a:effectLst/>
            <a:extLst/>
          </p:spPr>
          <p:txBody>
            <a:bodyPr anchor="ctr" bIns="91422" lIns="182843" rIns="182843" tIns="91422" wrap="none"/>
            <a:lstStyle/>
            <a:p>
              <a:pPr>
                <a:defRPr/>
              </a:pPr>
              <a:endParaRPr lang="en-US" sz="2000">
                <a:latin charset="-122" panose="020b0500000000000000" pitchFamily="34" typeface="Noto Sans S Chinese Regular"/>
                <a:ea charset="-122" panose="020b0500000000000000" pitchFamily="34" typeface="Noto Sans S Chinese Regular"/>
              </a:endParaRPr>
            </a:p>
          </p:txBody>
        </p:sp>
        <p:grpSp>
          <p:nvGrpSpPr>
            <p:cNvPr id="34" name="Group 4700"/>
            <p:cNvGrpSpPr>
              <a:grpSpLocks noChangeAspect="1"/>
            </p:cNvGrpSpPr>
            <p:nvPr/>
          </p:nvGrpSpPr>
          <p:grpSpPr>
            <a:xfrm>
              <a:off x="8973178" y="2120702"/>
              <a:ext cx="619319" cy="619480"/>
              <a:chOff x="3062288" y="3998912"/>
              <a:chExt cx="412750" cy="412750"/>
            </a:xfrm>
            <a:solidFill>
              <a:schemeClr val="bg1"/>
            </a:solidFill>
          </p:grpSpPr>
          <p:sp>
            <p:nvSpPr>
              <p:cNvPr id="36" name="Freeform 408"/>
              <p:cNvSpPr>
                <a:spLocks noChangeArrowheads="1"/>
              </p:cNvSpPr>
              <p:nvPr/>
            </p:nvSpPr>
            <p:spPr bwMode="auto">
              <a:xfrm>
                <a:off x="3062288" y="3998912"/>
                <a:ext cx="328612" cy="315912"/>
              </a:xfrm>
              <a:custGeom>
                <a:gdLst>
                  <a:gd fmla="*/ 911 w 912" name="T0"/>
                  <a:gd fmla="*/ 242 h 879" name="T1"/>
                  <a:gd fmla="*/ 594 w 912" name="T2"/>
                  <a:gd fmla="*/ 33 h 879" name="T3"/>
                  <a:gd fmla="*/ 75 w 912" name="T4"/>
                  <a:gd fmla="*/ 435 h 879" name="T5"/>
                  <a:gd fmla="*/ 242 w 912" name="T6"/>
                  <a:gd fmla="*/ 878 h 879" name="T7"/>
                  <a:gd fmla="*/ 343 w 912" name="T8"/>
                  <a:gd fmla="*/ 819 h 879" name="T9"/>
                  <a:gd fmla="*/ 911 w 912" name="T10"/>
                  <a:gd fmla="*/ 242 h 879" name="T11"/>
                  <a:gd fmla="*/ 451 w 912" name="T12"/>
                  <a:gd fmla="*/ 226 h 879" name="T13"/>
                  <a:gd fmla="*/ 577 w 912" name="T14"/>
                  <a:gd fmla="*/ 125 h 879" name="T15"/>
                  <a:gd fmla="*/ 669 w 912" name="T16"/>
                  <a:gd fmla="*/ 251 h 879" name="T17"/>
                  <a:gd fmla="*/ 543 w 912" name="T18"/>
                  <a:gd fmla="*/ 351 h 879" name="T19"/>
                  <a:gd fmla="*/ 451 w 912" name="T20"/>
                  <a:gd fmla="*/ 226 h 879" name="T21"/>
                  <a:gd fmla="*/ 226 w 912" name="T22"/>
                  <a:gd fmla="*/ 343 h 879" name="T23"/>
                  <a:gd fmla="*/ 318 w 912" name="T24"/>
                  <a:gd fmla="*/ 276 h 879" name="T25"/>
                  <a:gd fmla="*/ 385 w 912" name="T26"/>
                  <a:gd fmla="*/ 368 h 879" name="T27"/>
                  <a:gd fmla="*/ 293 w 912" name="T28"/>
                  <a:gd fmla="*/ 435 h 879" name="T29"/>
                  <a:gd fmla="*/ 226 w 912" name="T30"/>
                  <a:gd fmla="*/ 343 h 879" name="T31"/>
                  <a:gd fmla="*/ 251 w 912" name="T32"/>
                  <a:gd fmla="*/ 710 h 879" name="T33"/>
                  <a:gd fmla="*/ 176 w 912" name="T34"/>
                  <a:gd fmla="*/ 618 h 879" name="T35"/>
                  <a:gd fmla="*/ 267 w 912" name="T36"/>
                  <a:gd fmla="*/ 552 h 879" name="T37"/>
                  <a:gd fmla="*/ 343 w 912" name="T38"/>
                  <a:gd fmla="*/ 644 h 879" name="T39"/>
                  <a:gd fmla="*/ 251 w 912" name="T40"/>
                  <a:gd fmla="*/ 710 h 879" name="T41"/>
                  <a:gd fmla="*/ 251 w 912" name="T42"/>
                  <a:gd fmla="*/ 710 h 879" name="T43"/>
                  <a:gd fmla="*/ 251 w 912" name="T44"/>
                  <a:gd fmla="*/ 710 h 879"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879" w="912">
                    <a:moveTo>
                      <a:pt x="911" y="242"/>
                    </a:moveTo>
                    <a:cubicBezTo>
                      <a:pt x="844" y="134"/>
                      <a:pt x="727" y="50"/>
                      <a:pt x="594" y="33"/>
                    </a:cubicBezTo>
                    <a:cubicBezTo>
                      <a:pt x="343" y="0"/>
                      <a:pt x="134" y="184"/>
                      <a:pt x="75" y="435"/>
                    </a:cubicBezTo>
                    <a:cubicBezTo>
                      <a:pt x="0" y="761"/>
                      <a:pt x="84" y="869"/>
                      <a:pt x="242" y="878"/>
                    </a:cubicBezTo>
                    <a:cubicBezTo>
                      <a:pt x="267" y="853"/>
                      <a:pt x="309" y="828"/>
                      <a:pt x="343" y="819"/>
                    </a:cubicBezTo>
                    <a:lnTo>
                      <a:pt x="911" y="242"/>
                    </a:lnTo>
                    <a:close/>
                    <a:moveTo>
                      <a:pt x="451" y="226"/>
                    </a:moveTo>
                    <a:cubicBezTo>
                      <a:pt x="460" y="167"/>
                      <a:pt x="518" y="117"/>
                      <a:pt x="577" y="125"/>
                    </a:cubicBezTo>
                    <a:cubicBezTo>
                      <a:pt x="635" y="134"/>
                      <a:pt x="677" y="192"/>
                      <a:pt x="669" y="251"/>
                    </a:cubicBezTo>
                    <a:cubicBezTo>
                      <a:pt x="660" y="317"/>
                      <a:pt x="610" y="359"/>
                      <a:pt x="543" y="351"/>
                    </a:cubicBezTo>
                    <a:cubicBezTo>
                      <a:pt x="485" y="343"/>
                      <a:pt x="443" y="284"/>
                      <a:pt x="451" y="226"/>
                    </a:cubicBezTo>
                    <a:close/>
                    <a:moveTo>
                      <a:pt x="226" y="343"/>
                    </a:moveTo>
                    <a:cubicBezTo>
                      <a:pt x="226" y="301"/>
                      <a:pt x="267" y="267"/>
                      <a:pt x="318" y="276"/>
                    </a:cubicBezTo>
                    <a:cubicBezTo>
                      <a:pt x="359" y="284"/>
                      <a:pt x="393" y="326"/>
                      <a:pt x="385" y="368"/>
                    </a:cubicBezTo>
                    <a:cubicBezTo>
                      <a:pt x="376" y="409"/>
                      <a:pt x="334" y="443"/>
                      <a:pt x="293" y="435"/>
                    </a:cubicBezTo>
                    <a:cubicBezTo>
                      <a:pt x="251" y="435"/>
                      <a:pt x="217" y="393"/>
                      <a:pt x="226" y="343"/>
                    </a:cubicBezTo>
                    <a:close/>
                    <a:moveTo>
                      <a:pt x="251" y="710"/>
                    </a:moveTo>
                    <a:cubicBezTo>
                      <a:pt x="200" y="710"/>
                      <a:pt x="167" y="669"/>
                      <a:pt x="176" y="618"/>
                    </a:cubicBezTo>
                    <a:cubicBezTo>
                      <a:pt x="184" y="577"/>
                      <a:pt x="226" y="543"/>
                      <a:pt x="267" y="552"/>
                    </a:cubicBezTo>
                    <a:cubicBezTo>
                      <a:pt x="318" y="560"/>
                      <a:pt x="343" y="602"/>
                      <a:pt x="343" y="644"/>
                    </a:cubicBezTo>
                    <a:cubicBezTo>
                      <a:pt x="334" y="685"/>
                      <a:pt x="293" y="719"/>
                      <a:pt x="251" y="710"/>
                    </a:cubicBezTo>
                    <a:close/>
                    <a:moveTo>
                      <a:pt x="251" y="710"/>
                    </a:moveTo>
                    <a:lnTo>
                      <a:pt x="251" y="710"/>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sz="2000">
                  <a:latin charset="-122" panose="020b0500000000000000" pitchFamily="34" typeface="Noto Sans S Chinese Regular"/>
                  <a:ea charset="-122" panose="020b0500000000000000" pitchFamily="34" typeface="Noto Sans S Chinese Regular"/>
                </a:endParaRPr>
              </a:p>
            </p:txBody>
          </p:sp>
          <p:sp>
            <p:nvSpPr>
              <p:cNvPr id="37" name="Freeform 409"/>
              <p:cNvSpPr>
                <a:spLocks noChangeArrowheads="1"/>
              </p:cNvSpPr>
              <p:nvPr/>
            </p:nvSpPr>
            <p:spPr bwMode="auto">
              <a:xfrm>
                <a:off x="3270250" y="4052887"/>
                <a:ext cx="204788" cy="223837"/>
              </a:xfrm>
              <a:custGeom>
                <a:gdLst>
                  <a:gd fmla="*/ 142 w 569" name="T0"/>
                  <a:gd fmla="*/ 619 h 620" name="T1"/>
                  <a:gd fmla="*/ 150 w 569" name="T2"/>
                  <a:gd fmla="*/ 611 h 620" name="T3"/>
                  <a:gd fmla="*/ 568 w 569" name="T4"/>
                  <a:gd fmla="*/ 67 h 620" name="T5"/>
                  <a:gd fmla="*/ 543 w 569" name="T6"/>
                  <a:gd fmla="*/ 25 h 620" name="T7"/>
                  <a:gd fmla="*/ 493 w 569" name="T8"/>
                  <a:gd fmla="*/ 17 h 620" name="T9"/>
                  <a:gd fmla="*/ 8 w 569" name="T10"/>
                  <a:gd fmla="*/ 485 h 620" name="T11"/>
                  <a:gd fmla="*/ 0 w 569" name="T12"/>
                  <a:gd fmla="*/ 494 h 620" name="T13"/>
                  <a:gd fmla="*/ 142 w 569" name="T14"/>
                  <a:gd fmla="*/ 619 h 620" name="T15"/>
                  <a:gd fmla="*/ 142 w 569" name="T16"/>
                  <a:gd fmla="*/ 619 h 620" name="T17"/>
                  <a:gd fmla="*/ 142 w 569" name="T18"/>
                  <a:gd fmla="*/ 619 h 62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20" w="569">
                    <a:moveTo>
                      <a:pt x="142" y="619"/>
                    </a:moveTo>
                    <a:cubicBezTo>
                      <a:pt x="150" y="611"/>
                      <a:pt x="150" y="611"/>
                      <a:pt x="150" y="611"/>
                    </a:cubicBezTo>
                    <a:cubicBezTo>
                      <a:pt x="568" y="67"/>
                      <a:pt x="568" y="67"/>
                      <a:pt x="568" y="67"/>
                    </a:cubicBezTo>
                    <a:cubicBezTo>
                      <a:pt x="568" y="59"/>
                      <a:pt x="560" y="42"/>
                      <a:pt x="543" y="25"/>
                    </a:cubicBezTo>
                    <a:cubicBezTo>
                      <a:pt x="518" y="0"/>
                      <a:pt x="493" y="17"/>
                      <a:pt x="493" y="17"/>
                    </a:cubicBezTo>
                    <a:cubicBezTo>
                      <a:pt x="8" y="485"/>
                      <a:pt x="8" y="485"/>
                      <a:pt x="8" y="485"/>
                    </a:cubicBezTo>
                    <a:cubicBezTo>
                      <a:pt x="0" y="494"/>
                      <a:pt x="0" y="494"/>
                      <a:pt x="0" y="494"/>
                    </a:cubicBezTo>
                    <a:lnTo>
                      <a:pt x="142" y="619"/>
                    </a:lnTo>
                    <a:close/>
                    <a:moveTo>
                      <a:pt x="142" y="619"/>
                    </a:moveTo>
                    <a:lnTo>
                      <a:pt x="142" y="619"/>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sz="2000">
                  <a:latin charset="-122" panose="020b0500000000000000" pitchFamily="34" typeface="Noto Sans S Chinese Regular"/>
                  <a:ea charset="-122" panose="020b0500000000000000" pitchFamily="34" typeface="Noto Sans S Chinese Regular"/>
                </a:endParaRPr>
              </a:p>
            </p:txBody>
          </p:sp>
          <p:sp>
            <p:nvSpPr>
              <p:cNvPr id="38" name="Freeform 410"/>
              <p:cNvSpPr>
                <a:spLocks noChangeArrowheads="1"/>
              </p:cNvSpPr>
              <p:nvPr/>
            </p:nvSpPr>
            <p:spPr bwMode="auto">
              <a:xfrm>
                <a:off x="3209925" y="4241799"/>
                <a:ext cx="103188" cy="103188"/>
              </a:xfrm>
              <a:custGeom>
                <a:gdLst>
                  <a:gd fmla="*/ 143 w 286" name="T0"/>
                  <a:gd fmla="*/ 284 h 285" name="T1"/>
                  <a:gd fmla="*/ 151 w 286" name="T2"/>
                  <a:gd fmla="*/ 268 h 285" name="T3"/>
                  <a:gd fmla="*/ 285 w 286" name="T4"/>
                  <a:gd fmla="*/ 125 h 285" name="T5"/>
                  <a:gd fmla="*/ 143 w 286" name="T6"/>
                  <a:gd fmla="*/ 0 h 285" name="T7"/>
                  <a:gd fmla="*/ 9 w 286" name="T8"/>
                  <a:gd fmla="*/ 142 h 285" name="T9"/>
                  <a:gd fmla="*/ 0 w 286" name="T10"/>
                  <a:gd fmla="*/ 151 h 285" name="T11"/>
                  <a:gd fmla="*/ 143 w 286" name="T12"/>
                  <a:gd fmla="*/ 284 h 285" name="T13"/>
                  <a:gd fmla="*/ 59 w 286" name="T14"/>
                  <a:gd fmla="*/ 134 h 285" name="T15"/>
                  <a:gd fmla="*/ 126 w 286" name="T16"/>
                  <a:gd fmla="*/ 59 h 285" name="T17"/>
                  <a:gd fmla="*/ 151 w 286" name="T18"/>
                  <a:gd fmla="*/ 59 h 285" name="T19"/>
                  <a:gd fmla="*/ 159 w 286" name="T20"/>
                  <a:gd fmla="*/ 67 h 285" name="T21"/>
                  <a:gd fmla="*/ 159 w 286" name="T22"/>
                  <a:gd fmla="*/ 75 h 285" name="T23"/>
                  <a:gd fmla="*/ 159 w 286" name="T24"/>
                  <a:gd fmla="*/ 92 h 285" name="T25"/>
                  <a:gd fmla="*/ 92 w 286" name="T26"/>
                  <a:gd fmla="*/ 159 h 285" name="T27"/>
                  <a:gd fmla="*/ 68 w 286" name="T28"/>
                  <a:gd fmla="*/ 167 h 285" name="T29"/>
                  <a:gd fmla="*/ 59 w 286" name="T30"/>
                  <a:gd fmla="*/ 159 h 285" name="T31"/>
                  <a:gd fmla="*/ 59 w 286" name="T32"/>
                  <a:gd fmla="*/ 142 h 285" name="T33"/>
                  <a:gd fmla="*/ 59 w 286" name="T34"/>
                  <a:gd fmla="*/ 134 h 285" name="T35"/>
                  <a:gd fmla="*/ 59 w 286" name="T36"/>
                  <a:gd fmla="*/ 134 h 285" name="T37"/>
                  <a:gd fmla="*/ 59 w 286" name="T38"/>
                  <a:gd fmla="*/ 134 h 285"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85" w="286">
                    <a:moveTo>
                      <a:pt x="143" y="284"/>
                    </a:moveTo>
                    <a:cubicBezTo>
                      <a:pt x="151" y="268"/>
                      <a:pt x="151" y="268"/>
                      <a:pt x="151" y="268"/>
                    </a:cubicBezTo>
                    <a:cubicBezTo>
                      <a:pt x="285" y="125"/>
                      <a:pt x="285" y="125"/>
                      <a:pt x="285" y="125"/>
                    </a:cubicBezTo>
                    <a:cubicBezTo>
                      <a:pt x="143" y="0"/>
                      <a:pt x="143" y="0"/>
                      <a:pt x="143" y="0"/>
                    </a:cubicBezTo>
                    <a:cubicBezTo>
                      <a:pt x="9" y="142"/>
                      <a:pt x="9" y="142"/>
                      <a:pt x="9" y="142"/>
                    </a:cubicBezTo>
                    <a:cubicBezTo>
                      <a:pt x="0" y="151"/>
                      <a:pt x="0" y="151"/>
                      <a:pt x="0" y="151"/>
                    </a:cubicBezTo>
                    <a:lnTo>
                      <a:pt x="143" y="284"/>
                    </a:lnTo>
                    <a:close/>
                    <a:moveTo>
                      <a:pt x="59" y="134"/>
                    </a:moveTo>
                    <a:cubicBezTo>
                      <a:pt x="126" y="59"/>
                      <a:pt x="126" y="59"/>
                      <a:pt x="126" y="59"/>
                    </a:cubicBezTo>
                    <a:cubicBezTo>
                      <a:pt x="134" y="50"/>
                      <a:pt x="143" y="50"/>
                      <a:pt x="151" y="59"/>
                    </a:cubicBezTo>
                    <a:cubicBezTo>
                      <a:pt x="159" y="67"/>
                      <a:pt x="159" y="67"/>
                      <a:pt x="159" y="67"/>
                    </a:cubicBezTo>
                    <a:lnTo>
                      <a:pt x="159" y="75"/>
                    </a:lnTo>
                    <a:cubicBezTo>
                      <a:pt x="159" y="84"/>
                      <a:pt x="159" y="84"/>
                      <a:pt x="159" y="92"/>
                    </a:cubicBezTo>
                    <a:cubicBezTo>
                      <a:pt x="92" y="159"/>
                      <a:pt x="92" y="159"/>
                      <a:pt x="92" y="159"/>
                    </a:cubicBezTo>
                    <a:cubicBezTo>
                      <a:pt x="84" y="167"/>
                      <a:pt x="76" y="167"/>
                      <a:pt x="68" y="167"/>
                    </a:cubicBezTo>
                    <a:cubicBezTo>
                      <a:pt x="59" y="159"/>
                      <a:pt x="59" y="159"/>
                      <a:pt x="59" y="159"/>
                    </a:cubicBezTo>
                    <a:cubicBezTo>
                      <a:pt x="59" y="151"/>
                      <a:pt x="59" y="151"/>
                      <a:pt x="59" y="142"/>
                    </a:cubicBezTo>
                    <a:lnTo>
                      <a:pt x="59" y="134"/>
                    </a:lnTo>
                    <a:close/>
                    <a:moveTo>
                      <a:pt x="59" y="134"/>
                    </a:moveTo>
                    <a:lnTo>
                      <a:pt x="59" y="134"/>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sz="2000">
                  <a:latin charset="-122" panose="020b0500000000000000" pitchFamily="34" typeface="Noto Sans S Chinese Regular"/>
                  <a:ea charset="-122" panose="020b0500000000000000" pitchFamily="34" typeface="Noto Sans S Chinese Regular"/>
                </a:endParaRPr>
              </a:p>
            </p:txBody>
          </p:sp>
          <p:sp>
            <p:nvSpPr>
              <p:cNvPr id="39" name="Freeform 411"/>
              <p:cNvSpPr>
                <a:spLocks noChangeArrowheads="1"/>
              </p:cNvSpPr>
              <p:nvPr/>
            </p:nvSpPr>
            <p:spPr bwMode="auto">
              <a:xfrm>
                <a:off x="3122613" y="4308474"/>
                <a:ext cx="127000" cy="103188"/>
              </a:xfrm>
              <a:custGeom>
                <a:gdLst>
                  <a:gd fmla="*/ 343 w 352" name="T0"/>
                  <a:gd fmla="*/ 134 h 285" name="T1"/>
                  <a:gd fmla="*/ 351 w 352" name="T2"/>
                  <a:gd fmla="*/ 125 h 285" name="T3"/>
                  <a:gd fmla="*/ 218 w 352" name="T4"/>
                  <a:gd fmla="*/ 0 h 285" name="T5"/>
                  <a:gd fmla="*/ 209 w 352" name="T6"/>
                  <a:gd fmla="*/ 8 h 285" name="T7"/>
                  <a:gd fmla="*/ 100 w 352" name="T8"/>
                  <a:gd fmla="*/ 276 h 285" name="T9"/>
                  <a:gd fmla="*/ 126 w 352" name="T10"/>
                  <a:gd fmla="*/ 276 h 285" name="T11"/>
                  <a:gd fmla="*/ 134 w 352" name="T12"/>
                  <a:gd fmla="*/ 268 h 285" name="T13"/>
                  <a:gd fmla="*/ 159 w 352" name="T14"/>
                  <a:gd fmla="*/ 217 h 285" name="T15"/>
                  <a:gd fmla="*/ 343 w 352" name="T16"/>
                  <a:gd fmla="*/ 134 h 285" name="T17"/>
                  <a:gd fmla="*/ 218 w 352" name="T18"/>
                  <a:gd fmla="*/ 167 h 285" name="T19"/>
                  <a:gd fmla="*/ 142 w 352" name="T20"/>
                  <a:gd fmla="*/ 192 h 285" name="T21"/>
                  <a:gd fmla="*/ 126 w 352" name="T22"/>
                  <a:gd fmla="*/ 201 h 285" name="T23"/>
                  <a:gd fmla="*/ 109 w 352" name="T24"/>
                  <a:gd fmla="*/ 209 h 285" name="T25"/>
                  <a:gd fmla="*/ 100 w 352" name="T26"/>
                  <a:gd fmla="*/ 201 h 285" name="T27"/>
                  <a:gd fmla="*/ 100 w 352" name="T28"/>
                  <a:gd fmla="*/ 142 h 285" name="T29"/>
                  <a:gd fmla="*/ 109 w 352" name="T30"/>
                  <a:gd fmla="*/ 109 h 285" name="T31"/>
                  <a:gd fmla="*/ 209 w 352" name="T32"/>
                  <a:gd fmla="*/ 150 h 285" name="T33"/>
                  <a:gd fmla="*/ 284 w 352" name="T34"/>
                  <a:gd fmla="*/ 150 h 285" name="T35"/>
                  <a:gd fmla="*/ 218 w 352" name="T36"/>
                  <a:gd fmla="*/ 167 h 285" name="T37"/>
                  <a:gd fmla="*/ 218 w 352" name="T38"/>
                  <a:gd fmla="*/ 167 h 285" name="T39"/>
                  <a:gd fmla="*/ 218 w 352" name="T40"/>
                  <a:gd fmla="*/ 167 h 285"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85" w="352">
                    <a:moveTo>
                      <a:pt x="343" y="134"/>
                    </a:moveTo>
                    <a:lnTo>
                      <a:pt x="351" y="125"/>
                    </a:lnTo>
                    <a:cubicBezTo>
                      <a:pt x="218" y="0"/>
                      <a:pt x="218" y="0"/>
                      <a:pt x="218" y="0"/>
                    </a:cubicBezTo>
                    <a:cubicBezTo>
                      <a:pt x="218" y="0"/>
                      <a:pt x="209" y="0"/>
                      <a:pt x="209" y="8"/>
                    </a:cubicBezTo>
                    <a:cubicBezTo>
                      <a:pt x="100" y="34"/>
                      <a:pt x="0" y="142"/>
                      <a:pt x="100" y="276"/>
                    </a:cubicBezTo>
                    <a:cubicBezTo>
                      <a:pt x="109" y="276"/>
                      <a:pt x="117" y="284"/>
                      <a:pt x="126" y="276"/>
                    </a:cubicBezTo>
                    <a:cubicBezTo>
                      <a:pt x="134" y="276"/>
                      <a:pt x="134" y="276"/>
                      <a:pt x="134" y="268"/>
                    </a:cubicBezTo>
                    <a:cubicBezTo>
                      <a:pt x="142" y="251"/>
                      <a:pt x="151" y="226"/>
                      <a:pt x="159" y="217"/>
                    </a:cubicBezTo>
                    <a:cubicBezTo>
                      <a:pt x="192" y="184"/>
                      <a:pt x="284" y="234"/>
                      <a:pt x="343" y="134"/>
                    </a:cubicBezTo>
                    <a:close/>
                    <a:moveTo>
                      <a:pt x="218" y="167"/>
                    </a:moveTo>
                    <a:cubicBezTo>
                      <a:pt x="184" y="167"/>
                      <a:pt x="159" y="167"/>
                      <a:pt x="142" y="192"/>
                    </a:cubicBezTo>
                    <a:cubicBezTo>
                      <a:pt x="134" y="192"/>
                      <a:pt x="134" y="201"/>
                      <a:pt x="126" y="201"/>
                    </a:cubicBezTo>
                    <a:cubicBezTo>
                      <a:pt x="126" y="209"/>
                      <a:pt x="117" y="209"/>
                      <a:pt x="109" y="209"/>
                    </a:cubicBezTo>
                    <a:lnTo>
                      <a:pt x="100" y="201"/>
                    </a:lnTo>
                    <a:cubicBezTo>
                      <a:pt x="92" y="176"/>
                      <a:pt x="92" y="159"/>
                      <a:pt x="100" y="142"/>
                    </a:cubicBezTo>
                    <a:cubicBezTo>
                      <a:pt x="100" y="125"/>
                      <a:pt x="109" y="117"/>
                      <a:pt x="109" y="109"/>
                    </a:cubicBezTo>
                    <a:cubicBezTo>
                      <a:pt x="142" y="134"/>
                      <a:pt x="167" y="150"/>
                      <a:pt x="209" y="150"/>
                    </a:cubicBezTo>
                    <a:cubicBezTo>
                      <a:pt x="234" y="142"/>
                      <a:pt x="259" y="150"/>
                      <a:pt x="284" y="150"/>
                    </a:cubicBezTo>
                    <a:cubicBezTo>
                      <a:pt x="259" y="167"/>
                      <a:pt x="234" y="167"/>
                      <a:pt x="218" y="167"/>
                    </a:cubicBezTo>
                    <a:close/>
                    <a:moveTo>
                      <a:pt x="218" y="167"/>
                    </a:moveTo>
                    <a:lnTo>
                      <a:pt x="218" y="167"/>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sz="2000">
                  <a:latin charset="-122" panose="020b0500000000000000" pitchFamily="34" typeface="Noto Sans S Chinese Regular"/>
                  <a:ea charset="-122" panose="020b0500000000000000" pitchFamily="34" typeface="Noto Sans S Chinese Regular"/>
                </a:endParaRPr>
              </a:p>
            </p:txBody>
          </p:sp>
        </p:grpSp>
        <p:sp>
          <p:nvSpPr>
            <p:cNvPr id="35" name="Freeform 325"/>
            <p:cNvSpPr>
              <a:spLocks noChangeArrowheads="1" noChangeAspect="1"/>
            </p:cNvSpPr>
            <p:nvPr/>
          </p:nvSpPr>
          <p:spPr bwMode="auto">
            <a:xfrm>
              <a:off x="9873466" y="3519717"/>
              <a:ext cx="269000" cy="362166"/>
            </a:xfrm>
            <a:custGeom>
              <a:gdLst>
                <a:gd fmla="*/ 694 w 1046" name="T0"/>
                <a:gd fmla="*/ 1053 h 1405" name="T1"/>
                <a:gd fmla="*/ 176 w 1046" name="T2"/>
                <a:gd fmla="*/ 526 h 1405" name="T3"/>
                <a:gd fmla="*/ 870 w 1046" name="T4"/>
                <a:gd fmla="*/ 526 h 1405" name="T5"/>
                <a:gd fmla="*/ 393 w 1046" name="T6"/>
                <a:gd fmla="*/ 1229 h 1405" name="T7"/>
                <a:gd fmla="*/ 393 w 1046" name="T8"/>
                <a:gd fmla="*/ 1321 h 1405" name="T9"/>
                <a:gd fmla="*/ 519 w 1046" name="T10"/>
                <a:gd fmla="*/ 1404 h 1405" name="T11"/>
                <a:gd fmla="*/ 652 w 1046" name="T12"/>
                <a:gd fmla="*/ 1321 h 1405" name="T13"/>
                <a:gd fmla="*/ 652 w 1046" name="T14"/>
                <a:gd fmla="*/ 1229 h 1405" name="T15"/>
                <a:gd fmla="*/ 393 w 1046" name="T16"/>
                <a:gd fmla="*/ 1095 h 1405" name="T17"/>
                <a:gd fmla="*/ 393 w 1046" name="T18"/>
                <a:gd fmla="*/ 1187 h 1405" name="T19"/>
                <a:gd fmla="*/ 694 w 1046" name="T20"/>
                <a:gd fmla="*/ 1145 h 1405" name="T21"/>
                <a:gd fmla="*/ 42 w 1046" name="T22"/>
                <a:gd fmla="*/ 301 h 1405" name="T23"/>
                <a:gd fmla="*/ 168 w 1046" name="T24"/>
                <a:gd fmla="*/ 275 h 1405" name="T25"/>
                <a:gd fmla="*/ 42 w 1046" name="T26"/>
                <a:gd fmla="*/ 301 h 1405" name="T27"/>
                <a:gd fmla="*/ 569 w 1046" name="T28"/>
                <a:gd fmla="*/ 0 h 1405" name="T29"/>
                <a:gd fmla="*/ 477 w 1046" name="T30"/>
                <a:gd fmla="*/ 92 h 1405" name="T31"/>
                <a:gd fmla="*/ 569 w 1046" name="T32"/>
                <a:gd fmla="*/ 92 h 1405" name="T33"/>
                <a:gd fmla="*/ 301 w 1046" name="T34"/>
                <a:gd fmla="*/ 50 h 1405" name="T35"/>
                <a:gd fmla="*/ 268 w 1046" name="T36"/>
                <a:gd fmla="*/ 175 h 1405" name="T37"/>
                <a:gd fmla="*/ 1004 w 1046" name="T38"/>
                <a:gd fmla="*/ 301 h 1405" name="T39"/>
                <a:gd fmla="*/ 878 w 1046" name="T40"/>
                <a:gd fmla="*/ 275 h 1405" name="T41"/>
                <a:gd fmla="*/ 1004 w 1046" name="T42"/>
                <a:gd fmla="*/ 301 h 1405" name="T43"/>
                <a:gd fmla="*/ 744 w 1046" name="T44"/>
                <a:gd fmla="*/ 50 h 1405" name="T45"/>
                <a:gd fmla="*/ 778 w 1046" name="T46"/>
                <a:gd fmla="*/ 175 h 1405" name="T47"/>
                <a:gd fmla="*/ 84 w 1046" name="T48"/>
                <a:gd fmla="*/ 526 h 1405" name="T49"/>
                <a:gd fmla="*/ 0 w 1046" name="T50"/>
                <a:gd fmla="*/ 485 h 1405" name="T51"/>
                <a:gd fmla="*/ 92 w 1046" name="T52"/>
                <a:gd fmla="*/ 568 h 1405" name="T53"/>
                <a:gd fmla="*/ 953 w 1046" name="T54"/>
                <a:gd fmla="*/ 485 h 1405" name="T55"/>
                <a:gd fmla="*/ 953 w 1046" name="T56"/>
                <a:gd fmla="*/ 568 h 1405" name="T57"/>
                <a:gd fmla="*/ 1045 w 1046" name="T58"/>
                <a:gd fmla="*/ 485 h 1405" name="T59"/>
                <a:gd fmla="*/ 886 w 1046" name="T60"/>
                <a:gd fmla="*/ 786 h 1405" name="T61"/>
                <a:gd fmla="*/ 1004 w 1046" name="T62"/>
                <a:gd fmla="*/ 752 h 1405" name="T63"/>
                <a:gd fmla="*/ 886 w 1046" name="T64"/>
                <a:gd fmla="*/ 786 h 1405" name="T65"/>
                <a:gd fmla="*/ 92 w 1046" name="T66"/>
                <a:gd fmla="*/ 827 h 1405" name="T67"/>
                <a:gd fmla="*/ 126 w 1046" name="T68"/>
                <a:gd fmla="*/ 710 h 1405" name="T69"/>
                <a:gd fmla="*/ 42 w 1046" name="T70"/>
                <a:gd fmla="*/ 752 h 1405"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405" w="1046">
                  <a:moveTo>
                    <a:pt x="870" y="526"/>
                  </a:moveTo>
                  <a:cubicBezTo>
                    <a:pt x="870" y="702"/>
                    <a:pt x="694" y="877"/>
                    <a:pt x="694" y="1053"/>
                  </a:cubicBezTo>
                  <a:cubicBezTo>
                    <a:pt x="343" y="1053"/>
                    <a:pt x="343" y="1053"/>
                    <a:pt x="343" y="1053"/>
                  </a:cubicBezTo>
                  <a:cubicBezTo>
                    <a:pt x="343" y="877"/>
                    <a:pt x="176" y="702"/>
                    <a:pt x="176" y="526"/>
                  </a:cubicBezTo>
                  <a:cubicBezTo>
                    <a:pt x="176" y="334"/>
                    <a:pt x="326" y="175"/>
                    <a:pt x="519" y="175"/>
                  </a:cubicBezTo>
                  <a:cubicBezTo>
                    <a:pt x="719" y="175"/>
                    <a:pt x="870" y="334"/>
                    <a:pt x="870" y="526"/>
                  </a:cubicBezTo>
                  <a:close/>
                  <a:moveTo>
                    <a:pt x="652" y="1229"/>
                  </a:moveTo>
                  <a:cubicBezTo>
                    <a:pt x="393" y="1229"/>
                    <a:pt x="393" y="1229"/>
                    <a:pt x="393" y="1229"/>
                  </a:cubicBezTo>
                  <a:cubicBezTo>
                    <a:pt x="368" y="1229"/>
                    <a:pt x="343" y="1245"/>
                    <a:pt x="343" y="1270"/>
                  </a:cubicBezTo>
                  <a:cubicBezTo>
                    <a:pt x="343" y="1296"/>
                    <a:pt x="368" y="1321"/>
                    <a:pt x="393" y="1321"/>
                  </a:cubicBezTo>
                  <a:cubicBezTo>
                    <a:pt x="402" y="1321"/>
                    <a:pt x="402" y="1321"/>
                    <a:pt x="402" y="1321"/>
                  </a:cubicBezTo>
                  <a:cubicBezTo>
                    <a:pt x="418" y="1371"/>
                    <a:pt x="469" y="1404"/>
                    <a:pt x="519" y="1404"/>
                  </a:cubicBezTo>
                  <a:cubicBezTo>
                    <a:pt x="577" y="1404"/>
                    <a:pt x="627" y="1371"/>
                    <a:pt x="644" y="1321"/>
                  </a:cubicBezTo>
                  <a:cubicBezTo>
                    <a:pt x="652" y="1321"/>
                    <a:pt x="652" y="1321"/>
                    <a:pt x="652" y="1321"/>
                  </a:cubicBezTo>
                  <a:cubicBezTo>
                    <a:pt x="677" y="1321"/>
                    <a:pt x="694" y="1296"/>
                    <a:pt x="694" y="1270"/>
                  </a:cubicBezTo>
                  <a:cubicBezTo>
                    <a:pt x="694" y="1245"/>
                    <a:pt x="677" y="1229"/>
                    <a:pt x="652" y="1229"/>
                  </a:cubicBezTo>
                  <a:close/>
                  <a:moveTo>
                    <a:pt x="652" y="1095"/>
                  </a:moveTo>
                  <a:cubicBezTo>
                    <a:pt x="393" y="1095"/>
                    <a:pt x="393" y="1095"/>
                    <a:pt x="393" y="1095"/>
                  </a:cubicBezTo>
                  <a:cubicBezTo>
                    <a:pt x="368" y="1095"/>
                    <a:pt x="343" y="1120"/>
                    <a:pt x="343" y="1145"/>
                  </a:cubicBezTo>
                  <a:cubicBezTo>
                    <a:pt x="343" y="1162"/>
                    <a:pt x="368" y="1187"/>
                    <a:pt x="393" y="1187"/>
                  </a:cubicBezTo>
                  <a:cubicBezTo>
                    <a:pt x="652" y="1187"/>
                    <a:pt x="652" y="1187"/>
                    <a:pt x="652" y="1187"/>
                  </a:cubicBezTo>
                  <a:cubicBezTo>
                    <a:pt x="677" y="1187"/>
                    <a:pt x="694" y="1162"/>
                    <a:pt x="694" y="1145"/>
                  </a:cubicBezTo>
                  <a:cubicBezTo>
                    <a:pt x="694" y="1120"/>
                    <a:pt x="677" y="1095"/>
                    <a:pt x="652" y="1095"/>
                  </a:cubicBezTo>
                  <a:close/>
                  <a:moveTo>
                    <a:pt x="42" y="301"/>
                  </a:moveTo>
                  <a:cubicBezTo>
                    <a:pt x="126" y="351"/>
                    <a:pt x="126" y="351"/>
                    <a:pt x="126" y="351"/>
                  </a:cubicBezTo>
                  <a:cubicBezTo>
                    <a:pt x="134" y="326"/>
                    <a:pt x="151" y="301"/>
                    <a:pt x="168" y="275"/>
                  </a:cubicBezTo>
                  <a:cubicBezTo>
                    <a:pt x="92" y="225"/>
                    <a:pt x="92" y="225"/>
                    <a:pt x="92" y="225"/>
                  </a:cubicBezTo>
                  <a:lnTo>
                    <a:pt x="42" y="301"/>
                  </a:lnTo>
                  <a:close/>
                  <a:moveTo>
                    <a:pt x="569" y="92"/>
                  </a:moveTo>
                  <a:cubicBezTo>
                    <a:pt x="569" y="0"/>
                    <a:pt x="569" y="0"/>
                    <a:pt x="569" y="0"/>
                  </a:cubicBezTo>
                  <a:cubicBezTo>
                    <a:pt x="477" y="0"/>
                    <a:pt x="477" y="0"/>
                    <a:pt x="477" y="0"/>
                  </a:cubicBezTo>
                  <a:cubicBezTo>
                    <a:pt x="477" y="92"/>
                    <a:pt x="477" y="92"/>
                    <a:pt x="477" y="92"/>
                  </a:cubicBezTo>
                  <a:cubicBezTo>
                    <a:pt x="493" y="92"/>
                    <a:pt x="510" y="92"/>
                    <a:pt x="519" y="92"/>
                  </a:cubicBezTo>
                  <a:cubicBezTo>
                    <a:pt x="535" y="92"/>
                    <a:pt x="552" y="92"/>
                    <a:pt x="569" y="92"/>
                  </a:cubicBezTo>
                  <a:close/>
                  <a:moveTo>
                    <a:pt x="343" y="133"/>
                  </a:moveTo>
                  <a:cubicBezTo>
                    <a:pt x="301" y="50"/>
                    <a:pt x="301" y="50"/>
                    <a:pt x="301" y="50"/>
                  </a:cubicBezTo>
                  <a:cubicBezTo>
                    <a:pt x="218" y="92"/>
                    <a:pt x="218" y="92"/>
                    <a:pt x="218" y="92"/>
                  </a:cubicBezTo>
                  <a:cubicBezTo>
                    <a:pt x="268" y="175"/>
                    <a:pt x="268" y="175"/>
                    <a:pt x="268" y="175"/>
                  </a:cubicBezTo>
                  <a:cubicBezTo>
                    <a:pt x="293" y="159"/>
                    <a:pt x="318" y="142"/>
                    <a:pt x="343" y="133"/>
                  </a:cubicBezTo>
                  <a:close/>
                  <a:moveTo>
                    <a:pt x="1004" y="301"/>
                  </a:moveTo>
                  <a:cubicBezTo>
                    <a:pt x="953" y="225"/>
                    <a:pt x="953" y="225"/>
                    <a:pt x="953" y="225"/>
                  </a:cubicBezTo>
                  <a:cubicBezTo>
                    <a:pt x="878" y="275"/>
                    <a:pt x="878" y="275"/>
                    <a:pt x="878" y="275"/>
                  </a:cubicBezTo>
                  <a:cubicBezTo>
                    <a:pt x="895" y="301"/>
                    <a:pt x="912" y="326"/>
                    <a:pt x="920" y="351"/>
                  </a:cubicBezTo>
                  <a:lnTo>
                    <a:pt x="1004" y="301"/>
                  </a:lnTo>
                  <a:close/>
                  <a:moveTo>
                    <a:pt x="820" y="92"/>
                  </a:moveTo>
                  <a:cubicBezTo>
                    <a:pt x="744" y="50"/>
                    <a:pt x="744" y="50"/>
                    <a:pt x="744" y="50"/>
                  </a:cubicBezTo>
                  <a:cubicBezTo>
                    <a:pt x="702" y="133"/>
                    <a:pt x="702" y="133"/>
                    <a:pt x="702" y="133"/>
                  </a:cubicBezTo>
                  <a:cubicBezTo>
                    <a:pt x="727" y="142"/>
                    <a:pt x="753" y="159"/>
                    <a:pt x="778" y="175"/>
                  </a:cubicBezTo>
                  <a:lnTo>
                    <a:pt x="820" y="92"/>
                  </a:lnTo>
                  <a:close/>
                  <a:moveTo>
                    <a:pt x="84" y="526"/>
                  </a:moveTo>
                  <a:cubicBezTo>
                    <a:pt x="84" y="510"/>
                    <a:pt x="84" y="501"/>
                    <a:pt x="92" y="485"/>
                  </a:cubicBezTo>
                  <a:cubicBezTo>
                    <a:pt x="0" y="485"/>
                    <a:pt x="0" y="485"/>
                    <a:pt x="0" y="485"/>
                  </a:cubicBezTo>
                  <a:cubicBezTo>
                    <a:pt x="0" y="568"/>
                    <a:pt x="0" y="568"/>
                    <a:pt x="0" y="568"/>
                  </a:cubicBezTo>
                  <a:cubicBezTo>
                    <a:pt x="92" y="568"/>
                    <a:pt x="92" y="568"/>
                    <a:pt x="92" y="568"/>
                  </a:cubicBezTo>
                  <a:cubicBezTo>
                    <a:pt x="84" y="560"/>
                    <a:pt x="84" y="543"/>
                    <a:pt x="84" y="526"/>
                  </a:cubicBezTo>
                  <a:close/>
                  <a:moveTo>
                    <a:pt x="953" y="485"/>
                  </a:moveTo>
                  <a:cubicBezTo>
                    <a:pt x="953" y="501"/>
                    <a:pt x="962" y="510"/>
                    <a:pt x="962" y="526"/>
                  </a:cubicBezTo>
                  <a:cubicBezTo>
                    <a:pt x="962" y="543"/>
                    <a:pt x="953" y="560"/>
                    <a:pt x="953" y="568"/>
                  </a:cubicBezTo>
                  <a:cubicBezTo>
                    <a:pt x="1045" y="568"/>
                    <a:pt x="1045" y="568"/>
                    <a:pt x="1045" y="568"/>
                  </a:cubicBezTo>
                  <a:cubicBezTo>
                    <a:pt x="1045" y="485"/>
                    <a:pt x="1045" y="485"/>
                    <a:pt x="1045" y="485"/>
                  </a:cubicBezTo>
                  <a:lnTo>
                    <a:pt x="953" y="485"/>
                  </a:lnTo>
                  <a:close/>
                  <a:moveTo>
                    <a:pt x="886" y="786"/>
                  </a:moveTo>
                  <a:cubicBezTo>
                    <a:pt x="953" y="827"/>
                    <a:pt x="953" y="827"/>
                    <a:pt x="953" y="827"/>
                  </a:cubicBezTo>
                  <a:cubicBezTo>
                    <a:pt x="1004" y="752"/>
                    <a:pt x="1004" y="752"/>
                    <a:pt x="1004" y="752"/>
                  </a:cubicBezTo>
                  <a:cubicBezTo>
                    <a:pt x="920" y="710"/>
                    <a:pt x="920" y="710"/>
                    <a:pt x="920" y="710"/>
                  </a:cubicBezTo>
                  <a:cubicBezTo>
                    <a:pt x="912" y="735"/>
                    <a:pt x="895" y="761"/>
                    <a:pt x="886" y="786"/>
                  </a:cubicBezTo>
                  <a:close/>
                  <a:moveTo>
                    <a:pt x="42" y="752"/>
                  </a:moveTo>
                  <a:cubicBezTo>
                    <a:pt x="92" y="827"/>
                    <a:pt x="92" y="827"/>
                    <a:pt x="92" y="827"/>
                  </a:cubicBezTo>
                  <a:cubicBezTo>
                    <a:pt x="159" y="786"/>
                    <a:pt x="159" y="786"/>
                    <a:pt x="159" y="786"/>
                  </a:cubicBezTo>
                  <a:cubicBezTo>
                    <a:pt x="151" y="761"/>
                    <a:pt x="134" y="735"/>
                    <a:pt x="126" y="710"/>
                  </a:cubicBezTo>
                  <a:lnTo>
                    <a:pt x="42" y="752"/>
                  </a:lnTo>
                  <a:close/>
                  <a:moveTo>
                    <a:pt x="42" y="752"/>
                  </a:moveTo>
                  <a:lnTo>
                    <a:pt x="42" y="752"/>
                  </a:lnTo>
                  <a:close/>
                </a:path>
              </a:pathLst>
            </a:custGeom>
            <a:solidFill>
              <a:schemeClr val="bg1"/>
            </a:solidFill>
            <a:ln>
              <a:noFill/>
            </a:ln>
            <a:effectLst/>
            <a:extLst/>
          </p:spPr>
          <p:txBody>
            <a:bodyPr anchor="ctr" bIns="121892" lIns="243785" rIns="243785" tIns="121892" wrap="none"/>
            <a:lstStyle/>
            <a:p>
              <a:pPr>
                <a:defRPr/>
              </a:pPr>
              <a:endParaRPr lang="en-US" sz="2000">
                <a:latin charset="-122" panose="020b0500000000000000" pitchFamily="34" typeface="Noto Sans S Chinese Regular"/>
                <a:ea charset="-122" panose="020b0500000000000000" pitchFamily="34" typeface="Noto Sans S Chinese Regular"/>
              </a:endParaRPr>
            </a:p>
          </p:txBody>
        </p:sp>
        <p:grpSp>
          <p:nvGrpSpPr>
            <p:cNvPr id="42" name="Group 41"/>
            <p:cNvGrpSpPr/>
            <p:nvPr/>
          </p:nvGrpSpPr>
          <p:grpSpPr>
            <a:xfrm>
              <a:off x="8071408" y="5674165"/>
              <a:ext cx="1094715" cy="1024810"/>
              <a:chOff x="4640262" y="2296293"/>
              <a:chExt cx="1094715" cy="1024810"/>
            </a:xfrm>
            <a:solidFill>
              <a:schemeClr val="tx1">
                <a:lumMod val="65000"/>
                <a:lumOff val="35000"/>
              </a:schemeClr>
            </a:solidFill>
          </p:grpSpPr>
          <p:sp>
            <p:nvSpPr>
              <p:cNvPr id="40" name="Freeform 52"/>
              <p:cNvSpPr/>
              <p:nvPr/>
            </p:nvSpPr>
            <p:spPr bwMode="auto">
              <a:xfrm>
                <a:off x="4640262" y="2296293"/>
                <a:ext cx="1094715" cy="511465"/>
              </a:xfrm>
              <a:custGeom>
                <a:gdLst>
                  <a:gd fmla="*/ 22 w 244" name="T0"/>
                  <a:gd fmla="*/ 0 h 114" name="T1"/>
                  <a:gd fmla="*/ 223 w 244" name="T2"/>
                  <a:gd fmla="*/ 0 h 114" name="T3"/>
                  <a:gd fmla="*/ 228 w 244" name="T4"/>
                  <a:gd fmla="*/ 1 h 114" name="T5"/>
                  <a:gd fmla="*/ 233 w 244" name="T6"/>
                  <a:gd fmla="*/ 2 h 114" name="T7"/>
                  <a:gd fmla="*/ 237 w 244" name="T8"/>
                  <a:gd fmla="*/ 6 h 114" name="T9"/>
                  <a:gd fmla="*/ 240 w 244" name="T10"/>
                  <a:gd fmla="*/ 10 h 114" name="T11"/>
                  <a:gd fmla="*/ 242 w 244" name="T12"/>
                  <a:gd fmla="*/ 14 h 114" name="T13"/>
                  <a:gd fmla="*/ 244 w 244" name="T14"/>
                  <a:gd fmla="*/ 19 h 114" name="T15"/>
                  <a:gd fmla="*/ 244 w 244" name="T16"/>
                  <a:gd fmla="*/ 30 h 114" name="T17"/>
                  <a:gd fmla="*/ 238 w 244" name="T18"/>
                  <a:gd fmla="*/ 39 h 114" name="T19"/>
                  <a:gd fmla="*/ 229 w 244" name="T20"/>
                  <a:gd fmla="*/ 46 h 114" name="T21"/>
                  <a:gd fmla="*/ 29 w 244" name="T22"/>
                  <a:gd fmla="*/ 111 h 114" name="T23"/>
                  <a:gd fmla="*/ 25 w 244" name="T24"/>
                  <a:gd fmla="*/ 112 h 114" name="T25"/>
                  <a:gd fmla="*/ 22 w 244" name="T26"/>
                  <a:gd fmla="*/ 114 h 114" name="T27"/>
                  <a:gd fmla="*/ 17 w 244" name="T28"/>
                  <a:gd fmla="*/ 114 h 114" name="T29"/>
                  <a:gd fmla="*/ 13 w 244" name="T30"/>
                  <a:gd fmla="*/ 112 h 114" name="T31"/>
                  <a:gd fmla="*/ 9 w 244" name="T32"/>
                  <a:gd fmla="*/ 111 h 114" name="T33"/>
                  <a:gd fmla="*/ 7 w 244" name="T34"/>
                  <a:gd fmla="*/ 108 h 114" name="T35"/>
                  <a:gd fmla="*/ 4 w 244" name="T36"/>
                  <a:gd fmla="*/ 106 h 114" name="T37"/>
                  <a:gd fmla="*/ 2 w 244" name="T38"/>
                  <a:gd fmla="*/ 102 h 114" name="T39"/>
                  <a:gd fmla="*/ 2 w 244" name="T40"/>
                  <a:gd fmla="*/ 91 h 114" name="T41"/>
                  <a:gd fmla="*/ 7 w 244" name="T42"/>
                  <a:gd fmla="*/ 85 h 114" name="T43"/>
                  <a:gd fmla="*/ 16 w 244" name="T44"/>
                  <a:gd fmla="*/ 80 h 114" name="T45"/>
                  <a:gd fmla="*/ 89 w 244" name="T46"/>
                  <a:gd fmla="*/ 67 h 114" name="T47"/>
                  <a:gd fmla="*/ 22 w 244" name="T48"/>
                  <a:gd fmla="*/ 67 h 114" name="T49"/>
                  <a:gd fmla="*/ 13 w 244" name="T50"/>
                  <a:gd fmla="*/ 63 h 114" name="T51"/>
                  <a:gd fmla="*/ 7 w 244" name="T52"/>
                  <a:gd fmla="*/ 53 h 114" name="T53"/>
                  <a:gd fmla="*/ 3 w 244" name="T54"/>
                  <a:gd fmla="*/ 43 h 114" name="T55"/>
                  <a:gd fmla="*/ 0 w 244" name="T56"/>
                  <a:gd fmla="*/ 33 h 114" name="T57"/>
                  <a:gd fmla="*/ 3 w 244" name="T58"/>
                  <a:gd fmla="*/ 23 h 114" name="T59"/>
                  <a:gd fmla="*/ 7 w 244" name="T60"/>
                  <a:gd fmla="*/ 12 h 114" name="T61"/>
                  <a:gd fmla="*/ 13 w 244" name="T62"/>
                  <a:gd fmla="*/ 4 h 114" name="T63"/>
                  <a:gd fmla="*/ 22 w 244" name="T64"/>
                  <a:gd fmla="*/ 0 h 11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14" w="244">
                    <a:moveTo>
                      <a:pt x="22" y="0"/>
                    </a:moveTo>
                    <a:lnTo>
                      <a:pt x="223" y="0"/>
                    </a:lnTo>
                    <a:lnTo>
                      <a:pt x="228" y="1"/>
                    </a:lnTo>
                    <a:lnTo>
                      <a:pt x="233" y="2"/>
                    </a:lnTo>
                    <a:lnTo>
                      <a:pt x="237" y="6"/>
                    </a:lnTo>
                    <a:lnTo>
                      <a:pt x="240" y="10"/>
                    </a:lnTo>
                    <a:lnTo>
                      <a:pt x="242" y="14"/>
                    </a:lnTo>
                    <a:lnTo>
                      <a:pt x="244" y="19"/>
                    </a:lnTo>
                    <a:lnTo>
                      <a:pt x="244" y="30"/>
                    </a:lnTo>
                    <a:lnTo>
                      <a:pt x="238" y="39"/>
                    </a:lnTo>
                    <a:lnTo>
                      <a:pt x="229" y="46"/>
                    </a:lnTo>
                    <a:lnTo>
                      <a:pt x="29" y="111"/>
                    </a:lnTo>
                    <a:lnTo>
                      <a:pt x="25" y="112"/>
                    </a:lnTo>
                    <a:lnTo>
                      <a:pt x="22" y="114"/>
                    </a:lnTo>
                    <a:lnTo>
                      <a:pt x="17" y="114"/>
                    </a:lnTo>
                    <a:lnTo>
                      <a:pt x="13" y="112"/>
                    </a:lnTo>
                    <a:lnTo>
                      <a:pt x="9" y="111"/>
                    </a:lnTo>
                    <a:lnTo>
                      <a:pt x="7" y="108"/>
                    </a:lnTo>
                    <a:lnTo>
                      <a:pt x="4" y="106"/>
                    </a:lnTo>
                    <a:lnTo>
                      <a:pt x="2" y="102"/>
                    </a:lnTo>
                    <a:lnTo>
                      <a:pt x="2" y="91"/>
                    </a:lnTo>
                    <a:lnTo>
                      <a:pt x="7" y="85"/>
                    </a:lnTo>
                    <a:lnTo>
                      <a:pt x="16" y="80"/>
                    </a:lnTo>
                    <a:lnTo>
                      <a:pt x="89" y="67"/>
                    </a:lnTo>
                    <a:lnTo>
                      <a:pt x="22" y="67"/>
                    </a:lnTo>
                    <a:lnTo>
                      <a:pt x="13" y="63"/>
                    </a:lnTo>
                    <a:lnTo>
                      <a:pt x="7" y="53"/>
                    </a:lnTo>
                    <a:lnTo>
                      <a:pt x="3" y="43"/>
                    </a:lnTo>
                    <a:lnTo>
                      <a:pt x="0" y="33"/>
                    </a:lnTo>
                    <a:lnTo>
                      <a:pt x="3" y="23"/>
                    </a:lnTo>
                    <a:lnTo>
                      <a:pt x="7" y="12"/>
                    </a:lnTo>
                    <a:lnTo>
                      <a:pt x="13" y="4"/>
                    </a:lnTo>
                    <a:lnTo>
                      <a:pt x="22"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endParaRPr lang="en-US" sz="1600">
                  <a:latin charset="-122" panose="020b0500000000000000" pitchFamily="34" typeface="Noto Sans S Chinese Regular"/>
                  <a:ea charset="-122" panose="020b0500000000000000" pitchFamily="34" typeface="Noto Sans S Chinese Regular"/>
                </a:endParaRPr>
              </a:p>
            </p:txBody>
          </p:sp>
          <p:sp>
            <p:nvSpPr>
              <p:cNvPr id="41" name="Freeform 53"/>
              <p:cNvSpPr/>
              <p:nvPr/>
            </p:nvSpPr>
            <p:spPr bwMode="auto">
              <a:xfrm>
                <a:off x="4644748" y="2585311"/>
                <a:ext cx="1085742" cy="735792"/>
              </a:xfrm>
              <a:custGeom>
                <a:gdLst>
                  <a:gd fmla="*/ 214 w 242" name="T0"/>
                  <a:gd fmla="*/ 0 h 164" name="T1"/>
                  <a:gd fmla="*/ 226 w 242" name="T2"/>
                  <a:gd fmla="*/ 0 h 164" name="T3"/>
                  <a:gd fmla="*/ 235 w 242" name="T4"/>
                  <a:gd fmla="*/ 5 h 164" name="T5"/>
                  <a:gd fmla="*/ 240 w 242" name="T6"/>
                  <a:gd fmla="*/ 16 h 164" name="T7"/>
                  <a:gd fmla="*/ 242 w 242" name="T8"/>
                  <a:gd fmla="*/ 25 h 164" name="T9"/>
                  <a:gd fmla="*/ 239 w 242" name="T10"/>
                  <a:gd fmla="*/ 34 h 164" name="T11"/>
                  <a:gd fmla="*/ 235 w 242" name="T12"/>
                  <a:gd fmla="*/ 42 h 164" name="T13"/>
                  <a:gd fmla="*/ 227 w 242" name="T14"/>
                  <a:gd fmla="*/ 47 h 164" name="T15"/>
                  <a:gd fmla="*/ 154 w 242" name="T16"/>
                  <a:gd fmla="*/ 80 h 164" name="T17"/>
                  <a:gd fmla="*/ 221 w 242" name="T18"/>
                  <a:gd fmla="*/ 80 h 164" name="T19"/>
                  <a:gd fmla="*/ 229 w 242" name="T20"/>
                  <a:gd fmla="*/ 81 h 164" name="T21"/>
                  <a:gd fmla="*/ 235 w 242" name="T22"/>
                  <a:gd fmla="*/ 84 h 164" name="T23"/>
                  <a:gd fmla="*/ 240 w 242" name="T24"/>
                  <a:gd fmla="*/ 89 h 164" name="T25"/>
                  <a:gd fmla="*/ 242 w 242" name="T26"/>
                  <a:gd fmla="*/ 97 h 164" name="T27"/>
                  <a:gd fmla="*/ 240 w 242" name="T28"/>
                  <a:gd fmla="*/ 105 h 164" name="T29"/>
                  <a:gd fmla="*/ 235 w 242" name="T30"/>
                  <a:gd fmla="*/ 109 h 164" name="T31"/>
                  <a:gd fmla="*/ 229 w 242" name="T32"/>
                  <a:gd fmla="*/ 113 h 164" name="T33"/>
                  <a:gd fmla="*/ 221 w 242" name="T34"/>
                  <a:gd fmla="*/ 113 h 164" name="T35"/>
                  <a:gd fmla="*/ 202 w 242" name="T36"/>
                  <a:gd fmla="*/ 113 h 164" name="T37"/>
                  <a:gd fmla="*/ 170 w 242" name="T38"/>
                  <a:gd fmla="*/ 164 h 164" name="T39"/>
                  <a:gd fmla="*/ 70 w 242" name="T40"/>
                  <a:gd fmla="*/ 164 h 164" name="T41"/>
                  <a:gd fmla="*/ 39 w 242" name="T42"/>
                  <a:gd fmla="*/ 113 h 164" name="T43"/>
                  <a:gd fmla="*/ 20 w 242" name="T44"/>
                  <a:gd fmla="*/ 113 h 164" name="T45"/>
                  <a:gd fmla="*/ 10 w 242" name="T46"/>
                  <a:gd fmla="*/ 110 h 164" name="T47"/>
                  <a:gd fmla="*/ 3 w 242" name="T48"/>
                  <a:gd fmla="*/ 101 h 164" name="T49"/>
                  <a:gd fmla="*/ 0 w 242" name="T50"/>
                  <a:gd fmla="*/ 92 h 164" name="T51"/>
                  <a:gd fmla="*/ 0 w 242" name="T52"/>
                  <a:gd fmla="*/ 80 h 164" name="T53"/>
                  <a:gd fmla="*/ 5 w 242" name="T54"/>
                  <a:gd fmla="*/ 70 h 164" name="T55"/>
                  <a:gd fmla="*/ 14 w 242" name="T56"/>
                  <a:gd fmla="*/ 63 h 164" name="T57"/>
                  <a:gd fmla="*/ 214 w 242" name="T58"/>
                  <a:gd fmla="*/ 0 h 164"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64" w="241">
                    <a:moveTo>
                      <a:pt x="214" y="0"/>
                    </a:moveTo>
                    <a:lnTo>
                      <a:pt x="226" y="0"/>
                    </a:lnTo>
                    <a:lnTo>
                      <a:pt x="235" y="5"/>
                    </a:lnTo>
                    <a:lnTo>
                      <a:pt x="240" y="16"/>
                    </a:lnTo>
                    <a:lnTo>
                      <a:pt x="242" y="25"/>
                    </a:lnTo>
                    <a:lnTo>
                      <a:pt x="239" y="34"/>
                    </a:lnTo>
                    <a:lnTo>
                      <a:pt x="235" y="42"/>
                    </a:lnTo>
                    <a:lnTo>
                      <a:pt x="227" y="47"/>
                    </a:lnTo>
                    <a:lnTo>
                      <a:pt x="154" y="80"/>
                    </a:lnTo>
                    <a:lnTo>
                      <a:pt x="221" y="80"/>
                    </a:lnTo>
                    <a:lnTo>
                      <a:pt x="229" y="81"/>
                    </a:lnTo>
                    <a:lnTo>
                      <a:pt x="235" y="84"/>
                    </a:lnTo>
                    <a:lnTo>
                      <a:pt x="240" y="89"/>
                    </a:lnTo>
                    <a:lnTo>
                      <a:pt x="242" y="97"/>
                    </a:lnTo>
                    <a:lnTo>
                      <a:pt x="240" y="105"/>
                    </a:lnTo>
                    <a:lnTo>
                      <a:pt x="235" y="109"/>
                    </a:lnTo>
                    <a:lnTo>
                      <a:pt x="229" y="113"/>
                    </a:lnTo>
                    <a:lnTo>
                      <a:pt x="221" y="113"/>
                    </a:lnTo>
                    <a:lnTo>
                      <a:pt x="202" y="113"/>
                    </a:lnTo>
                    <a:lnTo>
                      <a:pt x="170" y="164"/>
                    </a:lnTo>
                    <a:lnTo>
                      <a:pt x="70" y="164"/>
                    </a:lnTo>
                    <a:lnTo>
                      <a:pt x="39" y="113"/>
                    </a:lnTo>
                    <a:lnTo>
                      <a:pt x="20" y="113"/>
                    </a:lnTo>
                    <a:lnTo>
                      <a:pt x="10" y="110"/>
                    </a:lnTo>
                    <a:lnTo>
                      <a:pt x="3" y="101"/>
                    </a:lnTo>
                    <a:lnTo>
                      <a:pt x="0" y="92"/>
                    </a:lnTo>
                    <a:lnTo>
                      <a:pt x="0" y="80"/>
                    </a:lnTo>
                    <a:lnTo>
                      <a:pt x="5" y="70"/>
                    </a:lnTo>
                    <a:lnTo>
                      <a:pt x="14" y="63"/>
                    </a:lnTo>
                    <a:lnTo>
                      <a:pt x="214"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endParaRPr lang="en-US" sz="1600">
                  <a:latin charset="-122" panose="020b0500000000000000" pitchFamily="34" typeface="Noto Sans S Chinese Regular"/>
                  <a:ea charset="-122" panose="020b0500000000000000" pitchFamily="34" typeface="Noto Sans S Chinese Regular"/>
                </a:endParaRPr>
              </a:p>
            </p:txBody>
          </p:sp>
        </p:grpSp>
      </p:grpSp>
      <p:grpSp>
        <p:nvGrpSpPr>
          <p:cNvPr id="72" name="Group 71"/>
          <p:cNvGrpSpPr/>
          <p:nvPr/>
        </p:nvGrpSpPr>
        <p:grpSpPr>
          <a:xfrm>
            <a:off x="994602" y="2342113"/>
            <a:ext cx="277647" cy="276819"/>
            <a:chOff x="2138511" y="2464802"/>
            <a:chExt cx="354012" cy="352956"/>
          </a:xfrm>
          <a:solidFill>
            <a:schemeClr val="accent1"/>
          </a:solidFill>
        </p:grpSpPr>
        <p:sp>
          <p:nvSpPr>
            <p:cNvPr id="73" name="Oval 72"/>
            <p:cNvSpPr>
              <a:spLocks noChangeArrowheads="1"/>
            </p:cNvSpPr>
            <p:nvPr/>
          </p:nvSpPr>
          <p:spPr bwMode="auto">
            <a:xfrm>
              <a:off x="2229830" y="2555417"/>
              <a:ext cx="171376" cy="171727"/>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sz="1600">
                <a:latin charset="-122" panose="020b0500000000000000" pitchFamily="34" typeface="Noto Sans S Chinese Regular"/>
                <a:ea charset="-122" panose="020b0500000000000000" pitchFamily="34" typeface="Noto Sans S Chinese Regular"/>
              </a:endParaRPr>
            </a:p>
          </p:txBody>
        </p:sp>
        <p:sp>
          <p:nvSpPr>
            <p:cNvPr id="74" name="Freeform 73"/>
            <p:cNvSpPr>
              <a:spLocks noEditPoints="1"/>
            </p:cNvSpPr>
            <p:nvPr/>
          </p:nvSpPr>
          <p:spPr bwMode="auto">
            <a:xfrm>
              <a:off x="2138511" y="2464802"/>
              <a:ext cx="354012" cy="352956"/>
            </a:xfrm>
            <a:custGeom>
              <a:gdLst>
                <a:gd fmla="*/ 212 w 423" name="T0"/>
                <a:gd fmla="*/ 0 h 424" name="T1"/>
                <a:gd fmla="*/ 0 w 423" name="T2"/>
                <a:gd fmla="*/ 212 h 424" name="T3"/>
                <a:gd fmla="*/ 212 w 423" name="T4"/>
                <a:gd fmla="*/ 424 h 424" name="T5"/>
                <a:gd fmla="*/ 423 w 423" name="T6"/>
                <a:gd fmla="*/ 212 h 424" name="T7"/>
                <a:gd fmla="*/ 212 w 423" name="T8"/>
                <a:gd fmla="*/ 0 h 424" name="T9"/>
                <a:gd fmla="*/ 212 w 423" name="T10"/>
                <a:gd fmla="*/ 386 h 424" name="T11"/>
                <a:gd fmla="*/ 38 w 423" name="T12"/>
                <a:gd fmla="*/ 212 h 424" name="T13"/>
                <a:gd fmla="*/ 212 w 423" name="T14"/>
                <a:gd fmla="*/ 38 h 424" name="T15"/>
                <a:gd fmla="*/ 386 w 423" name="T16"/>
                <a:gd fmla="*/ 212 h 424" name="T17"/>
                <a:gd fmla="*/ 212 w 423" name="T18"/>
                <a:gd fmla="*/ 386 h 42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22" w="422">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sz="1600">
                <a:latin charset="-122" panose="020b0500000000000000" pitchFamily="34" typeface="Noto Sans S Chinese Regular"/>
                <a:ea charset="-122" panose="020b0500000000000000" pitchFamily="34" typeface="Noto Sans S Chinese Regular"/>
              </a:endParaRPr>
            </a:p>
          </p:txBody>
        </p:sp>
      </p:grpSp>
      <p:grpSp>
        <p:nvGrpSpPr>
          <p:cNvPr id="75" name="Group 74"/>
          <p:cNvGrpSpPr/>
          <p:nvPr/>
        </p:nvGrpSpPr>
        <p:grpSpPr>
          <a:xfrm>
            <a:off x="994602" y="3759671"/>
            <a:ext cx="277647" cy="276819"/>
            <a:chOff x="2138511" y="2464802"/>
            <a:chExt cx="354012" cy="352956"/>
          </a:xfrm>
          <a:solidFill>
            <a:schemeClr val="accent3"/>
          </a:solidFill>
        </p:grpSpPr>
        <p:sp>
          <p:nvSpPr>
            <p:cNvPr id="76" name="Oval 75"/>
            <p:cNvSpPr>
              <a:spLocks noChangeArrowheads="1"/>
            </p:cNvSpPr>
            <p:nvPr/>
          </p:nvSpPr>
          <p:spPr bwMode="auto">
            <a:xfrm>
              <a:off x="2229830" y="2555417"/>
              <a:ext cx="171376" cy="171727"/>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sz="1600">
                <a:latin charset="-122" panose="020b0500000000000000" pitchFamily="34" typeface="Noto Sans S Chinese Regular"/>
                <a:ea charset="-122" panose="020b0500000000000000" pitchFamily="34" typeface="Noto Sans S Chinese Regular"/>
              </a:endParaRPr>
            </a:p>
          </p:txBody>
        </p:sp>
        <p:sp>
          <p:nvSpPr>
            <p:cNvPr id="77" name="Freeform 76"/>
            <p:cNvSpPr>
              <a:spLocks noEditPoints="1"/>
            </p:cNvSpPr>
            <p:nvPr/>
          </p:nvSpPr>
          <p:spPr bwMode="auto">
            <a:xfrm>
              <a:off x="2138511" y="2464802"/>
              <a:ext cx="354012" cy="352956"/>
            </a:xfrm>
            <a:custGeom>
              <a:gdLst>
                <a:gd fmla="*/ 212 w 423" name="T0"/>
                <a:gd fmla="*/ 0 h 424" name="T1"/>
                <a:gd fmla="*/ 0 w 423" name="T2"/>
                <a:gd fmla="*/ 212 h 424" name="T3"/>
                <a:gd fmla="*/ 212 w 423" name="T4"/>
                <a:gd fmla="*/ 424 h 424" name="T5"/>
                <a:gd fmla="*/ 423 w 423" name="T6"/>
                <a:gd fmla="*/ 212 h 424" name="T7"/>
                <a:gd fmla="*/ 212 w 423" name="T8"/>
                <a:gd fmla="*/ 0 h 424" name="T9"/>
                <a:gd fmla="*/ 212 w 423" name="T10"/>
                <a:gd fmla="*/ 386 h 424" name="T11"/>
                <a:gd fmla="*/ 38 w 423" name="T12"/>
                <a:gd fmla="*/ 212 h 424" name="T13"/>
                <a:gd fmla="*/ 212 w 423" name="T14"/>
                <a:gd fmla="*/ 38 h 424" name="T15"/>
                <a:gd fmla="*/ 386 w 423" name="T16"/>
                <a:gd fmla="*/ 212 h 424" name="T17"/>
                <a:gd fmla="*/ 212 w 423" name="T18"/>
                <a:gd fmla="*/ 386 h 42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22" w="422">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sz="1600">
                <a:latin charset="-122" panose="020b0500000000000000" pitchFamily="34" typeface="Noto Sans S Chinese Regular"/>
                <a:ea charset="-122" panose="020b0500000000000000" pitchFamily="34" typeface="Noto Sans S Chinese Regular"/>
              </a:endParaRPr>
            </a:p>
          </p:txBody>
        </p:sp>
      </p:grpSp>
      <p:grpSp>
        <p:nvGrpSpPr>
          <p:cNvPr id="78" name="Group 77"/>
          <p:cNvGrpSpPr/>
          <p:nvPr/>
        </p:nvGrpSpPr>
        <p:grpSpPr>
          <a:xfrm>
            <a:off x="994602" y="5180259"/>
            <a:ext cx="277647" cy="276819"/>
            <a:chOff x="2138511" y="2464802"/>
            <a:chExt cx="354012" cy="352956"/>
          </a:xfrm>
          <a:solidFill>
            <a:schemeClr val="accent5"/>
          </a:solidFill>
        </p:grpSpPr>
        <p:sp>
          <p:nvSpPr>
            <p:cNvPr id="79" name="Oval 78"/>
            <p:cNvSpPr>
              <a:spLocks noChangeArrowheads="1"/>
            </p:cNvSpPr>
            <p:nvPr/>
          </p:nvSpPr>
          <p:spPr bwMode="auto">
            <a:xfrm>
              <a:off x="2229830" y="2555417"/>
              <a:ext cx="171376" cy="171727"/>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sz="1600">
                <a:latin charset="-122" panose="020b0500000000000000" pitchFamily="34" typeface="Noto Sans S Chinese Regular"/>
                <a:ea charset="-122" panose="020b0500000000000000" pitchFamily="34" typeface="Noto Sans S Chinese Regular"/>
              </a:endParaRPr>
            </a:p>
          </p:txBody>
        </p:sp>
        <p:sp>
          <p:nvSpPr>
            <p:cNvPr id="80" name="Freeform 79"/>
            <p:cNvSpPr>
              <a:spLocks noEditPoints="1"/>
            </p:cNvSpPr>
            <p:nvPr/>
          </p:nvSpPr>
          <p:spPr bwMode="auto">
            <a:xfrm>
              <a:off x="2138511" y="2464802"/>
              <a:ext cx="354012" cy="352956"/>
            </a:xfrm>
            <a:custGeom>
              <a:gdLst>
                <a:gd fmla="*/ 212 w 423" name="T0"/>
                <a:gd fmla="*/ 0 h 424" name="T1"/>
                <a:gd fmla="*/ 0 w 423" name="T2"/>
                <a:gd fmla="*/ 212 h 424" name="T3"/>
                <a:gd fmla="*/ 212 w 423" name="T4"/>
                <a:gd fmla="*/ 424 h 424" name="T5"/>
                <a:gd fmla="*/ 423 w 423" name="T6"/>
                <a:gd fmla="*/ 212 h 424" name="T7"/>
                <a:gd fmla="*/ 212 w 423" name="T8"/>
                <a:gd fmla="*/ 0 h 424" name="T9"/>
                <a:gd fmla="*/ 212 w 423" name="T10"/>
                <a:gd fmla="*/ 386 h 424" name="T11"/>
                <a:gd fmla="*/ 38 w 423" name="T12"/>
                <a:gd fmla="*/ 212 h 424" name="T13"/>
                <a:gd fmla="*/ 212 w 423" name="T14"/>
                <a:gd fmla="*/ 38 h 424" name="T15"/>
                <a:gd fmla="*/ 386 w 423" name="T16"/>
                <a:gd fmla="*/ 212 h 424" name="T17"/>
                <a:gd fmla="*/ 212 w 423" name="T18"/>
                <a:gd fmla="*/ 386 h 42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22" w="422">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sz="1600">
                <a:latin charset="-122" panose="020b0500000000000000" pitchFamily="34" typeface="Noto Sans S Chinese Regular"/>
                <a:ea charset="-122" panose="020b0500000000000000" pitchFamily="34" typeface="Noto Sans S Chinese Regular"/>
              </a:endParaRPr>
            </a:p>
          </p:txBody>
        </p:sp>
      </p:grpSp>
      <p:grpSp>
        <p:nvGrpSpPr>
          <p:cNvPr id="87" name="Group 86"/>
          <p:cNvGrpSpPr/>
          <p:nvPr/>
        </p:nvGrpSpPr>
        <p:grpSpPr>
          <a:xfrm>
            <a:off x="8976338" y="2284061"/>
            <a:ext cx="277647" cy="276819"/>
            <a:chOff x="2138511" y="2464802"/>
            <a:chExt cx="354012" cy="352956"/>
          </a:xfrm>
          <a:solidFill>
            <a:schemeClr val="accent2"/>
          </a:solidFill>
        </p:grpSpPr>
        <p:sp>
          <p:nvSpPr>
            <p:cNvPr id="88" name="Oval 87"/>
            <p:cNvSpPr>
              <a:spLocks noChangeArrowheads="1"/>
            </p:cNvSpPr>
            <p:nvPr/>
          </p:nvSpPr>
          <p:spPr bwMode="auto">
            <a:xfrm>
              <a:off x="2229830" y="2555417"/>
              <a:ext cx="171376" cy="171727"/>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sz="1600">
                <a:latin charset="-122" panose="020b0500000000000000" pitchFamily="34" typeface="Noto Sans S Chinese Regular"/>
                <a:ea charset="-122" panose="020b0500000000000000" pitchFamily="34" typeface="Noto Sans S Chinese Regular"/>
              </a:endParaRPr>
            </a:p>
          </p:txBody>
        </p:sp>
        <p:sp>
          <p:nvSpPr>
            <p:cNvPr id="89" name="Freeform 88"/>
            <p:cNvSpPr>
              <a:spLocks noEditPoints="1"/>
            </p:cNvSpPr>
            <p:nvPr/>
          </p:nvSpPr>
          <p:spPr bwMode="auto">
            <a:xfrm>
              <a:off x="2138511" y="2464802"/>
              <a:ext cx="354012" cy="352956"/>
            </a:xfrm>
            <a:custGeom>
              <a:gdLst>
                <a:gd fmla="*/ 212 w 423" name="T0"/>
                <a:gd fmla="*/ 0 h 424" name="T1"/>
                <a:gd fmla="*/ 0 w 423" name="T2"/>
                <a:gd fmla="*/ 212 h 424" name="T3"/>
                <a:gd fmla="*/ 212 w 423" name="T4"/>
                <a:gd fmla="*/ 424 h 424" name="T5"/>
                <a:gd fmla="*/ 423 w 423" name="T6"/>
                <a:gd fmla="*/ 212 h 424" name="T7"/>
                <a:gd fmla="*/ 212 w 423" name="T8"/>
                <a:gd fmla="*/ 0 h 424" name="T9"/>
                <a:gd fmla="*/ 212 w 423" name="T10"/>
                <a:gd fmla="*/ 386 h 424" name="T11"/>
                <a:gd fmla="*/ 38 w 423" name="T12"/>
                <a:gd fmla="*/ 212 h 424" name="T13"/>
                <a:gd fmla="*/ 212 w 423" name="T14"/>
                <a:gd fmla="*/ 38 h 424" name="T15"/>
                <a:gd fmla="*/ 386 w 423" name="T16"/>
                <a:gd fmla="*/ 212 h 424" name="T17"/>
                <a:gd fmla="*/ 212 w 423" name="T18"/>
                <a:gd fmla="*/ 386 h 42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22" w="422">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sz="1600">
                <a:latin charset="-122" panose="020b0500000000000000" pitchFamily="34" typeface="Noto Sans S Chinese Regular"/>
                <a:ea charset="-122" panose="020b0500000000000000" pitchFamily="34" typeface="Noto Sans S Chinese Regular"/>
              </a:endParaRPr>
            </a:p>
          </p:txBody>
        </p:sp>
      </p:grpSp>
      <p:grpSp>
        <p:nvGrpSpPr>
          <p:cNvPr id="90" name="Group 89"/>
          <p:cNvGrpSpPr/>
          <p:nvPr/>
        </p:nvGrpSpPr>
        <p:grpSpPr>
          <a:xfrm>
            <a:off x="8977241" y="3754407"/>
            <a:ext cx="277647" cy="276819"/>
            <a:chOff x="2138511" y="2464802"/>
            <a:chExt cx="354012" cy="352956"/>
          </a:xfrm>
          <a:solidFill>
            <a:schemeClr val="accent4"/>
          </a:solidFill>
        </p:grpSpPr>
        <p:sp>
          <p:nvSpPr>
            <p:cNvPr id="91" name="Oval 90"/>
            <p:cNvSpPr>
              <a:spLocks noChangeArrowheads="1"/>
            </p:cNvSpPr>
            <p:nvPr/>
          </p:nvSpPr>
          <p:spPr bwMode="auto">
            <a:xfrm>
              <a:off x="2229830" y="2555417"/>
              <a:ext cx="171376" cy="171727"/>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sz="1600">
                <a:latin charset="-122" panose="020b0500000000000000" pitchFamily="34" typeface="Noto Sans S Chinese Regular"/>
                <a:ea charset="-122" panose="020b0500000000000000" pitchFamily="34" typeface="Noto Sans S Chinese Regular"/>
              </a:endParaRPr>
            </a:p>
          </p:txBody>
        </p:sp>
        <p:sp>
          <p:nvSpPr>
            <p:cNvPr id="92" name="Freeform 91"/>
            <p:cNvSpPr>
              <a:spLocks noEditPoints="1"/>
            </p:cNvSpPr>
            <p:nvPr/>
          </p:nvSpPr>
          <p:spPr bwMode="auto">
            <a:xfrm>
              <a:off x="2138511" y="2464802"/>
              <a:ext cx="354012" cy="352956"/>
            </a:xfrm>
            <a:custGeom>
              <a:gdLst>
                <a:gd fmla="*/ 212 w 423" name="T0"/>
                <a:gd fmla="*/ 0 h 424" name="T1"/>
                <a:gd fmla="*/ 0 w 423" name="T2"/>
                <a:gd fmla="*/ 212 h 424" name="T3"/>
                <a:gd fmla="*/ 212 w 423" name="T4"/>
                <a:gd fmla="*/ 424 h 424" name="T5"/>
                <a:gd fmla="*/ 423 w 423" name="T6"/>
                <a:gd fmla="*/ 212 h 424" name="T7"/>
                <a:gd fmla="*/ 212 w 423" name="T8"/>
                <a:gd fmla="*/ 0 h 424" name="T9"/>
                <a:gd fmla="*/ 212 w 423" name="T10"/>
                <a:gd fmla="*/ 386 h 424" name="T11"/>
                <a:gd fmla="*/ 38 w 423" name="T12"/>
                <a:gd fmla="*/ 212 h 424" name="T13"/>
                <a:gd fmla="*/ 212 w 423" name="T14"/>
                <a:gd fmla="*/ 38 h 424" name="T15"/>
                <a:gd fmla="*/ 386 w 423" name="T16"/>
                <a:gd fmla="*/ 212 h 424" name="T17"/>
                <a:gd fmla="*/ 212 w 423" name="T18"/>
                <a:gd fmla="*/ 386 h 42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22" w="422">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sz="1600">
                <a:latin charset="-122" panose="020b0500000000000000" pitchFamily="34" typeface="Noto Sans S Chinese Regular"/>
                <a:ea charset="-122" panose="020b0500000000000000" pitchFamily="34" typeface="Noto Sans S Chinese Regular"/>
              </a:endParaRPr>
            </a:p>
          </p:txBody>
        </p:sp>
      </p:grpSp>
      <p:grpSp>
        <p:nvGrpSpPr>
          <p:cNvPr id="93" name="Group 92"/>
          <p:cNvGrpSpPr/>
          <p:nvPr/>
        </p:nvGrpSpPr>
        <p:grpSpPr>
          <a:xfrm>
            <a:off x="8977241" y="5183952"/>
            <a:ext cx="277647" cy="276819"/>
            <a:chOff x="2138511" y="2464802"/>
            <a:chExt cx="354012" cy="352956"/>
          </a:xfrm>
          <a:solidFill>
            <a:schemeClr val="accent6"/>
          </a:solidFill>
        </p:grpSpPr>
        <p:sp>
          <p:nvSpPr>
            <p:cNvPr id="94" name="Oval 93"/>
            <p:cNvSpPr>
              <a:spLocks noChangeArrowheads="1"/>
            </p:cNvSpPr>
            <p:nvPr/>
          </p:nvSpPr>
          <p:spPr bwMode="auto">
            <a:xfrm>
              <a:off x="2229830" y="2555417"/>
              <a:ext cx="171376" cy="171727"/>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sz="1600">
                <a:latin charset="-122" panose="020b0500000000000000" pitchFamily="34" typeface="Noto Sans S Chinese Regular"/>
                <a:ea charset="-122" panose="020b0500000000000000" pitchFamily="34" typeface="Noto Sans S Chinese Regular"/>
              </a:endParaRPr>
            </a:p>
          </p:txBody>
        </p:sp>
        <p:sp>
          <p:nvSpPr>
            <p:cNvPr id="95" name="Freeform 94"/>
            <p:cNvSpPr>
              <a:spLocks noEditPoints="1"/>
            </p:cNvSpPr>
            <p:nvPr/>
          </p:nvSpPr>
          <p:spPr bwMode="auto">
            <a:xfrm>
              <a:off x="2138511" y="2464802"/>
              <a:ext cx="354012" cy="352956"/>
            </a:xfrm>
            <a:custGeom>
              <a:gdLst>
                <a:gd fmla="*/ 212 w 423" name="T0"/>
                <a:gd fmla="*/ 0 h 424" name="T1"/>
                <a:gd fmla="*/ 0 w 423" name="T2"/>
                <a:gd fmla="*/ 212 h 424" name="T3"/>
                <a:gd fmla="*/ 212 w 423" name="T4"/>
                <a:gd fmla="*/ 424 h 424" name="T5"/>
                <a:gd fmla="*/ 423 w 423" name="T6"/>
                <a:gd fmla="*/ 212 h 424" name="T7"/>
                <a:gd fmla="*/ 212 w 423" name="T8"/>
                <a:gd fmla="*/ 0 h 424" name="T9"/>
                <a:gd fmla="*/ 212 w 423" name="T10"/>
                <a:gd fmla="*/ 386 h 424" name="T11"/>
                <a:gd fmla="*/ 38 w 423" name="T12"/>
                <a:gd fmla="*/ 212 h 424" name="T13"/>
                <a:gd fmla="*/ 212 w 423" name="T14"/>
                <a:gd fmla="*/ 38 h 424" name="T15"/>
                <a:gd fmla="*/ 386 w 423" name="T16"/>
                <a:gd fmla="*/ 212 h 424" name="T17"/>
                <a:gd fmla="*/ 212 w 423" name="T18"/>
                <a:gd fmla="*/ 386 h 42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22" w="422">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sz="1600">
                <a:latin charset="-122" panose="020b0500000000000000" pitchFamily="34" typeface="Noto Sans S Chinese Regular"/>
                <a:ea charset="-122" panose="020b0500000000000000" pitchFamily="34" typeface="Noto Sans S Chinese Regular"/>
              </a:endParaRPr>
            </a:p>
          </p:txBody>
        </p:sp>
      </p:grpSp>
      <p:sp>
        <p:nvSpPr>
          <p:cNvPr id="101" name="Rectangle 29">
            <a:extLst>
              <a:ext uri="{FF2B5EF4-FFF2-40B4-BE49-F238E27FC236}">
                <a16:creationId xmlns:a16="http://schemas.microsoft.com/office/drawing/2014/main" id="{AC9CB80C-983D-4F97-80F2-6F118AAE0B43}"/>
              </a:ext>
            </a:extLst>
          </p:cNvPr>
          <p:cNvSpPr/>
          <p:nvPr/>
        </p:nvSpPr>
        <p:spPr>
          <a:xfrm>
            <a:off x="1534111" y="2326122"/>
            <a:ext cx="2009488" cy="640080"/>
          </a:xfrm>
          <a:prstGeom prst="rect">
            <a:avLst/>
          </a:prstGeom>
        </p:spPr>
        <p:txBody>
          <a:bodyPr wrap="square">
            <a:spAutoFit/>
          </a:bodyPr>
          <a:lstStyle/>
          <a:p>
            <a:pPr>
              <a:lnSpc>
                <a:spcPct val="150000"/>
              </a:lnSpc>
              <a:spcBef>
                <a:spcPct val="0"/>
              </a:spcBef>
              <a:spcAft>
                <a:spcPct val="0"/>
              </a:spcAft>
              <a:buNone/>
            </a:pPr>
            <a:r>
              <a:rPr altLang="en-US" lang="zh-CN" sz="1200">
                <a:solidFill>
                  <a:schemeClr val="tx1">
                    <a:lumMod val="75000"/>
                  </a:schemeClr>
                </a:solidFill>
                <a:latin charset="-122" panose="020b0500000000000000" pitchFamily="34" typeface="Noto Sans S Chinese Regular"/>
                <a:ea charset="-122" panose="020b0500000000000000" pitchFamily="34" typeface="Noto Sans S Chinese Regular"/>
              </a:rPr>
              <a:t>输入替换内容编辑文字输入替换内容编辑文字</a:t>
            </a:r>
          </a:p>
        </p:txBody>
      </p:sp>
      <p:sp>
        <p:nvSpPr>
          <p:cNvPr id="102" name="Rectangle 30">
            <a:extLst>
              <a:ext uri="{FF2B5EF4-FFF2-40B4-BE49-F238E27FC236}">
                <a16:creationId xmlns:a16="http://schemas.microsoft.com/office/drawing/2014/main" id="{2DF9BFA3-993A-4062-B092-5B187C7C78FC}"/>
              </a:ext>
            </a:extLst>
          </p:cNvPr>
          <p:cNvSpPr/>
          <p:nvPr/>
        </p:nvSpPr>
        <p:spPr>
          <a:xfrm>
            <a:off x="1534111" y="1985797"/>
            <a:ext cx="1092141" cy="335280"/>
          </a:xfrm>
          <a:prstGeom prst="rect">
            <a:avLst/>
          </a:prstGeom>
        </p:spPr>
        <p:txBody>
          <a:bodyPr wrap="square">
            <a:spAutoFit/>
          </a:bodyPr>
          <a:lstStyle/>
          <a:p>
            <a:r>
              <a:rPr altLang="en-US" b="1" lang="zh-CN" sz="1600">
                <a:solidFill>
                  <a:schemeClr val="tx1">
                    <a:lumMod val="75000"/>
                  </a:schemeClr>
                </a:solidFill>
                <a:latin charset="-122" panose="020b0500000000000000" pitchFamily="34" typeface="Noto Sans S Chinese Regular"/>
                <a:ea charset="-122" panose="020b0500000000000000" pitchFamily="34" typeface="Noto Sans S Chinese Regular"/>
                <a:cs charset="0" pitchFamily="34" typeface="Open Sans"/>
              </a:rPr>
              <a:t>输入标题</a:t>
            </a:r>
          </a:p>
        </p:txBody>
      </p:sp>
      <p:sp>
        <p:nvSpPr>
          <p:cNvPr id="103" name="Rectangle 29">
            <a:extLst>
              <a:ext uri="{FF2B5EF4-FFF2-40B4-BE49-F238E27FC236}">
                <a16:creationId xmlns:a16="http://schemas.microsoft.com/office/drawing/2014/main" id="{3240B4B2-02A0-44D1-895F-98EB038163D6}"/>
              </a:ext>
            </a:extLst>
          </p:cNvPr>
          <p:cNvSpPr/>
          <p:nvPr/>
        </p:nvSpPr>
        <p:spPr>
          <a:xfrm>
            <a:off x="1534111" y="3677563"/>
            <a:ext cx="2009488" cy="640080"/>
          </a:xfrm>
          <a:prstGeom prst="rect">
            <a:avLst/>
          </a:prstGeom>
        </p:spPr>
        <p:txBody>
          <a:bodyPr wrap="square">
            <a:spAutoFit/>
          </a:bodyPr>
          <a:lstStyle/>
          <a:p>
            <a:pPr>
              <a:lnSpc>
                <a:spcPct val="150000"/>
              </a:lnSpc>
              <a:spcBef>
                <a:spcPct val="0"/>
              </a:spcBef>
              <a:spcAft>
                <a:spcPct val="0"/>
              </a:spcAft>
              <a:buNone/>
            </a:pPr>
            <a:r>
              <a:rPr altLang="en-US" lang="zh-CN" sz="1200">
                <a:solidFill>
                  <a:schemeClr val="tx1">
                    <a:lumMod val="75000"/>
                  </a:schemeClr>
                </a:solidFill>
                <a:latin charset="-122" panose="020b0500000000000000" pitchFamily="34" typeface="Noto Sans S Chinese Regular"/>
                <a:ea charset="-122" panose="020b0500000000000000" pitchFamily="34" typeface="Noto Sans S Chinese Regular"/>
              </a:rPr>
              <a:t>输入替换内容编辑文字输入替换内容编辑文字</a:t>
            </a:r>
          </a:p>
        </p:txBody>
      </p:sp>
      <p:sp>
        <p:nvSpPr>
          <p:cNvPr id="104" name="Rectangle 30">
            <a:extLst>
              <a:ext uri="{FF2B5EF4-FFF2-40B4-BE49-F238E27FC236}">
                <a16:creationId xmlns:a16="http://schemas.microsoft.com/office/drawing/2014/main" id="{D8A3A7FD-FEAC-4E12-82ED-B610FC61F7C2}"/>
              </a:ext>
            </a:extLst>
          </p:cNvPr>
          <p:cNvSpPr/>
          <p:nvPr/>
        </p:nvSpPr>
        <p:spPr>
          <a:xfrm>
            <a:off x="1534111" y="3337238"/>
            <a:ext cx="1092141" cy="335280"/>
          </a:xfrm>
          <a:prstGeom prst="rect">
            <a:avLst/>
          </a:prstGeom>
        </p:spPr>
        <p:txBody>
          <a:bodyPr wrap="square">
            <a:spAutoFit/>
          </a:bodyPr>
          <a:lstStyle/>
          <a:p>
            <a:r>
              <a:rPr altLang="en-US" b="1" lang="zh-CN" sz="1600">
                <a:solidFill>
                  <a:schemeClr val="tx1">
                    <a:lumMod val="75000"/>
                  </a:schemeClr>
                </a:solidFill>
                <a:latin charset="-122" panose="020b0500000000000000" pitchFamily="34" typeface="Noto Sans S Chinese Regular"/>
                <a:ea charset="-122" panose="020b0500000000000000" pitchFamily="34" typeface="Noto Sans S Chinese Regular"/>
                <a:cs charset="0" pitchFamily="34" typeface="Open Sans"/>
              </a:rPr>
              <a:t>输入标题</a:t>
            </a:r>
          </a:p>
        </p:txBody>
      </p:sp>
      <p:sp>
        <p:nvSpPr>
          <p:cNvPr id="105" name="Rectangle 29">
            <a:extLst>
              <a:ext uri="{FF2B5EF4-FFF2-40B4-BE49-F238E27FC236}">
                <a16:creationId xmlns:a16="http://schemas.microsoft.com/office/drawing/2014/main" id="{09AED126-CCE4-46B1-AC44-152CAC3F3339}"/>
              </a:ext>
            </a:extLst>
          </p:cNvPr>
          <p:cNvSpPr/>
          <p:nvPr/>
        </p:nvSpPr>
        <p:spPr>
          <a:xfrm>
            <a:off x="1534111" y="5112863"/>
            <a:ext cx="2009488" cy="640080"/>
          </a:xfrm>
          <a:prstGeom prst="rect">
            <a:avLst/>
          </a:prstGeom>
        </p:spPr>
        <p:txBody>
          <a:bodyPr wrap="square">
            <a:spAutoFit/>
          </a:bodyPr>
          <a:lstStyle/>
          <a:p>
            <a:pPr>
              <a:lnSpc>
                <a:spcPct val="150000"/>
              </a:lnSpc>
              <a:spcBef>
                <a:spcPct val="0"/>
              </a:spcBef>
              <a:spcAft>
                <a:spcPct val="0"/>
              </a:spcAft>
              <a:buNone/>
            </a:pPr>
            <a:r>
              <a:rPr altLang="en-US" lang="zh-CN" sz="1200">
                <a:solidFill>
                  <a:schemeClr val="tx1">
                    <a:lumMod val="75000"/>
                  </a:schemeClr>
                </a:solidFill>
                <a:latin charset="-122" panose="020b0500000000000000" pitchFamily="34" typeface="Noto Sans S Chinese Regular"/>
                <a:ea charset="-122" panose="020b0500000000000000" pitchFamily="34" typeface="Noto Sans S Chinese Regular"/>
              </a:rPr>
              <a:t>输入替换内容编辑文字输入替换内容编辑文字</a:t>
            </a:r>
          </a:p>
        </p:txBody>
      </p:sp>
      <p:sp>
        <p:nvSpPr>
          <p:cNvPr id="106" name="Rectangle 30">
            <a:extLst>
              <a:ext uri="{FF2B5EF4-FFF2-40B4-BE49-F238E27FC236}">
                <a16:creationId xmlns:a16="http://schemas.microsoft.com/office/drawing/2014/main" id="{65CD94D5-4A5E-4DEE-9263-97D986AA1284}"/>
              </a:ext>
            </a:extLst>
          </p:cNvPr>
          <p:cNvSpPr/>
          <p:nvPr/>
        </p:nvSpPr>
        <p:spPr>
          <a:xfrm>
            <a:off x="1534111" y="4772538"/>
            <a:ext cx="1092141" cy="335280"/>
          </a:xfrm>
          <a:prstGeom prst="rect">
            <a:avLst/>
          </a:prstGeom>
        </p:spPr>
        <p:txBody>
          <a:bodyPr wrap="square">
            <a:spAutoFit/>
          </a:bodyPr>
          <a:lstStyle/>
          <a:p>
            <a:r>
              <a:rPr altLang="en-US" b="1" lang="zh-CN" sz="1600">
                <a:solidFill>
                  <a:schemeClr val="tx1">
                    <a:lumMod val="75000"/>
                  </a:schemeClr>
                </a:solidFill>
                <a:latin charset="-122" panose="020b0500000000000000" pitchFamily="34" typeface="Noto Sans S Chinese Regular"/>
                <a:ea charset="-122" panose="020b0500000000000000" pitchFamily="34" typeface="Noto Sans S Chinese Regular"/>
                <a:cs charset="0" pitchFamily="34" typeface="Open Sans"/>
              </a:rPr>
              <a:t>输入标题</a:t>
            </a:r>
          </a:p>
        </p:txBody>
      </p:sp>
      <p:sp>
        <p:nvSpPr>
          <p:cNvPr id="107" name="Rectangle 29">
            <a:extLst>
              <a:ext uri="{FF2B5EF4-FFF2-40B4-BE49-F238E27FC236}">
                <a16:creationId xmlns:a16="http://schemas.microsoft.com/office/drawing/2014/main" id="{4195330C-9941-4817-A552-43959D2226F6}"/>
              </a:ext>
            </a:extLst>
          </p:cNvPr>
          <p:cNvSpPr/>
          <p:nvPr/>
        </p:nvSpPr>
        <p:spPr>
          <a:xfrm>
            <a:off x="9344539" y="2329956"/>
            <a:ext cx="2009488" cy="640080"/>
          </a:xfrm>
          <a:prstGeom prst="rect">
            <a:avLst/>
          </a:prstGeom>
        </p:spPr>
        <p:txBody>
          <a:bodyPr wrap="square">
            <a:spAutoFit/>
          </a:bodyPr>
          <a:lstStyle/>
          <a:p>
            <a:pPr>
              <a:lnSpc>
                <a:spcPct val="150000"/>
              </a:lnSpc>
              <a:spcBef>
                <a:spcPct val="0"/>
              </a:spcBef>
              <a:spcAft>
                <a:spcPct val="0"/>
              </a:spcAft>
              <a:buNone/>
            </a:pPr>
            <a:r>
              <a:rPr altLang="en-US" lang="zh-CN" sz="1200">
                <a:solidFill>
                  <a:schemeClr val="tx1">
                    <a:lumMod val="75000"/>
                  </a:schemeClr>
                </a:solidFill>
                <a:latin charset="-122" panose="020b0500000000000000" pitchFamily="34" typeface="Noto Sans S Chinese Regular"/>
                <a:ea charset="-122" panose="020b0500000000000000" pitchFamily="34" typeface="Noto Sans S Chinese Regular"/>
              </a:rPr>
              <a:t>输入替换内容编辑文字输入替换内容编辑文字</a:t>
            </a:r>
          </a:p>
        </p:txBody>
      </p:sp>
      <p:sp>
        <p:nvSpPr>
          <p:cNvPr id="108" name="Rectangle 30">
            <a:extLst>
              <a:ext uri="{FF2B5EF4-FFF2-40B4-BE49-F238E27FC236}">
                <a16:creationId xmlns:a16="http://schemas.microsoft.com/office/drawing/2014/main" id="{F0CC0D58-0990-455E-9A48-DBA0B7324CA6}"/>
              </a:ext>
            </a:extLst>
          </p:cNvPr>
          <p:cNvSpPr/>
          <p:nvPr/>
        </p:nvSpPr>
        <p:spPr>
          <a:xfrm>
            <a:off x="9344539" y="1989631"/>
            <a:ext cx="1092141" cy="335280"/>
          </a:xfrm>
          <a:prstGeom prst="rect">
            <a:avLst/>
          </a:prstGeom>
        </p:spPr>
        <p:txBody>
          <a:bodyPr wrap="square">
            <a:spAutoFit/>
          </a:bodyPr>
          <a:lstStyle/>
          <a:p>
            <a:r>
              <a:rPr altLang="en-US" b="1" lang="zh-CN" sz="1600">
                <a:solidFill>
                  <a:schemeClr val="tx1">
                    <a:lumMod val="75000"/>
                  </a:schemeClr>
                </a:solidFill>
                <a:latin charset="-122" panose="020b0500000000000000" pitchFamily="34" typeface="Noto Sans S Chinese Regular"/>
                <a:ea charset="-122" panose="020b0500000000000000" pitchFamily="34" typeface="Noto Sans S Chinese Regular"/>
                <a:cs charset="0" pitchFamily="34" typeface="Open Sans"/>
              </a:rPr>
              <a:t>输入标题</a:t>
            </a:r>
          </a:p>
        </p:txBody>
      </p:sp>
      <p:sp>
        <p:nvSpPr>
          <p:cNvPr id="109" name="Rectangle 29">
            <a:extLst>
              <a:ext uri="{FF2B5EF4-FFF2-40B4-BE49-F238E27FC236}">
                <a16:creationId xmlns:a16="http://schemas.microsoft.com/office/drawing/2014/main" id="{EA4C407E-EC0B-4DEA-BAC4-FD25961620E9}"/>
              </a:ext>
            </a:extLst>
          </p:cNvPr>
          <p:cNvSpPr/>
          <p:nvPr/>
        </p:nvSpPr>
        <p:spPr>
          <a:xfrm>
            <a:off x="9344539" y="3681397"/>
            <a:ext cx="2009488" cy="640080"/>
          </a:xfrm>
          <a:prstGeom prst="rect">
            <a:avLst/>
          </a:prstGeom>
        </p:spPr>
        <p:txBody>
          <a:bodyPr wrap="square">
            <a:spAutoFit/>
          </a:bodyPr>
          <a:lstStyle/>
          <a:p>
            <a:pPr>
              <a:lnSpc>
                <a:spcPct val="150000"/>
              </a:lnSpc>
              <a:spcBef>
                <a:spcPct val="0"/>
              </a:spcBef>
              <a:spcAft>
                <a:spcPct val="0"/>
              </a:spcAft>
              <a:buNone/>
            </a:pPr>
            <a:r>
              <a:rPr altLang="en-US" lang="zh-CN" sz="1200">
                <a:solidFill>
                  <a:schemeClr val="tx1">
                    <a:lumMod val="75000"/>
                  </a:schemeClr>
                </a:solidFill>
                <a:latin charset="-122" panose="020b0500000000000000" pitchFamily="34" typeface="Noto Sans S Chinese Regular"/>
                <a:ea charset="-122" panose="020b0500000000000000" pitchFamily="34" typeface="Noto Sans S Chinese Regular"/>
              </a:rPr>
              <a:t>输入替换内容编辑文字输入替换内容编辑文字</a:t>
            </a:r>
          </a:p>
        </p:txBody>
      </p:sp>
      <p:sp>
        <p:nvSpPr>
          <p:cNvPr id="110" name="Rectangle 30">
            <a:extLst>
              <a:ext uri="{FF2B5EF4-FFF2-40B4-BE49-F238E27FC236}">
                <a16:creationId xmlns:a16="http://schemas.microsoft.com/office/drawing/2014/main" id="{26BE3136-10AB-4847-8ED0-CE2EEB053EAC}"/>
              </a:ext>
            </a:extLst>
          </p:cNvPr>
          <p:cNvSpPr/>
          <p:nvPr/>
        </p:nvSpPr>
        <p:spPr>
          <a:xfrm>
            <a:off x="9344539" y="3341072"/>
            <a:ext cx="1092141" cy="335280"/>
          </a:xfrm>
          <a:prstGeom prst="rect">
            <a:avLst/>
          </a:prstGeom>
        </p:spPr>
        <p:txBody>
          <a:bodyPr wrap="square">
            <a:spAutoFit/>
          </a:bodyPr>
          <a:lstStyle/>
          <a:p>
            <a:r>
              <a:rPr altLang="en-US" b="1" lang="zh-CN" sz="1600">
                <a:solidFill>
                  <a:schemeClr val="tx1">
                    <a:lumMod val="75000"/>
                  </a:schemeClr>
                </a:solidFill>
                <a:latin charset="-122" panose="020b0500000000000000" pitchFamily="34" typeface="Noto Sans S Chinese Regular"/>
                <a:ea charset="-122" panose="020b0500000000000000" pitchFamily="34" typeface="Noto Sans S Chinese Regular"/>
                <a:cs charset="0" pitchFamily="34" typeface="Open Sans"/>
              </a:rPr>
              <a:t>输入标题</a:t>
            </a:r>
          </a:p>
        </p:txBody>
      </p:sp>
      <p:sp>
        <p:nvSpPr>
          <p:cNvPr id="111" name="Rectangle 29">
            <a:extLst>
              <a:ext uri="{FF2B5EF4-FFF2-40B4-BE49-F238E27FC236}">
                <a16:creationId xmlns:a16="http://schemas.microsoft.com/office/drawing/2014/main" id="{98154F2E-7E65-4A4F-9F54-A7F9FAB44D27}"/>
              </a:ext>
            </a:extLst>
          </p:cNvPr>
          <p:cNvSpPr/>
          <p:nvPr/>
        </p:nvSpPr>
        <p:spPr>
          <a:xfrm>
            <a:off x="9344539" y="5116697"/>
            <a:ext cx="2009488" cy="640080"/>
          </a:xfrm>
          <a:prstGeom prst="rect">
            <a:avLst/>
          </a:prstGeom>
        </p:spPr>
        <p:txBody>
          <a:bodyPr wrap="square">
            <a:spAutoFit/>
          </a:bodyPr>
          <a:lstStyle/>
          <a:p>
            <a:pPr>
              <a:lnSpc>
                <a:spcPct val="150000"/>
              </a:lnSpc>
              <a:spcBef>
                <a:spcPct val="0"/>
              </a:spcBef>
              <a:spcAft>
                <a:spcPct val="0"/>
              </a:spcAft>
              <a:buNone/>
            </a:pPr>
            <a:r>
              <a:rPr altLang="en-US" lang="zh-CN" sz="1200">
                <a:solidFill>
                  <a:schemeClr val="tx1">
                    <a:lumMod val="75000"/>
                  </a:schemeClr>
                </a:solidFill>
                <a:latin charset="-122" panose="020b0500000000000000" pitchFamily="34" typeface="Noto Sans S Chinese Regular"/>
                <a:ea charset="-122" panose="020b0500000000000000" pitchFamily="34" typeface="Noto Sans S Chinese Regular"/>
              </a:rPr>
              <a:t>输入替换内容编辑文字输入替换内容编辑文字</a:t>
            </a:r>
          </a:p>
        </p:txBody>
      </p:sp>
      <p:sp>
        <p:nvSpPr>
          <p:cNvPr id="112" name="Rectangle 30">
            <a:extLst>
              <a:ext uri="{FF2B5EF4-FFF2-40B4-BE49-F238E27FC236}">
                <a16:creationId xmlns:a16="http://schemas.microsoft.com/office/drawing/2014/main" id="{A2C219F2-02DA-4AE3-A105-262FD91C98ED}"/>
              </a:ext>
            </a:extLst>
          </p:cNvPr>
          <p:cNvSpPr/>
          <p:nvPr/>
        </p:nvSpPr>
        <p:spPr>
          <a:xfrm>
            <a:off x="9344539" y="4776372"/>
            <a:ext cx="1092141" cy="335280"/>
          </a:xfrm>
          <a:prstGeom prst="rect">
            <a:avLst/>
          </a:prstGeom>
        </p:spPr>
        <p:txBody>
          <a:bodyPr wrap="square">
            <a:spAutoFit/>
          </a:bodyPr>
          <a:lstStyle/>
          <a:p>
            <a:r>
              <a:rPr altLang="en-US" b="1" lang="zh-CN" sz="1600">
                <a:solidFill>
                  <a:schemeClr val="tx1">
                    <a:lumMod val="75000"/>
                  </a:schemeClr>
                </a:solidFill>
                <a:latin charset="-122" panose="020b0500000000000000" pitchFamily="34" typeface="Noto Sans S Chinese Regular"/>
                <a:ea charset="-122" panose="020b0500000000000000" pitchFamily="34" typeface="Noto Sans S Chinese Regular"/>
                <a:cs charset="0" pitchFamily="34" typeface="Open Sans"/>
              </a:rPr>
              <a:t>输入标题</a:t>
            </a:r>
          </a:p>
        </p:txBody>
      </p:sp>
    </p:spTree>
    <p:extLst>
      <p:ext uri="{BB962C8B-B14F-4D97-AF65-F5344CB8AC3E}">
        <p14:creationId val="321119790"/>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65"/>
                                        </p:tgtEl>
                                        <p:attrNameLst>
                                          <p:attrName>style.visibility</p:attrName>
                                        </p:attrNameLst>
                                      </p:cBhvr>
                                      <p:to>
                                        <p:strVal val="visible"/>
                                      </p:to>
                                    </p:set>
                                    <p:animEffect filter="wipe(down)" transition="in">
                                      <p:cBhvr>
                                        <p:cTn dur="500" id="7"/>
                                        <p:tgtEl>
                                          <p:spTgt spid="65"/>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72"/>
                                        </p:tgtEl>
                                        <p:attrNameLst>
                                          <p:attrName>style.visibility</p:attrName>
                                        </p:attrNameLst>
                                      </p:cBhvr>
                                      <p:to>
                                        <p:strVal val="visible"/>
                                      </p:to>
                                    </p:set>
                                    <p:animEffect filter="fade" transition="in">
                                      <p:cBhvr>
                                        <p:cTn dur="500" id="11"/>
                                        <p:tgtEl>
                                          <p:spTgt spid="72"/>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75"/>
                                        </p:tgtEl>
                                        <p:attrNameLst>
                                          <p:attrName>style.visibility</p:attrName>
                                        </p:attrNameLst>
                                      </p:cBhvr>
                                      <p:to>
                                        <p:strVal val="visible"/>
                                      </p:to>
                                    </p:set>
                                    <p:animEffect filter="fade" transition="in">
                                      <p:cBhvr>
                                        <p:cTn dur="500" id="15"/>
                                        <p:tgtEl>
                                          <p:spTgt spid="75"/>
                                        </p:tgtEl>
                                      </p:cBhvr>
                                    </p:animEffect>
                                  </p:childTnLst>
                                </p:cTn>
                              </p:par>
                            </p:childTnLst>
                          </p:cTn>
                        </p:par>
                        <p:par>
                          <p:cTn fill="hold" id="16" nodeType="afterGroup">
                            <p:stCondLst>
                              <p:cond delay="1500"/>
                            </p:stCondLst>
                            <p:childTnLst>
                              <p:par>
                                <p:cTn fill="hold" id="17" nodeType="afterEffect" presetClass="entr" presetID="10" presetSubtype="0">
                                  <p:stCondLst>
                                    <p:cond delay="0"/>
                                  </p:stCondLst>
                                  <p:childTnLst>
                                    <p:set>
                                      <p:cBhvr>
                                        <p:cTn dur="1" fill="hold" id="18">
                                          <p:stCondLst>
                                            <p:cond delay="0"/>
                                          </p:stCondLst>
                                        </p:cTn>
                                        <p:tgtEl>
                                          <p:spTgt spid="78"/>
                                        </p:tgtEl>
                                        <p:attrNameLst>
                                          <p:attrName>style.visibility</p:attrName>
                                        </p:attrNameLst>
                                      </p:cBhvr>
                                      <p:to>
                                        <p:strVal val="visible"/>
                                      </p:to>
                                    </p:set>
                                    <p:animEffect filter="fade" transition="in">
                                      <p:cBhvr>
                                        <p:cTn dur="500" id="19"/>
                                        <p:tgtEl>
                                          <p:spTgt spid="78"/>
                                        </p:tgtEl>
                                      </p:cBhvr>
                                    </p:animEffect>
                                  </p:childTnLst>
                                </p:cTn>
                              </p:par>
                            </p:childTnLst>
                          </p:cTn>
                        </p:par>
                        <p:par>
                          <p:cTn fill="hold" id="20" nodeType="afterGroup">
                            <p:stCondLst>
                              <p:cond delay="2000"/>
                            </p:stCondLst>
                            <p:childTnLst>
                              <p:par>
                                <p:cTn fill="hold" id="21" nodeType="afterEffect" presetClass="entr" presetID="10" presetSubtype="0">
                                  <p:stCondLst>
                                    <p:cond delay="0"/>
                                  </p:stCondLst>
                                  <p:childTnLst>
                                    <p:set>
                                      <p:cBhvr>
                                        <p:cTn dur="1" fill="hold" id="22">
                                          <p:stCondLst>
                                            <p:cond delay="0"/>
                                          </p:stCondLst>
                                        </p:cTn>
                                        <p:tgtEl>
                                          <p:spTgt spid="87"/>
                                        </p:tgtEl>
                                        <p:attrNameLst>
                                          <p:attrName>style.visibility</p:attrName>
                                        </p:attrNameLst>
                                      </p:cBhvr>
                                      <p:to>
                                        <p:strVal val="visible"/>
                                      </p:to>
                                    </p:set>
                                    <p:animEffect filter="fade" transition="in">
                                      <p:cBhvr>
                                        <p:cTn dur="500" id="23"/>
                                        <p:tgtEl>
                                          <p:spTgt spid="87"/>
                                        </p:tgtEl>
                                      </p:cBhvr>
                                    </p:animEffect>
                                  </p:childTnLst>
                                </p:cTn>
                              </p:par>
                            </p:childTnLst>
                          </p:cTn>
                        </p:par>
                        <p:par>
                          <p:cTn fill="hold" id="24" nodeType="afterGroup">
                            <p:stCondLst>
                              <p:cond delay="2500"/>
                            </p:stCondLst>
                            <p:childTnLst>
                              <p:par>
                                <p:cTn fill="hold" id="25" nodeType="afterEffect" presetClass="entr" presetID="10" presetSubtype="0">
                                  <p:stCondLst>
                                    <p:cond delay="0"/>
                                  </p:stCondLst>
                                  <p:childTnLst>
                                    <p:set>
                                      <p:cBhvr>
                                        <p:cTn dur="1" fill="hold" id="26">
                                          <p:stCondLst>
                                            <p:cond delay="0"/>
                                          </p:stCondLst>
                                        </p:cTn>
                                        <p:tgtEl>
                                          <p:spTgt spid="90"/>
                                        </p:tgtEl>
                                        <p:attrNameLst>
                                          <p:attrName>style.visibility</p:attrName>
                                        </p:attrNameLst>
                                      </p:cBhvr>
                                      <p:to>
                                        <p:strVal val="visible"/>
                                      </p:to>
                                    </p:set>
                                    <p:animEffect filter="fade" transition="in">
                                      <p:cBhvr>
                                        <p:cTn dur="500" id="27"/>
                                        <p:tgtEl>
                                          <p:spTgt spid="90"/>
                                        </p:tgtEl>
                                      </p:cBhvr>
                                    </p:animEffect>
                                  </p:childTnLst>
                                </p:cTn>
                              </p:par>
                            </p:childTnLst>
                          </p:cTn>
                        </p:par>
                        <p:par>
                          <p:cTn fill="hold" id="28" nodeType="afterGroup">
                            <p:stCondLst>
                              <p:cond delay="3000"/>
                            </p:stCondLst>
                            <p:childTnLst>
                              <p:par>
                                <p:cTn fill="hold" id="29" nodeType="afterEffect" presetClass="entr" presetID="10" presetSubtype="0">
                                  <p:stCondLst>
                                    <p:cond delay="0"/>
                                  </p:stCondLst>
                                  <p:childTnLst>
                                    <p:set>
                                      <p:cBhvr>
                                        <p:cTn dur="1" fill="hold" id="30">
                                          <p:stCondLst>
                                            <p:cond delay="0"/>
                                          </p:stCondLst>
                                        </p:cTn>
                                        <p:tgtEl>
                                          <p:spTgt spid="93"/>
                                        </p:tgtEl>
                                        <p:attrNameLst>
                                          <p:attrName>style.visibility</p:attrName>
                                        </p:attrNameLst>
                                      </p:cBhvr>
                                      <p:to>
                                        <p:strVal val="visible"/>
                                      </p:to>
                                    </p:set>
                                    <p:animEffect filter="fade" transition="in">
                                      <p:cBhvr>
                                        <p:cTn dur="500" id="31"/>
                                        <p:tgtEl>
                                          <p:spTgt spid="93"/>
                                        </p:tgtEl>
                                      </p:cBhvr>
                                    </p:animEffect>
                                  </p:childTnLst>
                                </p:cTn>
                              </p:par>
                            </p:childTnLst>
                          </p:cTn>
                        </p:par>
                      </p:childTnLst>
                    </p:cTn>
                  </p:par>
                  <p:par>
                    <p:cTn fill="hold" id="32" nodeType="clickPar">
                      <p:stCondLst>
                        <p:cond delay="indefinite"/>
                        <p:cond delay="0" evt="onBegin">
                          <p:tn val="31"/>
                        </p:cond>
                      </p:stCondLst>
                      <p:childTnLst>
                        <p:par>
                          <p:cTn fill="hold" id="33" nodeType="afterGroup">
                            <p:stCondLst>
                              <p:cond delay="0"/>
                            </p:stCondLst>
                            <p:childTnLst>
                              <p:par>
                                <p:cTn fill="hold" grpId="0" id="34" nodeType="clickEffect" presetClass="entr" presetID="42" presetSubtype="0">
                                  <p:stCondLst>
                                    <p:cond delay="0"/>
                                  </p:stCondLst>
                                  <p:childTnLst>
                                    <p:set>
                                      <p:cBhvr>
                                        <p:cTn dur="1" fill="hold" id="35">
                                          <p:stCondLst>
                                            <p:cond delay="0"/>
                                          </p:stCondLst>
                                        </p:cTn>
                                        <p:tgtEl>
                                          <p:spTgt spid="101"/>
                                        </p:tgtEl>
                                        <p:attrNameLst>
                                          <p:attrName>style.visibility</p:attrName>
                                        </p:attrNameLst>
                                      </p:cBhvr>
                                      <p:to>
                                        <p:strVal val="visible"/>
                                      </p:to>
                                    </p:set>
                                    <p:animEffect filter="fade" transition="in">
                                      <p:cBhvr>
                                        <p:cTn dur="1000" id="36"/>
                                        <p:tgtEl>
                                          <p:spTgt spid="101"/>
                                        </p:tgtEl>
                                      </p:cBhvr>
                                    </p:animEffect>
                                    <p:anim calcmode="lin" valueType="num">
                                      <p:cBhvr>
                                        <p:cTn dur="1000" fill="hold" id="37"/>
                                        <p:tgtEl>
                                          <p:spTgt spid="101"/>
                                        </p:tgtEl>
                                        <p:attrNameLst>
                                          <p:attrName>ppt_x</p:attrName>
                                        </p:attrNameLst>
                                      </p:cBhvr>
                                      <p:tavLst>
                                        <p:tav tm="0">
                                          <p:val>
                                            <p:strVal val="#ppt_x"/>
                                          </p:val>
                                        </p:tav>
                                        <p:tav tm="100000">
                                          <p:val>
                                            <p:strVal val="#ppt_x"/>
                                          </p:val>
                                        </p:tav>
                                      </p:tavLst>
                                    </p:anim>
                                    <p:anim calcmode="lin" valueType="num">
                                      <p:cBhvr>
                                        <p:cTn dur="1000" fill="hold" id="38"/>
                                        <p:tgtEl>
                                          <p:spTgt spid="101"/>
                                        </p:tgtEl>
                                        <p:attrNameLst>
                                          <p:attrName>ppt_y</p:attrName>
                                        </p:attrNameLst>
                                      </p:cBhvr>
                                      <p:tavLst>
                                        <p:tav tm="0">
                                          <p:val>
                                            <p:strVal val="#ppt_y+.1"/>
                                          </p:val>
                                        </p:tav>
                                        <p:tav tm="100000">
                                          <p:val>
                                            <p:strVal val="#ppt_y"/>
                                          </p:val>
                                        </p:tav>
                                      </p:tavLst>
                                    </p:anim>
                                  </p:childTnLst>
                                </p:cTn>
                              </p:par>
                              <p:par>
                                <p:cTn fill="hold" grpId="0" id="39" nodeType="withEffect" presetClass="entr" presetID="42" presetSubtype="0">
                                  <p:stCondLst>
                                    <p:cond delay="0"/>
                                  </p:stCondLst>
                                  <p:childTnLst>
                                    <p:set>
                                      <p:cBhvr>
                                        <p:cTn dur="1" fill="hold" id="40">
                                          <p:stCondLst>
                                            <p:cond delay="0"/>
                                          </p:stCondLst>
                                        </p:cTn>
                                        <p:tgtEl>
                                          <p:spTgt spid="102"/>
                                        </p:tgtEl>
                                        <p:attrNameLst>
                                          <p:attrName>style.visibility</p:attrName>
                                        </p:attrNameLst>
                                      </p:cBhvr>
                                      <p:to>
                                        <p:strVal val="visible"/>
                                      </p:to>
                                    </p:set>
                                    <p:animEffect filter="fade" transition="in">
                                      <p:cBhvr>
                                        <p:cTn dur="1000" id="41"/>
                                        <p:tgtEl>
                                          <p:spTgt spid="102"/>
                                        </p:tgtEl>
                                      </p:cBhvr>
                                    </p:animEffect>
                                    <p:anim calcmode="lin" valueType="num">
                                      <p:cBhvr>
                                        <p:cTn dur="1000" fill="hold" id="42"/>
                                        <p:tgtEl>
                                          <p:spTgt spid="102"/>
                                        </p:tgtEl>
                                        <p:attrNameLst>
                                          <p:attrName>ppt_x</p:attrName>
                                        </p:attrNameLst>
                                      </p:cBhvr>
                                      <p:tavLst>
                                        <p:tav tm="0">
                                          <p:val>
                                            <p:strVal val="#ppt_x"/>
                                          </p:val>
                                        </p:tav>
                                        <p:tav tm="100000">
                                          <p:val>
                                            <p:strVal val="#ppt_x"/>
                                          </p:val>
                                        </p:tav>
                                      </p:tavLst>
                                    </p:anim>
                                    <p:anim calcmode="lin" valueType="num">
                                      <p:cBhvr>
                                        <p:cTn dur="1000" fill="hold" id="43"/>
                                        <p:tgtEl>
                                          <p:spTgt spid="102"/>
                                        </p:tgtEl>
                                        <p:attrNameLst>
                                          <p:attrName>ppt_y</p:attrName>
                                        </p:attrNameLst>
                                      </p:cBhvr>
                                      <p:tavLst>
                                        <p:tav tm="0">
                                          <p:val>
                                            <p:strVal val="#ppt_y+.1"/>
                                          </p:val>
                                        </p:tav>
                                        <p:tav tm="100000">
                                          <p:val>
                                            <p:strVal val="#ppt_y"/>
                                          </p:val>
                                        </p:tav>
                                      </p:tavLst>
                                    </p:anim>
                                  </p:childTnLst>
                                </p:cTn>
                              </p:par>
                            </p:childTnLst>
                          </p:cTn>
                        </p:par>
                      </p:childTnLst>
                    </p:cTn>
                  </p:par>
                  <p:par>
                    <p:cTn fill="hold" id="44" nodeType="clickPar">
                      <p:stCondLst>
                        <p:cond delay="indefinite"/>
                        <p:cond delay="0" evt="onBegin">
                          <p:tn val="43"/>
                        </p:cond>
                      </p:stCondLst>
                      <p:childTnLst>
                        <p:par>
                          <p:cTn fill="hold" id="45" nodeType="afterGroup">
                            <p:stCondLst>
                              <p:cond delay="0"/>
                            </p:stCondLst>
                            <p:childTnLst>
                              <p:par>
                                <p:cTn fill="hold" grpId="0" id="46" nodeType="clickEffect" presetClass="entr" presetID="42" presetSubtype="0">
                                  <p:stCondLst>
                                    <p:cond delay="0"/>
                                  </p:stCondLst>
                                  <p:childTnLst>
                                    <p:set>
                                      <p:cBhvr>
                                        <p:cTn dur="1" fill="hold" id="47">
                                          <p:stCondLst>
                                            <p:cond delay="0"/>
                                          </p:stCondLst>
                                        </p:cTn>
                                        <p:tgtEl>
                                          <p:spTgt spid="103"/>
                                        </p:tgtEl>
                                        <p:attrNameLst>
                                          <p:attrName>style.visibility</p:attrName>
                                        </p:attrNameLst>
                                      </p:cBhvr>
                                      <p:to>
                                        <p:strVal val="visible"/>
                                      </p:to>
                                    </p:set>
                                    <p:animEffect filter="fade" transition="in">
                                      <p:cBhvr>
                                        <p:cTn dur="1000" id="48"/>
                                        <p:tgtEl>
                                          <p:spTgt spid="103"/>
                                        </p:tgtEl>
                                      </p:cBhvr>
                                    </p:animEffect>
                                    <p:anim calcmode="lin" valueType="num">
                                      <p:cBhvr>
                                        <p:cTn dur="1000" fill="hold" id="49"/>
                                        <p:tgtEl>
                                          <p:spTgt spid="103"/>
                                        </p:tgtEl>
                                        <p:attrNameLst>
                                          <p:attrName>ppt_x</p:attrName>
                                        </p:attrNameLst>
                                      </p:cBhvr>
                                      <p:tavLst>
                                        <p:tav tm="0">
                                          <p:val>
                                            <p:strVal val="#ppt_x"/>
                                          </p:val>
                                        </p:tav>
                                        <p:tav tm="100000">
                                          <p:val>
                                            <p:strVal val="#ppt_x"/>
                                          </p:val>
                                        </p:tav>
                                      </p:tavLst>
                                    </p:anim>
                                    <p:anim calcmode="lin" valueType="num">
                                      <p:cBhvr>
                                        <p:cTn dur="1000" fill="hold" id="50"/>
                                        <p:tgtEl>
                                          <p:spTgt spid="103"/>
                                        </p:tgtEl>
                                        <p:attrNameLst>
                                          <p:attrName>ppt_y</p:attrName>
                                        </p:attrNameLst>
                                      </p:cBhvr>
                                      <p:tavLst>
                                        <p:tav tm="0">
                                          <p:val>
                                            <p:strVal val="#ppt_y+.1"/>
                                          </p:val>
                                        </p:tav>
                                        <p:tav tm="100000">
                                          <p:val>
                                            <p:strVal val="#ppt_y"/>
                                          </p:val>
                                        </p:tav>
                                      </p:tavLst>
                                    </p:anim>
                                  </p:childTnLst>
                                </p:cTn>
                              </p:par>
                              <p:par>
                                <p:cTn fill="hold" grpId="0" id="51" nodeType="withEffect" presetClass="entr" presetID="42" presetSubtype="0">
                                  <p:stCondLst>
                                    <p:cond delay="0"/>
                                  </p:stCondLst>
                                  <p:childTnLst>
                                    <p:set>
                                      <p:cBhvr>
                                        <p:cTn dur="1" fill="hold" id="52">
                                          <p:stCondLst>
                                            <p:cond delay="0"/>
                                          </p:stCondLst>
                                        </p:cTn>
                                        <p:tgtEl>
                                          <p:spTgt spid="104"/>
                                        </p:tgtEl>
                                        <p:attrNameLst>
                                          <p:attrName>style.visibility</p:attrName>
                                        </p:attrNameLst>
                                      </p:cBhvr>
                                      <p:to>
                                        <p:strVal val="visible"/>
                                      </p:to>
                                    </p:set>
                                    <p:animEffect filter="fade" transition="in">
                                      <p:cBhvr>
                                        <p:cTn dur="1000" id="53"/>
                                        <p:tgtEl>
                                          <p:spTgt spid="104"/>
                                        </p:tgtEl>
                                      </p:cBhvr>
                                    </p:animEffect>
                                    <p:anim calcmode="lin" valueType="num">
                                      <p:cBhvr>
                                        <p:cTn dur="1000" fill="hold" id="54"/>
                                        <p:tgtEl>
                                          <p:spTgt spid="104"/>
                                        </p:tgtEl>
                                        <p:attrNameLst>
                                          <p:attrName>ppt_x</p:attrName>
                                        </p:attrNameLst>
                                      </p:cBhvr>
                                      <p:tavLst>
                                        <p:tav tm="0">
                                          <p:val>
                                            <p:strVal val="#ppt_x"/>
                                          </p:val>
                                        </p:tav>
                                        <p:tav tm="100000">
                                          <p:val>
                                            <p:strVal val="#ppt_x"/>
                                          </p:val>
                                        </p:tav>
                                      </p:tavLst>
                                    </p:anim>
                                    <p:anim calcmode="lin" valueType="num">
                                      <p:cBhvr>
                                        <p:cTn dur="1000" fill="hold" id="55"/>
                                        <p:tgtEl>
                                          <p:spTgt spid="104"/>
                                        </p:tgtEl>
                                        <p:attrNameLst>
                                          <p:attrName>ppt_y</p:attrName>
                                        </p:attrNameLst>
                                      </p:cBhvr>
                                      <p:tavLst>
                                        <p:tav tm="0">
                                          <p:val>
                                            <p:strVal val="#ppt_y+.1"/>
                                          </p:val>
                                        </p:tav>
                                        <p:tav tm="100000">
                                          <p:val>
                                            <p:strVal val="#ppt_y"/>
                                          </p:val>
                                        </p:tav>
                                      </p:tavLst>
                                    </p:anim>
                                  </p:childTnLst>
                                </p:cTn>
                              </p:par>
                            </p:childTnLst>
                          </p:cTn>
                        </p:par>
                      </p:childTnLst>
                    </p:cTn>
                  </p:par>
                  <p:par>
                    <p:cTn fill="hold" id="56" nodeType="clickPar">
                      <p:stCondLst>
                        <p:cond delay="indefinite"/>
                        <p:cond delay="0" evt="onBegin">
                          <p:tn val="55"/>
                        </p:cond>
                      </p:stCondLst>
                      <p:childTnLst>
                        <p:par>
                          <p:cTn fill="hold" id="57" nodeType="afterGroup">
                            <p:stCondLst>
                              <p:cond delay="0"/>
                            </p:stCondLst>
                            <p:childTnLst>
                              <p:par>
                                <p:cTn fill="hold" grpId="0" id="58" nodeType="clickEffect" presetClass="entr" presetID="42" presetSubtype="0">
                                  <p:stCondLst>
                                    <p:cond delay="0"/>
                                  </p:stCondLst>
                                  <p:childTnLst>
                                    <p:set>
                                      <p:cBhvr>
                                        <p:cTn dur="1" fill="hold" id="59">
                                          <p:stCondLst>
                                            <p:cond delay="0"/>
                                          </p:stCondLst>
                                        </p:cTn>
                                        <p:tgtEl>
                                          <p:spTgt spid="105"/>
                                        </p:tgtEl>
                                        <p:attrNameLst>
                                          <p:attrName>style.visibility</p:attrName>
                                        </p:attrNameLst>
                                      </p:cBhvr>
                                      <p:to>
                                        <p:strVal val="visible"/>
                                      </p:to>
                                    </p:set>
                                    <p:animEffect filter="fade" transition="in">
                                      <p:cBhvr>
                                        <p:cTn dur="1000" id="60"/>
                                        <p:tgtEl>
                                          <p:spTgt spid="105"/>
                                        </p:tgtEl>
                                      </p:cBhvr>
                                    </p:animEffect>
                                    <p:anim calcmode="lin" valueType="num">
                                      <p:cBhvr>
                                        <p:cTn dur="1000" fill="hold" id="61"/>
                                        <p:tgtEl>
                                          <p:spTgt spid="105"/>
                                        </p:tgtEl>
                                        <p:attrNameLst>
                                          <p:attrName>ppt_x</p:attrName>
                                        </p:attrNameLst>
                                      </p:cBhvr>
                                      <p:tavLst>
                                        <p:tav tm="0">
                                          <p:val>
                                            <p:strVal val="#ppt_x"/>
                                          </p:val>
                                        </p:tav>
                                        <p:tav tm="100000">
                                          <p:val>
                                            <p:strVal val="#ppt_x"/>
                                          </p:val>
                                        </p:tav>
                                      </p:tavLst>
                                    </p:anim>
                                    <p:anim calcmode="lin" valueType="num">
                                      <p:cBhvr>
                                        <p:cTn dur="1000" fill="hold" id="62"/>
                                        <p:tgtEl>
                                          <p:spTgt spid="105"/>
                                        </p:tgtEl>
                                        <p:attrNameLst>
                                          <p:attrName>ppt_y</p:attrName>
                                        </p:attrNameLst>
                                      </p:cBhvr>
                                      <p:tavLst>
                                        <p:tav tm="0">
                                          <p:val>
                                            <p:strVal val="#ppt_y+.1"/>
                                          </p:val>
                                        </p:tav>
                                        <p:tav tm="100000">
                                          <p:val>
                                            <p:strVal val="#ppt_y"/>
                                          </p:val>
                                        </p:tav>
                                      </p:tavLst>
                                    </p:anim>
                                  </p:childTnLst>
                                </p:cTn>
                              </p:par>
                              <p:par>
                                <p:cTn fill="hold" grpId="0" id="63" nodeType="withEffect" presetClass="entr" presetID="42" presetSubtype="0">
                                  <p:stCondLst>
                                    <p:cond delay="0"/>
                                  </p:stCondLst>
                                  <p:childTnLst>
                                    <p:set>
                                      <p:cBhvr>
                                        <p:cTn dur="1" fill="hold" id="64">
                                          <p:stCondLst>
                                            <p:cond delay="0"/>
                                          </p:stCondLst>
                                        </p:cTn>
                                        <p:tgtEl>
                                          <p:spTgt spid="106"/>
                                        </p:tgtEl>
                                        <p:attrNameLst>
                                          <p:attrName>style.visibility</p:attrName>
                                        </p:attrNameLst>
                                      </p:cBhvr>
                                      <p:to>
                                        <p:strVal val="visible"/>
                                      </p:to>
                                    </p:set>
                                    <p:animEffect filter="fade" transition="in">
                                      <p:cBhvr>
                                        <p:cTn dur="1000" id="65"/>
                                        <p:tgtEl>
                                          <p:spTgt spid="106"/>
                                        </p:tgtEl>
                                      </p:cBhvr>
                                    </p:animEffect>
                                    <p:anim calcmode="lin" valueType="num">
                                      <p:cBhvr>
                                        <p:cTn dur="1000" fill="hold" id="66"/>
                                        <p:tgtEl>
                                          <p:spTgt spid="106"/>
                                        </p:tgtEl>
                                        <p:attrNameLst>
                                          <p:attrName>ppt_x</p:attrName>
                                        </p:attrNameLst>
                                      </p:cBhvr>
                                      <p:tavLst>
                                        <p:tav tm="0">
                                          <p:val>
                                            <p:strVal val="#ppt_x"/>
                                          </p:val>
                                        </p:tav>
                                        <p:tav tm="100000">
                                          <p:val>
                                            <p:strVal val="#ppt_x"/>
                                          </p:val>
                                        </p:tav>
                                      </p:tavLst>
                                    </p:anim>
                                    <p:anim calcmode="lin" valueType="num">
                                      <p:cBhvr>
                                        <p:cTn dur="1000" fill="hold" id="67"/>
                                        <p:tgtEl>
                                          <p:spTgt spid="106"/>
                                        </p:tgtEl>
                                        <p:attrNameLst>
                                          <p:attrName>ppt_y</p:attrName>
                                        </p:attrNameLst>
                                      </p:cBhvr>
                                      <p:tavLst>
                                        <p:tav tm="0">
                                          <p:val>
                                            <p:strVal val="#ppt_y+.1"/>
                                          </p:val>
                                        </p:tav>
                                        <p:tav tm="100000">
                                          <p:val>
                                            <p:strVal val="#ppt_y"/>
                                          </p:val>
                                        </p:tav>
                                      </p:tavLst>
                                    </p:anim>
                                  </p:childTnLst>
                                </p:cTn>
                              </p:par>
                            </p:childTnLst>
                          </p:cTn>
                        </p:par>
                      </p:childTnLst>
                    </p:cTn>
                  </p:par>
                  <p:par>
                    <p:cTn fill="hold" id="68" nodeType="clickPar">
                      <p:stCondLst>
                        <p:cond delay="indefinite"/>
                        <p:cond delay="0" evt="onBegin">
                          <p:tn val="67"/>
                        </p:cond>
                      </p:stCondLst>
                      <p:childTnLst>
                        <p:par>
                          <p:cTn fill="hold" id="69" nodeType="afterGroup">
                            <p:stCondLst>
                              <p:cond delay="0"/>
                            </p:stCondLst>
                            <p:childTnLst>
                              <p:par>
                                <p:cTn fill="hold" grpId="0" id="70" nodeType="clickEffect" presetClass="entr" presetID="42" presetSubtype="0">
                                  <p:stCondLst>
                                    <p:cond delay="0"/>
                                  </p:stCondLst>
                                  <p:childTnLst>
                                    <p:set>
                                      <p:cBhvr>
                                        <p:cTn dur="1" fill="hold" id="71">
                                          <p:stCondLst>
                                            <p:cond delay="0"/>
                                          </p:stCondLst>
                                        </p:cTn>
                                        <p:tgtEl>
                                          <p:spTgt spid="107"/>
                                        </p:tgtEl>
                                        <p:attrNameLst>
                                          <p:attrName>style.visibility</p:attrName>
                                        </p:attrNameLst>
                                      </p:cBhvr>
                                      <p:to>
                                        <p:strVal val="visible"/>
                                      </p:to>
                                    </p:set>
                                    <p:animEffect filter="fade" transition="in">
                                      <p:cBhvr>
                                        <p:cTn dur="1000" id="72"/>
                                        <p:tgtEl>
                                          <p:spTgt spid="107"/>
                                        </p:tgtEl>
                                      </p:cBhvr>
                                    </p:animEffect>
                                    <p:anim calcmode="lin" valueType="num">
                                      <p:cBhvr>
                                        <p:cTn dur="1000" fill="hold" id="73"/>
                                        <p:tgtEl>
                                          <p:spTgt spid="107"/>
                                        </p:tgtEl>
                                        <p:attrNameLst>
                                          <p:attrName>ppt_x</p:attrName>
                                        </p:attrNameLst>
                                      </p:cBhvr>
                                      <p:tavLst>
                                        <p:tav tm="0">
                                          <p:val>
                                            <p:strVal val="#ppt_x"/>
                                          </p:val>
                                        </p:tav>
                                        <p:tav tm="100000">
                                          <p:val>
                                            <p:strVal val="#ppt_x"/>
                                          </p:val>
                                        </p:tav>
                                      </p:tavLst>
                                    </p:anim>
                                    <p:anim calcmode="lin" valueType="num">
                                      <p:cBhvr>
                                        <p:cTn dur="1000" fill="hold" id="74"/>
                                        <p:tgtEl>
                                          <p:spTgt spid="107"/>
                                        </p:tgtEl>
                                        <p:attrNameLst>
                                          <p:attrName>ppt_y</p:attrName>
                                        </p:attrNameLst>
                                      </p:cBhvr>
                                      <p:tavLst>
                                        <p:tav tm="0">
                                          <p:val>
                                            <p:strVal val="#ppt_y+.1"/>
                                          </p:val>
                                        </p:tav>
                                        <p:tav tm="100000">
                                          <p:val>
                                            <p:strVal val="#ppt_y"/>
                                          </p:val>
                                        </p:tav>
                                      </p:tavLst>
                                    </p:anim>
                                  </p:childTnLst>
                                </p:cTn>
                              </p:par>
                              <p:par>
                                <p:cTn fill="hold" grpId="0" id="75" nodeType="withEffect" presetClass="entr" presetID="42" presetSubtype="0">
                                  <p:stCondLst>
                                    <p:cond delay="0"/>
                                  </p:stCondLst>
                                  <p:childTnLst>
                                    <p:set>
                                      <p:cBhvr>
                                        <p:cTn dur="1" fill="hold" id="76">
                                          <p:stCondLst>
                                            <p:cond delay="0"/>
                                          </p:stCondLst>
                                        </p:cTn>
                                        <p:tgtEl>
                                          <p:spTgt spid="108"/>
                                        </p:tgtEl>
                                        <p:attrNameLst>
                                          <p:attrName>style.visibility</p:attrName>
                                        </p:attrNameLst>
                                      </p:cBhvr>
                                      <p:to>
                                        <p:strVal val="visible"/>
                                      </p:to>
                                    </p:set>
                                    <p:animEffect filter="fade" transition="in">
                                      <p:cBhvr>
                                        <p:cTn dur="1000" id="77"/>
                                        <p:tgtEl>
                                          <p:spTgt spid="108"/>
                                        </p:tgtEl>
                                      </p:cBhvr>
                                    </p:animEffect>
                                    <p:anim calcmode="lin" valueType="num">
                                      <p:cBhvr>
                                        <p:cTn dur="1000" fill="hold" id="78"/>
                                        <p:tgtEl>
                                          <p:spTgt spid="108"/>
                                        </p:tgtEl>
                                        <p:attrNameLst>
                                          <p:attrName>ppt_x</p:attrName>
                                        </p:attrNameLst>
                                      </p:cBhvr>
                                      <p:tavLst>
                                        <p:tav tm="0">
                                          <p:val>
                                            <p:strVal val="#ppt_x"/>
                                          </p:val>
                                        </p:tav>
                                        <p:tav tm="100000">
                                          <p:val>
                                            <p:strVal val="#ppt_x"/>
                                          </p:val>
                                        </p:tav>
                                      </p:tavLst>
                                    </p:anim>
                                    <p:anim calcmode="lin" valueType="num">
                                      <p:cBhvr>
                                        <p:cTn dur="1000" fill="hold" id="79"/>
                                        <p:tgtEl>
                                          <p:spTgt spid="108"/>
                                        </p:tgtEl>
                                        <p:attrNameLst>
                                          <p:attrName>ppt_y</p:attrName>
                                        </p:attrNameLst>
                                      </p:cBhvr>
                                      <p:tavLst>
                                        <p:tav tm="0">
                                          <p:val>
                                            <p:strVal val="#ppt_y+.1"/>
                                          </p:val>
                                        </p:tav>
                                        <p:tav tm="100000">
                                          <p:val>
                                            <p:strVal val="#ppt_y"/>
                                          </p:val>
                                        </p:tav>
                                      </p:tavLst>
                                    </p:anim>
                                  </p:childTnLst>
                                </p:cTn>
                              </p:par>
                            </p:childTnLst>
                          </p:cTn>
                        </p:par>
                      </p:childTnLst>
                    </p:cTn>
                  </p:par>
                  <p:par>
                    <p:cTn fill="hold" id="80" nodeType="clickPar">
                      <p:stCondLst>
                        <p:cond delay="indefinite"/>
                        <p:cond delay="0" evt="onBegin">
                          <p:tn val="79"/>
                        </p:cond>
                      </p:stCondLst>
                      <p:childTnLst>
                        <p:par>
                          <p:cTn fill="hold" id="81" nodeType="afterGroup">
                            <p:stCondLst>
                              <p:cond delay="0"/>
                            </p:stCondLst>
                            <p:childTnLst>
                              <p:par>
                                <p:cTn fill="hold" grpId="0" id="82" nodeType="clickEffect" presetClass="entr" presetID="42" presetSubtype="0">
                                  <p:stCondLst>
                                    <p:cond delay="0"/>
                                  </p:stCondLst>
                                  <p:childTnLst>
                                    <p:set>
                                      <p:cBhvr>
                                        <p:cTn dur="1" fill="hold" id="83">
                                          <p:stCondLst>
                                            <p:cond delay="0"/>
                                          </p:stCondLst>
                                        </p:cTn>
                                        <p:tgtEl>
                                          <p:spTgt spid="109"/>
                                        </p:tgtEl>
                                        <p:attrNameLst>
                                          <p:attrName>style.visibility</p:attrName>
                                        </p:attrNameLst>
                                      </p:cBhvr>
                                      <p:to>
                                        <p:strVal val="visible"/>
                                      </p:to>
                                    </p:set>
                                    <p:animEffect filter="fade" transition="in">
                                      <p:cBhvr>
                                        <p:cTn dur="1000" id="84"/>
                                        <p:tgtEl>
                                          <p:spTgt spid="109"/>
                                        </p:tgtEl>
                                      </p:cBhvr>
                                    </p:animEffect>
                                    <p:anim calcmode="lin" valueType="num">
                                      <p:cBhvr>
                                        <p:cTn dur="1000" fill="hold" id="85"/>
                                        <p:tgtEl>
                                          <p:spTgt spid="109"/>
                                        </p:tgtEl>
                                        <p:attrNameLst>
                                          <p:attrName>ppt_x</p:attrName>
                                        </p:attrNameLst>
                                      </p:cBhvr>
                                      <p:tavLst>
                                        <p:tav tm="0">
                                          <p:val>
                                            <p:strVal val="#ppt_x"/>
                                          </p:val>
                                        </p:tav>
                                        <p:tav tm="100000">
                                          <p:val>
                                            <p:strVal val="#ppt_x"/>
                                          </p:val>
                                        </p:tav>
                                      </p:tavLst>
                                    </p:anim>
                                    <p:anim calcmode="lin" valueType="num">
                                      <p:cBhvr>
                                        <p:cTn dur="1000" fill="hold" id="86"/>
                                        <p:tgtEl>
                                          <p:spTgt spid="109"/>
                                        </p:tgtEl>
                                        <p:attrNameLst>
                                          <p:attrName>ppt_y</p:attrName>
                                        </p:attrNameLst>
                                      </p:cBhvr>
                                      <p:tavLst>
                                        <p:tav tm="0">
                                          <p:val>
                                            <p:strVal val="#ppt_y+.1"/>
                                          </p:val>
                                        </p:tav>
                                        <p:tav tm="100000">
                                          <p:val>
                                            <p:strVal val="#ppt_y"/>
                                          </p:val>
                                        </p:tav>
                                      </p:tavLst>
                                    </p:anim>
                                  </p:childTnLst>
                                </p:cTn>
                              </p:par>
                              <p:par>
                                <p:cTn fill="hold" grpId="0" id="87" nodeType="withEffect" presetClass="entr" presetID="42" presetSubtype="0">
                                  <p:stCondLst>
                                    <p:cond delay="0"/>
                                  </p:stCondLst>
                                  <p:childTnLst>
                                    <p:set>
                                      <p:cBhvr>
                                        <p:cTn dur="1" fill="hold" id="88">
                                          <p:stCondLst>
                                            <p:cond delay="0"/>
                                          </p:stCondLst>
                                        </p:cTn>
                                        <p:tgtEl>
                                          <p:spTgt spid="110"/>
                                        </p:tgtEl>
                                        <p:attrNameLst>
                                          <p:attrName>style.visibility</p:attrName>
                                        </p:attrNameLst>
                                      </p:cBhvr>
                                      <p:to>
                                        <p:strVal val="visible"/>
                                      </p:to>
                                    </p:set>
                                    <p:animEffect filter="fade" transition="in">
                                      <p:cBhvr>
                                        <p:cTn dur="1000" id="89"/>
                                        <p:tgtEl>
                                          <p:spTgt spid="110"/>
                                        </p:tgtEl>
                                      </p:cBhvr>
                                    </p:animEffect>
                                    <p:anim calcmode="lin" valueType="num">
                                      <p:cBhvr>
                                        <p:cTn dur="1000" fill="hold" id="90"/>
                                        <p:tgtEl>
                                          <p:spTgt spid="110"/>
                                        </p:tgtEl>
                                        <p:attrNameLst>
                                          <p:attrName>ppt_x</p:attrName>
                                        </p:attrNameLst>
                                      </p:cBhvr>
                                      <p:tavLst>
                                        <p:tav tm="0">
                                          <p:val>
                                            <p:strVal val="#ppt_x"/>
                                          </p:val>
                                        </p:tav>
                                        <p:tav tm="100000">
                                          <p:val>
                                            <p:strVal val="#ppt_x"/>
                                          </p:val>
                                        </p:tav>
                                      </p:tavLst>
                                    </p:anim>
                                    <p:anim calcmode="lin" valueType="num">
                                      <p:cBhvr>
                                        <p:cTn dur="1000" fill="hold" id="91"/>
                                        <p:tgtEl>
                                          <p:spTgt spid="110"/>
                                        </p:tgtEl>
                                        <p:attrNameLst>
                                          <p:attrName>ppt_y</p:attrName>
                                        </p:attrNameLst>
                                      </p:cBhvr>
                                      <p:tavLst>
                                        <p:tav tm="0">
                                          <p:val>
                                            <p:strVal val="#ppt_y+.1"/>
                                          </p:val>
                                        </p:tav>
                                        <p:tav tm="100000">
                                          <p:val>
                                            <p:strVal val="#ppt_y"/>
                                          </p:val>
                                        </p:tav>
                                      </p:tavLst>
                                    </p:anim>
                                  </p:childTnLst>
                                </p:cTn>
                              </p:par>
                            </p:childTnLst>
                          </p:cTn>
                        </p:par>
                      </p:childTnLst>
                    </p:cTn>
                  </p:par>
                  <p:par>
                    <p:cTn fill="hold" id="92" nodeType="clickPar">
                      <p:stCondLst>
                        <p:cond delay="indefinite"/>
                        <p:cond delay="0" evt="onBegin">
                          <p:tn val="91"/>
                        </p:cond>
                      </p:stCondLst>
                      <p:childTnLst>
                        <p:par>
                          <p:cTn fill="hold" id="93" nodeType="afterGroup">
                            <p:stCondLst>
                              <p:cond delay="0"/>
                            </p:stCondLst>
                            <p:childTnLst>
                              <p:par>
                                <p:cTn fill="hold" grpId="0" id="94" nodeType="clickEffect" presetClass="entr" presetID="42" presetSubtype="0">
                                  <p:stCondLst>
                                    <p:cond delay="0"/>
                                  </p:stCondLst>
                                  <p:childTnLst>
                                    <p:set>
                                      <p:cBhvr>
                                        <p:cTn dur="1" fill="hold" id="95">
                                          <p:stCondLst>
                                            <p:cond delay="0"/>
                                          </p:stCondLst>
                                        </p:cTn>
                                        <p:tgtEl>
                                          <p:spTgt spid="111"/>
                                        </p:tgtEl>
                                        <p:attrNameLst>
                                          <p:attrName>style.visibility</p:attrName>
                                        </p:attrNameLst>
                                      </p:cBhvr>
                                      <p:to>
                                        <p:strVal val="visible"/>
                                      </p:to>
                                    </p:set>
                                    <p:animEffect filter="fade" transition="in">
                                      <p:cBhvr>
                                        <p:cTn dur="1000" id="96"/>
                                        <p:tgtEl>
                                          <p:spTgt spid="111"/>
                                        </p:tgtEl>
                                      </p:cBhvr>
                                    </p:animEffect>
                                    <p:anim calcmode="lin" valueType="num">
                                      <p:cBhvr>
                                        <p:cTn dur="1000" fill="hold" id="97"/>
                                        <p:tgtEl>
                                          <p:spTgt spid="111"/>
                                        </p:tgtEl>
                                        <p:attrNameLst>
                                          <p:attrName>ppt_x</p:attrName>
                                        </p:attrNameLst>
                                      </p:cBhvr>
                                      <p:tavLst>
                                        <p:tav tm="0">
                                          <p:val>
                                            <p:strVal val="#ppt_x"/>
                                          </p:val>
                                        </p:tav>
                                        <p:tav tm="100000">
                                          <p:val>
                                            <p:strVal val="#ppt_x"/>
                                          </p:val>
                                        </p:tav>
                                      </p:tavLst>
                                    </p:anim>
                                    <p:anim calcmode="lin" valueType="num">
                                      <p:cBhvr>
                                        <p:cTn dur="1000" fill="hold" id="98"/>
                                        <p:tgtEl>
                                          <p:spTgt spid="111"/>
                                        </p:tgtEl>
                                        <p:attrNameLst>
                                          <p:attrName>ppt_y</p:attrName>
                                        </p:attrNameLst>
                                      </p:cBhvr>
                                      <p:tavLst>
                                        <p:tav tm="0">
                                          <p:val>
                                            <p:strVal val="#ppt_y+.1"/>
                                          </p:val>
                                        </p:tav>
                                        <p:tav tm="100000">
                                          <p:val>
                                            <p:strVal val="#ppt_y"/>
                                          </p:val>
                                        </p:tav>
                                      </p:tavLst>
                                    </p:anim>
                                  </p:childTnLst>
                                </p:cTn>
                              </p:par>
                              <p:par>
                                <p:cTn fill="hold" grpId="0" id="99" nodeType="withEffect" presetClass="entr" presetID="42" presetSubtype="0">
                                  <p:stCondLst>
                                    <p:cond delay="0"/>
                                  </p:stCondLst>
                                  <p:childTnLst>
                                    <p:set>
                                      <p:cBhvr>
                                        <p:cTn dur="1" fill="hold" id="100">
                                          <p:stCondLst>
                                            <p:cond delay="0"/>
                                          </p:stCondLst>
                                        </p:cTn>
                                        <p:tgtEl>
                                          <p:spTgt spid="112"/>
                                        </p:tgtEl>
                                        <p:attrNameLst>
                                          <p:attrName>style.visibility</p:attrName>
                                        </p:attrNameLst>
                                      </p:cBhvr>
                                      <p:to>
                                        <p:strVal val="visible"/>
                                      </p:to>
                                    </p:set>
                                    <p:animEffect filter="fade" transition="in">
                                      <p:cBhvr>
                                        <p:cTn dur="1000" id="101"/>
                                        <p:tgtEl>
                                          <p:spTgt spid="112"/>
                                        </p:tgtEl>
                                      </p:cBhvr>
                                    </p:animEffect>
                                    <p:anim calcmode="lin" valueType="num">
                                      <p:cBhvr>
                                        <p:cTn dur="1000" fill="hold" id="102"/>
                                        <p:tgtEl>
                                          <p:spTgt spid="112"/>
                                        </p:tgtEl>
                                        <p:attrNameLst>
                                          <p:attrName>ppt_x</p:attrName>
                                        </p:attrNameLst>
                                      </p:cBhvr>
                                      <p:tavLst>
                                        <p:tav tm="0">
                                          <p:val>
                                            <p:strVal val="#ppt_x"/>
                                          </p:val>
                                        </p:tav>
                                        <p:tav tm="100000">
                                          <p:val>
                                            <p:strVal val="#ppt_x"/>
                                          </p:val>
                                        </p:tav>
                                      </p:tavLst>
                                    </p:anim>
                                    <p:anim calcmode="lin" valueType="num">
                                      <p:cBhvr>
                                        <p:cTn dur="1000" fill="hold" id="103"/>
                                        <p:tgtEl>
                                          <p:spTgt spid="1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1"/>
      <p:bldP grpId="0" spid="102"/>
      <p:bldP grpId="0" spid="103"/>
      <p:bldP grpId="0" spid="104"/>
      <p:bldP grpId="0" spid="105"/>
      <p:bldP grpId="0" spid="106"/>
      <p:bldP grpId="0" spid="107"/>
      <p:bldP grpId="0" spid="108"/>
      <p:bldP grpId="0" spid="109"/>
      <p:bldP grpId="0" spid="110"/>
      <p:bldP grpId="0" spid="111"/>
      <p:bldP grpId="0" spid="112"/>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5" name="组合 24">
            <a:extLst>
              <a:ext uri="{FF2B5EF4-FFF2-40B4-BE49-F238E27FC236}">
                <a16:creationId xmlns:a16="http://schemas.microsoft.com/office/drawing/2014/main" id="{41E86DB5-2259-4C97-8718-43350C4DC681}"/>
              </a:ext>
            </a:extLst>
          </p:cNvPr>
          <p:cNvGrpSpPr/>
          <p:nvPr/>
        </p:nvGrpSpPr>
        <p:grpSpPr>
          <a:xfrm>
            <a:off x="-38514" y="-8112"/>
            <a:ext cx="13670930" cy="6866112"/>
            <a:chOff x="-38514" y="-8112"/>
            <a:chExt cx="13670930" cy="6866112"/>
          </a:xfrm>
        </p:grpSpPr>
        <p:pic>
          <p:nvPicPr>
            <p:cNvPr id="3" name="图片 2">
              <a:extLst>
                <a:ext uri="{FF2B5EF4-FFF2-40B4-BE49-F238E27FC236}">
                  <a16:creationId xmlns:a16="http://schemas.microsoft.com/office/drawing/2014/main" id="{77F26AEF-E04F-4A54-B427-2A8B95CF3C66}"/>
                </a:ext>
              </a:extLst>
            </p:cNvPr>
            <p:cNvPicPr>
              <a:picLocks noChangeAspect="1"/>
            </p:cNvPicPr>
            <p:nvPr/>
          </p:nvPicPr>
          <p:blipFill>
            <a:blip r:embed="rId3">
              <a:extLst>
                <a:ext uri="{28A0092B-C50C-407E-A947-70E740481C1C}">
                  <a14:useLocalDpi val="0"/>
                </a:ext>
              </a:extLst>
            </a:blip>
            <a:stretch>
              <a:fillRect/>
            </a:stretch>
          </p:blipFill>
          <p:spPr>
            <a:xfrm>
              <a:off x="-38514" y="0"/>
              <a:ext cx="6858000" cy="6858000"/>
            </a:xfrm>
            <a:prstGeom prst="rect">
              <a:avLst/>
            </a:prstGeom>
          </p:spPr>
        </p:pic>
        <p:pic>
          <p:nvPicPr>
            <p:cNvPr id="22" name="图片 21">
              <a:extLst>
                <a:ext uri="{FF2B5EF4-FFF2-40B4-BE49-F238E27FC236}">
                  <a16:creationId xmlns:a16="http://schemas.microsoft.com/office/drawing/2014/main" id="{D0DBFB29-28A5-4F64-BA27-D1F00B97D64A}"/>
                </a:ext>
              </a:extLst>
            </p:cNvPr>
            <p:cNvPicPr>
              <a:picLocks noChangeAspect="1"/>
            </p:cNvPicPr>
            <p:nvPr/>
          </p:nvPicPr>
          <p:blipFill>
            <a:blip r:embed="rId4">
              <a:extLst>
                <a:ext uri="{28A0092B-C50C-407E-A947-70E740481C1C}">
                  <a14:useLocalDpi val="0"/>
                </a:ext>
              </a:extLst>
            </a:blip>
            <a:stretch>
              <a:fillRect/>
            </a:stretch>
          </p:blipFill>
          <p:spPr>
            <a:xfrm flipH="1">
              <a:off x="6812930" y="-8112"/>
              <a:ext cx="6819486" cy="6858000"/>
            </a:xfrm>
            <a:prstGeom prst="rect">
              <a:avLst/>
            </a:prstGeom>
          </p:spPr>
        </p:pic>
      </p:grpSp>
      <p:sp>
        <p:nvSpPr>
          <p:cNvPr id="4" name="矩形 3">
            <a:extLst>
              <a:ext uri="{FF2B5EF4-FFF2-40B4-BE49-F238E27FC236}">
                <a16:creationId xmlns:a16="http://schemas.microsoft.com/office/drawing/2014/main" id="{98481F9E-056B-4555-B178-33E5611BCAE2}"/>
              </a:ext>
            </a:extLst>
          </p:cNvPr>
          <p:cNvSpPr/>
          <p:nvPr/>
        </p:nvSpPr>
        <p:spPr>
          <a:xfrm>
            <a:off x="-172720" y="2936240"/>
            <a:ext cx="12364720" cy="3585140"/>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3" name="矩形 22">
            <a:extLst>
              <a:ext uri="{FF2B5EF4-FFF2-40B4-BE49-F238E27FC236}">
                <a16:creationId xmlns:a16="http://schemas.microsoft.com/office/drawing/2014/main" id="{DB825D14-4E42-4608-B469-E792F3431164}"/>
              </a:ext>
            </a:extLst>
          </p:cNvPr>
          <p:cNvSpPr/>
          <p:nvPr/>
        </p:nvSpPr>
        <p:spPr>
          <a:xfrm>
            <a:off x="162560" y="3129280"/>
            <a:ext cx="11795760" cy="3204285"/>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pic>
        <p:nvPicPr>
          <p:cNvPr id="24" name="Picture 15">
            <a:extLst>
              <a:ext uri="{FF2B5EF4-FFF2-40B4-BE49-F238E27FC236}">
                <a16:creationId xmlns:a16="http://schemas.microsoft.com/office/drawing/2014/main" id="{C0444D31-4B3B-496A-A98D-1BA4A9088677}"/>
              </a:ext>
            </a:extLst>
          </p:cNvPr>
          <p:cNvPicPr>
            <a:picLocks noChangeAspect="1"/>
          </p:cNvPicPr>
          <p:nvPr/>
        </p:nvPicPr>
        <p:blipFill>
          <a:blip r:embed="rId5">
            <a:extLst>
              <a:ext uri="{28A0092B-C50C-407E-A947-70E740481C1C}">
                <a14:useLocalDpi val="0"/>
              </a:ext>
            </a:extLst>
          </a:blip>
          <a:stretch>
            <a:fillRect/>
          </a:stretch>
        </p:blipFill>
        <p:spPr>
          <a:xfrm flipH="1" rot="5400000">
            <a:off x="5827063" y="1803453"/>
            <a:ext cx="914067" cy="10301852"/>
          </a:xfrm>
          <a:prstGeom prst="rect">
            <a:avLst/>
          </a:prstGeom>
        </p:spPr>
      </p:pic>
      <p:sp>
        <p:nvSpPr>
          <p:cNvPr id="17" name="Text Placeholder 3">
            <a:extLst>
              <a:ext uri="{FF2B5EF4-FFF2-40B4-BE49-F238E27FC236}">
                <a16:creationId xmlns:a16="http://schemas.microsoft.com/office/drawing/2014/main" id="{843A0A4C-377F-451B-8990-DFE175D63944}"/>
              </a:ext>
            </a:extLst>
          </p:cNvPr>
          <p:cNvSpPr txBox="1"/>
          <p:nvPr/>
        </p:nvSpPr>
        <p:spPr>
          <a:xfrm>
            <a:off x="4195375" y="3522337"/>
            <a:ext cx="1244600" cy="1341120"/>
          </a:xfrm>
          <a:prstGeom prst="rect">
            <a:avLst/>
          </a:prstGeom>
        </p:spPr>
        <p:txBody>
          <a:bodyPr anchor="ctr" bIns="0" lIns="0" rIns="0" tIns="0" wrap="none">
            <a:spAutoFit/>
          </a:bodyPr>
          <a:lstStyle>
            <a:lvl1pPr algn="ctr" indent="0" marL="0">
              <a:buNone/>
              <a:defRPr b="1" baseline="0" sz="2800">
                <a:solidFill>
                  <a:schemeClr val="tx2">
                    <a:lumMod val="60000"/>
                    <a:lumOff val="40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spcBef>
                <a:spcPct val="20000"/>
              </a:spcBef>
              <a:defRPr/>
            </a:pPr>
            <a:r>
              <a:rPr b="0" lang="en-US" sz="8800">
                <a:solidFill>
                  <a:schemeClr val="accent1"/>
                </a:solidFill>
                <a:cs typeface="+mn-ea"/>
                <a:sym typeface="+mn-lt"/>
              </a:rPr>
              <a:t>03</a:t>
            </a:r>
          </a:p>
        </p:txBody>
      </p:sp>
      <p:sp>
        <p:nvSpPr>
          <p:cNvPr id="18" name="文本框 17">
            <a:extLst>
              <a:ext uri="{FF2B5EF4-FFF2-40B4-BE49-F238E27FC236}">
                <a16:creationId xmlns:a16="http://schemas.microsoft.com/office/drawing/2014/main" id="{72D07BEC-E5BB-4892-A8D7-085794D5BB1F}"/>
              </a:ext>
            </a:extLst>
          </p:cNvPr>
          <p:cNvSpPr txBox="1"/>
          <p:nvPr/>
        </p:nvSpPr>
        <p:spPr>
          <a:xfrm>
            <a:off x="5478621" y="3907152"/>
            <a:ext cx="4203860" cy="861062"/>
          </a:xfrm>
          <a:prstGeom prst="rect">
            <a:avLst/>
          </a:prstGeom>
          <a:noFill/>
        </p:spPr>
        <p:txBody>
          <a:bodyPr bIns="34291" lIns="68580" rIns="68580" rtlCol="0" tIns="34291" wrap="square">
            <a:spAutoFit/>
          </a:bodyPr>
          <a:lstStyle/>
          <a:p>
            <a:pPr algn="dist">
              <a:lnSpc>
                <a:spcPct val="130000"/>
              </a:lnSpc>
            </a:pPr>
            <a:r>
              <a:rPr altLang="en-US" lang="zh-CN" sz="4000">
                <a:solidFill>
                  <a:schemeClr val="tx1">
                    <a:lumMod val="75000"/>
                    <a:lumOff val="25000"/>
                  </a:schemeClr>
                </a:solidFill>
                <a:cs typeface="+mn-ea"/>
                <a:sym typeface="+mn-lt"/>
              </a:rPr>
              <a:t>单击此处添加标题</a:t>
            </a:r>
          </a:p>
        </p:txBody>
      </p:sp>
      <p:cxnSp>
        <p:nvCxnSpPr>
          <p:cNvPr id="26" name="Straight Connector 13">
            <a:extLst>
              <a:ext uri="{FF2B5EF4-FFF2-40B4-BE49-F238E27FC236}">
                <a16:creationId xmlns:a16="http://schemas.microsoft.com/office/drawing/2014/main" id="{D7BE1D56-6458-4E43-91E0-FFAD9C5144C1}"/>
              </a:ext>
            </a:extLst>
          </p:cNvPr>
          <p:cNvCxnSpPr/>
          <p:nvPr/>
        </p:nvCxnSpPr>
        <p:spPr>
          <a:xfrm flipH="1">
            <a:off x="2745529" y="4999779"/>
            <a:ext cx="6936951" cy="0"/>
          </a:xfrm>
          <a:prstGeom prst="line">
            <a:avLst/>
          </a:prstGeom>
          <a:ln cap="sq" w="19050">
            <a:solidFill>
              <a:schemeClr val="accent1"/>
            </a:solidFill>
            <a:prstDash val="solid"/>
            <a:headEnd type="oval"/>
          </a:ln>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a16="http://schemas.microsoft.com/office/drawing/2014/main" id="{001B30E6-31E3-4F94-9AE8-A56D89065628}"/>
              </a:ext>
            </a:extLst>
          </p:cNvPr>
          <p:cNvSpPr txBox="1"/>
          <p:nvPr/>
        </p:nvSpPr>
        <p:spPr>
          <a:xfrm>
            <a:off x="2625692" y="5145827"/>
            <a:ext cx="7178708" cy="603504"/>
          </a:xfrm>
          <a:prstGeom prst="rect">
            <a:avLst/>
          </a:prstGeom>
          <a:noFill/>
        </p:spPr>
        <p:txBody>
          <a:bodyPr rtlCol="0" wrap="square">
            <a:spAutoFit/>
          </a:bodyPr>
          <a:lstStyle/>
          <a:p>
            <a:pPr algn="just">
              <a:lnSpc>
                <a:spcPct val="120000"/>
              </a:lnSpc>
            </a:pPr>
            <a:r>
              <a:rPr altLang="zh-CN" lang="en-US" sz="1400">
                <a:solidFill>
                  <a:schemeClr val="tx1">
                    <a:lumMod val="75000"/>
                    <a:lumOff val="25000"/>
                  </a:schemeClr>
                </a:solidFill>
                <a:cs typeface="+mn-ea"/>
                <a:sym typeface="+mn-lt"/>
              </a:rPr>
              <a:t>Please replace text, click add relevant headline, modify the text content, also can copy your content to this directly.</a:t>
            </a:r>
          </a:p>
        </p:txBody>
      </p:sp>
      <p:sp>
        <p:nvSpPr>
          <p:cNvPr id="28" name="文本框 27">
            <a:extLst>
              <a:ext uri="{FF2B5EF4-FFF2-40B4-BE49-F238E27FC236}">
                <a16:creationId xmlns:a16="http://schemas.microsoft.com/office/drawing/2014/main" id="{7AB5D7EE-3191-4177-AB0B-8C94B9CAD4BE}"/>
              </a:ext>
            </a:extLst>
          </p:cNvPr>
          <p:cNvSpPr txBox="1"/>
          <p:nvPr/>
        </p:nvSpPr>
        <p:spPr>
          <a:xfrm>
            <a:off x="2678703" y="3907463"/>
            <a:ext cx="1531036" cy="861062"/>
          </a:xfrm>
          <a:prstGeom prst="rect">
            <a:avLst/>
          </a:prstGeom>
          <a:noFill/>
        </p:spPr>
        <p:txBody>
          <a:bodyPr bIns="34291" lIns="68580" rIns="68580" rtlCol="0" tIns="34291" wrap="square">
            <a:spAutoFit/>
          </a:bodyPr>
          <a:lstStyle/>
          <a:p>
            <a:pPr>
              <a:lnSpc>
                <a:spcPct val="130000"/>
              </a:lnSpc>
            </a:pPr>
            <a:r>
              <a:rPr altLang="zh-CN" lang="en-US" sz="4000">
                <a:solidFill>
                  <a:schemeClr val="tx1">
                    <a:lumMod val="75000"/>
                    <a:lumOff val="25000"/>
                  </a:schemeClr>
                </a:solidFill>
                <a:cs typeface="+mn-ea"/>
                <a:sym typeface="+mn-lt"/>
              </a:rPr>
              <a:t>PART</a:t>
            </a:r>
          </a:p>
        </p:txBody>
      </p:sp>
    </p:spTree>
    <p:extLst>
      <p:ext uri="{BB962C8B-B14F-4D97-AF65-F5344CB8AC3E}">
        <p14:creationId val="2536632111"/>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2">
                                  <p:stCondLst>
                                    <p:cond delay="0"/>
                                  </p:stCondLst>
                                  <p:childTnLst>
                                    <p:set>
                                      <p:cBhvr>
                                        <p:cTn dur="1" fill="hold" id="6">
                                          <p:stCondLst>
                                            <p:cond delay="0"/>
                                          </p:stCondLst>
                                        </p:cTn>
                                        <p:tgtEl>
                                          <p:spTgt spid="28"/>
                                        </p:tgtEl>
                                        <p:attrNameLst>
                                          <p:attrName>style.visibility</p:attrName>
                                        </p:attrNameLst>
                                      </p:cBhvr>
                                      <p:to>
                                        <p:strVal val="visible"/>
                                      </p:to>
                                    </p:set>
                                    <p:anim calcmode="lin" valueType="num">
                                      <p:cBhvr additive="base">
                                        <p:cTn dur="500" fill="hold" id="7"/>
                                        <p:tgtEl>
                                          <p:spTgt spid="28"/>
                                        </p:tgtEl>
                                        <p:attrNameLst>
                                          <p:attrName>ppt_x</p:attrName>
                                        </p:attrNameLst>
                                      </p:cBhvr>
                                      <p:tavLst>
                                        <p:tav tm="0">
                                          <p:val>
                                            <p:strVal val="1+#ppt_w/2"/>
                                          </p:val>
                                        </p:tav>
                                        <p:tav tm="100000">
                                          <p:val>
                                            <p:strVal val="#ppt_x"/>
                                          </p:val>
                                        </p:tav>
                                      </p:tavLst>
                                    </p:anim>
                                    <p:anim calcmode="lin" valueType="num">
                                      <p:cBhvr additive="base">
                                        <p:cTn dur="500" fill="hold" id="8"/>
                                        <p:tgtEl>
                                          <p:spTgt spid="28"/>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1" id="10" nodeType="afterEffect" presetClass="emph" presetID="26" presetSubtype="0">
                                  <p:stCondLst>
                                    <p:cond delay="0"/>
                                  </p:stCondLst>
                                  <p:childTnLst>
                                    <p:animEffect filter="fade" transition="out">
                                      <p:cBhvr>
                                        <p:cTn dur="500" id="11" tmFilter="0, 0; .2, .5; .8, .5; 1, 0"/>
                                        <p:tgtEl>
                                          <p:spTgt spid="28"/>
                                        </p:tgtEl>
                                      </p:cBhvr>
                                    </p:animEffect>
                                    <p:animScale>
                                      <p:cBhvr>
                                        <p:cTn autoRev="1" dur="250" fill="hold" id="12"/>
                                        <p:tgtEl>
                                          <p:spTgt spid="28"/>
                                        </p:tgtEl>
                                      </p:cBhvr>
                                      <p:by x="105000" y="105000"/>
                                    </p:animScale>
                                  </p:childTnLst>
                                </p:cTn>
                              </p:par>
                            </p:childTnLst>
                          </p:cTn>
                        </p:par>
                        <p:par>
                          <p:cTn fill="hold" id="13" nodeType="afterGroup">
                            <p:stCondLst>
                              <p:cond delay="1000"/>
                            </p:stCondLst>
                            <p:childTnLst>
                              <p:par>
                                <p:cTn fill="hold" grpId="0" id="14" nodeType="afterEffect" presetClass="entr" presetID="2" presetSubtype="8">
                                  <p:stCondLst>
                                    <p:cond delay="0"/>
                                  </p:stCondLst>
                                  <p:childTnLst>
                                    <p:set>
                                      <p:cBhvr>
                                        <p:cTn dur="1" fill="hold" id="15">
                                          <p:stCondLst>
                                            <p:cond delay="0"/>
                                          </p:stCondLst>
                                        </p:cTn>
                                        <p:tgtEl>
                                          <p:spTgt spid="17"/>
                                        </p:tgtEl>
                                        <p:attrNameLst>
                                          <p:attrName>style.visibility</p:attrName>
                                        </p:attrNameLst>
                                      </p:cBhvr>
                                      <p:to>
                                        <p:strVal val="visible"/>
                                      </p:to>
                                    </p:set>
                                    <p:anim calcmode="lin" valueType="num">
                                      <p:cBhvr additive="base">
                                        <p:cTn dur="500" fill="hold" id="16"/>
                                        <p:tgtEl>
                                          <p:spTgt spid="17"/>
                                        </p:tgtEl>
                                        <p:attrNameLst>
                                          <p:attrName>ppt_x</p:attrName>
                                        </p:attrNameLst>
                                      </p:cBhvr>
                                      <p:tavLst>
                                        <p:tav tm="0">
                                          <p:val>
                                            <p:strVal val="0-#ppt_w/2"/>
                                          </p:val>
                                        </p:tav>
                                        <p:tav tm="100000">
                                          <p:val>
                                            <p:strVal val="#ppt_x"/>
                                          </p:val>
                                        </p:tav>
                                      </p:tavLst>
                                    </p:anim>
                                    <p:anim calcmode="lin" valueType="num">
                                      <p:cBhvr additive="base">
                                        <p:cTn dur="500" fill="hold" id="17"/>
                                        <p:tgtEl>
                                          <p:spTgt spid="17"/>
                                        </p:tgtEl>
                                        <p:attrNameLst>
                                          <p:attrName>ppt_y</p:attrName>
                                        </p:attrNameLst>
                                      </p:cBhvr>
                                      <p:tavLst>
                                        <p:tav tm="0">
                                          <p:val>
                                            <p:strVal val="#ppt_y"/>
                                          </p:val>
                                        </p:tav>
                                        <p:tav tm="100000">
                                          <p:val>
                                            <p:strVal val="#ppt_y"/>
                                          </p:val>
                                        </p:tav>
                                      </p:tavLst>
                                    </p:anim>
                                  </p:childTnLst>
                                </p:cTn>
                              </p:par>
                              <p:par>
                                <p:cTn fill="hold" grpId="0" id="18" nodeType="withEffect" presetClass="entr" presetID="2" presetSubtype="2">
                                  <p:stCondLst>
                                    <p:cond delay="0"/>
                                  </p:stCondLst>
                                  <p:childTnLst>
                                    <p:set>
                                      <p:cBhvr>
                                        <p:cTn dur="1" fill="hold" id="19">
                                          <p:stCondLst>
                                            <p:cond delay="0"/>
                                          </p:stCondLst>
                                        </p:cTn>
                                        <p:tgtEl>
                                          <p:spTgt spid="18"/>
                                        </p:tgtEl>
                                        <p:attrNameLst>
                                          <p:attrName>style.visibility</p:attrName>
                                        </p:attrNameLst>
                                      </p:cBhvr>
                                      <p:to>
                                        <p:strVal val="visible"/>
                                      </p:to>
                                    </p:set>
                                    <p:anim calcmode="lin" valueType="num">
                                      <p:cBhvr additive="base">
                                        <p:cTn dur="500" fill="hold" id="20"/>
                                        <p:tgtEl>
                                          <p:spTgt spid="18"/>
                                        </p:tgtEl>
                                        <p:attrNameLst>
                                          <p:attrName>ppt_x</p:attrName>
                                        </p:attrNameLst>
                                      </p:cBhvr>
                                      <p:tavLst>
                                        <p:tav tm="0">
                                          <p:val>
                                            <p:strVal val="1+#ppt_w/2"/>
                                          </p:val>
                                        </p:tav>
                                        <p:tav tm="100000">
                                          <p:val>
                                            <p:strVal val="#ppt_x"/>
                                          </p:val>
                                        </p:tav>
                                      </p:tavLst>
                                    </p:anim>
                                    <p:anim calcmode="lin" valueType="num">
                                      <p:cBhvr additive="base">
                                        <p:cTn dur="500" fill="hold" id="21"/>
                                        <p:tgtEl>
                                          <p:spTgt spid="18"/>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1500"/>
                            </p:stCondLst>
                            <p:childTnLst>
                              <p:par>
                                <p:cTn fill="hold" grpId="1" id="23" nodeType="afterEffect" presetClass="emph" presetID="26" presetSubtype="0">
                                  <p:stCondLst>
                                    <p:cond delay="0"/>
                                  </p:stCondLst>
                                  <p:childTnLst>
                                    <p:animEffect filter="fade" transition="out">
                                      <p:cBhvr>
                                        <p:cTn dur="500" id="24" tmFilter="0, 0; .2, .5; .8, .5; 1, 0"/>
                                        <p:tgtEl>
                                          <p:spTgt spid="18"/>
                                        </p:tgtEl>
                                      </p:cBhvr>
                                    </p:animEffect>
                                    <p:animScale>
                                      <p:cBhvr>
                                        <p:cTn autoRev="1" dur="250" fill="hold" id="25"/>
                                        <p:tgtEl>
                                          <p:spTgt spid="18"/>
                                        </p:tgtEl>
                                      </p:cBhvr>
                                      <p:by x="105000" y="105000"/>
                                    </p:animScale>
                                  </p:childTnLst>
                                </p:cTn>
                              </p:par>
                            </p:childTnLst>
                          </p:cTn>
                        </p:par>
                        <p:par>
                          <p:cTn fill="hold" id="26" nodeType="afterGroup">
                            <p:stCondLst>
                              <p:cond delay="2000"/>
                            </p:stCondLst>
                            <p:childTnLst>
                              <p:par>
                                <p:cTn fill="hold" id="27" nodeType="afterEffect" presetClass="entr" presetID="2" presetSubtype="8">
                                  <p:stCondLst>
                                    <p:cond delay="0"/>
                                  </p:stCondLst>
                                  <p:childTnLst>
                                    <p:set>
                                      <p:cBhvr>
                                        <p:cTn dur="1" fill="hold" id="28">
                                          <p:stCondLst>
                                            <p:cond delay="0"/>
                                          </p:stCondLst>
                                        </p:cTn>
                                        <p:tgtEl>
                                          <p:spTgt spid="26"/>
                                        </p:tgtEl>
                                        <p:attrNameLst>
                                          <p:attrName>style.visibility</p:attrName>
                                        </p:attrNameLst>
                                      </p:cBhvr>
                                      <p:to>
                                        <p:strVal val="visible"/>
                                      </p:to>
                                    </p:set>
                                    <p:anim calcmode="lin" valueType="num">
                                      <p:cBhvr additive="base">
                                        <p:cTn dur="500" fill="hold" id="29"/>
                                        <p:tgtEl>
                                          <p:spTgt spid="26"/>
                                        </p:tgtEl>
                                        <p:attrNameLst>
                                          <p:attrName>ppt_x</p:attrName>
                                        </p:attrNameLst>
                                      </p:cBhvr>
                                      <p:tavLst>
                                        <p:tav tm="0">
                                          <p:val>
                                            <p:strVal val="0-#ppt_w/2"/>
                                          </p:val>
                                        </p:tav>
                                        <p:tav tm="100000">
                                          <p:val>
                                            <p:strVal val="#ppt_x"/>
                                          </p:val>
                                        </p:tav>
                                      </p:tavLst>
                                    </p:anim>
                                    <p:anim calcmode="lin" valueType="num">
                                      <p:cBhvr additive="base">
                                        <p:cTn dur="500" fill="hold" id="30"/>
                                        <p:tgtEl>
                                          <p:spTgt spid="26"/>
                                        </p:tgtEl>
                                        <p:attrNameLst>
                                          <p:attrName>ppt_y</p:attrName>
                                        </p:attrNameLst>
                                      </p:cBhvr>
                                      <p:tavLst>
                                        <p:tav tm="0">
                                          <p:val>
                                            <p:strVal val="#ppt_y"/>
                                          </p:val>
                                        </p:tav>
                                        <p:tav tm="100000">
                                          <p:val>
                                            <p:strVal val="#ppt_y"/>
                                          </p:val>
                                        </p:tav>
                                      </p:tavLst>
                                    </p:anim>
                                  </p:childTnLst>
                                </p:cTn>
                              </p:par>
                            </p:childTnLst>
                          </p:cTn>
                        </p:par>
                      </p:childTnLst>
                    </p:cTn>
                  </p:par>
                  <p:par>
                    <p:cTn fill="hold" id="31" nodeType="clickPar">
                      <p:stCondLst>
                        <p:cond delay="indefinite"/>
                        <p:cond delay="0" evt="onBegin">
                          <p:tn val="30"/>
                        </p:cond>
                      </p:stCondLst>
                      <p:childTnLst>
                        <p:par>
                          <p:cTn fill="hold" id="32" nodeType="afterGroup">
                            <p:stCondLst>
                              <p:cond delay="0"/>
                            </p:stCondLst>
                            <p:childTnLst>
                              <p:par>
                                <p:cTn fill="hold" grpId="0" id="33" nodeType="clickEffect" presetClass="entr" presetID="22" presetSubtype="4">
                                  <p:stCondLst>
                                    <p:cond delay="0"/>
                                  </p:stCondLst>
                                  <p:childTnLst>
                                    <p:set>
                                      <p:cBhvr>
                                        <p:cTn dur="1" fill="hold" id="34">
                                          <p:stCondLst>
                                            <p:cond delay="0"/>
                                          </p:stCondLst>
                                        </p:cTn>
                                        <p:tgtEl>
                                          <p:spTgt spid="27"/>
                                        </p:tgtEl>
                                        <p:attrNameLst>
                                          <p:attrName>style.visibility</p:attrName>
                                        </p:attrNameLst>
                                      </p:cBhvr>
                                      <p:to>
                                        <p:strVal val="visible"/>
                                      </p:to>
                                    </p:set>
                                    <p:animEffect filter="wipe(down)" transition="in">
                                      <p:cBhvr>
                                        <p:cTn dur="500" id="35"/>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1" spid="18"/>
      <p:bldP grpId="0" spid="27"/>
      <p:bldP grpId="0" spid="28"/>
      <p:bldP grpId="1" spid="28"/>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a:extLst>
              <a:ext uri="{FF2B5EF4-FFF2-40B4-BE49-F238E27FC236}">
                <a16:creationId xmlns:a16="http://schemas.microsoft.com/office/drawing/2014/main" id="{3C28579A-3A8C-4478-93D9-426A22219475}"/>
              </a:ext>
            </a:extLst>
          </p:cNvPr>
          <p:cNvGrpSpPr/>
          <p:nvPr/>
        </p:nvGrpSpPr>
        <p:grpSpPr>
          <a:xfrm>
            <a:off x="1516397" y="1640834"/>
            <a:ext cx="7432731" cy="4168721"/>
            <a:chOff x="991741" y="1403868"/>
            <a:chExt cx="7935416" cy="4450657"/>
          </a:xfrm>
        </p:grpSpPr>
        <p:grpSp>
          <p:nvGrpSpPr>
            <p:cNvPr id="52" name="千图PPT彼岸天：ID 8661124库_组合 51">
              <a:extLst>
                <a:ext uri="{FF2B5EF4-FFF2-40B4-BE49-F238E27FC236}">
                  <a16:creationId xmlns:a16="http://schemas.microsoft.com/office/drawing/2014/main" id="{19745AAF-2FCC-499B-A3A5-20C539970E27}"/>
                </a:ext>
              </a:extLst>
            </p:cNvPr>
            <p:cNvGrpSpPr/>
            <p:nvPr>
              <p:custDataLst>
                <p:tags r:id="rId3"/>
              </p:custDataLst>
            </p:nvPr>
          </p:nvGrpSpPr>
          <p:grpSpPr>
            <a:xfrm>
              <a:off x="2021805" y="2007266"/>
              <a:ext cx="5875288" cy="2817195"/>
              <a:chOff x="2021805" y="2007266"/>
              <a:chExt cx="5875288" cy="2817195"/>
            </a:xfrm>
          </p:grpSpPr>
          <p:cxnSp>
            <p:nvCxnSpPr>
              <p:cNvPr id="4" name="Straight Connector 30">
                <a:extLst>
                  <a:ext uri="{FF2B5EF4-FFF2-40B4-BE49-F238E27FC236}">
                    <a16:creationId xmlns:a16="http://schemas.microsoft.com/office/drawing/2014/main" id="{CCA76DB3-AC12-41FA-B58F-F1F50FFE2A4E}"/>
                  </a:ext>
                </a:extLst>
              </p:cNvPr>
              <p:cNvCxnSpPr>
                <a:stCxn id="28" idx="5"/>
                <a:endCxn id="32" idx="1"/>
              </p:cNvCxnSpPr>
              <p:nvPr/>
            </p:nvCxnSpPr>
            <p:spPr>
              <a:xfrm>
                <a:off x="2021805" y="2433932"/>
                <a:ext cx="647557" cy="87667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31">
                <a:extLst>
                  <a:ext uri="{FF2B5EF4-FFF2-40B4-BE49-F238E27FC236}">
                    <a16:creationId xmlns:a16="http://schemas.microsoft.com/office/drawing/2014/main" id="{FF14D08C-8355-432D-88BB-A32D501E336B}"/>
                  </a:ext>
                </a:extLst>
              </p:cNvPr>
              <p:cNvCxnSpPr>
                <a:stCxn id="32" idx="7"/>
                <a:endCxn id="40" idx="2"/>
              </p:cNvCxnSpPr>
              <p:nvPr/>
            </p:nvCxnSpPr>
            <p:spPr>
              <a:xfrm flipV="1">
                <a:off x="3522695" y="2007266"/>
                <a:ext cx="2584823" cy="13033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32">
                <a:extLst>
                  <a:ext uri="{FF2B5EF4-FFF2-40B4-BE49-F238E27FC236}">
                    <a16:creationId xmlns:a16="http://schemas.microsoft.com/office/drawing/2014/main" id="{D23330F5-2210-4BB7-8A10-5EBB22418513}"/>
                  </a:ext>
                </a:extLst>
              </p:cNvPr>
              <p:cNvCxnSpPr>
                <a:stCxn id="40" idx="5"/>
                <a:endCxn id="44" idx="1"/>
              </p:cNvCxnSpPr>
              <p:nvPr/>
            </p:nvCxnSpPr>
            <p:spPr>
              <a:xfrm>
                <a:off x="7137582" y="2433932"/>
                <a:ext cx="759511" cy="87667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33">
                <a:extLst>
                  <a:ext uri="{FF2B5EF4-FFF2-40B4-BE49-F238E27FC236}">
                    <a16:creationId xmlns:a16="http://schemas.microsoft.com/office/drawing/2014/main" id="{CA4D2765-8636-4C79-956B-728A272AC55D}"/>
                  </a:ext>
                </a:extLst>
              </p:cNvPr>
              <p:cNvCxnSpPr>
                <a:stCxn id="44" idx="2"/>
                <a:endCxn id="36" idx="7"/>
              </p:cNvCxnSpPr>
              <p:nvPr/>
            </p:nvCxnSpPr>
            <p:spPr>
              <a:xfrm flipH="1">
                <a:off x="5636692" y="3737277"/>
                <a:ext cx="2083670" cy="108718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2" name="Group 39">
              <a:extLst>
                <a:ext uri="{FF2B5EF4-FFF2-40B4-BE49-F238E27FC236}">
                  <a16:creationId xmlns:a16="http://schemas.microsoft.com/office/drawing/2014/main" id="{6E0B3D41-B5DE-4B20-8142-FA5AF62357ED}"/>
                </a:ext>
              </a:extLst>
            </p:cNvPr>
            <p:cNvGrpSpPr/>
            <p:nvPr/>
          </p:nvGrpSpPr>
          <p:grpSpPr>
            <a:xfrm>
              <a:off x="991741" y="1403868"/>
              <a:ext cx="1206795" cy="1206795"/>
              <a:chOff x="991741" y="1403868"/>
              <a:chExt cx="1206795" cy="1206795"/>
            </a:xfrm>
          </p:grpSpPr>
          <p:sp>
            <p:nvSpPr>
              <p:cNvPr id="28" name="Oval 6">
                <a:extLst>
                  <a:ext uri="{FF2B5EF4-FFF2-40B4-BE49-F238E27FC236}">
                    <a16:creationId xmlns:a16="http://schemas.microsoft.com/office/drawing/2014/main" id="{F639DCCB-6DF2-4F06-A1B5-778588914BA5}"/>
                  </a:ext>
                </a:extLst>
              </p:cNvPr>
              <p:cNvSpPr/>
              <p:nvPr/>
            </p:nvSpPr>
            <p:spPr>
              <a:xfrm>
                <a:off x="991741" y="1403868"/>
                <a:ext cx="1206795" cy="1206795"/>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20b0400000000000000" pitchFamily="34" typeface="Noto Sans S Chinese DemiLight"/>
                  <a:ea charset="-122" panose="020b0400000000000000" pitchFamily="34" typeface="Noto Sans S Chinese DemiLight"/>
                </a:endParaRPr>
              </a:p>
            </p:txBody>
          </p:sp>
          <p:sp>
            <p:nvSpPr>
              <p:cNvPr id="29" name="Oval 7">
                <a:extLst>
                  <a:ext uri="{FF2B5EF4-FFF2-40B4-BE49-F238E27FC236}">
                    <a16:creationId xmlns:a16="http://schemas.microsoft.com/office/drawing/2014/main" id="{EFCAAB39-DA3B-4BB3-B2C3-1447E098DC92}"/>
                  </a:ext>
                </a:extLst>
              </p:cNvPr>
              <p:cNvSpPr/>
              <p:nvPr/>
            </p:nvSpPr>
            <p:spPr>
              <a:xfrm>
                <a:off x="1093589" y="1505716"/>
                <a:ext cx="1003098" cy="1003098"/>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20b0400000000000000" pitchFamily="34" typeface="Noto Sans S Chinese DemiLight"/>
                  <a:ea charset="-122" panose="020b0400000000000000" pitchFamily="34" typeface="Noto Sans S Chinese DemiLight"/>
                </a:endParaRPr>
              </a:p>
            </p:txBody>
          </p:sp>
          <p:sp>
            <p:nvSpPr>
              <p:cNvPr id="30" name="Oval 8">
                <a:extLst>
                  <a:ext uri="{FF2B5EF4-FFF2-40B4-BE49-F238E27FC236}">
                    <a16:creationId xmlns:a16="http://schemas.microsoft.com/office/drawing/2014/main" id="{D3F178A5-B5E7-4182-A33D-90248111F47C}"/>
                  </a:ext>
                </a:extLst>
              </p:cNvPr>
              <p:cNvSpPr/>
              <p:nvPr/>
            </p:nvSpPr>
            <p:spPr>
              <a:xfrm>
                <a:off x="1210633" y="1622760"/>
                <a:ext cx="769009" cy="76900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20b0400000000000000" pitchFamily="34" typeface="Noto Sans S Chinese DemiLight"/>
                  <a:ea charset="-122" panose="020b0400000000000000" pitchFamily="34" typeface="Noto Sans S Chinese DemiLight"/>
                </a:endParaRPr>
              </a:p>
            </p:txBody>
          </p:sp>
          <p:sp>
            <p:nvSpPr>
              <p:cNvPr id="31" name="Freeform: Shape 38">
                <a:extLst>
                  <a:ext uri="{FF2B5EF4-FFF2-40B4-BE49-F238E27FC236}">
                    <a16:creationId xmlns:a16="http://schemas.microsoft.com/office/drawing/2014/main" id="{8BF6DC4A-9943-4D54-A718-CCBFEDE746FC}"/>
                  </a:ext>
                </a:extLst>
              </p:cNvPr>
              <p:cNvSpPr>
                <a:spLocks noChangeAspect="1"/>
              </p:cNvSpPr>
              <p:nvPr/>
            </p:nvSpPr>
            <p:spPr bwMode="auto">
              <a:xfrm>
                <a:off x="1404688" y="1816737"/>
                <a:ext cx="380897" cy="381053"/>
              </a:xfrm>
              <a:custGeom>
                <a:gdLst>
                  <a:gd fmla="*/ 185778 w 502142" name="connsiteX0"/>
                  <a:gd fmla="*/ 245107 h 502347" name="connsiteY0"/>
                  <a:gd fmla="*/ 181850 w 502142" name="connsiteX1"/>
                  <a:gd fmla="*/ 247726 h 502347" name="connsiteY1"/>
                  <a:gd fmla="*/ 196252 w 502142" name="connsiteX2"/>
                  <a:gd fmla="*/ 262134 h 502347" name="connsiteY2"/>
                  <a:gd fmla="*/ 198871 w 502142" name="connsiteX3"/>
                  <a:gd fmla="*/ 259515 h 502347" name="connsiteY3"/>
                  <a:gd fmla="*/ 198871 w 502142" name="connsiteX4"/>
                  <a:gd fmla="*/ 258205 h 502347" name="connsiteY4"/>
                  <a:gd fmla="*/ 197562 w 502142" name="connsiteX5"/>
                  <a:gd fmla="*/ 256895 h 502347" name="connsiteY5"/>
                  <a:gd fmla="*/ 196252 w 502142" name="connsiteX6"/>
                  <a:gd fmla="*/ 255585 h 502347" name="connsiteY6"/>
                  <a:gd fmla="*/ 187087 w 502142" name="connsiteX7"/>
                  <a:gd fmla="*/ 245107 h 502347" name="connsiteY7"/>
                  <a:gd fmla="*/ 185778 w 502142" name="connsiteX8"/>
                  <a:gd fmla="*/ 245107 h 502347" name="connsiteY8"/>
                  <a:gd fmla="*/ 300657 w 502142" name="connsiteX9"/>
                  <a:gd fmla="*/ 124890 h 502347" name="connsiteY9"/>
                  <a:gd fmla="*/ 333369 w 502142" name="connsiteX10"/>
                  <a:gd fmla="*/ 157500 h 502347" name="connsiteY10"/>
                  <a:gd fmla="*/ 300657 w 502142" name="connsiteX11"/>
                  <a:gd fmla="*/ 191414 h 502347" name="connsiteY11"/>
                  <a:gd fmla="*/ 267945 w 502142" name="connsiteX12"/>
                  <a:gd fmla="*/ 157500 h 502347" name="connsiteY12"/>
                  <a:gd fmla="*/ 300657 w 502142" name="connsiteX13"/>
                  <a:gd fmla="*/ 124890 h 502347" name="connsiteY13"/>
                  <a:gd fmla="*/ 251242 w 502142" name="connsiteX14"/>
                  <a:gd fmla="*/ 83999 h 502347" name="connsiteY14"/>
                  <a:gd fmla="*/ 180541 w 502142" name="connsiteX15"/>
                  <a:gd fmla="*/ 99717 h 502347" name="connsiteY15"/>
                  <a:gd fmla="*/ 99366 w 502142" name="connsiteX16"/>
                  <a:gd fmla="*/ 321076 h 502347" name="connsiteY16"/>
                  <a:gd fmla="*/ 251242 w 502142" name="connsiteX17"/>
                  <a:gd fmla="*/ 419313 h 502347" name="connsiteY17"/>
                  <a:gd fmla="*/ 268263 w 502142" name="connsiteX18"/>
                  <a:gd fmla="*/ 418003 h 502347" name="connsiteY18"/>
                  <a:gd fmla="*/ 264335 w 502142" name="connsiteX19"/>
                  <a:gd fmla="*/ 418003 h 502347" name="connsiteY19"/>
                  <a:gd fmla="*/ 253861 w 502142" name="connsiteX20"/>
                  <a:gd fmla="*/ 399665 h 502347" name="connsiteY20"/>
                  <a:gd fmla="*/ 270881 w 502142" name="connsiteX21"/>
                  <a:gd fmla="*/ 336794 h 502347" name="connsiteY21"/>
                  <a:gd fmla="*/ 251242 w 502142" name="connsiteX22"/>
                  <a:gd fmla="*/ 307978 h 502347" name="connsiteY22"/>
                  <a:gd fmla="*/ 247314 w 502142" name="connsiteX23"/>
                  <a:gd fmla="*/ 306668 h 502347" name="connsiteY23"/>
                  <a:gd fmla="*/ 236840 w 502142" name="connsiteX24"/>
                  <a:gd fmla="*/ 335484 h 502347" name="connsiteY24"/>
                  <a:gd fmla="*/ 222438 w 502142" name="connsiteX25"/>
                  <a:gd fmla="*/ 345963 h 502347" name="connsiteY25"/>
                  <a:gd fmla="*/ 173995 w 502142" name="connsiteX26"/>
                  <a:gd fmla="*/ 348582 h 502347" name="connsiteY26"/>
                  <a:gd fmla="*/ 158283 w 502142" name="connsiteX27"/>
                  <a:gd fmla="*/ 334174 h 502347" name="connsiteY27"/>
                  <a:gd fmla="*/ 172685 w 502142" name="connsiteX28"/>
                  <a:gd fmla="*/ 318457 h 502347" name="connsiteY28"/>
                  <a:gd fmla="*/ 211964 w 502142" name="connsiteX29"/>
                  <a:gd fmla="*/ 315837 h 502347" name="connsiteY29"/>
                  <a:gd fmla="*/ 223747 w 502142" name="connsiteX30"/>
                  <a:gd fmla="*/ 283092 h 502347" name="connsiteY30"/>
                  <a:gd fmla="*/ 225056 w 502142" name="connsiteX31"/>
                  <a:gd fmla="*/ 272613 h 502347" name="connsiteY31"/>
                  <a:gd fmla="*/ 242077 w 502142" name="connsiteX32"/>
                  <a:gd fmla="*/ 217601 h 502347" name="connsiteY32"/>
                  <a:gd fmla="*/ 234221 w 502142" name="connsiteX33"/>
                  <a:gd fmla="*/ 221530 h 502347" name="connsiteY33"/>
                  <a:gd fmla="*/ 211964 w 502142" name="connsiteX34"/>
                  <a:gd fmla="*/ 247726 h 502347" name="connsiteY34"/>
                  <a:gd fmla="*/ 201489 w 502142" name="connsiteX35"/>
                  <a:gd fmla="*/ 256895 h 502347" name="connsiteY35"/>
                  <a:gd fmla="*/ 201489 w 502142" name="connsiteX36"/>
                  <a:gd fmla="*/ 262134 h 502347" name="connsiteY36"/>
                  <a:gd fmla="*/ 197562 w 502142" name="connsiteX37"/>
                  <a:gd fmla="*/ 264754 h 502347" name="connsiteY37"/>
                  <a:gd fmla="*/ 211964 w 502142" name="connsiteX38"/>
                  <a:gd fmla="*/ 279162 h 502347" name="connsiteY38"/>
                  <a:gd fmla="*/ 175304 w 502142" name="connsiteX39"/>
                  <a:gd fmla="*/ 311908 h 502347" name="connsiteY39"/>
                  <a:gd fmla="*/ 130788 w 502142" name="connsiteX40"/>
                  <a:gd fmla="*/ 264754 h 502347" name="connsiteY40"/>
                  <a:gd fmla="*/ 166139 w 502142" name="connsiteX41"/>
                  <a:gd fmla="*/ 230699 h 502347" name="connsiteY41"/>
                  <a:gd fmla="*/ 179232 w 502142" name="connsiteX42"/>
                  <a:gd fmla="*/ 245107 h 502347" name="connsiteY42"/>
                  <a:gd fmla="*/ 183159 w 502142" name="connsiteX43"/>
                  <a:gd fmla="*/ 242487 h 502347" name="connsiteY43"/>
                  <a:gd fmla="*/ 187087 w 502142" name="connsiteX44"/>
                  <a:gd fmla="*/ 241177 h 502347" name="connsiteY44"/>
                  <a:gd fmla="*/ 187087 w 502142" name="connsiteX45"/>
                  <a:gd fmla="*/ 239867 h 502347" name="connsiteY45"/>
                  <a:gd fmla="*/ 222438 w 502142" name="connsiteX46"/>
                  <a:gd fmla="*/ 199263 h 502347" name="connsiteY46"/>
                  <a:gd fmla="*/ 270881 w 502142" name="connsiteX47"/>
                  <a:gd fmla="*/ 186165 h 502347" name="connsiteY47"/>
                  <a:gd fmla="*/ 276118 w 502142" name="connsiteX48"/>
                  <a:gd fmla="*/ 186165 h 502347" name="connsiteY48"/>
                  <a:gd fmla="*/ 283974 w 502142" name="connsiteX49"/>
                  <a:gd fmla="*/ 187475 h 502347" name="connsiteY49"/>
                  <a:gd fmla="*/ 286592 w 502142" name="connsiteX50"/>
                  <a:gd fmla="*/ 188785 h 502347" name="connsiteY50"/>
                  <a:gd fmla="*/ 291830 w 502142" name="connsiteX51"/>
                  <a:gd fmla="*/ 191404 h 502347" name="connsiteY51"/>
                  <a:gd fmla="*/ 304922 w 502142" name="connsiteX52"/>
                  <a:gd fmla="*/ 208432 h 502347" name="connsiteY52"/>
                  <a:gd fmla="*/ 304922 w 502142" name="connsiteX53"/>
                  <a:gd fmla="*/ 209742 h 502347" name="connsiteY53"/>
                  <a:gd fmla="*/ 321943 w 502142" name="connsiteX54"/>
                  <a:gd fmla="*/ 222840 h 502347" name="connsiteY54"/>
                  <a:gd fmla="*/ 350747 w 502142" name="connsiteX55"/>
                  <a:gd fmla="*/ 218910 h 502347" name="connsiteY55"/>
                  <a:gd fmla="*/ 367768 w 502142" name="connsiteX56"/>
                  <a:gd fmla="*/ 220220 h 502347" name="connsiteY56"/>
                  <a:gd fmla="*/ 366458 w 502142" name="connsiteX57"/>
                  <a:gd fmla="*/ 238558 h 502347" name="connsiteY57"/>
                  <a:gd fmla="*/ 332417 w 502142" name="connsiteX58"/>
                  <a:gd fmla="*/ 250346 h 502347" name="connsiteY58"/>
                  <a:gd fmla="*/ 315397 w 502142" name="connsiteX59"/>
                  <a:gd fmla="*/ 247726 h 502347" name="connsiteY59"/>
                  <a:gd fmla="*/ 298376 w 502142" name="connsiteX60"/>
                  <a:gd fmla="*/ 239867 h 502347" name="connsiteY60"/>
                  <a:gd fmla="*/ 282665 w 502142" name="connsiteX61"/>
                  <a:gd fmla="*/ 290950 h 502347" name="connsiteY61"/>
                  <a:gd fmla="*/ 280046 w 502142" name="connsiteX62"/>
                  <a:gd fmla="*/ 296190 h 502347" name="connsiteY62"/>
                  <a:gd fmla="*/ 299685 w 502142" name="connsiteX63"/>
                  <a:gd fmla="*/ 325006 h 502347" name="connsiteY63"/>
                  <a:gd fmla="*/ 302304 w 502142" name="connsiteX64"/>
                  <a:gd fmla="*/ 336794 h 502347" name="connsiteY64"/>
                  <a:gd fmla="*/ 282665 w 502142" name="connsiteX65"/>
                  <a:gd fmla="*/ 407524 h 502347" name="connsiteY65"/>
                  <a:gd fmla="*/ 272190 w 502142" name="connsiteX66"/>
                  <a:gd fmla="*/ 418003 h 502347" name="connsiteY66"/>
                  <a:gd fmla="*/ 320634 w 502142" name="connsiteX67"/>
                  <a:gd fmla="*/ 403595 h 502347" name="connsiteY67"/>
                  <a:gd fmla="*/ 403118 w 502142" name="connsiteX68"/>
                  <a:gd fmla="*/ 180926 h 502347" name="connsiteY68"/>
                  <a:gd fmla="*/ 251242 w 502142" name="connsiteX69"/>
                  <a:gd fmla="*/ 83999 h 502347" name="connsiteY69"/>
                  <a:gd fmla="*/ 324562 w 502142" name="connsiteX70"/>
                  <a:gd fmla="*/ 1480 h 502347" name="connsiteY70"/>
                  <a:gd fmla="*/ 357294 w 502142" name="connsiteX71"/>
                  <a:gd fmla="*/ 14579 h 502347" name="connsiteY71"/>
                  <a:gd fmla="*/ 376933 w 502142" name="connsiteX72"/>
                  <a:gd fmla="*/ 56493 h 502347" name="connsiteY72"/>
                  <a:gd fmla="*/ 366458 w 502142" name="connsiteX73"/>
                  <a:gd fmla="*/ 82689 h 502347" name="connsiteY73"/>
                  <a:gd fmla="*/ 410974 w 502142" name="connsiteX74"/>
                  <a:gd fmla="*/ 123294 h 502347" name="connsiteY74"/>
                  <a:gd fmla="*/ 435850 w 502142" name="connsiteX75"/>
                  <a:gd fmla="*/ 110195 h 502347" name="connsiteY75"/>
                  <a:gd fmla="*/ 479056 w 502142" name="connsiteX76"/>
                  <a:gd fmla="*/ 127223 h 502347" name="connsiteY76"/>
                  <a:gd fmla="*/ 493458 w 502142" name="connsiteX77"/>
                  <a:gd fmla="*/ 159969 h 502347" name="connsiteY77"/>
                  <a:gd fmla="*/ 477747 w 502142" name="connsiteX78"/>
                  <a:gd fmla="*/ 201883 h 502347" name="connsiteY78"/>
                  <a:gd fmla="*/ 452871 w 502142" name="connsiteX79"/>
                  <a:gd fmla="*/ 213671 h 502347" name="connsiteY79"/>
                  <a:gd fmla="*/ 454180 w 502142" name="connsiteX80"/>
                  <a:gd fmla="*/ 272613 h 502347" name="connsiteY80"/>
                  <a:gd fmla="*/ 481675 w 502142" name="connsiteX81"/>
                  <a:gd fmla="*/ 283092 h 502347" name="connsiteY81"/>
                  <a:gd fmla="*/ 500005 w 502142" name="connsiteX82"/>
                  <a:gd fmla="*/ 323696 h 502347" name="connsiteY82"/>
                  <a:gd fmla="*/ 488221 w 502142" name="connsiteX83"/>
                  <a:gd fmla="*/ 357751 h 502347" name="connsiteY83"/>
                  <a:gd fmla="*/ 471201 w 502142" name="connsiteX84"/>
                  <a:gd fmla="*/ 376089 h 502347" name="connsiteY84"/>
                  <a:gd fmla="*/ 446324 w 502142" name="connsiteX85"/>
                  <a:gd fmla="*/ 377399 h 502347" name="connsiteY85"/>
                  <a:gd fmla="*/ 420139 w 502142" name="connsiteX86"/>
                  <a:gd fmla="*/ 366920 h 502347" name="connsiteY86"/>
                  <a:gd fmla="*/ 379551 w 502142" name="connsiteX87"/>
                  <a:gd fmla="*/ 410144 h 502347" name="connsiteY87"/>
                  <a:gd fmla="*/ 391335 w 502142" name="connsiteX88"/>
                  <a:gd fmla="*/ 436340 h 502347" name="connsiteY88"/>
                  <a:gd fmla="*/ 375623 w 502142" name="connsiteX89"/>
                  <a:gd fmla="*/ 479564 h 502347" name="connsiteY89"/>
                  <a:gd fmla="*/ 342891 w 502142" name="connsiteX90"/>
                  <a:gd fmla="*/ 493972 h 502347" name="connsiteY90"/>
                  <a:gd fmla="*/ 300995 w 502142" name="connsiteX91"/>
                  <a:gd fmla="*/ 478255 h 502347" name="connsiteY91"/>
                  <a:gd fmla="*/ 289211 w 502142" name="connsiteX92"/>
                  <a:gd fmla="*/ 453368 h 502347" name="connsiteY92"/>
                  <a:gd fmla="*/ 228984 w 502142" name="connsiteX93"/>
                  <a:gd fmla="*/ 454678 h 502347" name="connsiteY93"/>
                  <a:gd fmla="*/ 219819 w 502142" name="connsiteX94"/>
                  <a:gd fmla="*/ 482184 h 502347" name="connsiteY94"/>
                  <a:gd fmla="*/ 202799 w 502142" name="connsiteX95"/>
                  <a:gd fmla="*/ 499212 h 502347" name="connsiteY95"/>
                  <a:gd fmla="*/ 177922 w 502142" name="connsiteX96"/>
                  <a:gd fmla="*/ 500522 h 502347" name="connsiteY96"/>
                  <a:gd fmla="*/ 143881 w 502142" name="connsiteX97"/>
                  <a:gd fmla="*/ 488733 h 502347" name="connsiteY97"/>
                  <a:gd fmla="*/ 126861 w 502142" name="connsiteX98"/>
                  <a:gd fmla="*/ 471705 h 502347" name="connsiteY98"/>
                  <a:gd fmla="*/ 125551 w 502142" name="connsiteX99"/>
                  <a:gd fmla="*/ 446819 h 502347" name="connsiteY99"/>
                  <a:gd fmla="*/ 134716 w 502142" name="connsiteX100"/>
                  <a:gd fmla="*/ 420623 h 502347" name="connsiteY100"/>
                  <a:gd fmla="*/ 91510 w 502142" name="connsiteX101"/>
                  <a:gd fmla="*/ 380018 h 502347" name="connsiteY101"/>
                  <a:gd fmla="*/ 66634 w 502142" name="connsiteX102"/>
                  <a:gd fmla="*/ 391807 h 502347" name="connsiteY102"/>
                  <a:gd fmla="*/ 23428 w 502142" name="connsiteX103"/>
                  <a:gd fmla="*/ 376089 h 502347" name="connsiteY103"/>
                  <a:gd fmla="*/ 7716 w 502142" name="connsiteX104"/>
                  <a:gd fmla="*/ 343343 h 502347" name="connsiteY104"/>
                  <a:gd fmla="*/ 23428 w 502142" name="connsiteX105"/>
                  <a:gd fmla="*/ 300119 h 502347" name="connsiteY105"/>
                  <a:gd fmla="*/ 49613 w 502142" name="connsiteX106"/>
                  <a:gd fmla="*/ 288331 h 502347" name="connsiteY106"/>
                  <a:gd fmla="*/ 48304 w 502142" name="connsiteX107"/>
                  <a:gd fmla="*/ 229389 h 502347" name="connsiteY107"/>
                  <a:gd fmla="*/ 20809 w 502142" name="connsiteX108"/>
                  <a:gd fmla="*/ 220220 h 502347" name="connsiteY108"/>
                  <a:gd fmla="*/ 2479 w 502142" name="connsiteX109"/>
                  <a:gd fmla="*/ 203193 h 502347" name="connsiteY109"/>
                  <a:gd fmla="*/ 2479 w 502142" name="connsiteX110"/>
                  <a:gd fmla="*/ 178306 h 502347" name="connsiteY110"/>
                  <a:gd fmla="*/ 14263 w 502142" name="connsiteX111"/>
                  <a:gd fmla="*/ 144251 h 502347" name="connsiteY111"/>
                  <a:gd fmla="*/ 56159 w 502142" name="connsiteX112"/>
                  <a:gd fmla="*/ 125913 h 502347" name="connsiteY112"/>
                  <a:gd fmla="*/ 82345 w 502142" name="connsiteX113"/>
                  <a:gd fmla="*/ 135082 h 502347" name="connsiteY113"/>
                  <a:gd fmla="*/ 122933 w 502142" name="connsiteX114"/>
                  <a:gd fmla="*/ 91858 h 502347" name="connsiteY114"/>
                  <a:gd fmla="*/ 111149 w 502142" name="connsiteX115"/>
                  <a:gd fmla="*/ 65662 h 502347" name="connsiteY115"/>
                  <a:gd fmla="*/ 126861 w 502142" name="connsiteX116"/>
                  <a:gd fmla="*/ 23747 h 502347" name="connsiteY116"/>
                  <a:gd fmla="*/ 159592 w 502142" name="connsiteX117"/>
                  <a:gd fmla="*/ 8029 h 502347" name="connsiteY117"/>
                  <a:gd fmla="*/ 201489 w 502142" name="connsiteX118"/>
                  <a:gd fmla="*/ 23747 h 502347" name="connsiteY118"/>
                  <a:gd fmla="*/ 213273 w 502142" name="connsiteX119"/>
                  <a:gd fmla="*/ 49944 h 502347" name="connsiteY119"/>
                  <a:gd fmla="*/ 272190 w 502142" name="connsiteX120"/>
                  <a:gd fmla="*/ 47324 h 502347" name="connsiteY120"/>
                  <a:gd fmla="*/ 282665 w 502142" name="connsiteX121"/>
                  <a:gd fmla="*/ 21128 h 502347" name="connsiteY121"/>
                  <a:gd fmla="*/ 324562 w 502142" name="connsiteX122"/>
                  <a:gd fmla="*/ 1480 h 502347" name="connsiteY1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b="b" l="l" r="r" t="t"/>
                <a:pathLst>
                  <a:path h="502347" w="502141">
                    <a:moveTo>
                      <a:pt x="185778" y="245107"/>
                    </a:moveTo>
                    <a:cubicBezTo>
                      <a:pt x="185778" y="245107"/>
                      <a:pt x="185778" y="245107"/>
                      <a:pt x="181850" y="247726"/>
                    </a:cubicBezTo>
                    <a:cubicBezTo>
                      <a:pt x="181850" y="247726"/>
                      <a:pt x="181850" y="247726"/>
                      <a:pt x="196252" y="262134"/>
                    </a:cubicBezTo>
                    <a:cubicBezTo>
                      <a:pt x="196252" y="262134"/>
                      <a:pt x="196252" y="262134"/>
                      <a:pt x="198871" y="259515"/>
                    </a:cubicBezTo>
                    <a:cubicBezTo>
                      <a:pt x="198871" y="259515"/>
                      <a:pt x="198871" y="258205"/>
                      <a:pt x="198871" y="258205"/>
                    </a:cubicBezTo>
                    <a:cubicBezTo>
                      <a:pt x="198871" y="258205"/>
                      <a:pt x="198871" y="258205"/>
                      <a:pt x="197562" y="256895"/>
                    </a:cubicBezTo>
                    <a:cubicBezTo>
                      <a:pt x="197562" y="256895"/>
                      <a:pt x="196252" y="256895"/>
                      <a:pt x="196252" y="255585"/>
                    </a:cubicBezTo>
                    <a:cubicBezTo>
                      <a:pt x="191015" y="254275"/>
                      <a:pt x="187087" y="250346"/>
                      <a:pt x="187087" y="245107"/>
                    </a:cubicBezTo>
                    <a:cubicBezTo>
                      <a:pt x="187087" y="245107"/>
                      <a:pt x="187087" y="245107"/>
                      <a:pt x="185778" y="245107"/>
                    </a:cubicBezTo>
                    <a:close/>
                    <a:moveTo>
                      <a:pt x="300657" y="124890"/>
                    </a:moveTo>
                    <a:cubicBezTo>
                      <a:pt x="318976" y="124890"/>
                      <a:pt x="333369" y="140543"/>
                      <a:pt x="333369" y="157500"/>
                    </a:cubicBezTo>
                    <a:cubicBezTo>
                      <a:pt x="333369" y="175761"/>
                      <a:pt x="318976" y="191414"/>
                      <a:pt x="300657" y="191414"/>
                    </a:cubicBezTo>
                    <a:cubicBezTo>
                      <a:pt x="282339" y="191414"/>
                      <a:pt x="267945" y="175761"/>
                      <a:pt x="267945" y="157500"/>
                    </a:cubicBezTo>
                    <a:cubicBezTo>
                      <a:pt x="267945" y="140543"/>
                      <a:pt x="282339" y="124890"/>
                      <a:pt x="300657" y="124890"/>
                    </a:cubicBezTo>
                    <a:close/>
                    <a:moveTo>
                      <a:pt x="251242" y="83999"/>
                    </a:moveTo>
                    <a:cubicBezTo>
                      <a:pt x="226366" y="83999"/>
                      <a:pt x="202799" y="89238"/>
                      <a:pt x="180541" y="99717"/>
                    </a:cubicBezTo>
                    <a:cubicBezTo>
                      <a:pt x="96747" y="137702"/>
                      <a:pt x="60087" y="237248"/>
                      <a:pt x="99366" y="321076"/>
                    </a:cubicBezTo>
                    <a:cubicBezTo>
                      <a:pt x="125551" y="381328"/>
                      <a:pt x="185778" y="419313"/>
                      <a:pt x="251242" y="419313"/>
                    </a:cubicBezTo>
                    <a:cubicBezTo>
                      <a:pt x="256479" y="419313"/>
                      <a:pt x="263025" y="419313"/>
                      <a:pt x="268263" y="418003"/>
                    </a:cubicBezTo>
                    <a:cubicBezTo>
                      <a:pt x="266953" y="418003"/>
                      <a:pt x="265644" y="418003"/>
                      <a:pt x="264335" y="418003"/>
                    </a:cubicBezTo>
                    <a:cubicBezTo>
                      <a:pt x="256479" y="415383"/>
                      <a:pt x="252551" y="407524"/>
                      <a:pt x="253861" y="399665"/>
                    </a:cubicBezTo>
                    <a:cubicBezTo>
                      <a:pt x="253861" y="399665"/>
                      <a:pt x="253861" y="399665"/>
                      <a:pt x="270881" y="336794"/>
                    </a:cubicBezTo>
                    <a:cubicBezTo>
                      <a:pt x="270881" y="336794"/>
                      <a:pt x="270881" y="336794"/>
                      <a:pt x="251242" y="307978"/>
                    </a:cubicBezTo>
                    <a:cubicBezTo>
                      <a:pt x="249933" y="307978"/>
                      <a:pt x="248623" y="306668"/>
                      <a:pt x="247314" y="306668"/>
                    </a:cubicBezTo>
                    <a:cubicBezTo>
                      <a:pt x="247314" y="306668"/>
                      <a:pt x="247314" y="306668"/>
                      <a:pt x="236840" y="335484"/>
                    </a:cubicBezTo>
                    <a:cubicBezTo>
                      <a:pt x="234221" y="342033"/>
                      <a:pt x="228984" y="345963"/>
                      <a:pt x="222438" y="345963"/>
                    </a:cubicBezTo>
                    <a:cubicBezTo>
                      <a:pt x="222438" y="345963"/>
                      <a:pt x="222438" y="345963"/>
                      <a:pt x="173995" y="348582"/>
                    </a:cubicBezTo>
                    <a:cubicBezTo>
                      <a:pt x="166139" y="348582"/>
                      <a:pt x="159592" y="342033"/>
                      <a:pt x="158283" y="334174"/>
                    </a:cubicBezTo>
                    <a:cubicBezTo>
                      <a:pt x="158283" y="325006"/>
                      <a:pt x="164830" y="318457"/>
                      <a:pt x="172685" y="318457"/>
                    </a:cubicBezTo>
                    <a:cubicBezTo>
                      <a:pt x="172685" y="318457"/>
                      <a:pt x="172685" y="318457"/>
                      <a:pt x="211964" y="315837"/>
                    </a:cubicBezTo>
                    <a:cubicBezTo>
                      <a:pt x="211964" y="315837"/>
                      <a:pt x="211964" y="315837"/>
                      <a:pt x="223747" y="283092"/>
                    </a:cubicBezTo>
                    <a:cubicBezTo>
                      <a:pt x="223747" y="279162"/>
                      <a:pt x="223747" y="276542"/>
                      <a:pt x="225056" y="272613"/>
                    </a:cubicBezTo>
                    <a:cubicBezTo>
                      <a:pt x="225056" y="272613"/>
                      <a:pt x="225056" y="272613"/>
                      <a:pt x="242077" y="217601"/>
                    </a:cubicBezTo>
                    <a:cubicBezTo>
                      <a:pt x="239458" y="218910"/>
                      <a:pt x="236840" y="220220"/>
                      <a:pt x="234221" y="221530"/>
                    </a:cubicBezTo>
                    <a:cubicBezTo>
                      <a:pt x="222438" y="228079"/>
                      <a:pt x="214582" y="237248"/>
                      <a:pt x="211964" y="247726"/>
                    </a:cubicBezTo>
                    <a:cubicBezTo>
                      <a:pt x="210654" y="251656"/>
                      <a:pt x="206726" y="255585"/>
                      <a:pt x="201489" y="256895"/>
                    </a:cubicBezTo>
                    <a:cubicBezTo>
                      <a:pt x="202799" y="258205"/>
                      <a:pt x="202799" y="260825"/>
                      <a:pt x="201489" y="262134"/>
                    </a:cubicBezTo>
                    <a:cubicBezTo>
                      <a:pt x="201489" y="262134"/>
                      <a:pt x="201489" y="262134"/>
                      <a:pt x="197562" y="264754"/>
                    </a:cubicBezTo>
                    <a:cubicBezTo>
                      <a:pt x="197562" y="264754"/>
                      <a:pt x="197562" y="264754"/>
                      <a:pt x="211964" y="279162"/>
                    </a:cubicBezTo>
                    <a:cubicBezTo>
                      <a:pt x="211964" y="279162"/>
                      <a:pt x="211964" y="279162"/>
                      <a:pt x="175304" y="311908"/>
                    </a:cubicBezTo>
                    <a:cubicBezTo>
                      <a:pt x="175304" y="311908"/>
                      <a:pt x="175304" y="311908"/>
                      <a:pt x="130788" y="264754"/>
                    </a:cubicBezTo>
                    <a:cubicBezTo>
                      <a:pt x="130788" y="264754"/>
                      <a:pt x="130788" y="264754"/>
                      <a:pt x="166139" y="230699"/>
                    </a:cubicBezTo>
                    <a:cubicBezTo>
                      <a:pt x="166139" y="230699"/>
                      <a:pt x="166139" y="230699"/>
                      <a:pt x="179232" y="245107"/>
                    </a:cubicBezTo>
                    <a:cubicBezTo>
                      <a:pt x="179232" y="245107"/>
                      <a:pt x="179232" y="245107"/>
                      <a:pt x="183159" y="242487"/>
                    </a:cubicBezTo>
                    <a:cubicBezTo>
                      <a:pt x="184469" y="241177"/>
                      <a:pt x="185778" y="241177"/>
                      <a:pt x="187087" y="241177"/>
                    </a:cubicBezTo>
                    <a:cubicBezTo>
                      <a:pt x="187087" y="241177"/>
                      <a:pt x="187087" y="241177"/>
                      <a:pt x="187087" y="239867"/>
                    </a:cubicBezTo>
                    <a:cubicBezTo>
                      <a:pt x="191015" y="224150"/>
                      <a:pt x="204108" y="209742"/>
                      <a:pt x="222438" y="199263"/>
                    </a:cubicBezTo>
                    <a:cubicBezTo>
                      <a:pt x="238149" y="190094"/>
                      <a:pt x="255170" y="186165"/>
                      <a:pt x="270881" y="186165"/>
                    </a:cubicBezTo>
                    <a:cubicBezTo>
                      <a:pt x="273500" y="186165"/>
                      <a:pt x="274809" y="186165"/>
                      <a:pt x="276118" y="186165"/>
                    </a:cubicBezTo>
                    <a:cubicBezTo>
                      <a:pt x="276118" y="186165"/>
                      <a:pt x="280046" y="187475"/>
                      <a:pt x="283974" y="187475"/>
                    </a:cubicBezTo>
                    <a:cubicBezTo>
                      <a:pt x="285283" y="188785"/>
                      <a:pt x="285283" y="188785"/>
                      <a:pt x="286592" y="188785"/>
                    </a:cubicBezTo>
                    <a:cubicBezTo>
                      <a:pt x="287902" y="190094"/>
                      <a:pt x="289211" y="190094"/>
                      <a:pt x="291830" y="191404"/>
                    </a:cubicBezTo>
                    <a:cubicBezTo>
                      <a:pt x="297067" y="195334"/>
                      <a:pt x="302304" y="201883"/>
                      <a:pt x="304922" y="208432"/>
                    </a:cubicBezTo>
                    <a:cubicBezTo>
                      <a:pt x="304922" y="208432"/>
                      <a:pt x="304922" y="209742"/>
                      <a:pt x="304922" y="209742"/>
                    </a:cubicBezTo>
                    <a:cubicBezTo>
                      <a:pt x="307541" y="214981"/>
                      <a:pt x="312778" y="220220"/>
                      <a:pt x="321943" y="222840"/>
                    </a:cubicBezTo>
                    <a:cubicBezTo>
                      <a:pt x="332417" y="225459"/>
                      <a:pt x="344201" y="224150"/>
                      <a:pt x="350747" y="218910"/>
                    </a:cubicBezTo>
                    <a:cubicBezTo>
                      <a:pt x="355984" y="214981"/>
                      <a:pt x="363840" y="214981"/>
                      <a:pt x="367768" y="220220"/>
                    </a:cubicBezTo>
                    <a:cubicBezTo>
                      <a:pt x="373005" y="225459"/>
                      <a:pt x="371696" y="233318"/>
                      <a:pt x="366458" y="238558"/>
                    </a:cubicBezTo>
                    <a:cubicBezTo>
                      <a:pt x="358603" y="246417"/>
                      <a:pt x="345510" y="250346"/>
                      <a:pt x="332417" y="250346"/>
                    </a:cubicBezTo>
                    <a:cubicBezTo>
                      <a:pt x="327180" y="250346"/>
                      <a:pt x="320634" y="249036"/>
                      <a:pt x="315397" y="247726"/>
                    </a:cubicBezTo>
                    <a:cubicBezTo>
                      <a:pt x="308850" y="245107"/>
                      <a:pt x="303613" y="243797"/>
                      <a:pt x="298376" y="239867"/>
                    </a:cubicBezTo>
                    <a:cubicBezTo>
                      <a:pt x="298376" y="239867"/>
                      <a:pt x="298376" y="239867"/>
                      <a:pt x="282665" y="290950"/>
                    </a:cubicBezTo>
                    <a:cubicBezTo>
                      <a:pt x="281355" y="293570"/>
                      <a:pt x="281355" y="294880"/>
                      <a:pt x="280046" y="296190"/>
                    </a:cubicBezTo>
                    <a:cubicBezTo>
                      <a:pt x="280046" y="296190"/>
                      <a:pt x="280046" y="296190"/>
                      <a:pt x="299685" y="325006"/>
                    </a:cubicBezTo>
                    <a:cubicBezTo>
                      <a:pt x="302304" y="328935"/>
                      <a:pt x="303613" y="332865"/>
                      <a:pt x="302304" y="336794"/>
                    </a:cubicBezTo>
                    <a:cubicBezTo>
                      <a:pt x="302304" y="336794"/>
                      <a:pt x="302304" y="336794"/>
                      <a:pt x="282665" y="407524"/>
                    </a:cubicBezTo>
                    <a:cubicBezTo>
                      <a:pt x="281355" y="412764"/>
                      <a:pt x="277428" y="416693"/>
                      <a:pt x="272190" y="418003"/>
                    </a:cubicBezTo>
                    <a:cubicBezTo>
                      <a:pt x="289211" y="415383"/>
                      <a:pt x="304922" y="411454"/>
                      <a:pt x="320634" y="403595"/>
                    </a:cubicBezTo>
                    <a:cubicBezTo>
                      <a:pt x="405737" y="365610"/>
                      <a:pt x="442397" y="264754"/>
                      <a:pt x="403118" y="180926"/>
                    </a:cubicBezTo>
                    <a:cubicBezTo>
                      <a:pt x="375623" y="121984"/>
                      <a:pt x="316706" y="83999"/>
                      <a:pt x="251242" y="83999"/>
                    </a:cubicBezTo>
                    <a:close/>
                    <a:moveTo>
                      <a:pt x="324562" y="1480"/>
                    </a:moveTo>
                    <a:cubicBezTo>
                      <a:pt x="324562" y="1480"/>
                      <a:pt x="324562" y="1480"/>
                      <a:pt x="357294" y="14579"/>
                    </a:cubicBezTo>
                    <a:cubicBezTo>
                      <a:pt x="374314" y="21128"/>
                      <a:pt x="383479" y="39465"/>
                      <a:pt x="376933" y="56493"/>
                    </a:cubicBezTo>
                    <a:cubicBezTo>
                      <a:pt x="376933" y="56493"/>
                      <a:pt x="376933" y="56493"/>
                      <a:pt x="366458" y="82689"/>
                    </a:cubicBezTo>
                    <a:cubicBezTo>
                      <a:pt x="383479" y="93168"/>
                      <a:pt x="397881" y="107576"/>
                      <a:pt x="410974" y="123294"/>
                    </a:cubicBezTo>
                    <a:cubicBezTo>
                      <a:pt x="410974" y="123294"/>
                      <a:pt x="410974" y="123294"/>
                      <a:pt x="435850" y="110195"/>
                    </a:cubicBezTo>
                    <a:cubicBezTo>
                      <a:pt x="452871" y="103646"/>
                      <a:pt x="471201" y="110195"/>
                      <a:pt x="479056" y="127223"/>
                    </a:cubicBezTo>
                    <a:cubicBezTo>
                      <a:pt x="479056" y="127223"/>
                      <a:pt x="479056" y="127223"/>
                      <a:pt x="493458" y="159969"/>
                    </a:cubicBezTo>
                    <a:cubicBezTo>
                      <a:pt x="501314" y="175686"/>
                      <a:pt x="494768" y="194024"/>
                      <a:pt x="477747" y="201883"/>
                    </a:cubicBezTo>
                    <a:cubicBezTo>
                      <a:pt x="477747" y="201883"/>
                      <a:pt x="477747" y="201883"/>
                      <a:pt x="452871" y="213671"/>
                    </a:cubicBezTo>
                    <a:cubicBezTo>
                      <a:pt x="455489" y="233318"/>
                      <a:pt x="456799" y="252966"/>
                      <a:pt x="454180" y="272613"/>
                    </a:cubicBezTo>
                    <a:cubicBezTo>
                      <a:pt x="454180" y="272613"/>
                      <a:pt x="454180" y="272613"/>
                      <a:pt x="481675" y="283092"/>
                    </a:cubicBezTo>
                    <a:cubicBezTo>
                      <a:pt x="497386" y="289641"/>
                      <a:pt x="506551" y="307978"/>
                      <a:pt x="500005" y="323696"/>
                    </a:cubicBezTo>
                    <a:cubicBezTo>
                      <a:pt x="500005" y="323696"/>
                      <a:pt x="500005" y="323696"/>
                      <a:pt x="488221" y="357751"/>
                    </a:cubicBezTo>
                    <a:cubicBezTo>
                      <a:pt x="485603" y="365610"/>
                      <a:pt x="479056" y="372159"/>
                      <a:pt x="471201" y="376089"/>
                    </a:cubicBezTo>
                    <a:cubicBezTo>
                      <a:pt x="463345" y="380018"/>
                      <a:pt x="454180" y="380018"/>
                      <a:pt x="446324" y="377399"/>
                    </a:cubicBezTo>
                    <a:cubicBezTo>
                      <a:pt x="446324" y="377399"/>
                      <a:pt x="446324" y="377399"/>
                      <a:pt x="420139" y="366920"/>
                    </a:cubicBezTo>
                    <a:cubicBezTo>
                      <a:pt x="408355" y="383948"/>
                      <a:pt x="395263" y="398356"/>
                      <a:pt x="379551" y="410144"/>
                    </a:cubicBezTo>
                    <a:cubicBezTo>
                      <a:pt x="379551" y="410144"/>
                      <a:pt x="379551" y="410144"/>
                      <a:pt x="391335" y="436340"/>
                    </a:cubicBezTo>
                    <a:cubicBezTo>
                      <a:pt x="399190" y="452058"/>
                      <a:pt x="392644" y="471705"/>
                      <a:pt x="375623" y="479564"/>
                    </a:cubicBezTo>
                    <a:cubicBezTo>
                      <a:pt x="375623" y="479564"/>
                      <a:pt x="375623" y="479564"/>
                      <a:pt x="342891" y="493972"/>
                    </a:cubicBezTo>
                    <a:cubicBezTo>
                      <a:pt x="327180" y="501831"/>
                      <a:pt x="307541" y="495282"/>
                      <a:pt x="300995" y="478255"/>
                    </a:cubicBezTo>
                    <a:cubicBezTo>
                      <a:pt x="300995" y="478255"/>
                      <a:pt x="300995" y="478255"/>
                      <a:pt x="289211" y="453368"/>
                    </a:cubicBezTo>
                    <a:cubicBezTo>
                      <a:pt x="268263" y="455988"/>
                      <a:pt x="248623" y="457297"/>
                      <a:pt x="228984" y="454678"/>
                    </a:cubicBezTo>
                    <a:cubicBezTo>
                      <a:pt x="228984" y="454678"/>
                      <a:pt x="228984" y="454678"/>
                      <a:pt x="219819" y="482184"/>
                    </a:cubicBezTo>
                    <a:cubicBezTo>
                      <a:pt x="217201" y="490043"/>
                      <a:pt x="210654" y="496592"/>
                      <a:pt x="202799" y="499212"/>
                    </a:cubicBezTo>
                    <a:cubicBezTo>
                      <a:pt x="194943" y="503141"/>
                      <a:pt x="185778" y="503141"/>
                      <a:pt x="177922" y="500522"/>
                    </a:cubicBezTo>
                    <a:cubicBezTo>
                      <a:pt x="177922" y="500522"/>
                      <a:pt x="177922" y="500522"/>
                      <a:pt x="143881" y="488733"/>
                    </a:cubicBezTo>
                    <a:cubicBezTo>
                      <a:pt x="136025" y="484804"/>
                      <a:pt x="129479" y="479564"/>
                      <a:pt x="126861" y="471705"/>
                    </a:cubicBezTo>
                    <a:cubicBezTo>
                      <a:pt x="122933" y="463847"/>
                      <a:pt x="122933" y="454678"/>
                      <a:pt x="125551" y="446819"/>
                    </a:cubicBezTo>
                    <a:cubicBezTo>
                      <a:pt x="125551" y="446819"/>
                      <a:pt x="125551" y="446819"/>
                      <a:pt x="134716" y="420623"/>
                    </a:cubicBezTo>
                    <a:cubicBezTo>
                      <a:pt x="119005" y="408834"/>
                      <a:pt x="104603" y="395736"/>
                      <a:pt x="91510" y="380018"/>
                    </a:cubicBezTo>
                    <a:cubicBezTo>
                      <a:pt x="91510" y="380018"/>
                      <a:pt x="91510" y="380018"/>
                      <a:pt x="66634" y="391807"/>
                    </a:cubicBezTo>
                    <a:cubicBezTo>
                      <a:pt x="49613" y="399665"/>
                      <a:pt x="31283" y="391807"/>
                      <a:pt x="23428" y="376089"/>
                    </a:cubicBezTo>
                    <a:cubicBezTo>
                      <a:pt x="23428" y="376089"/>
                      <a:pt x="23428" y="376089"/>
                      <a:pt x="7716" y="343343"/>
                    </a:cubicBezTo>
                    <a:cubicBezTo>
                      <a:pt x="1170" y="327625"/>
                      <a:pt x="7716" y="307978"/>
                      <a:pt x="23428" y="300119"/>
                    </a:cubicBezTo>
                    <a:cubicBezTo>
                      <a:pt x="23428" y="300119"/>
                      <a:pt x="23428" y="300119"/>
                      <a:pt x="49613" y="288331"/>
                    </a:cubicBezTo>
                    <a:cubicBezTo>
                      <a:pt x="45685" y="268684"/>
                      <a:pt x="45685" y="249036"/>
                      <a:pt x="48304" y="229389"/>
                    </a:cubicBezTo>
                    <a:cubicBezTo>
                      <a:pt x="48304" y="229389"/>
                      <a:pt x="48304" y="229389"/>
                      <a:pt x="20809" y="220220"/>
                    </a:cubicBezTo>
                    <a:cubicBezTo>
                      <a:pt x="12953" y="216291"/>
                      <a:pt x="6407" y="211051"/>
                      <a:pt x="2479" y="203193"/>
                    </a:cubicBezTo>
                    <a:cubicBezTo>
                      <a:pt x="-139" y="195334"/>
                      <a:pt x="-1449" y="186165"/>
                      <a:pt x="2479" y="178306"/>
                    </a:cubicBezTo>
                    <a:cubicBezTo>
                      <a:pt x="2479" y="178306"/>
                      <a:pt x="2479" y="178306"/>
                      <a:pt x="14263" y="144251"/>
                    </a:cubicBezTo>
                    <a:cubicBezTo>
                      <a:pt x="20809" y="128533"/>
                      <a:pt x="39139" y="119364"/>
                      <a:pt x="56159" y="125913"/>
                    </a:cubicBezTo>
                    <a:cubicBezTo>
                      <a:pt x="56159" y="125913"/>
                      <a:pt x="56159" y="125913"/>
                      <a:pt x="82345" y="135082"/>
                    </a:cubicBezTo>
                    <a:cubicBezTo>
                      <a:pt x="92819" y="119364"/>
                      <a:pt x="107221" y="104956"/>
                      <a:pt x="122933" y="91858"/>
                    </a:cubicBezTo>
                    <a:cubicBezTo>
                      <a:pt x="122933" y="91858"/>
                      <a:pt x="122933" y="91858"/>
                      <a:pt x="111149" y="65662"/>
                    </a:cubicBezTo>
                    <a:cubicBezTo>
                      <a:pt x="103294" y="49944"/>
                      <a:pt x="109840" y="30296"/>
                      <a:pt x="126861" y="23747"/>
                    </a:cubicBezTo>
                    <a:cubicBezTo>
                      <a:pt x="126861" y="23747"/>
                      <a:pt x="126861" y="23747"/>
                      <a:pt x="159592" y="8029"/>
                    </a:cubicBezTo>
                    <a:cubicBezTo>
                      <a:pt x="175304" y="1480"/>
                      <a:pt x="194943" y="8029"/>
                      <a:pt x="201489" y="23747"/>
                    </a:cubicBezTo>
                    <a:cubicBezTo>
                      <a:pt x="201489" y="23747"/>
                      <a:pt x="201489" y="23747"/>
                      <a:pt x="213273" y="49944"/>
                    </a:cubicBezTo>
                    <a:cubicBezTo>
                      <a:pt x="232912" y="46014"/>
                      <a:pt x="253861" y="46014"/>
                      <a:pt x="272190" y="47324"/>
                    </a:cubicBezTo>
                    <a:cubicBezTo>
                      <a:pt x="272190" y="47324"/>
                      <a:pt x="272190" y="47324"/>
                      <a:pt x="282665" y="21128"/>
                    </a:cubicBezTo>
                    <a:cubicBezTo>
                      <a:pt x="289211" y="5410"/>
                      <a:pt x="307541" y="-3759"/>
                      <a:pt x="324562" y="1480"/>
                    </a:cubicBezTo>
                    <a:close/>
                  </a:path>
                </a:pathLst>
              </a:custGeom>
              <a:solidFill>
                <a:schemeClr val="bg1"/>
              </a:solidFill>
              <a:ln>
                <a:noFill/>
              </a:ln>
              <a:extLst/>
            </p:spPr>
            <p:txBody>
              <a:bodyPr anchor="ctr"/>
              <a:lstStyle/>
              <a:p>
                <a:pPr algn="ctr"/>
                <a:endParaRPr>
                  <a:latin charset="-122" panose="020b0400000000000000" pitchFamily="34" typeface="Noto Sans S Chinese DemiLight"/>
                  <a:ea charset="-122" panose="020b0400000000000000" pitchFamily="34" typeface="Noto Sans S Chinese DemiLight"/>
                </a:endParaRPr>
              </a:p>
            </p:txBody>
          </p:sp>
        </p:grpSp>
        <p:grpSp>
          <p:nvGrpSpPr>
            <p:cNvPr id="11" name="Group 40">
              <a:extLst>
                <a:ext uri="{FF2B5EF4-FFF2-40B4-BE49-F238E27FC236}">
                  <a16:creationId xmlns:a16="http://schemas.microsoft.com/office/drawing/2014/main" id="{14F1F11A-B593-4717-952E-2E64B85A350B}"/>
                </a:ext>
              </a:extLst>
            </p:cNvPr>
            <p:cNvGrpSpPr/>
            <p:nvPr/>
          </p:nvGrpSpPr>
          <p:grpSpPr>
            <a:xfrm>
              <a:off x="2492631" y="3133879"/>
              <a:ext cx="1206795" cy="1206795"/>
              <a:chOff x="2492631" y="3133879"/>
              <a:chExt cx="1206795" cy="1206795"/>
            </a:xfrm>
          </p:grpSpPr>
          <p:sp>
            <p:nvSpPr>
              <p:cNvPr id="32" name="Oval 11">
                <a:extLst>
                  <a:ext uri="{FF2B5EF4-FFF2-40B4-BE49-F238E27FC236}">
                    <a16:creationId xmlns:a16="http://schemas.microsoft.com/office/drawing/2014/main" id="{A15115D2-5699-48AC-B4A8-57A66A101564}"/>
                  </a:ext>
                </a:extLst>
              </p:cNvPr>
              <p:cNvSpPr/>
              <p:nvPr/>
            </p:nvSpPr>
            <p:spPr>
              <a:xfrm>
                <a:off x="2492631" y="3133879"/>
                <a:ext cx="1206795" cy="1206795"/>
              </a:xfrm>
              <a:prstGeom prst="ellipse">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20b0400000000000000" pitchFamily="34" typeface="Noto Sans S Chinese DemiLight"/>
                  <a:ea charset="-122" panose="020b0400000000000000" pitchFamily="34" typeface="Noto Sans S Chinese DemiLight"/>
                </a:endParaRPr>
              </a:p>
            </p:txBody>
          </p:sp>
          <p:sp>
            <p:nvSpPr>
              <p:cNvPr id="33" name="Oval 12">
                <a:extLst>
                  <a:ext uri="{FF2B5EF4-FFF2-40B4-BE49-F238E27FC236}">
                    <a16:creationId xmlns:a16="http://schemas.microsoft.com/office/drawing/2014/main" id="{4913A047-9E5F-4DAE-A73B-9C678FEC4750}"/>
                  </a:ext>
                </a:extLst>
              </p:cNvPr>
              <p:cNvSpPr/>
              <p:nvPr/>
            </p:nvSpPr>
            <p:spPr>
              <a:xfrm>
                <a:off x="2594479" y="3235727"/>
                <a:ext cx="1003098" cy="1003098"/>
              </a:xfrm>
              <a:prstGeom prst="ellipse">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20b0400000000000000" pitchFamily="34" typeface="Noto Sans S Chinese DemiLight"/>
                  <a:ea charset="-122" panose="020b0400000000000000" pitchFamily="34" typeface="Noto Sans S Chinese DemiLight"/>
                </a:endParaRPr>
              </a:p>
            </p:txBody>
          </p:sp>
          <p:sp>
            <p:nvSpPr>
              <p:cNvPr id="34" name="Oval 13">
                <a:extLst>
                  <a:ext uri="{FF2B5EF4-FFF2-40B4-BE49-F238E27FC236}">
                    <a16:creationId xmlns:a16="http://schemas.microsoft.com/office/drawing/2014/main" id="{E83DAB3B-C3E8-4945-B91D-5BFA87515DBF}"/>
                  </a:ext>
                </a:extLst>
              </p:cNvPr>
              <p:cNvSpPr/>
              <p:nvPr/>
            </p:nvSpPr>
            <p:spPr>
              <a:xfrm>
                <a:off x="2711523" y="3352771"/>
                <a:ext cx="769009" cy="76900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20b0400000000000000" pitchFamily="34" typeface="Noto Sans S Chinese DemiLight"/>
                  <a:ea charset="-122" panose="020b0400000000000000" pitchFamily="34" typeface="Noto Sans S Chinese DemiLight"/>
                </a:endParaRPr>
              </a:p>
            </p:txBody>
          </p:sp>
          <p:sp>
            <p:nvSpPr>
              <p:cNvPr id="35" name="Freeform: Shape 37">
                <a:extLst>
                  <a:ext uri="{FF2B5EF4-FFF2-40B4-BE49-F238E27FC236}">
                    <a16:creationId xmlns:a16="http://schemas.microsoft.com/office/drawing/2014/main" id="{13BDA91B-4A48-49F5-98F9-98CCE8826FE9}"/>
                  </a:ext>
                </a:extLst>
              </p:cNvPr>
              <p:cNvSpPr>
                <a:spLocks noChangeAspect="1"/>
              </p:cNvSpPr>
              <p:nvPr/>
            </p:nvSpPr>
            <p:spPr bwMode="auto">
              <a:xfrm>
                <a:off x="2905500" y="3547276"/>
                <a:ext cx="381053" cy="379997"/>
              </a:xfrm>
              <a:custGeom>
                <a:gdLst>
                  <a:gd fmla="*/ 84666 w 508000" name="connsiteX0"/>
                  <a:gd fmla="*/ 303955 h 506592" name="connsiteY0"/>
                  <a:gd fmla="*/ 233680 w 508000" name="connsiteX1"/>
                  <a:gd fmla="*/ 428915 h 506592" name="connsiteY1"/>
                  <a:gd fmla="*/ 233680 w 508000" name="connsiteX2"/>
                  <a:gd fmla="*/ 408651 h 506592" name="connsiteY2"/>
                  <a:gd fmla="*/ 254000 w 508000" name="connsiteX3"/>
                  <a:gd fmla="*/ 391765 h 506592" name="connsiteY3"/>
                  <a:gd fmla="*/ 274320 w 508000" name="connsiteX4"/>
                  <a:gd fmla="*/ 408651 h 506592" name="connsiteY4"/>
                  <a:gd fmla="*/ 274320 w 508000" name="connsiteX5"/>
                  <a:gd fmla="*/ 428915 h 506592" name="connsiteY5"/>
                  <a:gd fmla="*/ 423334 w 508000" name="connsiteX6"/>
                  <a:gd fmla="*/ 303955 h 506592" name="connsiteY6"/>
                  <a:gd fmla="*/ 254000 w 508000" name="connsiteX7"/>
                  <a:gd fmla="*/ 371501 h 506592" name="connsiteY7"/>
                  <a:gd fmla="*/ 84666 w 508000" name="connsiteX8"/>
                  <a:gd fmla="*/ 303955 h 506592" name="connsiteY8"/>
                  <a:gd fmla="*/ 362374 w 508000" name="connsiteX9"/>
                  <a:gd fmla="*/ 209392 h 506592" name="connsiteY9"/>
                  <a:gd fmla="*/ 372534 w 508000" name="connsiteX10"/>
                  <a:gd fmla="*/ 253296 h 506592" name="connsiteY10"/>
                  <a:gd fmla="*/ 362374 w 508000" name="connsiteX11"/>
                  <a:gd fmla="*/ 297201 h 506592" name="connsiteY11"/>
                  <a:gd fmla="*/ 423334 w 508000" name="connsiteX12"/>
                  <a:gd fmla="*/ 253296 h 506592" name="connsiteY12"/>
                  <a:gd fmla="*/ 362374 w 508000" name="connsiteX13"/>
                  <a:gd fmla="*/ 209392 h 506592" name="connsiteY13"/>
                  <a:gd fmla="*/ 145626 w 508000" name="connsiteX14"/>
                  <a:gd fmla="*/ 209392 h 506592" name="connsiteY14"/>
                  <a:gd fmla="*/ 88053 w 508000" name="connsiteX15"/>
                  <a:gd fmla="*/ 253296 h 506592" name="connsiteY15"/>
                  <a:gd fmla="*/ 145626 w 508000" name="connsiteX16"/>
                  <a:gd fmla="*/ 297201 h 506592" name="connsiteY16"/>
                  <a:gd fmla="*/ 138853 w 508000" name="connsiteX17"/>
                  <a:gd fmla="*/ 253296 h 506592" name="connsiteY17"/>
                  <a:gd fmla="*/ 145626 w 508000" name="connsiteX18"/>
                  <a:gd fmla="*/ 209392 h 506592" name="connsiteY18"/>
                  <a:gd fmla="*/ 254413 w 508000" name="connsiteX19"/>
                  <a:gd fmla="*/ 205451 h 506592" name="connsiteY19"/>
                  <a:gd fmla="*/ 305363 w 508000" name="connsiteX20"/>
                  <a:gd fmla="*/ 253005 h 506592" name="connsiteY20"/>
                  <a:gd fmla="*/ 254413 w 508000" name="connsiteX21"/>
                  <a:gd fmla="*/ 303955 h 506592" name="connsiteY21"/>
                  <a:gd fmla="*/ 206859 w 508000" name="connsiteX22"/>
                  <a:gd fmla="*/ 253005 h 506592" name="connsiteY22"/>
                  <a:gd fmla="*/ 254413 w 508000" name="connsiteX23"/>
                  <a:gd fmla="*/ 205451 h 506592" name="connsiteY23"/>
                  <a:gd fmla="*/ 254000 w 508000" name="connsiteX24"/>
                  <a:gd fmla="*/ 175618 h 506592" name="connsiteY24"/>
                  <a:gd fmla="*/ 176106 w 508000" name="connsiteX25"/>
                  <a:gd fmla="*/ 253296 h 506592" name="connsiteY25"/>
                  <a:gd fmla="*/ 254000 w 508000" name="connsiteX26"/>
                  <a:gd fmla="*/ 330974 h 506592" name="connsiteY26"/>
                  <a:gd fmla="*/ 331894 w 508000" name="connsiteX27"/>
                  <a:gd fmla="*/ 253296 h 506592" name="connsiteY27"/>
                  <a:gd fmla="*/ 254000 w 508000" name="connsiteX28"/>
                  <a:gd fmla="*/ 175618 h 506592" name="connsiteY28"/>
                  <a:gd fmla="*/ 233680 w 508000" name="connsiteX29"/>
                  <a:gd fmla="*/ 77677 h 506592" name="connsiteY29"/>
                  <a:gd fmla="*/ 84666 w 508000" name="connsiteX30"/>
                  <a:gd fmla="*/ 202637 h 506592" name="connsiteY30"/>
                  <a:gd fmla="*/ 254000 w 508000" name="connsiteX31"/>
                  <a:gd fmla="*/ 138468 h 506592" name="connsiteY31"/>
                  <a:gd fmla="*/ 423334 w 508000" name="connsiteX32"/>
                  <a:gd fmla="*/ 202637 h 506592" name="connsiteY32"/>
                  <a:gd fmla="*/ 274320 w 508000" name="connsiteX33"/>
                  <a:gd fmla="*/ 77677 h 506592" name="connsiteY33"/>
                  <a:gd fmla="*/ 274320 w 508000" name="connsiteX34"/>
                  <a:gd fmla="*/ 97941 h 506592" name="connsiteY34"/>
                  <a:gd fmla="*/ 254000 w 508000" name="connsiteX35"/>
                  <a:gd fmla="*/ 118205 h 506592" name="connsiteY35"/>
                  <a:gd fmla="*/ 233680 w 508000" name="connsiteX36"/>
                  <a:gd fmla="*/ 97941 h 506592" name="connsiteY36"/>
                  <a:gd fmla="*/ 233680 w 508000" name="connsiteX37"/>
                  <a:gd fmla="*/ 77677 h 506592" name="connsiteY37"/>
                  <a:gd fmla="*/ 254000 w 508000" name="connsiteX38"/>
                  <a:gd fmla="*/ 0 h 506592" name="connsiteY38"/>
                  <a:gd fmla="*/ 274320 w 508000" name="connsiteX39"/>
                  <a:gd fmla="*/ 20264 h 506592" name="connsiteY39"/>
                  <a:gd fmla="*/ 274320 w 508000" name="connsiteX40"/>
                  <a:gd fmla="*/ 40527 h 506592" name="connsiteY40"/>
                  <a:gd fmla="*/ 470747 w 508000" name="connsiteX41"/>
                  <a:gd fmla="*/ 233033 h 506592" name="connsiteY41"/>
                  <a:gd fmla="*/ 491067 w 508000" name="connsiteX42"/>
                  <a:gd fmla="*/ 233033 h 506592" name="connsiteY42"/>
                  <a:gd fmla="*/ 508000 w 508000" name="connsiteX43"/>
                  <a:gd fmla="*/ 253296 h 506592" name="connsiteY43"/>
                  <a:gd fmla="*/ 491067 w 508000" name="connsiteX44"/>
                  <a:gd fmla="*/ 273560 h 506592" name="connsiteY44"/>
                  <a:gd fmla="*/ 470747 w 508000" name="connsiteX45"/>
                  <a:gd fmla="*/ 273560 h 506592" name="connsiteY45"/>
                  <a:gd fmla="*/ 274320 w 508000" name="connsiteX46"/>
                  <a:gd fmla="*/ 469442 h 506592" name="connsiteY46"/>
                  <a:gd fmla="*/ 274320 w 508000" name="connsiteX47"/>
                  <a:gd fmla="*/ 489706 h 506592" name="connsiteY47"/>
                  <a:gd fmla="*/ 254000 w 508000" name="connsiteX48"/>
                  <a:gd fmla="*/ 506592 h 506592" name="connsiteY48"/>
                  <a:gd fmla="*/ 233680 w 508000" name="connsiteX49"/>
                  <a:gd fmla="*/ 489706 h 506592" name="connsiteY49"/>
                  <a:gd fmla="*/ 233680 w 508000" name="connsiteX50"/>
                  <a:gd fmla="*/ 469442 h 506592" name="connsiteY50"/>
                  <a:gd fmla="*/ 40640 w 508000" name="connsiteX51"/>
                  <a:gd fmla="*/ 273560 h 506592" name="connsiteY51"/>
                  <a:gd fmla="*/ 20320 w 508000" name="connsiteX52"/>
                  <a:gd fmla="*/ 273560 h 506592" name="connsiteY52"/>
                  <a:gd fmla="*/ 0 w 508000" name="connsiteX53"/>
                  <a:gd fmla="*/ 253296 h 506592" name="connsiteY53"/>
                  <a:gd fmla="*/ 20320 w 508000" name="connsiteX54"/>
                  <a:gd fmla="*/ 233033 h 506592" name="connsiteY54"/>
                  <a:gd fmla="*/ 40640 w 508000" name="connsiteX55"/>
                  <a:gd fmla="*/ 233033 h 506592" name="connsiteY55"/>
                  <a:gd fmla="*/ 233680 w 508000" name="connsiteX56"/>
                  <a:gd fmla="*/ 40527 h 506592" name="connsiteY56"/>
                  <a:gd fmla="*/ 233680 w 508000" name="connsiteX57"/>
                  <a:gd fmla="*/ 20264 h 506592" name="connsiteY57"/>
                  <a:gd fmla="*/ 254000 w 508000" name="connsiteX58"/>
                  <a:gd fmla="*/ 0 h 506592" name="connsiteY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b="b" l="l" r="r" t="t"/>
                <a:pathLst>
                  <a:path h="506592" w="508000">
                    <a:moveTo>
                      <a:pt x="84666" y="303955"/>
                    </a:moveTo>
                    <a:cubicBezTo>
                      <a:pt x="104986" y="371501"/>
                      <a:pt x="165946" y="422160"/>
                      <a:pt x="233680" y="428915"/>
                    </a:cubicBezTo>
                    <a:cubicBezTo>
                      <a:pt x="233680" y="428915"/>
                      <a:pt x="233680" y="428915"/>
                      <a:pt x="233680" y="408651"/>
                    </a:cubicBezTo>
                    <a:cubicBezTo>
                      <a:pt x="233680" y="398519"/>
                      <a:pt x="243840" y="391765"/>
                      <a:pt x="254000" y="391765"/>
                    </a:cubicBezTo>
                    <a:cubicBezTo>
                      <a:pt x="264160" y="391765"/>
                      <a:pt x="274320" y="398519"/>
                      <a:pt x="274320" y="408651"/>
                    </a:cubicBezTo>
                    <a:cubicBezTo>
                      <a:pt x="274320" y="408651"/>
                      <a:pt x="274320" y="408651"/>
                      <a:pt x="274320" y="428915"/>
                    </a:cubicBezTo>
                    <a:cubicBezTo>
                      <a:pt x="345440" y="422160"/>
                      <a:pt x="403014" y="371501"/>
                      <a:pt x="423334" y="303955"/>
                    </a:cubicBezTo>
                    <a:cubicBezTo>
                      <a:pt x="386080" y="334351"/>
                      <a:pt x="325120" y="371501"/>
                      <a:pt x="254000" y="371501"/>
                    </a:cubicBezTo>
                    <a:cubicBezTo>
                      <a:pt x="186266" y="371501"/>
                      <a:pt x="125306" y="334351"/>
                      <a:pt x="84666" y="303955"/>
                    </a:cubicBezTo>
                    <a:close/>
                    <a:moveTo>
                      <a:pt x="362374" y="209392"/>
                    </a:moveTo>
                    <a:cubicBezTo>
                      <a:pt x="369147" y="222901"/>
                      <a:pt x="372534" y="239787"/>
                      <a:pt x="372534" y="253296"/>
                    </a:cubicBezTo>
                    <a:cubicBezTo>
                      <a:pt x="372534" y="270183"/>
                      <a:pt x="369147" y="283692"/>
                      <a:pt x="362374" y="297201"/>
                    </a:cubicBezTo>
                    <a:cubicBezTo>
                      <a:pt x="389467" y="283692"/>
                      <a:pt x="409787" y="266805"/>
                      <a:pt x="423334" y="253296"/>
                    </a:cubicBezTo>
                    <a:cubicBezTo>
                      <a:pt x="409787" y="243164"/>
                      <a:pt x="389467" y="226278"/>
                      <a:pt x="362374" y="209392"/>
                    </a:cubicBezTo>
                    <a:close/>
                    <a:moveTo>
                      <a:pt x="145626" y="209392"/>
                    </a:moveTo>
                    <a:cubicBezTo>
                      <a:pt x="118533" y="226278"/>
                      <a:pt x="98213" y="243164"/>
                      <a:pt x="88053" y="253296"/>
                    </a:cubicBezTo>
                    <a:cubicBezTo>
                      <a:pt x="98213" y="266805"/>
                      <a:pt x="118533" y="283692"/>
                      <a:pt x="145626" y="297201"/>
                    </a:cubicBezTo>
                    <a:cubicBezTo>
                      <a:pt x="138853" y="283692"/>
                      <a:pt x="138853" y="270183"/>
                      <a:pt x="138853" y="253296"/>
                    </a:cubicBezTo>
                    <a:cubicBezTo>
                      <a:pt x="138853" y="239787"/>
                      <a:pt x="138853" y="222901"/>
                      <a:pt x="145626" y="209392"/>
                    </a:cubicBezTo>
                    <a:close/>
                    <a:moveTo>
                      <a:pt x="254413" y="205451"/>
                    </a:moveTo>
                    <a:cubicBezTo>
                      <a:pt x="281586" y="205451"/>
                      <a:pt x="305363" y="225831"/>
                      <a:pt x="305363" y="253005"/>
                    </a:cubicBezTo>
                    <a:cubicBezTo>
                      <a:pt x="305363" y="280178"/>
                      <a:pt x="281586" y="303955"/>
                      <a:pt x="254413" y="303955"/>
                    </a:cubicBezTo>
                    <a:cubicBezTo>
                      <a:pt x="227239" y="303955"/>
                      <a:pt x="206859" y="280178"/>
                      <a:pt x="206859" y="253005"/>
                    </a:cubicBezTo>
                    <a:cubicBezTo>
                      <a:pt x="206859" y="225831"/>
                      <a:pt x="227239" y="205451"/>
                      <a:pt x="254413" y="205451"/>
                    </a:cubicBezTo>
                    <a:close/>
                    <a:moveTo>
                      <a:pt x="254000" y="175618"/>
                    </a:moveTo>
                    <a:cubicBezTo>
                      <a:pt x="209974" y="175618"/>
                      <a:pt x="176106" y="209392"/>
                      <a:pt x="176106" y="253296"/>
                    </a:cubicBezTo>
                    <a:cubicBezTo>
                      <a:pt x="176106" y="297201"/>
                      <a:pt x="209974" y="330974"/>
                      <a:pt x="254000" y="330974"/>
                    </a:cubicBezTo>
                    <a:cubicBezTo>
                      <a:pt x="298027" y="330974"/>
                      <a:pt x="331894" y="297201"/>
                      <a:pt x="331894" y="253296"/>
                    </a:cubicBezTo>
                    <a:cubicBezTo>
                      <a:pt x="331894" y="209392"/>
                      <a:pt x="298027" y="175618"/>
                      <a:pt x="254000" y="175618"/>
                    </a:cubicBezTo>
                    <a:close/>
                    <a:moveTo>
                      <a:pt x="233680" y="77677"/>
                    </a:moveTo>
                    <a:cubicBezTo>
                      <a:pt x="165946" y="87809"/>
                      <a:pt x="104986" y="138468"/>
                      <a:pt x="84666" y="202637"/>
                    </a:cubicBezTo>
                    <a:cubicBezTo>
                      <a:pt x="125306" y="172241"/>
                      <a:pt x="186266" y="138468"/>
                      <a:pt x="254000" y="138468"/>
                    </a:cubicBezTo>
                    <a:cubicBezTo>
                      <a:pt x="325120" y="138468"/>
                      <a:pt x="386080" y="172241"/>
                      <a:pt x="423334" y="202637"/>
                    </a:cubicBezTo>
                    <a:cubicBezTo>
                      <a:pt x="403014" y="138468"/>
                      <a:pt x="345440" y="87809"/>
                      <a:pt x="274320" y="77677"/>
                    </a:cubicBezTo>
                    <a:cubicBezTo>
                      <a:pt x="274320" y="77677"/>
                      <a:pt x="274320" y="77677"/>
                      <a:pt x="274320" y="97941"/>
                    </a:cubicBezTo>
                    <a:cubicBezTo>
                      <a:pt x="274320" y="108073"/>
                      <a:pt x="264160" y="118205"/>
                      <a:pt x="254000" y="118205"/>
                    </a:cubicBezTo>
                    <a:cubicBezTo>
                      <a:pt x="243840" y="118205"/>
                      <a:pt x="233680" y="108073"/>
                      <a:pt x="233680" y="97941"/>
                    </a:cubicBezTo>
                    <a:cubicBezTo>
                      <a:pt x="233680" y="97941"/>
                      <a:pt x="233680" y="97941"/>
                      <a:pt x="233680" y="77677"/>
                    </a:cubicBezTo>
                    <a:close/>
                    <a:moveTo>
                      <a:pt x="254000" y="0"/>
                    </a:moveTo>
                    <a:cubicBezTo>
                      <a:pt x="264160" y="0"/>
                      <a:pt x="274320" y="10132"/>
                      <a:pt x="274320" y="20264"/>
                    </a:cubicBezTo>
                    <a:cubicBezTo>
                      <a:pt x="274320" y="20264"/>
                      <a:pt x="274320" y="20264"/>
                      <a:pt x="274320" y="40527"/>
                    </a:cubicBezTo>
                    <a:cubicBezTo>
                      <a:pt x="375920" y="50659"/>
                      <a:pt x="460587" y="131714"/>
                      <a:pt x="470747" y="233033"/>
                    </a:cubicBezTo>
                    <a:cubicBezTo>
                      <a:pt x="470747" y="233033"/>
                      <a:pt x="470747" y="233033"/>
                      <a:pt x="491067" y="233033"/>
                    </a:cubicBezTo>
                    <a:cubicBezTo>
                      <a:pt x="501227" y="233033"/>
                      <a:pt x="508000" y="243164"/>
                      <a:pt x="508000" y="253296"/>
                    </a:cubicBezTo>
                    <a:cubicBezTo>
                      <a:pt x="508000" y="263428"/>
                      <a:pt x="501227" y="273560"/>
                      <a:pt x="491067" y="273560"/>
                    </a:cubicBezTo>
                    <a:cubicBezTo>
                      <a:pt x="491067" y="273560"/>
                      <a:pt x="491067" y="273560"/>
                      <a:pt x="470747" y="273560"/>
                    </a:cubicBezTo>
                    <a:cubicBezTo>
                      <a:pt x="460587" y="374878"/>
                      <a:pt x="375920" y="459310"/>
                      <a:pt x="274320" y="469442"/>
                    </a:cubicBezTo>
                    <a:cubicBezTo>
                      <a:pt x="274320" y="469442"/>
                      <a:pt x="274320" y="469442"/>
                      <a:pt x="274320" y="489706"/>
                    </a:cubicBezTo>
                    <a:cubicBezTo>
                      <a:pt x="274320" y="499838"/>
                      <a:pt x="264160" y="506592"/>
                      <a:pt x="254000" y="506592"/>
                    </a:cubicBezTo>
                    <a:cubicBezTo>
                      <a:pt x="243840" y="506592"/>
                      <a:pt x="233680" y="499838"/>
                      <a:pt x="233680" y="489706"/>
                    </a:cubicBezTo>
                    <a:cubicBezTo>
                      <a:pt x="233680" y="489706"/>
                      <a:pt x="233680" y="489706"/>
                      <a:pt x="233680" y="469442"/>
                    </a:cubicBezTo>
                    <a:cubicBezTo>
                      <a:pt x="132080" y="459310"/>
                      <a:pt x="50800" y="374878"/>
                      <a:pt x="40640" y="273560"/>
                    </a:cubicBezTo>
                    <a:cubicBezTo>
                      <a:pt x="40640" y="273560"/>
                      <a:pt x="40640" y="273560"/>
                      <a:pt x="20320" y="273560"/>
                    </a:cubicBezTo>
                    <a:cubicBezTo>
                      <a:pt x="10160" y="273560"/>
                      <a:pt x="0" y="263428"/>
                      <a:pt x="0" y="253296"/>
                    </a:cubicBezTo>
                    <a:cubicBezTo>
                      <a:pt x="0" y="243164"/>
                      <a:pt x="10160" y="233033"/>
                      <a:pt x="20320" y="233033"/>
                    </a:cubicBezTo>
                    <a:cubicBezTo>
                      <a:pt x="20320" y="233033"/>
                      <a:pt x="20320" y="233033"/>
                      <a:pt x="40640" y="233033"/>
                    </a:cubicBezTo>
                    <a:cubicBezTo>
                      <a:pt x="50800" y="131714"/>
                      <a:pt x="132080" y="50659"/>
                      <a:pt x="233680" y="40527"/>
                    </a:cubicBezTo>
                    <a:cubicBezTo>
                      <a:pt x="233680" y="40527"/>
                      <a:pt x="233680" y="40527"/>
                      <a:pt x="233680" y="20264"/>
                    </a:cubicBezTo>
                    <a:cubicBezTo>
                      <a:pt x="233680" y="10132"/>
                      <a:pt x="243840" y="0"/>
                      <a:pt x="254000" y="0"/>
                    </a:cubicBezTo>
                    <a:close/>
                  </a:path>
                </a:pathLst>
              </a:custGeom>
              <a:solidFill>
                <a:schemeClr val="bg1"/>
              </a:solidFill>
              <a:ln>
                <a:noFill/>
              </a:ln>
              <a:extLst/>
            </p:spPr>
            <p:txBody>
              <a:bodyPr anchor="ctr"/>
              <a:lstStyle/>
              <a:p>
                <a:pPr algn="ctr"/>
                <a:endParaRPr>
                  <a:latin charset="-122" panose="020b0400000000000000" pitchFamily="34" typeface="Noto Sans S Chinese DemiLight"/>
                  <a:ea charset="-122" panose="020b0400000000000000" pitchFamily="34" typeface="Noto Sans S Chinese DemiLight"/>
                </a:endParaRPr>
              </a:p>
            </p:txBody>
          </p:sp>
        </p:grpSp>
        <p:grpSp>
          <p:nvGrpSpPr>
            <p:cNvPr id="10" name="Group 43">
              <a:extLst>
                <a:ext uri="{FF2B5EF4-FFF2-40B4-BE49-F238E27FC236}">
                  <a16:creationId xmlns:a16="http://schemas.microsoft.com/office/drawing/2014/main" id="{1DB6F898-6C0A-449D-8870-619F02EF377E}"/>
                </a:ext>
              </a:extLst>
            </p:cNvPr>
            <p:cNvGrpSpPr/>
            <p:nvPr/>
          </p:nvGrpSpPr>
          <p:grpSpPr>
            <a:xfrm>
              <a:off x="4606628" y="4647730"/>
              <a:ext cx="1206795" cy="1206795"/>
              <a:chOff x="4606628" y="4647730"/>
              <a:chExt cx="1206795" cy="1206795"/>
            </a:xfrm>
          </p:grpSpPr>
          <p:sp>
            <p:nvSpPr>
              <p:cNvPr id="36" name="Oval 16">
                <a:extLst>
                  <a:ext uri="{FF2B5EF4-FFF2-40B4-BE49-F238E27FC236}">
                    <a16:creationId xmlns:a16="http://schemas.microsoft.com/office/drawing/2014/main" id="{985AE917-FEA8-49F7-A168-2425F8ED95ED}"/>
                  </a:ext>
                </a:extLst>
              </p:cNvPr>
              <p:cNvSpPr/>
              <p:nvPr/>
            </p:nvSpPr>
            <p:spPr>
              <a:xfrm>
                <a:off x="4606628" y="4647730"/>
                <a:ext cx="1206795" cy="1206795"/>
              </a:xfrm>
              <a:prstGeom prst="ellipse">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20b0400000000000000" pitchFamily="34" typeface="Noto Sans S Chinese DemiLight"/>
                  <a:ea charset="-122" panose="020b0400000000000000" pitchFamily="34" typeface="Noto Sans S Chinese DemiLight"/>
                </a:endParaRPr>
              </a:p>
            </p:txBody>
          </p:sp>
          <p:sp>
            <p:nvSpPr>
              <p:cNvPr id="37" name="Oval 17">
                <a:extLst>
                  <a:ext uri="{FF2B5EF4-FFF2-40B4-BE49-F238E27FC236}">
                    <a16:creationId xmlns:a16="http://schemas.microsoft.com/office/drawing/2014/main" id="{C44574CB-8168-4E96-927D-D10C54213963}"/>
                  </a:ext>
                </a:extLst>
              </p:cNvPr>
              <p:cNvSpPr/>
              <p:nvPr/>
            </p:nvSpPr>
            <p:spPr>
              <a:xfrm>
                <a:off x="4708476" y="4749578"/>
                <a:ext cx="1003098" cy="1003098"/>
              </a:xfrm>
              <a:prstGeom prst="ellipse">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20b0400000000000000" pitchFamily="34" typeface="Noto Sans S Chinese DemiLight"/>
                  <a:ea charset="-122" panose="020b0400000000000000" pitchFamily="34" typeface="Noto Sans S Chinese DemiLight"/>
                </a:endParaRPr>
              </a:p>
            </p:txBody>
          </p:sp>
          <p:sp>
            <p:nvSpPr>
              <p:cNvPr id="38" name="Oval 18">
                <a:extLst>
                  <a:ext uri="{FF2B5EF4-FFF2-40B4-BE49-F238E27FC236}">
                    <a16:creationId xmlns:a16="http://schemas.microsoft.com/office/drawing/2014/main" id="{4E31C2DE-5053-48B0-BC3E-198F878B9053}"/>
                  </a:ext>
                </a:extLst>
              </p:cNvPr>
              <p:cNvSpPr/>
              <p:nvPr/>
            </p:nvSpPr>
            <p:spPr>
              <a:xfrm>
                <a:off x="4825520" y="4866622"/>
                <a:ext cx="769009" cy="76900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20b0400000000000000" pitchFamily="34" typeface="Noto Sans S Chinese DemiLight"/>
                  <a:ea charset="-122" panose="020b0400000000000000" pitchFamily="34" typeface="Noto Sans S Chinese DemiLight"/>
                </a:endParaRPr>
              </a:p>
            </p:txBody>
          </p:sp>
          <p:sp>
            <p:nvSpPr>
              <p:cNvPr id="39" name="Freeform: Shape 36">
                <a:extLst>
                  <a:ext uri="{FF2B5EF4-FFF2-40B4-BE49-F238E27FC236}">
                    <a16:creationId xmlns:a16="http://schemas.microsoft.com/office/drawing/2014/main" id="{BF9A8758-3E9C-4232-ADBA-B01FC2026311}"/>
                  </a:ext>
                </a:extLst>
              </p:cNvPr>
              <p:cNvSpPr>
                <a:spLocks noChangeAspect="1"/>
              </p:cNvSpPr>
              <p:nvPr/>
            </p:nvSpPr>
            <p:spPr bwMode="auto">
              <a:xfrm>
                <a:off x="5068011" y="5060599"/>
                <a:ext cx="284026" cy="381053"/>
              </a:xfrm>
              <a:custGeom>
                <a:gdLst>
                  <a:gd fmla="*/ 0 w 1224" name="T0"/>
                  <a:gd fmla="*/ 0 h 1643" name="T1"/>
                  <a:gd fmla="*/ 0 w 1224" name="T2"/>
                  <a:gd fmla="*/ 1643 h 1643" name="T3"/>
                  <a:gd fmla="*/ 1224 w 1224" name="T4"/>
                  <a:gd fmla="*/ 1643 h 1643" name="T5"/>
                  <a:gd fmla="*/ 1224 w 1224" name="T6"/>
                  <a:gd fmla="*/ 0 h 1643" name="T7"/>
                  <a:gd fmla="*/ 0 w 1224" name="T8"/>
                  <a:gd fmla="*/ 0 h 1643" name="T9"/>
                  <a:gd fmla="*/ 1126 w 1224" name="T10"/>
                  <a:gd fmla="*/ 1515 h 1643" name="T11"/>
                  <a:gd fmla="*/ 98 w 1224" name="T12"/>
                  <a:gd fmla="*/ 1515 h 1643" name="T13"/>
                  <a:gd fmla="*/ 98 w 1224" name="T14"/>
                  <a:gd fmla="*/ 935 h 1643" name="T15"/>
                  <a:gd fmla="*/ 1126 w 1224" name="T16"/>
                  <a:gd fmla="*/ 935 h 1643" name="T17"/>
                  <a:gd fmla="*/ 1126 w 1224" name="T18"/>
                  <a:gd fmla="*/ 1515 h 1643" name="T19"/>
                  <a:gd fmla="*/ 1126 w 1224" name="T20"/>
                  <a:gd fmla="*/ 838 h 1643" name="T21"/>
                  <a:gd fmla="*/ 98 w 1224" name="T22"/>
                  <a:gd fmla="*/ 838 h 1643" name="T23"/>
                  <a:gd fmla="*/ 98 w 1224" name="T24"/>
                  <a:gd fmla="*/ 258 h 1643" name="T25"/>
                  <a:gd fmla="*/ 1126 w 1224" name="T26"/>
                  <a:gd fmla="*/ 258 h 1643" name="T27"/>
                  <a:gd fmla="*/ 1126 w 1224" name="T28"/>
                  <a:gd fmla="*/ 838 h 1643" name="T29"/>
                  <a:gd fmla="*/ 1113 w 1224" name="T30"/>
                  <a:gd fmla="*/ 164 h 1643" name="T31"/>
                  <a:gd fmla="*/ 1080 w 1224" name="T32"/>
                  <a:gd fmla="*/ 178 h 1643" name="T33"/>
                  <a:gd fmla="*/ 1045 w 1224" name="T34"/>
                  <a:gd fmla="*/ 164 h 1643" name="T35"/>
                  <a:gd fmla="*/ 1031 w 1224" name="T36"/>
                  <a:gd fmla="*/ 129 h 1643" name="T37"/>
                  <a:gd fmla="*/ 1045 w 1224" name="T38"/>
                  <a:gd fmla="*/ 96 h 1643" name="T39"/>
                  <a:gd fmla="*/ 1080 w 1224" name="T40"/>
                  <a:gd fmla="*/ 82 h 1643" name="T41"/>
                  <a:gd fmla="*/ 1113 w 1224" name="T42"/>
                  <a:gd fmla="*/ 96 h 1643" name="T43"/>
                  <a:gd fmla="*/ 1126 w 1224" name="T44"/>
                  <a:gd fmla="*/ 129 h 1643" name="T45"/>
                  <a:gd fmla="*/ 1113 w 1224" name="T46"/>
                  <a:gd fmla="*/ 164 h 1643" name="T47"/>
                  <a:gd fmla="*/ 1063 w 1224" name="T48"/>
                  <a:gd fmla="*/ 323 h 1643" name="T49"/>
                  <a:gd fmla="*/ 161 w 1224" name="T50"/>
                  <a:gd fmla="*/ 323 h 1643" name="T51"/>
                  <a:gd fmla="*/ 161 w 1224" name="T52"/>
                  <a:gd fmla="*/ 775 h 1643" name="T53"/>
                  <a:gd fmla="*/ 1063 w 1224" name="T54"/>
                  <a:gd fmla="*/ 775 h 1643" name="T55"/>
                  <a:gd fmla="*/ 1063 w 1224" name="T56"/>
                  <a:gd fmla="*/ 323 h 1643" name="T57"/>
                  <a:gd fmla="*/ 773 w 1224" name="T58"/>
                  <a:gd fmla="*/ 581 h 1643" name="T59"/>
                  <a:gd fmla="*/ 763 w 1224" name="T60"/>
                  <a:gd fmla="*/ 604 h 1643" name="T61"/>
                  <a:gd fmla="*/ 740 w 1224" name="T62"/>
                  <a:gd fmla="*/ 614 h 1643" name="T63"/>
                  <a:gd fmla="*/ 484 w 1224" name="T64"/>
                  <a:gd fmla="*/ 614 h 1643" name="T65"/>
                  <a:gd fmla="*/ 461 w 1224" name="T66"/>
                  <a:gd fmla="*/ 604 h 1643" name="T67"/>
                  <a:gd fmla="*/ 451 w 1224" name="T68"/>
                  <a:gd fmla="*/ 581 h 1643" name="T69"/>
                  <a:gd fmla="*/ 451 w 1224" name="T70"/>
                  <a:gd fmla="*/ 451 h 1643" name="T71"/>
                  <a:gd fmla="*/ 461 w 1224" name="T72"/>
                  <a:gd fmla="*/ 428 h 1643" name="T73"/>
                  <a:gd fmla="*/ 484 w 1224" name="T74"/>
                  <a:gd fmla="*/ 419 h 1643" name="T75"/>
                  <a:gd fmla="*/ 740 w 1224" name="T76"/>
                  <a:gd fmla="*/ 419 h 1643" name="T77"/>
                  <a:gd fmla="*/ 763 w 1224" name="T78"/>
                  <a:gd fmla="*/ 428 h 1643" name="T79"/>
                  <a:gd fmla="*/ 773 w 1224" name="T80"/>
                  <a:gd fmla="*/ 451 h 1643" name="T81"/>
                  <a:gd fmla="*/ 773 w 1224" name="T82"/>
                  <a:gd fmla="*/ 581 h 1643" name="T83"/>
                  <a:gd fmla="*/ 1063 w 1224" name="T84"/>
                  <a:gd fmla="*/ 1000 h 1643" name="T85"/>
                  <a:gd fmla="*/ 161 w 1224" name="T86"/>
                  <a:gd fmla="*/ 1000 h 1643" name="T87"/>
                  <a:gd fmla="*/ 161 w 1224" name="T88"/>
                  <a:gd fmla="*/ 1450 h 1643" name="T89"/>
                  <a:gd fmla="*/ 1063 w 1224" name="T90"/>
                  <a:gd fmla="*/ 1450 h 1643" name="T91"/>
                  <a:gd fmla="*/ 1063 w 1224" name="T92"/>
                  <a:gd fmla="*/ 1000 h 1643" name="T93"/>
                  <a:gd fmla="*/ 773 w 1224" name="T94"/>
                  <a:gd fmla="*/ 1257 h 1643" name="T95"/>
                  <a:gd fmla="*/ 763 w 1224" name="T96"/>
                  <a:gd fmla="*/ 1279 h 1643" name="T97"/>
                  <a:gd fmla="*/ 740 w 1224" name="T98"/>
                  <a:gd fmla="*/ 1289 h 1643" name="T99"/>
                  <a:gd fmla="*/ 484 w 1224" name="T100"/>
                  <a:gd fmla="*/ 1289 h 1643" name="T101"/>
                  <a:gd fmla="*/ 461 w 1224" name="T102"/>
                  <a:gd fmla="*/ 1279 h 1643" name="T103"/>
                  <a:gd fmla="*/ 451 w 1224" name="T104"/>
                  <a:gd fmla="*/ 1257 h 1643" name="T105"/>
                  <a:gd fmla="*/ 451 w 1224" name="T106"/>
                  <a:gd fmla="*/ 1128 h 1643" name="T107"/>
                  <a:gd fmla="*/ 461 w 1224" name="T108"/>
                  <a:gd fmla="*/ 1105 h 1643" name="T109"/>
                  <a:gd fmla="*/ 484 w 1224" name="T110"/>
                  <a:gd fmla="*/ 1096 h 1643" name="T111"/>
                  <a:gd fmla="*/ 740 w 1224" name="T112"/>
                  <a:gd fmla="*/ 1096 h 1643" name="T113"/>
                  <a:gd fmla="*/ 763 w 1224" name="T114"/>
                  <a:gd fmla="*/ 1105 h 1643" name="T115"/>
                  <a:gd fmla="*/ 773 w 1224" name="T116"/>
                  <a:gd fmla="*/ 1128 h 1643" name="T117"/>
                  <a:gd fmla="*/ 773 w 1224" name="T118"/>
                  <a:gd fmla="*/ 1257 h 1643" name="T119"/>
                  <a:gd fmla="*/ 773 w 1224" name="T120"/>
                  <a:gd fmla="*/ 1257 h 1643" name="T121"/>
                  <a:gd fmla="*/ 773 w 1224" name="T122"/>
                  <a:gd fmla="*/ 1257 h 1643"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643" w="1224">
                    <a:moveTo>
                      <a:pt x="0" y="0"/>
                    </a:moveTo>
                    <a:cubicBezTo>
                      <a:pt x="0" y="1643"/>
                      <a:pt x="0" y="1643"/>
                      <a:pt x="0" y="1643"/>
                    </a:cubicBezTo>
                    <a:cubicBezTo>
                      <a:pt x="1224" y="1643"/>
                      <a:pt x="1224" y="1643"/>
                      <a:pt x="1224" y="1643"/>
                    </a:cubicBezTo>
                    <a:cubicBezTo>
                      <a:pt x="1224" y="0"/>
                      <a:pt x="1224" y="0"/>
                      <a:pt x="1224" y="0"/>
                    </a:cubicBezTo>
                    <a:lnTo>
                      <a:pt x="0" y="0"/>
                    </a:lnTo>
                    <a:close/>
                    <a:moveTo>
                      <a:pt x="1126" y="1515"/>
                    </a:moveTo>
                    <a:cubicBezTo>
                      <a:pt x="98" y="1515"/>
                      <a:pt x="98" y="1515"/>
                      <a:pt x="98" y="1515"/>
                    </a:cubicBezTo>
                    <a:cubicBezTo>
                      <a:pt x="98" y="935"/>
                      <a:pt x="98" y="935"/>
                      <a:pt x="98" y="935"/>
                    </a:cubicBezTo>
                    <a:cubicBezTo>
                      <a:pt x="1126" y="935"/>
                      <a:pt x="1126" y="935"/>
                      <a:pt x="1126" y="935"/>
                    </a:cubicBezTo>
                    <a:lnTo>
                      <a:pt x="1126" y="1515"/>
                    </a:lnTo>
                    <a:close/>
                    <a:moveTo>
                      <a:pt x="1126" y="838"/>
                    </a:moveTo>
                    <a:cubicBezTo>
                      <a:pt x="98" y="838"/>
                      <a:pt x="98" y="838"/>
                      <a:pt x="98" y="838"/>
                    </a:cubicBezTo>
                    <a:cubicBezTo>
                      <a:pt x="98" y="258"/>
                      <a:pt x="98" y="258"/>
                      <a:pt x="98" y="258"/>
                    </a:cubicBezTo>
                    <a:cubicBezTo>
                      <a:pt x="1126" y="258"/>
                      <a:pt x="1126" y="258"/>
                      <a:pt x="1126" y="258"/>
                    </a:cubicBezTo>
                    <a:lnTo>
                      <a:pt x="1126" y="838"/>
                    </a:lnTo>
                    <a:close/>
                    <a:moveTo>
                      <a:pt x="1113" y="164"/>
                    </a:moveTo>
                    <a:cubicBezTo>
                      <a:pt x="1104" y="173"/>
                      <a:pt x="1093" y="178"/>
                      <a:pt x="1080" y="178"/>
                    </a:cubicBezTo>
                    <a:cubicBezTo>
                      <a:pt x="1066" y="178"/>
                      <a:pt x="1055" y="173"/>
                      <a:pt x="1045" y="164"/>
                    </a:cubicBezTo>
                    <a:cubicBezTo>
                      <a:pt x="1036" y="154"/>
                      <a:pt x="1031" y="142"/>
                      <a:pt x="1031" y="129"/>
                    </a:cubicBezTo>
                    <a:cubicBezTo>
                      <a:pt x="1031" y="116"/>
                      <a:pt x="1036" y="105"/>
                      <a:pt x="1045" y="96"/>
                    </a:cubicBezTo>
                    <a:cubicBezTo>
                      <a:pt x="1055" y="87"/>
                      <a:pt x="1066" y="82"/>
                      <a:pt x="1080" y="82"/>
                    </a:cubicBezTo>
                    <a:cubicBezTo>
                      <a:pt x="1093" y="82"/>
                      <a:pt x="1104" y="87"/>
                      <a:pt x="1113" y="96"/>
                    </a:cubicBezTo>
                    <a:cubicBezTo>
                      <a:pt x="1122" y="105"/>
                      <a:pt x="1126" y="116"/>
                      <a:pt x="1126" y="129"/>
                    </a:cubicBezTo>
                    <a:cubicBezTo>
                      <a:pt x="1126" y="142"/>
                      <a:pt x="1122" y="154"/>
                      <a:pt x="1113" y="164"/>
                    </a:cubicBezTo>
                    <a:close/>
                    <a:moveTo>
                      <a:pt x="1063" y="323"/>
                    </a:moveTo>
                    <a:cubicBezTo>
                      <a:pt x="161" y="323"/>
                      <a:pt x="161" y="323"/>
                      <a:pt x="161" y="323"/>
                    </a:cubicBezTo>
                    <a:cubicBezTo>
                      <a:pt x="161" y="775"/>
                      <a:pt x="161" y="775"/>
                      <a:pt x="161" y="775"/>
                    </a:cubicBezTo>
                    <a:cubicBezTo>
                      <a:pt x="1063" y="775"/>
                      <a:pt x="1063" y="775"/>
                      <a:pt x="1063" y="775"/>
                    </a:cubicBezTo>
                    <a:lnTo>
                      <a:pt x="1063" y="323"/>
                    </a:lnTo>
                    <a:close/>
                    <a:moveTo>
                      <a:pt x="773" y="581"/>
                    </a:moveTo>
                    <a:cubicBezTo>
                      <a:pt x="773" y="590"/>
                      <a:pt x="769" y="598"/>
                      <a:pt x="763" y="604"/>
                    </a:cubicBezTo>
                    <a:cubicBezTo>
                      <a:pt x="757" y="611"/>
                      <a:pt x="749" y="614"/>
                      <a:pt x="740" y="614"/>
                    </a:cubicBezTo>
                    <a:cubicBezTo>
                      <a:pt x="484" y="614"/>
                      <a:pt x="484" y="614"/>
                      <a:pt x="484" y="614"/>
                    </a:cubicBezTo>
                    <a:cubicBezTo>
                      <a:pt x="475" y="614"/>
                      <a:pt x="467" y="611"/>
                      <a:pt x="461" y="604"/>
                    </a:cubicBezTo>
                    <a:cubicBezTo>
                      <a:pt x="455" y="598"/>
                      <a:pt x="451" y="590"/>
                      <a:pt x="451" y="581"/>
                    </a:cubicBezTo>
                    <a:cubicBezTo>
                      <a:pt x="451" y="451"/>
                      <a:pt x="451" y="451"/>
                      <a:pt x="451" y="451"/>
                    </a:cubicBezTo>
                    <a:cubicBezTo>
                      <a:pt x="451" y="442"/>
                      <a:pt x="455" y="435"/>
                      <a:pt x="461" y="428"/>
                    </a:cubicBezTo>
                    <a:cubicBezTo>
                      <a:pt x="467" y="422"/>
                      <a:pt x="475" y="419"/>
                      <a:pt x="484" y="419"/>
                    </a:cubicBezTo>
                    <a:cubicBezTo>
                      <a:pt x="740" y="419"/>
                      <a:pt x="740" y="419"/>
                      <a:pt x="740" y="419"/>
                    </a:cubicBezTo>
                    <a:cubicBezTo>
                      <a:pt x="749" y="419"/>
                      <a:pt x="757" y="422"/>
                      <a:pt x="763" y="428"/>
                    </a:cubicBezTo>
                    <a:cubicBezTo>
                      <a:pt x="769" y="435"/>
                      <a:pt x="773" y="442"/>
                      <a:pt x="773" y="451"/>
                    </a:cubicBezTo>
                    <a:lnTo>
                      <a:pt x="773" y="581"/>
                    </a:lnTo>
                    <a:close/>
                    <a:moveTo>
                      <a:pt x="1063" y="1000"/>
                    </a:moveTo>
                    <a:cubicBezTo>
                      <a:pt x="161" y="1000"/>
                      <a:pt x="161" y="1000"/>
                      <a:pt x="161" y="1000"/>
                    </a:cubicBezTo>
                    <a:cubicBezTo>
                      <a:pt x="161" y="1450"/>
                      <a:pt x="161" y="1450"/>
                      <a:pt x="161" y="1450"/>
                    </a:cubicBezTo>
                    <a:cubicBezTo>
                      <a:pt x="1063" y="1450"/>
                      <a:pt x="1063" y="1450"/>
                      <a:pt x="1063" y="1450"/>
                    </a:cubicBezTo>
                    <a:lnTo>
                      <a:pt x="1063" y="1000"/>
                    </a:lnTo>
                    <a:close/>
                    <a:moveTo>
                      <a:pt x="773" y="1257"/>
                    </a:moveTo>
                    <a:cubicBezTo>
                      <a:pt x="773" y="1265"/>
                      <a:pt x="769" y="1273"/>
                      <a:pt x="763" y="1279"/>
                    </a:cubicBezTo>
                    <a:cubicBezTo>
                      <a:pt x="757" y="1286"/>
                      <a:pt x="749" y="1289"/>
                      <a:pt x="740" y="1289"/>
                    </a:cubicBezTo>
                    <a:cubicBezTo>
                      <a:pt x="484" y="1289"/>
                      <a:pt x="484" y="1289"/>
                      <a:pt x="484" y="1289"/>
                    </a:cubicBezTo>
                    <a:cubicBezTo>
                      <a:pt x="475" y="1289"/>
                      <a:pt x="467" y="1286"/>
                      <a:pt x="461" y="1279"/>
                    </a:cubicBezTo>
                    <a:cubicBezTo>
                      <a:pt x="455" y="1273"/>
                      <a:pt x="451" y="1265"/>
                      <a:pt x="451" y="1257"/>
                    </a:cubicBezTo>
                    <a:cubicBezTo>
                      <a:pt x="451" y="1128"/>
                      <a:pt x="451" y="1128"/>
                      <a:pt x="451" y="1128"/>
                    </a:cubicBezTo>
                    <a:cubicBezTo>
                      <a:pt x="451" y="1119"/>
                      <a:pt x="455" y="1112"/>
                      <a:pt x="461" y="1105"/>
                    </a:cubicBezTo>
                    <a:cubicBezTo>
                      <a:pt x="467" y="1099"/>
                      <a:pt x="475" y="1096"/>
                      <a:pt x="484" y="1096"/>
                    </a:cubicBezTo>
                    <a:cubicBezTo>
                      <a:pt x="740" y="1096"/>
                      <a:pt x="740" y="1096"/>
                      <a:pt x="740" y="1096"/>
                    </a:cubicBezTo>
                    <a:cubicBezTo>
                      <a:pt x="749" y="1096"/>
                      <a:pt x="757" y="1099"/>
                      <a:pt x="763" y="1105"/>
                    </a:cubicBezTo>
                    <a:cubicBezTo>
                      <a:pt x="769" y="1112"/>
                      <a:pt x="773" y="1119"/>
                      <a:pt x="773" y="1128"/>
                    </a:cubicBezTo>
                    <a:lnTo>
                      <a:pt x="773" y="1257"/>
                    </a:lnTo>
                    <a:close/>
                    <a:moveTo>
                      <a:pt x="773" y="1257"/>
                    </a:moveTo>
                    <a:cubicBezTo>
                      <a:pt x="773" y="1257"/>
                      <a:pt x="773" y="1257"/>
                      <a:pt x="773" y="1257"/>
                    </a:cubicBezTo>
                  </a:path>
                </a:pathLst>
              </a:custGeom>
              <a:solidFill>
                <a:schemeClr val="bg1"/>
              </a:solidFill>
              <a:ln>
                <a:noFill/>
              </a:ln>
              <a:extLst/>
            </p:spPr>
            <p:txBody>
              <a:bodyPr anchor="ctr"/>
              <a:lstStyle/>
              <a:p>
                <a:pPr algn="ctr"/>
                <a:endParaRPr>
                  <a:latin charset="-122" panose="020b0400000000000000" pitchFamily="34" typeface="Noto Sans S Chinese DemiLight"/>
                  <a:ea charset="-122" panose="020b0400000000000000" pitchFamily="34" typeface="Noto Sans S Chinese DemiLight"/>
                </a:endParaRPr>
              </a:p>
            </p:txBody>
          </p:sp>
        </p:grpSp>
        <p:grpSp>
          <p:nvGrpSpPr>
            <p:cNvPr id="9" name="Group 41">
              <a:extLst>
                <a:ext uri="{FF2B5EF4-FFF2-40B4-BE49-F238E27FC236}">
                  <a16:creationId xmlns:a16="http://schemas.microsoft.com/office/drawing/2014/main" id="{5D784E3D-6669-4E7E-8417-525C94306E29}"/>
                </a:ext>
              </a:extLst>
            </p:cNvPr>
            <p:cNvGrpSpPr/>
            <p:nvPr/>
          </p:nvGrpSpPr>
          <p:grpSpPr>
            <a:xfrm>
              <a:off x="6107518" y="1403868"/>
              <a:ext cx="1206795" cy="1206795"/>
              <a:chOff x="6107518" y="1403868"/>
              <a:chExt cx="1206795" cy="1206795"/>
            </a:xfrm>
          </p:grpSpPr>
          <p:sp>
            <p:nvSpPr>
              <p:cNvPr id="40" name="Oval 21">
                <a:extLst>
                  <a:ext uri="{FF2B5EF4-FFF2-40B4-BE49-F238E27FC236}">
                    <a16:creationId xmlns:a16="http://schemas.microsoft.com/office/drawing/2014/main" id="{C3BC9DD5-5564-455E-A084-A5F077CA6283}"/>
                  </a:ext>
                </a:extLst>
              </p:cNvPr>
              <p:cNvSpPr/>
              <p:nvPr/>
            </p:nvSpPr>
            <p:spPr>
              <a:xfrm>
                <a:off x="6107518" y="1403868"/>
                <a:ext cx="1206795" cy="1206795"/>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20b0400000000000000" pitchFamily="34" typeface="Noto Sans S Chinese DemiLight"/>
                  <a:ea charset="-122" panose="020b0400000000000000" pitchFamily="34" typeface="Noto Sans S Chinese DemiLight"/>
                </a:endParaRPr>
              </a:p>
            </p:txBody>
          </p:sp>
          <p:sp>
            <p:nvSpPr>
              <p:cNvPr id="41" name="Oval 22">
                <a:extLst>
                  <a:ext uri="{FF2B5EF4-FFF2-40B4-BE49-F238E27FC236}">
                    <a16:creationId xmlns:a16="http://schemas.microsoft.com/office/drawing/2014/main" id="{B70845C7-F95C-4E54-8310-F92826F38030}"/>
                  </a:ext>
                </a:extLst>
              </p:cNvPr>
              <p:cNvSpPr/>
              <p:nvPr/>
            </p:nvSpPr>
            <p:spPr>
              <a:xfrm>
                <a:off x="6209366" y="1505716"/>
                <a:ext cx="1003098" cy="1003098"/>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20b0400000000000000" pitchFamily="34" typeface="Noto Sans S Chinese DemiLight"/>
                  <a:ea charset="-122" panose="020b0400000000000000" pitchFamily="34" typeface="Noto Sans S Chinese DemiLight"/>
                </a:endParaRPr>
              </a:p>
            </p:txBody>
          </p:sp>
          <p:sp>
            <p:nvSpPr>
              <p:cNvPr id="42" name="Oval 23">
                <a:extLst>
                  <a:ext uri="{FF2B5EF4-FFF2-40B4-BE49-F238E27FC236}">
                    <a16:creationId xmlns:a16="http://schemas.microsoft.com/office/drawing/2014/main" id="{0A49ACBF-4DF2-489A-B375-21CA0ECD293D}"/>
                  </a:ext>
                </a:extLst>
              </p:cNvPr>
              <p:cNvSpPr/>
              <p:nvPr/>
            </p:nvSpPr>
            <p:spPr>
              <a:xfrm>
                <a:off x="6326410" y="1622760"/>
                <a:ext cx="769009" cy="76900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20b0400000000000000" pitchFamily="34" typeface="Noto Sans S Chinese DemiLight"/>
                  <a:ea charset="-122" panose="020b0400000000000000" pitchFamily="34" typeface="Noto Sans S Chinese DemiLight"/>
                </a:endParaRPr>
              </a:p>
            </p:txBody>
          </p:sp>
          <p:sp>
            <p:nvSpPr>
              <p:cNvPr id="43" name="Freeform: Shape 35">
                <a:extLst>
                  <a:ext uri="{FF2B5EF4-FFF2-40B4-BE49-F238E27FC236}">
                    <a16:creationId xmlns:a16="http://schemas.microsoft.com/office/drawing/2014/main" id="{69DFA578-924C-4B53-A3C9-AAA5E5B960C9}"/>
                  </a:ext>
                </a:extLst>
              </p:cNvPr>
              <p:cNvSpPr>
                <a:spLocks noChangeAspect="1"/>
              </p:cNvSpPr>
              <p:nvPr/>
            </p:nvSpPr>
            <p:spPr bwMode="auto">
              <a:xfrm>
                <a:off x="6542477" y="1816737"/>
                <a:ext cx="336873" cy="381053"/>
              </a:xfrm>
              <a:custGeom>
                <a:gdLst>
                  <a:gd fmla="*/ 32079 w 449102" name="connsiteX0"/>
                  <a:gd fmla="*/ 355245 h 508000" name="connsiteY0"/>
                  <a:gd fmla="*/ 32079 w 449102" name="connsiteX1"/>
                  <a:gd fmla="*/ 387217 h 508000" name="connsiteY1"/>
                  <a:gd fmla="*/ 60593 w 449102" name="connsiteX2"/>
                  <a:gd fmla="*/ 387217 h 508000" name="connsiteY2"/>
                  <a:gd fmla="*/ 32079 w 449102" name="connsiteX3"/>
                  <a:gd fmla="*/ 355245 h 508000" name="connsiteY3"/>
                  <a:gd fmla="*/ 231680 w 449102" name="connsiteX4"/>
                  <a:gd fmla="*/ 248672 h 508000" name="connsiteY4"/>
                  <a:gd fmla="*/ 213858 w 449102" name="connsiteX5"/>
                  <a:gd fmla="*/ 266434 h 508000" name="connsiteY5"/>
                  <a:gd fmla="*/ 213858 w 449102" name="connsiteX6"/>
                  <a:gd fmla="*/ 284196 h 508000" name="connsiteY6"/>
                  <a:gd fmla="*/ 352866 w 449102" name="connsiteX7"/>
                  <a:gd fmla="*/ 284196 h 508000" name="connsiteY7"/>
                  <a:gd fmla="*/ 370688 w 449102" name="connsiteX8"/>
                  <a:gd fmla="*/ 266434 h 508000" name="connsiteY8"/>
                  <a:gd fmla="*/ 370688 w 449102" name="connsiteX9"/>
                  <a:gd fmla="*/ 248672 h 508000" name="connsiteY9"/>
                  <a:gd fmla="*/ 231680 w 449102" name="connsiteX10"/>
                  <a:gd fmla="*/ 248672 h 508000" name="connsiteY10"/>
                  <a:gd fmla="*/ 217107 w 449102" name="connsiteX11"/>
                  <a:gd fmla="*/ 98655 h 508000" name="connsiteY11"/>
                  <a:gd fmla="*/ 316580 w 449102" name="connsiteX12"/>
                  <a:gd fmla="*/ 98655 h 508000" name="connsiteY12"/>
                  <a:gd fmla="*/ 316580 w 449102" name="connsiteX13"/>
                  <a:gd fmla="*/ 112934 h 508000" name="connsiteY13"/>
                  <a:gd fmla="*/ 309475 w 449102" name="connsiteX14"/>
                  <a:gd fmla="*/ 130782 h 508000" name="connsiteY14"/>
                  <a:gd fmla="*/ 302370 w 449102" name="connsiteX15"/>
                  <a:gd fmla="*/ 130782 h 508000" name="connsiteY15"/>
                  <a:gd fmla="*/ 302370 w 449102" name="connsiteX16"/>
                  <a:gd fmla="*/ 112934 h 508000" name="connsiteY16"/>
                  <a:gd fmla="*/ 224212 w 449102" name="connsiteX17"/>
                  <a:gd fmla="*/ 112934 h 508000" name="connsiteY17"/>
                  <a:gd fmla="*/ 213554 w 449102" name="connsiteX18"/>
                  <a:gd fmla="*/ 130782 h 508000" name="connsiteY18"/>
                  <a:gd fmla="*/ 117633 w 449102" name="connsiteX19"/>
                  <a:gd fmla="*/ 130782 h 508000" name="connsiteY19"/>
                  <a:gd fmla="*/ 106976 w 449102" name="connsiteX20"/>
                  <a:gd fmla="*/ 141491 h 508000" name="connsiteY20"/>
                  <a:gd fmla="*/ 106976 w 449102" name="connsiteX21"/>
                  <a:gd fmla="*/ 216452 h 508000" name="connsiteY21"/>
                  <a:gd fmla="*/ 99870 w 449102" name="connsiteX22"/>
                  <a:gd fmla="*/ 216452 h 508000" name="connsiteY22"/>
                  <a:gd fmla="*/ 92765 w 449102" name="connsiteX23"/>
                  <a:gd fmla="*/ 198604 h 508000" name="connsiteY23"/>
                  <a:gd fmla="*/ 92765 w 449102" name="connsiteX24"/>
                  <a:gd fmla="*/ 141491 h 508000" name="connsiteY24"/>
                  <a:gd fmla="*/ 117633 w 449102" name="connsiteX25"/>
                  <a:gd fmla="*/ 116503 h 508000" name="connsiteY25"/>
                  <a:gd fmla="*/ 206449 w 449102" name="connsiteX26"/>
                  <a:gd fmla="*/ 116503 h 508000" name="connsiteY26"/>
                  <a:gd fmla="*/ 185531 w 449102" name="connsiteX27"/>
                  <a:gd fmla="*/ 55954 h 508000" name="connsiteY27"/>
                  <a:gd fmla="*/ 285658 w 449102" name="connsiteX28"/>
                  <a:gd fmla="*/ 55954 h 508000" name="connsiteY28"/>
                  <a:gd fmla="*/ 285658 w 449102" name="connsiteX29"/>
                  <a:gd fmla="*/ 70159 h 508000" name="connsiteY29"/>
                  <a:gd fmla="*/ 278506 w 449102" name="connsiteX30"/>
                  <a:gd fmla="*/ 87915 h 508000" name="connsiteY30"/>
                  <a:gd fmla="*/ 271354 w 449102" name="connsiteX31"/>
                  <a:gd fmla="*/ 87915 h 508000" name="connsiteY31"/>
                  <a:gd fmla="*/ 271354 w 449102" name="connsiteX32"/>
                  <a:gd fmla="*/ 70159 h 508000" name="connsiteY32"/>
                  <a:gd fmla="*/ 196258 w 449102" name="connsiteX33"/>
                  <a:gd fmla="*/ 70159 h 508000" name="connsiteY33"/>
                  <a:gd fmla="*/ 181955 w 449102" name="connsiteX34"/>
                  <a:gd fmla="*/ 87915 h 508000" name="connsiteY34"/>
                  <a:gd fmla="*/ 85403 w 449102" name="connsiteX35"/>
                  <a:gd fmla="*/ 87915 h 508000" name="connsiteY35"/>
                  <a:gd fmla="*/ 74675 w 449102" name="connsiteX36"/>
                  <a:gd fmla="*/ 102120 h 508000" name="connsiteY36"/>
                  <a:gd fmla="*/ 74675 w 449102" name="connsiteX37"/>
                  <a:gd fmla="*/ 176696 h 508000" name="connsiteY37"/>
                  <a:gd fmla="*/ 67523 w 449102" name="connsiteX38"/>
                  <a:gd fmla="*/ 176696 h 508000" name="connsiteY38"/>
                  <a:gd fmla="*/ 60371 w 449102" name="connsiteX39"/>
                  <a:gd fmla="*/ 155389 h 508000" name="connsiteY39"/>
                  <a:gd fmla="*/ 60371 w 449102" name="connsiteX40"/>
                  <a:gd fmla="*/ 102120 h 508000" name="connsiteY40"/>
                  <a:gd fmla="*/ 85403 w 449102" name="connsiteX41"/>
                  <a:gd fmla="*/ 73710 h 508000" name="connsiteY41"/>
                  <a:gd fmla="*/ 174803 w 449102" name="connsiteX42"/>
                  <a:gd fmla="*/ 73710 h 508000" name="connsiteY42"/>
                  <a:gd fmla="*/ 185531 w 449102" name="connsiteX43"/>
                  <a:gd fmla="*/ 55954 h 508000" name="connsiteY43"/>
                  <a:gd fmla="*/ 49900 w 449102" name="connsiteX44"/>
                  <a:gd fmla="*/ 35525 h 508000" name="connsiteY44"/>
                  <a:gd fmla="*/ 32079 w 449102" name="connsiteX45"/>
                  <a:gd fmla="*/ 53287 h 508000" name="connsiteY45"/>
                  <a:gd fmla="*/ 32079 w 449102" name="connsiteX46"/>
                  <a:gd fmla="*/ 198937 h 508000" name="connsiteY46"/>
                  <a:gd fmla="*/ 128315 w 449102" name="connsiteX47"/>
                  <a:gd fmla="*/ 287748 h 508000" name="connsiteY47"/>
                  <a:gd fmla="*/ 128315 w 449102" name="connsiteX48"/>
                  <a:gd fmla="*/ 195385 h 508000" name="connsiteY48"/>
                  <a:gd fmla="*/ 163958 w 449102" name="connsiteX49"/>
                  <a:gd fmla="*/ 156308 h 508000" name="connsiteY49"/>
                  <a:gd fmla="*/ 352866 w 449102" name="connsiteX50"/>
                  <a:gd fmla="*/ 156308 h 508000" name="connsiteY50"/>
                  <a:gd fmla="*/ 352866 w 449102" name="connsiteX51"/>
                  <a:gd fmla="*/ 35525 h 508000" name="connsiteY51"/>
                  <a:gd fmla="*/ 49900 w 449102" name="connsiteX52"/>
                  <a:gd fmla="*/ 35525 h 508000" name="connsiteY52"/>
                  <a:gd fmla="*/ 39207 w 449102" name="connsiteX53"/>
                  <a:gd fmla="*/ 0 h 508000" name="connsiteY53"/>
                  <a:gd fmla="*/ 377816 w 449102" name="connsiteX54"/>
                  <a:gd fmla="*/ 0 h 508000" name="connsiteY54"/>
                  <a:gd fmla="*/ 377816 w 449102" name="connsiteX55"/>
                  <a:gd fmla="*/ 156308 h 508000" name="connsiteY55"/>
                  <a:gd fmla="*/ 449102 w 449102" name="connsiteX56"/>
                  <a:gd fmla="*/ 156308 h 508000" name="connsiteY56"/>
                  <a:gd fmla="*/ 449102 w 449102" name="connsiteX57"/>
                  <a:gd fmla="*/ 468923 h 508000" name="connsiteY57"/>
                  <a:gd fmla="*/ 409895 w 449102" name="connsiteX58"/>
                  <a:gd fmla="*/ 508000 h 508000" name="connsiteY58"/>
                  <a:gd fmla="*/ 128315 w 449102" name="connsiteX59"/>
                  <a:gd fmla="*/ 508000 h 508000" name="connsiteY59"/>
                  <a:gd fmla="*/ 128315 w 449102" name="connsiteX60"/>
                  <a:gd fmla="*/ 458266 h 508000" name="connsiteY60"/>
                  <a:gd fmla="*/ 74850 w 449102" name="connsiteX61"/>
                  <a:gd fmla="*/ 401427 h 508000" name="connsiteY61"/>
                  <a:gd fmla="*/ 0 w 449102" name="connsiteX62"/>
                  <a:gd fmla="*/ 401427 h 508000" name="connsiteY62"/>
                  <a:gd fmla="*/ 0 w 449102" name="connsiteX63"/>
                  <a:gd fmla="*/ 39077 h 508000" name="connsiteY63"/>
                  <a:gd fmla="*/ 39207 w 449102" name="connsiteX64"/>
                  <a:gd fmla="*/ 0 h 508000" name="connsiteY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b="b" l="l" r="r" t="t"/>
                <a:pathLst>
                  <a:path h="508000" w="449102">
                    <a:moveTo>
                      <a:pt x="32079" y="355245"/>
                    </a:moveTo>
                    <a:cubicBezTo>
                      <a:pt x="32079" y="355245"/>
                      <a:pt x="32079" y="355245"/>
                      <a:pt x="32079" y="387217"/>
                    </a:cubicBezTo>
                    <a:lnTo>
                      <a:pt x="60593" y="387217"/>
                    </a:lnTo>
                    <a:cubicBezTo>
                      <a:pt x="60593" y="387217"/>
                      <a:pt x="60593" y="387217"/>
                      <a:pt x="32079" y="355245"/>
                    </a:cubicBezTo>
                    <a:close/>
                    <a:moveTo>
                      <a:pt x="231680" y="248672"/>
                    </a:moveTo>
                    <a:cubicBezTo>
                      <a:pt x="220987" y="248672"/>
                      <a:pt x="213858" y="255776"/>
                      <a:pt x="213858" y="266434"/>
                    </a:cubicBezTo>
                    <a:cubicBezTo>
                      <a:pt x="213858" y="266434"/>
                      <a:pt x="213858" y="266434"/>
                      <a:pt x="213858" y="284196"/>
                    </a:cubicBezTo>
                    <a:cubicBezTo>
                      <a:pt x="213858" y="284196"/>
                      <a:pt x="213858" y="284196"/>
                      <a:pt x="352866" y="284196"/>
                    </a:cubicBezTo>
                    <a:cubicBezTo>
                      <a:pt x="363559" y="284196"/>
                      <a:pt x="370688" y="277091"/>
                      <a:pt x="370688" y="266434"/>
                    </a:cubicBezTo>
                    <a:cubicBezTo>
                      <a:pt x="370688" y="255776"/>
                      <a:pt x="370688" y="248672"/>
                      <a:pt x="370688" y="248672"/>
                    </a:cubicBezTo>
                    <a:cubicBezTo>
                      <a:pt x="370688" y="248672"/>
                      <a:pt x="370688" y="248672"/>
                      <a:pt x="231680" y="248672"/>
                    </a:cubicBezTo>
                    <a:close/>
                    <a:moveTo>
                      <a:pt x="217107" y="98655"/>
                    </a:moveTo>
                    <a:cubicBezTo>
                      <a:pt x="217107" y="98655"/>
                      <a:pt x="217107" y="98655"/>
                      <a:pt x="316580" y="98655"/>
                    </a:cubicBezTo>
                    <a:cubicBezTo>
                      <a:pt x="316580" y="98655"/>
                      <a:pt x="316580" y="98655"/>
                      <a:pt x="316580" y="112934"/>
                    </a:cubicBezTo>
                    <a:cubicBezTo>
                      <a:pt x="316580" y="123642"/>
                      <a:pt x="313028" y="130782"/>
                      <a:pt x="309475" y="130782"/>
                    </a:cubicBezTo>
                    <a:cubicBezTo>
                      <a:pt x="309475" y="130782"/>
                      <a:pt x="309475" y="130782"/>
                      <a:pt x="302370" y="130782"/>
                    </a:cubicBezTo>
                    <a:cubicBezTo>
                      <a:pt x="302370" y="130782"/>
                      <a:pt x="302370" y="130782"/>
                      <a:pt x="302370" y="112934"/>
                    </a:cubicBezTo>
                    <a:cubicBezTo>
                      <a:pt x="302370" y="112934"/>
                      <a:pt x="302370" y="112934"/>
                      <a:pt x="224212" y="112934"/>
                    </a:cubicBezTo>
                    <a:cubicBezTo>
                      <a:pt x="224212" y="112934"/>
                      <a:pt x="224212" y="112934"/>
                      <a:pt x="213554" y="130782"/>
                    </a:cubicBezTo>
                    <a:cubicBezTo>
                      <a:pt x="213554" y="130782"/>
                      <a:pt x="213554" y="130782"/>
                      <a:pt x="117633" y="130782"/>
                    </a:cubicBezTo>
                    <a:cubicBezTo>
                      <a:pt x="110528" y="130782"/>
                      <a:pt x="106976" y="134351"/>
                      <a:pt x="106976" y="141491"/>
                    </a:cubicBezTo>
                    <a:cubicBezTo>
                      <a:pt x="106976" y="141491"/>
                      <a:pt x="106976" y="141491"/>
                      <a:pt x="106976" y="216452"/>
                    </a:cubicBezTo>
                    <a:cubicBezTo>
                      <a:pt x="106976" y="216452"/>
                      <a:pt x="106976" y="216452"/>
                      <a:pt x="99870" y="216452"/>
                    </a:cubicBezTo>
                    <a:cubicBezTo>
                      <a:pt x="92765" y="216452"/>
                      <a:pt x="92765" y="209313"/>
                      <a:pt x="92765" y="198604"/>
                    </a:cubicBezTo>
                    <a:cubicBezTo>
                      <a:pt x="92765" y="198604"/>
                      <a:pt x="92765" y="198604"/>
                      <a:pt x="92765" y="141491"/>
                    </a:cubicBezTo>
                    <a:cubicBezTo>
                      <a:pt x="92765" y="127212"/>
                      <a:pt x="103423" y="116503"/>
                      <a:pt x="117633" y="116503"/>
                    </a:cubicBezTo>
                    <a:cubicBezTo>
                      <a:pt x="117633" y="116503"/>
                      <a:pt x="117633" y="116503"/>
                      <a:pt x="206449" y="116503"/>
                    </a:cubicBezTo>
                    <a:close/>
                    <a:moveTo>
                      <a:pt x="185531" y="55954"/>
                    </a:moveTo>
                    <a:cubicBezTo>
                      <a:pt x="185531" y="55954"/>
                      <a:pt x="185531" y="55954"/>
                      <a:pt x="285658" y="55954"/>
                    </a:cubicBezTo>
                    <a:cubicBezTo>
                      <a:pt x="285658" y="55954"/>
                      <a:pt x="285658" y="55954"/>
                      <a:pt x="285658" y="70159"/>
                    </a:cubicBezTo>
                    <a:cubicBezTo>
                      <a:pt x="285658" y="80813"/>
                      <a:pt x="282082" y="87915"/>
                      <a:pt x="278506" y="87915"/>
                    </a:cubicBezTo>
                    <a:cubicBezTo>
                      <a:pt x="278506" y="87915"/>
                      <a:pt x="278506" y="87915"/>
                      <a:pt x="271354" y="87915"/>
                    </a:cubicBezTo>
                    <a:cubicBezTo>
                      <a:pt x="271354" y="87915"/>
                      <a:pt x="271354" y="87915"/>
                      <a:pt x="271354" y="70159"/>
                    </a:cubicBezTo>
                    <a:cubicBezTo>
                      <a:pt x="271354" y="70159"/>
                      <a:pt x="271354" y="70159"/>
                      <a:pt x="196258" y="70159"/>
                    </a:cubicBezTo>
                    <a:lnTo>
                      <a:pt x="181955" y="87915"/>
                    </a:lnTo>
                    <a:cubicBezTo>
                      <a:pt x="181955" y="87915"/>
                      <a:pt x="181955" y="87915"/>
                      <a:pt x="85403" y="87915"/>
                    </a:cubicBezTo>
                    <a:cubicBezTo>
                      <a:pt x="78251" y="87915"/>
                      <a:pt x="74675" y="95018"/>
                      <a:pt x="74675" y="102120"/>
                    </a:cubicBezTo>
                    <a:cubicBezTo>
                      <a:pt x="74675" y="102120"/>
                      <a:pt x="74675" y="102120"/>
                      <a:pt x="74675" y="176696"/>
                    </a:cubicBezTo>
                    <a:cubicBezTo>
                      <a:pt x="74675" y="176696"/>
                      <a:pt x="74675" y="176696"/>
                      <a:pt x="67523" y="176696"/>
                    </a:cubicBezTo>
                    <a:cubicBezTo>
                      <a:pt x="63947" y="176696"/>
                      <a:pt x="60371" y="166043"/>
                      <a:pt x="60371" y="155389"/>
                    </a:cubicBezTo>
                    <a:cubicBezTo>
                      <a:pt x="60371" y="155389"/>
                      <a:pt x="60371" y="155389"/>
                      <a:pt x="60371" y="102120"/>
                    </a:cubicBezTo>
                    <a:cubicBezTo>
                      <a:pt x="60371" y="87915"/>
                      <a:pt x="71099" y="73710"/>
                      <a:pt x="85403" y="73710"/>
                    </a:cubicBezTo>
                    <a:cubicBezTo>
                      <a:pt x="85403" y="73710"/>
                      <a:pt x="85403" y="73710"/>
                      <a:pt x="174803" y="73710"/>
                    </a:cubicBezTo>
                    <a:cubicBezTo>
                      <a:pt x="174803" y="73710"/>
                      <a:pt x="174803" y="73710"/>
                      <a:pt x="185531" y="55954"/>
                    </a:cubicBezTo>
                    <a:close/>
                    <a:moveTo>
                      <a:pt x="49900" y="35525"/>
                    </a:moveTo>
                    <a:cubicBezTo>
                      <a:pt x="39207" y="35525"/>
                      <a:pt x="32079" y="42630"/>
                      <a:pt x="32079" y="53287"/>
                    </a:cubicBezTo>
                    <a:cubicBezTo>
                      <a:pt x="32079" y="53287"/>
                      <a:pt x="32079" y="53287"/>
                      <a:pt x="32079" y="198937"/>
                    </a:cubicBezTo>
                    <a:cubicBezTo>
                      <a:pt x="32079" y="198937"/>
                      <a:pt x="32079" y="198937"/>
                      <a:pt x="128315" y="287748"/>
                    </a:cubicBezTo>
                    <a:cubicBezTo>
                      <a:pt x="128315" y="287748"/>
                      <a:pt x="128315" y="287748"/>
                      <a:pt x="128315" y="195385"/>
                    </a:cubicBezTo>
                    <a:cubicBezTo>
                      <a:pt x="128315" y="174070"/>
                      <a:pt x="142572" y="156308"/>
                      <a:pt x="163958" y="156308"/>
                    </a:cubicBezTo>
                    <a:cubicBezTo>
                      <a:pt x="163958" y="156308"/>
                      <a:pt x="163958" y="156308"/>
                      <a:pt x="352866" y="156308"/>
                    </a:cubicBezTo>
                    <a:cubicBezTo>
                      <a:pt x="352866" y="156308"/>
                      <a:pt x="352866" y="156308"/>
                      <a:pt x="352866" y="35525"/>
                    </a:cubicBezTo>
                    <a:cubicBezTo>
                      <a:pt x="352866" y="35525"/>
                      <a:pt x="352866" y="35525"/>
                      <a:pt x="49900" y="35525"/>
                    </a:cubicBezTo>
                    <a:close/>
                    <a:moveTo>
                      <a:pt x="39207" y="0"/>
                    </a:moveTo>
                    <a:cubicBezTo>
                      <a:pt x="39207" y="0"/>
                      <a:pt x="39207" y="0"/>
                      <a:pt x="377816" y="0"/>
                    </a:cubicBezTo>
                    <a:lnTo>
                      <a:pt x="377816" y="156308"/>
                    </a:lnTo>
                    <a:cubicBezTo>
                      <a:pt x="377816" y="156308"/>
                      <a:pt x="377816" y="156308"/>
                      <a:pt x="449102" y="156308"/>
                    </a:cubicBezTo>
                    <a:cubicBezTo>
                      <a:pt x="449102" y="156308"/>
                      <a:pt x="449102" y="156308"/>
                      <a:pt x="449102" y="468923"/>
                    </a:cubicBezTo>
                    <a:cubicBezTo>
                      <a:pt x="449102" y="490238"/>
                      <a:pt x="431281" y="508000"/>
                      <a:pt x="409895" y="508000"/>
                    </a:cubicBezTo>
                    <a:cubicBezTo>
                      <a:pt x="409895" y="508000"/>
                      <a:pt x="409895" y="508000"/>
                      <a:pt x="128315" y="508000"/>
                    </a:cubicBezTo>
                    <a:cubicBezTo>
                      <a:pt x="128315" y="508000"/>
                      <a:pt x="128315" y="508000"/>
                      <a:pt x="128315" y="458266"/>
                    </a:cubicBezTo>
                    <a:cubicBezTo>
                      <a:pt x="128315" y="458266"/>
                      <a:pt x="128315" y="458266"/>
                      <a:pt x="74850" y="401427"/>
                    </a:cubicBezTo>
                    <a:cubicBezTo>
                      <a:pt x="74850" y="401427"/>
                      <a:pt x="74850" y="401427"/>
                      <a:pt x="0" y="401427"/>
                    </a:cubicBezTo>
                    <a:cubicBezTo>
                      <a:pt x="0" y="401427"/>
                      <a:pt x="0" y="401427"/>
                      <a:pt x="0" y="39077"/>
                    </a:cubicBezTo>
                    <a:cubicBezTo>
                      <a:pt x="0" y="17762"/>
                      <a:pt x="17822" y="0"/>
                      <a:pt x="39207" y="0"/>
                    </a:cubicBezTo>
                    <a:close/>
                  </a:path>
                </a:pathLst>
              </a:custGeom>
              <a:solidFill>
                <a:schemeClr val="bg1"/>
              </a:solidFill>
              <a:ln>
                <a:noFill/>
              </a:ln>
              <a:extLst/>
            </p:spPr>
            <p:txBody>
              <a:bodyPr anchor="ctr"/>
              <a:lstStyle/>
              <a:p>
                <a:pPr algn="ctr"/>
                <a:endParaRPr>
                  <a:latin charset="-122" panose="020b0400000000000000" pitchFamily="34" typeface="Noto Sans S Chinese DemiLight"/>
                  <a:ea charset="-122" panose="020b0400000000000000" pitchFamily="34" typeface="Noto Sans S Chinese DemiLight"/>
                </a:endParaRPr>
              </a:p>
            </p:txBody>
          </p:sp>
        </p:grpSp>
        <p:grpSp>
          <p:nvGrpSpPr>
            <p:cNvPr id="8" name="Group 42">
              <a:extLst>
                <a:ext uri="{FF2B5EF4-FFF2-40B4-BE49-F238E27FC236}">
                  <a16:creationId xmlns:a16="http://schemas.microsoft.com/office/drawing/2014/main" id="{99B1DB7D-6AE5-44FC-9376-4B02C4FD7D6A}"/>
                </a:ext>
              </a:extLst>
            </p:cNvPr>
            <p:cNvGrpSpPr/>
            <p:nvPr/>
          </p:nvGrpSpPr>
          <p:grpSpPr>
            <a:xfrm>
              <a:off x="7720362" y="3133879"/>
              <a:ext cx="1206795" cy="1206795"/>
              <a:chOff x="7720362" y="3133879"/>
              <a:chExt cx="1206795" cy="1206795"/>
            </a:xfrm>
          </p:grpSpPr>
          <p:sp>
            <p:nvSpPr>
              <p:cNvPr id="44" name="Oval 26">
                <a:extLst>
                  <a:ext uri="{FF2B5EF4-FFF2-40B4-BE49-F238E27FC236}">
                    <a16:creationId xmlns:a16="http://schemas.microsoft.com/office/drawing/2014/main" id="{64C5E0FA-8FA6-4748-AFD4-533C6F28821A}"/>
                  </a:ext>
                </a:extLst>
              </p:cNvPr>
              <p:cNvSpPr/>
              <p:nvPr/>
            </p:nvSpPr>
            <p:spPr>
              <a:xfrm>
                <a:off x="7720362" y="3133879"/>
                <a:ext cx="1206795" cy="1206795"/>
              </a:xfrm>
              <a:prstGeom prst="ellipse">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20b0400000000000000" pitchFamily="34" typeface="Noto Sans S Chinese DemiLight"/>
                  <a:ea charset="-122" panose="020b0400000000000000" pitchFamily="34" typeface="Noto Sans S Chinese DemiLight"/>
                </a:endParaRPr>
              </a:p>
            </p:txBody>
          </p:sp>
          <p:sp>
            <p:nvSpPr>
              <p:cNvPr id="45" name="Oval 27">
                <a:extLst>
                  <a:ext uri="{FF2B5EF4-FFF2-40B4-BE49-F238E27FC236}">
                    <a16:creationId xmlns:a16="http://schemas.microsoft.com/office/drawing/2014/main" id="{F03DEC5D-23E5-4CDE-A218-D0BF1F767768}"/>
                  </a:ext>
                </a:extLst>
              </p:cNvPr>
              <p:cNvSpPr/>
              <p:nvPr/>
            </p:nvSpPr>
            <p:spPr>
              <a:xfrm>
                <a:off x="7822210" y="3235727"/>
                <a:ext cx="1003098" cy="1003098"/>
              </a:xfrm>
              <a:prstGeom prst="ellipse">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20b0400000000000000" pitchFamily="34" typeface="Noto Sans S Chinese DemiLight"/>
                  <a:ea charset="-122" panose="020b0400000000000000" pitchFamily="34" typeface="Noto Sans S Chinese DemiLight"/>
                </a:endParaRPr>
              </a:p>
            </p:txBody>
          </p:sp>
          <p:sp>
            <p:nvSpPr>
              <p:cNvPr id="46" name="Oval 28">
                <a:extLst>
                  <a:ext uri="{FF2B5EF4-FFF2-40B4-BE49-F238E27FC236}">
                    <a16:creationId xmlns:a16="http://schemas.microsoft.com/office/drawing/2014/main" id="{C05DC049-0F5A-4367-B4EC-60D9A42F5DAD}"/>
                  </a:ext>
                </a:extLst>
              </p:cNvPr>
              <p:cNvSpPr/>
              <p:nvPr/>
            </p:nvSpPr>
            <p:spPr>
              <a:xfrm>
                <a:off x="7939254" y="3352771"/>
                <a:ext cx="769009" cy="76900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20b0400000000000000" pitchFamily="34" typeface="Noto Sans S Chinese DemiLight"/>
                  <a:ea charset="-122" panose="020b0400000000000000" pitchFamily="34" typeface="Noto Sans S Chinese DemiLight"/>
                </a:endParaRPr>
              </a:p>
            </p:txBody>
          </p:sp>
          <p:sp>
            <p:nvSpPr>
              <p:cNvPr id="47" name="Freeform: Shape 34">
                <a:extLst>
                  <a:ext uri="{FF2B5EF4-FFF2-40B4-BE49-F238E27FC236}">
                    <a16:creationId xmlns:a16="http://schemas.microsoft.com/office/drawing/2014/main" id="{A14A87C8-1D51-4F92-A70E-AE2BF87BF864}"/>
                  </a:ext>
                </a:extLst>
              </p:cNvPr>
              <p:cNvSpPr>
                <a:spLocks noChangeAspect="1"/>
              </p:cNvSpPr>
              <p:nvPr/>
            </p:nvSpPr>
            <p:spPr bwMode="auto">
              <a:xfrm>
                <a:off x="8165805" y="3546220"/>
                <a:ext cx="315908" cy="381053"/>
              </a:xfrm>
              <a:custGeom>
                <a:gdLst>
                  <a:gd fmla="*/ 97409 w 421152" name="connsiteX0"/>
                  <a:gd fmla="*/ 433798 h 508000" name="connsiteY0"/>
                  <a:gd fmla="*/ 80219 w 421152" name="connsiteX1"/>
                  <a:gd fmla="*/ 450922 h 508000" name="connsiteY1"/>
                  <a:gd fmla="*/ 97409 w 421152" name="connsiteX2"/>
                  <a:gd fmla="*/ 465191 h 508000" name="connsiteY2"/>
                  <a:gd fmla="*/ 312283 w 421152" name="connsiteX3"/>
                  <a:gd fmla="*/ 465191 h 508000" name="connsiteY3"/>
                  <a:gd fmla="*/ 326608 w 421152" name="connsiteX4"/>
                  <a:gd fmla="*/ 450922 h 508000" name="connsiteY4"/>
                  <a:gd fmla="*/ 312283 w 421152" name="connsiteX5"/>
                  <a:gd fmla="*/ 433798 h 508000" name="connsiteY5"/>
                  <a:gd fmla="*/ 97409 w 421152" name="connsiteX6"/>
                  <a:gd fmla="*/ 433798 h 508000" name="connsiteY6"/>
                  <a:gd fmla="*/ 51570 w 421152" name="connsiteX7"/>
                  <a:gd fmla="*/ 333910 h 508000" name="connsiteY7"/>
                  <a:gd fmla="*/ 25785 w 421152" name="connsiteX8"/>
                  <a:gd fmla="*/ 362450 h 508000" name="connsiteY8"/>
                  <a:gd fmla="*/ 25785 w 421152" name="connsiteX9"/>
                  <a:gd fmla="*/ 419528 h 508000" name="connsiteY9"/>
                  <a:gd fmla="*/ 42975 w 421152" name="connsiteX10"/>
                  <a:gd fmla="*/ 419528 h 508000" name="connsiteY10"/>
                  <a:gd fmla="*/ 42975 w 421152" name="connsiteX11"/>
                  <a:gd fmla="*/ 396697 h 508000" name="connsiteY11"/>
                  <a:gd fmla="*/ 68760 w 421152" name="connsiteX12"/>
                  <a:gd fmla="*/ 371011 h 508000" name="connsiteY12"/>
                  <a:gd fmla="*/ 352393 w 421152" name="connsiteX13"/>
                  <a:gd fmla="*/ 371011 h 508000" name="connsiteY13"/>
                  <a:gd fmla="*/ 375312 w 421152" name="connsiteX14"/>
                  <a:gd fmla="*/ 396697 h 508000" name="connsiteY14"/>
                  <a:gd fmla="*/ 375312 w 421152" name="connsiteX15"/>
                  <a:gd fmla="*/ 419528 h 508000" name="connsiteY15"/>
                  <a:gd fmla="*/ 383907 w 421152" name="connsiteX16"/>
                  <a:gd fmla="*/ 419528 h 508000" name="connsiteY16"/>
                  <a:gd fmla="*/ 395367 w 421152" name="connsiteX17"/>
                  <a:gd fmla="*/ 388135 h 508000" name="connsiteY17"/>
                  <a:gd fmla="*/ 395367 w 421152" name="connsiteX18"/>
                  <a:gd fmla="*/ 362450 h 508000" name="connsiteY18"/>
                  <a:gd fmla="*/ 369582 w 421152" name="connsiteX19"/>
                  <a:gd fmla="*/ 333910 h 508000" name="connsiteY19"/>
                  <a:gd fmla="*/ 51570 w 421152" name="connsiteX20"/>
                  <a:gd fmla="*/ 333910 h 508000" name="connsiteY20"/>
                  <a:gd fmla="*/ 108332 w 421152" name="connsiteX21"/>
                  <a:gd fmla="*/ 133246 h 508000" name="connsiteY21"/>
                  <a:gd fmla="*/ 323527 w 421152" name="connsiteX22"/>
                  <a:gd fmla="*/ 133246 h 508000" name="connsiteY22"/>
                  <a:gd fmla="*/ 337873 w 421152" name="connsiteX23"/>
                  <a:gd fmla="*/ 147523 h 508000" name="connsiteY23"/>
                  <a:gd fmla="*/ 323527 w 421152" name="connsiteX24"/>
                  <a:gd fmla="*/ 161799 h 508000" name="connsiteY24"/>
                  <a:gd fmla="*/ 108332 w 421152" name="connsiteX25"/>
                  <a:gd fmla="*/ 161799 h 508000" name="connsiteY25"/>
                  <a:gd fmla="*/ 93986 w 421152" name="connsiteX26"/>
                  <a:gd fmla="*/ 147523 h 508000" name="connsiteY26"/>
                  <a:gd fmla="*/ 108332 w 421152" name="connsiteX27"/>
                  <a:gd fmla="*/ 133246 h 508000" name="connsiteY27"/>
                  <a:gd fmla="*/ 68760 w 421152" name="connsiteX28"/>
                  <a:gd fmla="*/ 79910 h 508000" name="connsiteY28"/>
                  <a:gd fmla="*/ 40110 w 421152" name="connsiteX29"/>
                  <a:gd fmla="*/ 108450 h 508000" name="connsiteY29"/>
                  <a:gd fmla="*/ 40110 w 421152" name="connsiteX30"/>
                  <a:gd fmla="*/ 205483 h 508000" name="connsiteY30"/>
                  <a:gd fmla="*/ 68760 w 421152" name="connsiteX31"/>
                  <a:gd fmla="*/ 236877 h 508000" name="connsiteY31"/>
                  <a:gd fmla="*/ 346663 w 421152" name="connsiteX32"/>
                  <a:gd fmla="*/ 236877 h 508000" name="connsiteY32"/>
                  <a:gd fmla="*/ 378177 w 421152" name="connsiteX33"/>
                  <a:gd fmla="*/ 205483 h 508000" name="connsiteY33"/>
                  <a:gd fmla="*/ 378177 w 421152" name="connsiteX34"/>
                  <a:gd fmla="*/ 108450 h 508000" name="connsiteY34"/>
                  <a:gd fmla="*/ 346663 w 421152" name="connsiteX35"/>
                  <a:gd fmla="*/ 79910 h 508000" name="connsiteY35"/>
                  <a:gd fmla="*/ 68760 w 421152" name="connsiteX36"/>
                  <a:gd fmla="*/ 79910 h 508000" name="connsiteY36"/>
                  <a:gd fmla="*/ 83084 w 421152" name="connsiteX37"/>
                  <a:gd fmla="*/ 0 h 508000" name="connsiteY37"/>
                  <a:gd fmla="*/ 332338 w 421152" name="connsiteX38"/>
                  <a:gd fmla="*/ 0 h 508000" name="connsiteY38"/>
                  <a:gd fmla="*/ 386772 w 421152" name="connsiteX39"/>
                  <a:gd fmla="*/ 19978 h 508000" name="connsiteY39"/>
                  <a:gd fmla="*/ 398232 w 421152" name="connsiteX40"/>
                  <a:gd fmla="*/ 28540 h 508000" name="connsiteY40"/>
                  <a:gd fmla="*/ 421152 w 421152" name="connsiteX41"/>
                  <a:gd fmla="*/ 77056 h 508000" name="connsiteY41"/>
                  <a:gd fmla="*/ 421152 w 421152" name="connsiteX42"/>
                  <a:gd fmla="*/ 413820 h 508000" name="connsiteY42"/>
                  <a:gd fmla="*/ 398232 w 421152" name="connsiteX43"/>
                  <a:gd fmla="*/ 442360 h 508000" name="connsiteY43"/>
                  <a:gd fmla="*/ 375312 w 421152" name="connsiteX44"/>
                  <a:gd fmla="*/ 442360 h 508000" name="connsiteY44"/>
                  <a:gd fmla="*/ 375312 w 421152" name="connsiteX45"/>
                  <a:gd fmla="*/ 476607 h 508000" name="connsiteY45"/>
                  <a:gd fmla="*/ 343798 w 421152" name="connsiteX46"/>
                  <a:gd fmla="*/ 508000 h 508000" name="connsiteY46"/>
                  <a:gd fmla="*/ 71625 w 421152" name="connsiteX47"/>
                  <a:gd fmla="*/ 508000 h 508000" name="connsiteY47"/>
                  <a:gd fmla="*/ 42975 w 421152" name="connsiteX48"/>
                  <a:gd fmla="*/ 476607 h 508000" name="connsiteY48"/>
                  <a:gd fmla="*/ 42975 w 421152" name="connsiteX49"/>
                  <a:gd fmla="*/ 442360 h 508000" name="connsiteY49"/>
                  <a:gd fmla="*/ 20055 w 421152" name="connsiteX50"/>
                  <a:gd fmla="*/ 442360 h 508000" name="connsiteY50"/>
                  <a:gd fmla="*/ 0 w 421152" name="connsiteX51"/>
                  <a:gd fmla="*/ 413820 h 508000" name="connsiteY51"/>
                  <a:gd fmla="*/ 0 w 421152" name="connsiteX52"/>
                  <a:gd fmla="*/ 77056 h 508000" name="connsiteY52"/>
                  <a:gd fmla="*/ 22920 w 421152" name="connsiteX53"/>
                  <a:gd fmla="*/ 25686 h 508000" name="connsiteY53"/>
                  <a:gd fmla="*/ 28650 w 421152" name="connsiteX54"/>
                  <a:gd fmla="*/ 19978 h 508000" name="connsiteY54"/>
                  <a:gd fmla="*/ 83084 w 421152" name="connsiteX55"/>
                  <a:gd fmla="*/ 0 h 508000" name="connsiteY5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b="b" l="l" r="r" t="t"/>
                <a:pathLst>
                  <a:path h="508000" w="421152">
                    <a:moveTo>
                      <a:pt x="97409" y="433798"/>
                    </a:moveTo>
                    <a:cubicBezTo>
                      <a:pt x="88814" y="433798"/>
                      <a:pt x="80219" y="442360"/>
                      <a:pt x="80219" y="450922"/>
                    </a:cubicBezTo>
                    <a:cubicBezTo>
                      <a:pt x="80219" y="459483"/>
                      <a:pt x="88814" y="465191"/>
                      <a:pt x="97409" y="465191"/>
                    </a:cubicBezTo>
                    <a:cubicBezTo>
                      <a:pt x="97409" y="465191"/>
                      <a:pt x="97409" y="465191"/>
                      <a:pt x="312283" y="465191"/>
                    </a:cubicBezTo>
                    <a:cubicBezTo>
                      <a:pt x="320878" y="465191"/>
                      <a:pt x="326608" y="459483"/>
                      <a:pt x="326608" y="450922"/>
                    </a:cubicBezTo>
                    <a:cubicBezTo>
                      <a:pt x="326608" y="442360"/>
                      <a:pt x="320878" y="433798"/>
                      <a:pt x="312283" y="433798"/>
                    </a:cubicBezTo>
                    <a:cubicBezTo>
                      <a:pt x="312283" y="433798"/>
                      <a:pt x="312283" y="433798"/>
                      <a:pt x="97409" y="433798"/>
                    </a:cubicBezTo>
                    <a:close/>
                    <a:moveTo>
                      <a:pt x="51570" y="333910"/>
                    </a:moveTo>
                    <a:cubicBezTo>
                      <a:pt x="37245" y="333910"/>
                      <a:pt x="25785" y="348180"/>
                      <a:pt x="25785" y="362450"/>
                    </a:cubicBezTo>
                    <a:cubicBezTo>
                      <a:pt x="25785" y="362450"/>
                      <a:pt x="25785" y="362450"/>
                      <a:pt x="25785" y="419528"/>
                    </a:cubicBezTo>
                    <a:cubicBezTo>
                      <a:pt x="25785" y="419528"/>
                      <a:pt x="25785" y="419528"/>
                      <a:pt x="42975" y="419528"/>
                    </a:cubicBezTo>
                    <a:cubicBezTo>
                      <a:pt x="42975" y="419528"/>
                      <a:pt x="42975" y="419528"/>
                      <a:pt x="42975" y="396697"/>
                    </a:cubicBezTo>
                    <a:cubicBezTo>
                      <a:pt x="42975" y="382427"/>
                      <a:pt x="54435" y="371011"/>
                      <a:pt x="68760" y="371011"/>
                    </a:cubicBezTo>
                    <a:cubicBezTo>
                      <a:pt x="68760" y="371011"/>
                      <a:pt x="68760" y="371011"/>
                      <a:pt x="352393" y="371011"/>
                    </a:cubicBezTo>
                    <a:cubicBezTo>
                      <a:pt x="363852" y="371011"/>
                      <a:pt x="375312" y="382427"/>
                      <a:pt x="375312" y="396697"/>
                    </a:cubicBezTo>
                    <a:cubicBezTo>
                      <a:pt x="375312" y="396697"/>
                      <a:pt x="375312" y="396697"/>
                      <a:pt x="375312" y="419528"/>
                    </a:cubicBezTo>
                    <a:cubicBezTo>
                      <a:pt x="375312" y="419528"/>
                      <a:pt x="375312" y="419528"/>
                      <a:pt x="383907" y="419528"/>
                    </a:cubicBezTo>
                    <a:cubicBezTo>
                      <a:pt x="389637" y="419528"/>
                      <a:pt x="395367" y="405259"/>
                      <a:pt x="395367" y="388135"/>
                    </a:cubicBezTo>
                    <a:lnTo>
                      <a:pt x="395367" y="362450"/>
                    </a:lnTo>
                    <a:cubicBezTo>
                      <a:pt x="395367" y="348180"/>
                      <a:pt x="383907" y="333910"/>
                      <a:pt x="369582" y="333910"/>
                    </a:cubicBezTo>
                    <a:cubicBezTo>
                      <a:pt x="369582" y="333910"/>
                      <a:pt x="369582" y="333910"/>
                      <a:pt x="51570" y="333910"/>
                    </a:cubicBezTo>
                    <a:close/>
                    <a:moveTo>
                      <a:pt x="108332" y="133246"/>
                    </a:moveTo>
                    <a:cubicBezTo>
                      <a:pt x="108332" y="133246"/>
                      <a:pt x="108332" y="133246"/>
                      <a:pt x="323527" y="133246"/>
                    </a:cubicBezTo>
                    <a:cubicBezTo>
                      <a:pt x="332135" y="133246"/>
                      <a:pt x="337873" y="138957"/>
                      <a:pt x="337873" y="147523"/>
                    </a:cubicBezTo>
                    <a:cubicBezTo>
                      <a:pt x="337873" y="156089"/>
                      <a:pt x="332135" y="161799"/>
                      <a:pt x="323527" y="161799"/>
                    </a:cubicBezTo>
                    <a:cubicBezTo>
                      <a:pt x="323527" y="161799"/>
                      <a:pt x="323527" y="161799"/>
                      <a:pt x="108332" y="161799"/>
                    </a:cubicBezTo>
                    <a:cubicBezTo>
                      <a:pt x="99725" y="161799"/>
                      <a:pt x="93986" y="156089"/>
                      <a:pt x="93986" y="147523"/>
                    </a:cubicBezTo>
                    <a:cubicBezTo>
                      <a:pt x="93986" y="138957"/>
                      <a:pt x="99725" y="133246"/>
                      <a:pt x="108332" y="133246"/>
                    </a:cubicBezTo>
                    <a:close/>
                    <a:moveTo>
                      <a:pt x="68760" y="79910"/>
                    </a:moveTo>
                    <a:cubicBezTo>
                      <a:pt x="51570" y="79910"/>
                      <a:pt x="40110" y="91326"/>
                      <a:pt x="40110" y="108450"/>
                    </a:cubicBezTo>
                    <a:lnTo>
                      <a:pt x="40110" y="205483"/>
                    </a:lnTo>
                    <a:cubicBezTo>
                      <a:pt x="40110" y="222607"/>
                      <a:pt x="51570" y="236877"/>
                      <a:pt x="68760" y="236877"/>
                    </a:cubicBezTo>
                    <a:cubicBezTo>
                      <a:pt x="68760" y="236877"/>
                      <a:pt x="68760" y="236877"/>
                      <a:pt x="346663" y="236877"/>
                    </a:cubicBezTo>
                    <a:cubicBezTo>
                      <a:pt x="363852" y="236877"/>
                      <a:pt x="378177" y="222607"/>
                      <a:pt x="378177" y="205483"/>
                    </a:cubicBezTo>
                    <a:cubicBezTo>
                      <a:pt x="378177" y="205483"/>
                      <a:pt x="378177" y="205483"/>
                      <a:pt x="378177" y="108450"/>
                    </a:cubicBezTo>
                    <a:cubicBezTo>
                      <a:pt x="378177" y="91326"/>
                      <a:pt x="363852" y="79910"/>
                      <a:pt x="346663" y="79910"/>
                    </a:cubicBezTo>
                    <a:cubicBezTo>
                      <a:pt x="346663" y="79910"/>
                      <a:pt x="346663" y="79910"/>
                      <a:pt x="68760" y="79910"/>
                    </a:cubicBezTo>
                    <a:close/>
                    <a:moveTo>
                      <a:pt x="83084" y="0"/>
                    </a:moveTo>
                    <a:cubicBezTo>
                      <a:pt x="83084" y="0"/>
                      <a:pt x="83084" y="0"/>
                      <a:pt x="332338" y="0"/>
                    </a:cubicBezTo>
                    <a:cubicBezTo>
                      <a:pt x="349528" y="0"/>
                      <a:pt x="375312" y="8562"/>
                      <a:pt x="386772" y="19978"/>
                    </a:cubicBezTo>
                    <a:cubicBezTo>
                      <a:pt x="386772" y="19978"/>
                      <a:pt x="386772" y="19978"/>
                      <a:pt x="398232" y="28540"/>
                    </a:cubicBezTo>
                    <a:cubicBezTo>
                      <a:pt x="409692" y="39955"/>
                      <a:pt x="421152" y="59933"/>
                      <a:pt x="421152" y="77056"/>
                    </a:cubicBezTo>
                    <a:cubicBezTo>
                      <a:pt x="421152" y="77056"/>
                      <a:pt x="421152" y="77056"/>
                      <a:pt x="421152" y="413820"/>
                    </a:cubicBezTo>
                    <a:cubicBezTo>
                      <a:pt x="421152" y="428090"/>
                      <a:pt x="409692" y="442360"/>
                      <a:pt x="398232" y="442360"/>
                    </a:cubicBezTo>
                    <a:cubicBezTo>
                      <a:pt x="398232" y="442360"/>
                      <a:pt x="398232" y="442360"/>
                      <a:pt x="375312" y="442360"/>
                    </a:cubicBezTo>
                    <a:cubicBezTo>
                      <a:pt x="375312" y="442360"/>
                      <a:pt x="375312" y="442360"/>
                      <a:pt x="375312" y="476607"/>
                    </a:cubicBezTo>
                    <a:cubicBezTo>
                      <a:pt x="375312" y="493731"/>
                      <a:pt x="360987" y="508000"/>
                      <a:pt x="343798" y="508000"/>
                    </a:cubicBezTo>
                    <a:cubicBezTo>
                      <a:pt x="343798" y="508000"/>
                      <a:pt x="343798" y="508000"/>
                      <a:pt x="71625" y="508000"/>
                    </a:cubicBezTo>
                    <a:cubicBezTo>
                      <a:pt x="54435" y="508000"/>
                      <a:pt x="42975" y="493731"/>
                      <a:pt x="42975" y="476607"/>
                    </a:cubicBezTo>
                    <a:cubicBezTo>
                      <a:pt x="42975" y="476607"/>
                      <a:pt x="42975" y="476607"/>
                      <a:pt x="42975" y="442360"/>
                    </a:cubicBezTo>
                    <a:cubicBezTo>
                      <a:pt x="42975" y="442360"/>
                      <a:pt x="42975" y="442360"/>
                      <a:pt x="20055" y="442360"/>
                    </a:cubicBezTo>
                    <a:cubicBezTo>
                      <a:pt x="8595" y="442360"/>
                      <a:pt x="0" y="428090"/>
                      <a:pt x="0" y="413820"/>
                    </a:cubicBezTo>
                    <a:cubicBezTo>
                      <a:pt x="0" y="413820"/>
                      <a:pt x="0" y="413820"/>
                      <a:pt x="0" y="77056"/>
                    </a:cubicBezTo>
                    <a:cubicBezTo>
                      <a:pt x="0" y="59933"/>
                      <a:pt x="11460" y="37101"/>
                      <a:pt x="22920" y="25686"/>
                    </a:cubicBezTo>
                    <a:cubicBezTo>
                      <a:pt x="22920" y="25686"/>
                      <a:pt x="22920" y="25686"/>
                      <a:pt x="28650" y="19978"/>
                    </a:cubicBezTo>
                    <a:cubicBezTo>
                      <a:pt x="42975" y="8562"/>
                      <a:pt x="65895" y="0"/>
                      <a:pt x="83084" y="0"/>
                    </a:cubicBezTo>
                    <a:close/>
                  </a:path>
                </a:pathLst>
              </a:custGeom>
              <a:solidFill>
                <a:schemeClr val="bg1"/>
              </a:solidFill>
              <a:ln>
                <a:noFill/>
              </a:ln>
              <a:extLst/>
            </p:spPr>
            <p:txBody>
              <a:bodyPr anchor="ctr"/>
              <a:lstStyle/>
              <a:p>
                <a:pPr algn="ctr"/>
                <a:endParaRPr>
                  <a:latin charset="-122" panose="020b0400000000000000" pitchFamily="34" typeface="Noto Sans S Chinese DemiLight"/>
                  <a:ea charset="-122" panose="020b0400000000000000" pitchFamily="34" typeface="Noto Sans S Chinese DemiLight"/>
                </a:endParaRPr>
              </a:p>
            </p:txBody>
          </p:sp>
        </p:grpSp>
      </p:grpSp>
      <p:sp>
        <p:nvSpPr>
          <p:cNvPr id="53" name="išľíďè">
            <a:extLst>
              <a:ext uri="{FF2B5EF4-FFF2-40B4-BE49-F238E27FC236}">
                <a16:creationId xmlns:a16="http://schemas.microsoft.com/office/drawing/2014/main" id="{57E7B147-48A7-420F-92A1-B2F2D56B7D59}"/>
              </a:ext>
            </a:extLst>
          </p:cNvPr>
          <p:cNvSpPr/>
          <p:nvPr/>
        </p:nvSpPr>
        <p:spPr bwMode="auto">
          <a:xfrm>
            <a:off x="2733110" y="1503061"/>
            <a:ext cx="2536640" cy="5574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lIns="90000" rIns="90000" wrap="square">
            <a:noAutofit/>
          </a:bodyPr>
          <a:lstStyle/>
          <a:p>
            <a:pPr defTabSz="913765" lvl="0">
              <a:lnSpc>
                <a:spcPct val="120000"/>
              </a:lnSpc>
              <a:spcBef>
                <a:spcPct val="0"/>
              </a:spcBef>
              <a:defRPr/>
            </a:pPr>
            <a:r>
              <a:rPr altLang="en-US" b="0" baseline="0" cap="none" i="0" kern="1200" kumimoji="0" lang="zh-CN" noProof="0" normalizeH="0" spc="0" strike="noStrike" sz="1200" u="none">
                <a:ln>
                  <a:noFill/>
                </a:ln>
                <a:solidFill>
                  <a:schemeClr val="bg2">
                    <a:lumMod val="10000"/>
                  </a:schemeClr>
                </a:solidFill>
                <a:effectLst/>
                <a:uLnTx/>
                <a:uFillTx/>
                <a:latin charset="-122" panose="020b0400000000000000" pitchFamily="34" typeface="Noto Sans S Chinese DemiLight"/>
                <a:ea charset="-122" panose="020b0400000000000000" pitchFamily="34" typeface="Noto Sans S Chinese DemiLight"/>
              </a:rPr>
              <a:t>输入替换内容编辑文字输入替换内容编辑文字输入替换内容编辑文字输入替换内容编辑文字输入替换内容编辑文字</a:t>
            </a:r>
          </a:p>
        </p:txBody>
      </p:sp>
      <p:sp>
        <p:nvSpPr>
          <p:cNvPr id="54" name="iSlíďè">
            <a:extLst>
              <a:ext uri="{FF2B5EF4-FFF2-40B4-BE49-F238E27FC236}">
                <a16:creationId xmlns:a16="http://schemas.microsoft.com/office/drawing/2014/main" id="{AE715C79-E713-44B2-AFA5-FBA85B838DC5}"/>
              </a:ext>
            </a:extLst>
          </p:cNvPr>
          <p:cNvSpPr txBox="1"/>
          <p:nvPr/>
        </p:nvSpPr>
        <p:spPr bwMode="auto">
          <a:xfrm>
            <a:off x="3188613" y="1016216"/>
            <a:ext cx="2195830" cy="3511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0000" rIns="90000" wrap="none">
            <a:normAutofit lnSpcReduction="10000"/>
          </a:bodyPr>
          <a:lstStyle/>
          <a:p>
            <a:pPr algn="l" defTabSz="913765" eaLnBrk="1" fontAlgn="auto" hangingPunct="1" indent="0" latinLnBrk="0" lvl="0" marL="0" marR="0" rtl="0">
              <a:spcBef>
                <a:spcPct val="0"/>
              </a:spcBef>
              <a:spcAft>
                <a:spcPct val="0"/>
              </a:spcAft>
              <a:buClrTx/>
              <a:buSzTx/>
              <a:buFontTx/>
              <a:buNone/>
              <a:defRPr/>
            </a:pPr>
            <a:r>
              <a:rPr altLang="en-US" b="1" baseline="0" cap="none" i="0" kern="1200" kumimoji="0" lang="zh-CN" noProof="0" normalizeH="0" spc="0" strike="noStrike" sz="1800" u="none">
                <a:ln>
                  <a:noFill/>
                </a:ln>
                <a:solidFill>
                  <a:schemeClr val="bg2">
                    <a:lumMod val="10000"/>
                  </a:schemeClr>
                </a:solidFill>
                <a:effectLst/>
                <a:uLnTx/>
                <a:uFillTx/>
                <a:latin charset="-122" panose="020b0400000000000000" pitchFamily="34" typeface="Noto Sans S Chinese DemiLight"/>
                <a:ea charset="-122" panose="020b0400000000000000" pitchFamily="34" typeface="Noto Sans S Chinese DemiLight"/>
              </a:rPr>
              <a:t>标题文本预设</a:t>
            </a:r>
          </a:p>
        </p:txBody>
      </p:sp>
      <p:sp>
        <p:nvSpPr>
          <p:cNvPr id="55" name="išľíďè">
            <a:extLst>
              <a:ext uri="{FF2B5EF4-FFF2-40B4-BE49-F238E27FC236}">
                <a16:creationId xmlns:a16="http://schemas.microsoft.com/office/drawing/2014/main" id="{20473F0A-8859-476C-A5B9-07BE067DB1F3}"/>
              </a:ext>
            </a:extLst>
          </p:cNvPr>
          <p:cNvSpPr/>
          <p:nvPr/>
        </p:nvSpPr>
        <p:spPr bwMode="auto">
          <a:xfrm>
            <a:off x="2099705" y="5008131"/>
            <a:ext cx="2536640" cy="5574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lIns="90000" rIns="90000" wrap="square">
            <a:noAutofit/>
          </a:bodyPr>
          <a:lstStyle/>
          <a:p>
            <a:pPr defTabSz="913765" lvl="0">
              <a:lnSpc>
                <a:spcPct val="120000"/>
              </a:lnSpc>
              <a:spcBef>
                <a:spcPct val="0"/>
              </a:spcBef>
              <a:defRPr/>
            </a:pPr>
            <a:r>
              <a:rPr altLang="en-US" b="0" baseline="0" cap="none" i="0" kern="1200" kumimoji="0" lang="zh-CN" noProof="0" normalizeH="0" spc="0" strike="noStrike" sz="1200" u="none">
                <a:ln>
                  <a:noFill/>
                </a:ln>
                <a:solidFill>
                  <a:schemeClr val="bg2">
                    <a:lumMod val="10000"/>
                  </a:schemeClr>
                </a:solidFill>
                <a:effectLst/>
                <a:uLnTx/>
                <a:uFillTx/>
                <a:latin charset="-122" panose="020b0400000000000000" pitchFamily="34" typeface="Noto Sans S Chinese DemiLight"/>
                <a:ea charset="-122" panose="020b0400000000000000" pitchFamily="34" typeface="Noto Sans S Chinese DemiLight"/>
              </a:rPr>
              <a:t>输入替换内容编辑文字输入替换内容编辑文字输入替换内容编辑文字输入替换内容编辑文字输入替换内容编辑文字</a:t>
            </a:r>
          </a:p>
        </p:txBody>
      </p:sp>
      <p:sp>
        <p:nvSpPr>
          <p:cNvPr id="56" name="iSlíďè">
            <a:extLst>
              <a:ext uri="{FF2B5EF4-FFF2-40B4-BE49-F238E27FC236}">
                <a16:creationId xmlns:a16="http://schemas.microsoft.com/office/drawing/2014/main" id="{C9D701A1-079B-4C4D-A1DB-4A8EB23E6498}"/>
              </a:ext>
            </a:extLst>
          </p:cNvPr>
          <p:cNvSpPr txBox="1"/>
          <p:nvPr/>
        </p:nvSpPr>
        <p:spPr bwMode="auto">
          <a:xfrm>
            <a:off x="2555208" y="4521286"/>
            <a:ext cx="2195830" cy="3511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0000" rIns="90000" wrap="none">
            <a:normAutofit lnSpcReduction="10000"/>
          </a:bodyPr>
          <a:lstStyle/>
          <a:p>
            <a:pPr algn="l" defTabSz="913765" eaLnBrk="1" fontAlgn="auto" hangingPunct="1" indent="0" latinLnBrk="0" lvl="0" marL="0" marR="0" rtl="0">
              <a:spcBef>
                <a:spcPct val="0"/>
              </a:spcBef>
              <a:spcAft>
                <a:spcPct val="0"/>
              </a:spcAft>
              <a:buClrTx/>
              <a:buSzTx/>
              <a:buFontTx/>
              <a:buNone/>
              <a:defRPr/>
            </a:pPr>
            <a:r>
              <a:rPr altLang="en-US" b="1" baseline="0" cap="none" i="0" kern="1200" kumimoji="0" lang="zh-CN" noProof="0" normalizeH="0" spc="0" strike="noStrike" sz="1800" u="none">
                <a:ln>
                  <a:noFill/>
                </a:ln>
                <a:solidFill>
                  <a:schemeClr val="bg2">
                    <a:lumMod val="10000"/>
                  </a:schemeClr>
                </a:solidFill>
                <a:effectLst/>
                <a:uLnTx/>
                <a:uFillTx/>
                <a:latin charset="-122" panose="020b0400000000000000" pitchFamily="34" typeface="Noto Sans S Chinese DemiLight"/>
                <a:ea charset="-122" panose="020b0400000000000000" pitchFamily="34" typeface="Noto Sans S Chinese DemiLight"/>
              </a:rPr>
              <a:t>标题文本预设</a:t>
            </a:r>
          </a:p>
        </p:txBody>
      </p:sp>
      <p:sp>
        <p:nvSpPr>
          <p:cNvPr id="57" name="išľíďè">
            <a:extLst>
              <a:ext uri="{FF2B5EF4-FFF2-40B4-BE49-F238E27FC236}">
                <a16:creationId xmlns:a16="http://schemas.microsoft.com/office/drawing/2014/main" id="{E6EE04A4-02C8-4F9B-BA9E-F4E27B0F1B90}"/>
              </a:ext>
            </a:extLst>
          </p:cNvPr>
          <p:cNvSpPr/>
          <p:nvPr/>
        </p:nvSpPr>
        <p:spPr bwMode="auto">
          <a:xfrm>
            <a:off x="7585411" y="1736230"/>
            <a:ext cx="2536640" cy="5574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lIns="90000" rIns="90000" wrap="square">
            <a:noAutofit/>
          </a:bodyPr>
          <a:lstStyle/>
          <a:p>
            <a:pPr defTabSz="913765" lvl="0">
              <a:lnSpc>
                <a:spcPct val="120000"/>
              </a:lnSpc>
              <a:spcBef>
                <a:spcPct val="0"/>
              </a:spcBef>
              <a:defRPr/>
            </a:pPr>
            <a:r>
              <a:rPr altLang="en-US" b="0" baseline="0" cap="none" i="0" kern="1200" kumimoji="0" lang="zh-CN" noProof="0" normalizeH="0" spc="0" strike="noStrike" sz="1200" u="none">
                <a:ln>
                  <a:noFill/>
                </a:ln>
                <a:solidFill>
                  <a:schemeClr val="bg2">
                    <a:lumMod val="10000"/>
                  </a:schemeClr>
                </a:solidFill>
                <a:effectLst/>
                <a:uLnTx/>
                <a:uFillTx/>
                <a:latin charset="-122" panose="020b0400000000000000" pitchFamily="34" typeface="Noto Sans S Chinese DemiLight"/>
                <a:ea charset="-122" panose="020b0400000000000000" pitchFamily="34" typeface="Noto Sans S Chinese DemiLight"/>
              </a:rPr>
              <a:t>输入替换内容编辑文字输入替换内容编辑文字输入替换内容编辑文字输入替换内容编辑文字输入替换内容编辑文字</a:t>
            </a:r>
          </a:p>
        </p:txBody>
      </p:sp>
      <p:sp>
        <p:nvSpPr>
          <p:cNvPr id="58" name="iSlíďè">
            <a:extLst>
              <a:ext uri="{FF2B5EF4-FFF2-40B4-BE49-F238E27FC236}">
                <a16:creationId xmlns:a16="http://schemas.microsoft.com/office/drawing/2014/main" id="{1120C23E-ADA4-49E1-A4D0-70B73611252C}"/>
              </a:ext>
            </a:extLst>
          </p:cNvPr>
          <p:cNvSpPr txBox="1"/>
          <p:nvPr/>
        </p:nvSpPr>
        <p:spPr bwMode="auto">
          <a:xfrm>
            <a:off x="8040914" y="1249385"/>
            <a:ext cx="2195830" cy="3511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0000" rIns="90000" wrap="none">
            <a:normAutofit lnSpcReduction="10000"/>
          </a:bodyPr>
          <a:lstStyle/>
          <a:p>
            <a:pPr algn="l" defTabSz="913765" eaLnBrk="1" fontAlgn="auto" hangingPunct="1" indent="0" latinLnBrk="0" lvl="0" marL="0" marR="0" rtl="0">
              <a:spcBef>
                <a:spcPct val="0"/>
              </a:spcBef>
              <a:spcAft>
                <a:spcPct val="0"/>
              </a:spcAft>
              <a:buClrTx/>
              <a:buSzTx/>
              <a:buFontTx/>
              <a:buNone/>
              <a:defRPr/>
            </a:pPr>
            <a:r>
              <a:rPr altLang="en-US" b="1" baseline="0" cap="none" i="0" kern="1200" kumimoji="0" lang="zh-CN" noProof="0" normalizeH="0" spc="0" strike="noStrike" sz="1800" u="none">
                <a:ln>
                  <a:noFill/>
                </a:ln>
                <a:solidFill>
                  <a:schemeClr val="bg2">
                    <a:lumMod val="10000"/>
                  </a:schemeClr>
                </a:solidFill>
                <a:effectLst/>
                <a:uLnTx/>
                <a:uFillTx/>
                <a:latin charset="-122" panose="020b0400000000000000" pitchFamily="34" typeface="Noto Sans S Chinese DemiLight"/>
                <a:ea charset="-122" panose="020b0400000000000000" pitchFamily="34" typeface="Noto Sans S Chinese DemiLight"/>
              </a:rPr>
              <a:t>标题文本预设</a:t>
            </a:r>
          </a:p>
        </p:txBody>
      </p:sp>
      <p:sp>
        <p:nvSpPr>
          <p:cNvPr id="59" name="išľíďè">
            <a:extLst>
              <a:ext uri="{FF2B5EF4-FFF2-40B4-BE49-F238E27FC236}">
                <a16:creationId xmlns:a16="http://schemas.microsoft.com/office/drawing/2014/main" id="{7132DC9C-8930-4083-9D3F-D1D37672D69F}"/>
              </a:ext>
            </a:extLst>
          </p:cNvPr>
          <p:cNvSpPr/>
          <p:nvPr/>
        </p:nvSpPr>
        <p:spPr bwMode="auto">
          <a:xfrm>
            <a:off x="9099205" y="3743153"/>
            <a:ext cx="2536640" cy="5574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lIns="90000" rIns="90000" wrap="square">
            <a:noAutofit/>
          </a:bodyPr>
          <a:lstStyle/>
          <a:p>
            <a:pPr defTabSz="913765" lvl="0">
              <a:lnSpc>
                <a:spcPct val="120000"/>
              </a:lnSpc>
              <a:spcBef>
                <a:spcPct val="0"/>
              </a:spcBef>
              <a:defRPr/>
            </a:pPr>
            <a:r>
              <a:rPr altLang="en-US" b="0" baseline="0" cap="none" i="0" kern="1200" kumimoji="0" lang="zh-CN" noProof="0" normalizeH="0" spc="0" strike="noStrike" sz="1200" u="none">
                <a:ln>
                  <a:noFill/>
                </a:ln>
                <a:solidFill>
                  <a:schemeClr val="bg2">
                    <a:lumMod val="10000"/>
                  </a:schemeClr>
                </a:solidFill>
                <a:effectLst/>
                <a:uLnTx/>
                <a:uFillTx/>
                <a:latin charset="-122" panose="020b0400000000000000" pitchFamily="34" typeface="Noto Sans S Chinese DemiLight"/>
                <a:ea charset="-122" panose="020b0400000000000000" pitchFamily="34" typeface="Noto Sans S Chinese DemiLight"/>
              </a:rPr>
              <a:t>输入替换内容编辑文字输入替换内容编辑文字输入替换内容编辑文字输入替换内容编辑文字输入替换内容编辑文字</a:t>
            </a:r>
          </a:p>
        </p:txBody>
      </p:sp>
      <p:sp>
        <p:nvSpPr>
          <p:cNvPr id="60" name="iSlíďè">
            <a:extLst>
              <a:ext uri="{FF2B5EF4-FFF2-40B4-BE49-F238E27FC236}">
                <a16:creationId xmlns:a16="http://schemas.microsoft.com/office/drawing/2014/main" id="{EB8EE430-4CC2-42F0-A35D-32F4A701A9E6}"/>
              </a:ext>
            </a:extLst>
          </p:cNvPr>
          <p:cNvSpPr txBox="1"/>
          <p:nvPr/>
        </p:nvSpPr>
        <p:spPr bwMode="auto">
          <a:xfrm>
            <a:off x="9554708" y="3256308"/>
            <a:ext cx="2195830" cy="3511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0000" rIns="90000" wrap="none">
            <a:normAutofit lnSpcReduction="10000"/>
          </a:bodyPr>
          <a:lstStyle/>
          <a:p>
            <a:pPr algn="l" defTabSz="913765" eaLnBrk="1" fontAlgn="auto" hangingPunct="1" indent="0" latinLnBrk="0" lvl="0" marL="0" marR="0" rtl="0">
              <a:spcBef>
                <a:spcPct val="0"/>
              </a:spcBef>
              <a:spcAft>
                <a:spcPct val="0"/>
              </a:spcAft>
              <a:buClrTx/>
              <a:buSzTx/>
              <a:buFontTx/>
              <a:buNone/>
              <a:defRPr/>
            </a:pPr>
            <a:r>
              <a:rPr altLang="en-US" b="1" baseline="0" cap="none" i="0" kern="1200" kumimoji="0" lang="zh-CN" noProof="0" normalizeH="0" spc="0" strike="noStrike" sz="1800" u="none">
                <a:ln>
                  <a:noFill/>
                </a:ln>
                <a:solidFill>
                  <a:schemeClr val="bg2">
                    <a:lumMod val="10000"/>
                  </a:schemeClr>
                </a:solidFill>
                <a:effectLst/>
                <a:uLnTx/>
                <a:uFillTx/>
                <a:latin charset="-122" panose="020b0300000000000000" pitchFamily="34" typeface="Noto Sans S Chinese Light"/>
                <a:ea charset="-122" panose="020b0300000000000000" pitchFamily="34" typeface="Noto Sans S Chinese Light"/>
              </a:rPr>
              <a:t>标题文本预设</a:t>
            </a:r>
          </a:p>
        </p:txBody>
      </p:sp>
      <p:sp>
        <p:nvSpPr>
          <p:cNvPr id="61" name="išľíďè">
            <a:extLst>
              <a:ext uri="{FF2B5EF4-FFF2-40B4-BE49-F238E27FC236}">
                <a16:creationId xmlns:a16="http://schemas.microsoft.com/office/drawing/2014/main" id="{69F52DD9-D451-47A1-ABBF-D325C7AFA6D7}"/>
              </a:ext>
            </a:extLst>
          </p:cNvPr>
          <p:cNvSpPr/>
          <p:nvPr/>
        </p:nvSpPr>
        <p:spPr bwMode="auto">
          <a:xfrm>
            <a:off x="6092766" y="5573281"/>
            <a:ext cx="2856361" cy="5591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lIns="90000" rIns="90000" wrap="square">
            <a:noAutofit/>
          </a:bodyPr>
          <a:lstStyle/>
          <a:p>
            <a:pPr defTabSz="913765" lvl="0">
              <a:lnSpc>
                <a:spcPct val="120000"/>
              </a:lnSpc>
              <a:spcBef>
                <a:spcPct val="0"/>
              </a:spcBef>
              <a:defRPr/>
            </a:pPr>
            <a:r>
              <a:rPr altLang="en-US" b="0" baseline="0" cap="none" i="0" kern="1200" kumimoji="0" lang="zh-CN" noProof="0" normalizeH="0" spc="0" strike="noStrike" sz="1200" u="none">
                <a:ln>
                  <a:noFill/>
                </a:ln>
                <a:solidFill>
                  <a:schemeClr val="bg2">
                    <a:lumMod val="10000"/>
                  </a:schemeClr>
                </a:solidFill>
                <a:effectLst/>
                <a:uLnTx/>
                <a:uFillTx/>
                <a:latin charset="-122" panose="020b0400000000000000" pitchFamily="34" typeface="Noto Sans S Chinese DemiLight"/>
                <a:ea charset="-122" panose="020b0400000000000000" pitchFamily="34" typeface="Noto Sans S Chinese DemiLight"/>
              </a:rPr>
              <a:t>输入替换内容编辑文字输入替换内容编辑文字输入替换内容编辑文字输入替换内容编辑文字输入替换内容编辑文字</a:t>
            </a:r>
          </a:p>
        </p:txBody>
      </p:sp>
      <p:sp>
        <p:nvSpPr>
          <p:cNvPr id="62" name="iSlíďè">
            <a:extLst>
              <a:ext uri="{FF2B5EF4-FFF2-40B4-BE49-F238E27FC236}">
                <a16:creationId xmlns:a16="http://schemas.microsoft.com/office/drawing/2014/main" id="{D2D5929C-8754-4703-8EF1-B15D18F02E3F}"/>
              </a:ext>
            </a:extLst>
          </p:cNvPr>
          <p:cNvSpPr txBox="1"/>
          <p:nvPr/>
        </p:nvSpPr>
        <p:spPr bwMode="auto">
          <a:xfrm>
            <a:off x="6548270" y="5086436"/>
            <a:ext cx="2195830" cy="3511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0000" rIns="90000" wrap="none">
            <a:normAutofit lnSpcReduction="10000"/>
          </a:bodyPr>
          <a:lstStyle/>
          <a:p>
            <a:pPr algn="l" defTabSz="913765" eaLnBrk="1" fontAlgn="auto" hangingPunct="1" indent="0" latinLnBrk="0" lvl="0" marL="0" marR="0" rtl="0">
              <a:spcBef>
                <a:spcPct val="0"/>
              </a:spcBef>
              <a:spcAft>
                <a:spcPct val="0"/>
              </a:spcAft>
              <a:buClrTx/>
              <a:buSzTx/>
              <a:buFontTx/>
              <a:buNone/>
              <a:defRPr/>
            </a:pPr>
            <a:r>
              <a:rPr altLang="en-US" b="1" baseline="0" cap="none" i="0" kern="1200" kumimoji="0" lang="zh-CN" noProof="0" normalizeH="0" spc="0" strike="noStrike" sz="1800" u="none">
                <a:ln>
                  <a:noFill/>
                </a:ln>
                <a:solidFill>
                  <a:schemeClr val="bg2">
                    <a:lumMod val="10000"/>
                  </a:schemeClr>
                </a:solidFill>
                <a:effectLst/>
                <a:uLnTx/>
                <a:uFillTx/>
                <a:latin charset="-122" panose="020b0400000000000000" pitchFamily="34" typeface="Noto Sans S Chinese DemiLight"/>
                <a:ea charset="-122" panose="020b0400000000000000" pitchFamily="34" typeface="Noto Sans S Chinese DemiLight"/>
              </a:rPr>
              <a:t>标题文本预设</a:t>
            </a:r>
          </a:p>
        </p:txBody>
      </p:sp>
    </p:spTree>
    <p:extLst>
      <p:ext uri="{BB962C8B-B14F-4D97-AF65-F5344CB8AC3E}">
        <p14:creationId val="1503017710"/>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54"/>
                                        </p:tgtEl>
                                        <p:attrNameLst>
                                          <p:attrName>style.visibility</p:attrName>
                                        </p:attrNameLst>
                                      </p:cBhvr>
                                      <p:to>
                                        <p:strVal val="visible"/>
                                      </p:to>
                                    </p:set>
                                    <p:animEffect filter="wipe(down)" transition="in">
                                      <p:cBhvr>
                                        <p:cTn dur="500" id="7"/>
                                        <p:tgtEl>
                                          <p:spTgt spid="54"/>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22" presetSubtype="4">
                                  <p:stCondLst>
                                    <p:cond delay="0"/>
                                  </p:stCondLst>
                                  <p:childTnLst>
                                    <p:set>
                                      <p:cBhvr>
                                        <p:cTn dur="1" fill="hold" id="11">
                                          <p:stCondLst>
                                            <p:cond delay="0"/>
                                          </p:stCondLst>
                                        </p:cTn>
                                        <p:tgtEl>
                                          <p:spTgt spid="53"/>
                                        </p:tgtEl>
                                        <p:attrNameLst>
                                          <p:attrName>style.visibility</p:attrName>
                                        </p:attrNameLst>
                                      </p:cBhvr>
                                      <p:to>
                                        <p:strVal val="visible"/>
                                      </p:to>
                                    </p:set>
                                    <p:animEffect filter="wipe(down)" transition="in">
                                      <p:cBhvr>
                                        <p:cTn dur="500" id="12"/>
                                        <p:tgtEl>
                                          <p:spTgt spid="53"/>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22" presetSubtype="4">
                                  <p:stCondLst>
                                    <p:cond delay="0"/>
                                  </p:stCondLst>
                                  <p:childTnLst>
                                    <p:set>
                                      <p:cBhvr>
                                        <p:cTn dur="1" fill="hold" id="16">
                                          <p:stCondLst>
                                            <p:cond delay="0"/>
                                          </p:stCondLst>
                                        </p:cTn>
                                        <p:tgtEl>
                                          <p:spTgt spid="56"/>
                                        </p:tgtEl>
                                        <p:attrNameLst>
                                          <p:attrName>style.visibility</p:attrName>
                                        </p:attrNameLst>
                                      </p:cBhvr>
                                      <p:to>
                                        <p:strVal val="visible"/>
                                      </p:to>
                                    </p:set>
                                    <p:animEffect filter="wipe(down)" transition="in">
                                      <p:cBhvr>
                                        <p:cTn dur="500" id="17"/>
                                        <p:tgtEl>
                                          <p:spTgt spid="56"/>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grpId="0" id="20" nodeType="clickEffect" presetClass="entr" presetID="22" presetSubtype="4">
                                  <p:stCondLst>
                                    <p:cond delay="0"/>
                                  </p:stCondLst>
                                  <p:childTnLst>
                                    <p:set>
                                      <p:cBhvr>
                                        <p:cTn dur="1" fill="hold" id="21">
                                          <p:stCondLst>
                                            <p:cond delay="0"/>
                                          </p:stCondLst>
                                        </p:cTn>
                                        <p:tgtEl>
                                          <p:spTgt spid="55"/>
                                        </p:tgtEl>
                                        <p:attrNameLst>
                                          <p:attrName>style.visibility</p:attrName>
                                        </p:attrNameLst>
                                      </p:cBhvr>
                                      <p:to>
                                        <p:strVal val="visible"/>
                                      </p:to>
                                    </p:set>
                                    <p:animEffect filter="wipe(down)" transition="in">
                                      <p:cBhvr>
                                        <p:cTn dur="500" id="22"/>
                                        <p:tgtEl>
                                          <p:spTgt spid="55"/>
                                        </p:tgtEl>
                                      </p:cBhvr>
                                    </p:animEffect>
                                  </p:childTnLst>
                                </p:cTn>
                              </p:par>
                            </p:childTnLst>
                          </p:cTn>
                        </p:par>
                      </p:childTnLst>
                    </p:cTn>
                  </p:par>
                  <p:par>
                    <p:cTn fill="hold" id="23" nodeType="clickPar">
                      <p:stCondLst>
                        <p:cond delay="indefinite"/>
                      </p:stCondLst>
                      <p:childTnLst>
                        <p:par>
                          <p:cTn fill="hold" id="24" nodeType="afterGroup">
                            <p:stCondLst>
                              <p:cond delay="0"/>
                            </p:stCondLst>
                            <p:childTnLst>
                              <p:par>
                                <p:cTn fill="hold" grpId="0" id="25" nodeType="clickEffect" presetClass="entr" presetID="22" presetSubtype="4">
                                  <p:stCondLst>
                                    <p:cond delay="0"/>
                                  </p:stCondLst>
                                  <p:childTnLst>
                                    <p:set>
                                      <p:cBhvr>
                                        <p:cTn dur="1" fill="hold" id="26">
                                          <p:stCondLst>
                                            <p:cond delay="0"/>
                                          </p:stCondLst>
                                        </p:cTn>
                                        <p:tgtEl>
                                          <p:spTgt spid="58"/>
                                        </p:tgtEl>
                                        <p:attrNameLst>
                                          <p:attrName>style.visibility</p:attrName>
                                        </p:attrNameLst>
                                      </p:cBhvr>
                                      <p:to>
                                        <p:strVal val="visible"/>
                                      </p:to>
                                    </p:set>
                                    <p:animEffect filter="wipe(down)" transition="in">
                                      <p:cBhvr>
                                        <p:cTn dur="500" id="27"/>
                                        <p:tgtEl>
                                          <p:spTgt spid="58"/>
                                        </p:tgtEl>
                                      </p:cBhvr>
                                    </p:animEffect>
                                  </p:childTnLst>
                                </p:cTn>
                              </p:par>
                            </p:childTnLst>
                          </p:cTn>
                        </p:par>
                      </p:childTnLst>
                    </p:cTn>
                  </p:par>
                  <p:par>
                    <p:cTn fill="hold" id="28" nodeType="clickPar">
                      <p:stCondLst>
                        <p:cond delay="indefinite"/>
                      </p:stCondLst>
                      <p:childTnLst>
                        <p:par>
                          <p:cTn fill="hold" id="29" nodeType="afterGroup">
                            <p:stCondLst>
                              <p:cond delay="0"/>
                            </p:stCondLst>
                            <p:childTnLst>
                              <p:par>
                                <p:cTn fill="hold" grpId="0" id="30" nodeType="clickEffect" presetClass="entr" presetID="22" presetSubtype="4">
                                  <p:stCondLst>
                                    <p:cond delay="0"/>
                                  </p:stCondLst>
                                  <p:childTnLst>
                                    <p:set>
                                      <p:cBhvr>
                                        <p:cTn dur="1" fill="hold" id="31">
                                          <p:stCondLst>
                                            <p:cond delay="0"/>
                                          </p:stCondLst>
                                        </p:cTn>
                                        <p:tgtEl>
                                          <p:spTgt spid="57"/>
                                        </p:tgtEl>
                                        <p:attrNameLst>
                                          <p:attrName>style.visibility</p:attrName>
                                        </p:attrNameLst>
                                      </p:cBhvr>
                                      <p:to>
                                        <p:strVal val="visible"/>
                                      </p:to>
                                    </p:set>
                                    <p:animEffect filter="wipe(down)" transition="in">
                                      <p:cBhvr>
                                        <p:cTn dur="500" id="32"/>
                                        <p:tgtEl>
                                          <p:spTgt spid="57"/>
                                        </p:tgtEl>
                                      </p:cBhvr>
                                    </p:animEffect>
                                  </p:childTnLst>
                                </p:cTn>
                              </p:par>
                            </p:childTnLst>
                          </p:cTn>
                        </p:par>
                      </p:childTnLst>
                    </p:cTn>
                  </p:par>
                  <p:par>
                    <p:cTn fill="hold" id="33" nodeType="clickPar">
                      <p:stCondLst>
                        <p:cond delay="indefinite"/>
                      </p:stCondLst>
                      <p:childTnLst>
                        <p:par>
                          <p:cTn fill="hold" id="34" nodeType="afterGroup">
                            <p:stCondLst>
                              <p:cond delay="0"/>
                            </p:stCondLst>
                            <p:childTnLst>
                              <p:par>
                                <p:cTn fill="hold" grpId="0" id="35" nodeType="clickEffect" presetClass="entr" presetID="22" presetSubtype="4">
                                  <p:stCondLst>
                                    <p:cond delay="0"/>
                                  </p:stCondLst>
                                  <p:childTnLst>
                                    <p:set>
                                      <p:cBhvr>
                                        <p:cTn dur="1" fill="hold" id="36">
                                          <p:stCondLst>
                                            <p:cond delay="0"/>
                                          </p:stCondLst>
                                        </p:cTn>
                                        <p:tgtEl>
                                          <p:spTgt spid="60"/>
                                        </p:tgtEl>
                                        <p:attrNameLst>
                                          <p:attrName>style.visibility</p:attrName>
                                        </p:attrNameLst>
                                      </p:cBhvr>
                                      <p:to>
                                        <p:strVal val="visible"/>
                                      </p:to>
                                    </p:set>
                                    <p:animEffect filter="wipe(down)" transition="in">
                                      <p:cBhvr>
                                        <p:cTn dur="500" id="37"/>
                                        <p:tgtEl>
                                          <p:spTgt spid="60"/>
                                        </p:tgtEl>
                                      </p:cBhvr>
                                    </p:animEffect>
                                  </p:childTnLst>
                                </p:cTn>
                              </p:par>
                            </p:childTnLst>
                          </p:cTn>
                        </p:par>
                      </p:childTnLst>
                    </p:cTn>
                  </p:par>
                  <p:par>
                    <p:cTn fill="hold" id="38" nodeType="clickPar">
                      <p:stCondLst>
                        <p:cond delay="indefinite"/>
                      </p:stCondLst>
                      <p:childTnLst>
                        <p:par>
                          <p:cTn fill="hold" id="39" nodeType="afterGroup">
                            <p:stCondLst>
                              <p:cond delay="0"/>
                            </p:stCondLst>
                            <p:childTnLst>
                              <p:par>
                                <p:cTn fill="hold" grpId="0" id="40" nodeType="clickEffect" presetClass="entr" presetID="22" presetSubtype="4">
                                  <p:stCondLst>
                                    <p:cond delay="0"/>
                                  </p:stCondLst>
                                  <p:childTnLst>
                                    <p:set>
                                      <p:cBhvr>
                                        <p:cTn dur="1" fill="hold" id="41">
                                          <p:stCondLst>
                                            <p:cond delay="0"/>
                                          </p:stCondLst>
                                        </p:cTn>
                                        <p:tgtEl>
                                          <p:spTgt spid="59"/>
                                        </p:tgtEl>
                                        <p:attrNameLst>
                                          <p:attrName>style.visibility</p:attrName>
                                        </p:attrNameLst>
                                      </p:cBhvr>
                                      <p:to>
                                        <p:strVal val="visible"/>
                                      </p:to>
                                    </p:set>
                                    <p:animEffect filter="wipe(down)" transition="in">
                                      <p:cBhvr>
                                        <p:cTn dur="500" id="42"/>
                                        <p:tgtEl>
                                          <p:spTgt spid="59"/>
                                        </p:tgtEl>
                                      </p:cBhvr>
                                    </p:animEffect>
                                  </p:childTnLst>
                                </p:cTn>
                              </p:par>
                            </p:childTnLst>
                          </p:cTn>
                        </p:par>
                      </p:childTnLst>
                    </p:cTn>
                  </p:par>
                  <p:par>
                    <p:cTn fill="hold" id="43" nodeType="clickPar">
                      <p:stCondLst>
                        <p:cond delay="indefinite"/>
                      </p:stCondLst>
                      <p:childTnLst>
                        <p:par>
                          <p:cTn fill="hold" id="44" nodeType="afterGroup">
                            <p:stCondLst>
                              <p:cond delay="0"/>
                            </p:stCondLst>
                            <p:childTnLst>
                              <p:par>
                                <p:cTn fill="hold" grpId="0" id="45" nodeType="clickEffect" presetClass="entr" presetID="22" presetSubtype="4">
                                  <p:stCondLst>
                                    <p:cond delay="0"/>
                                  </p:stCondLst>
                                  <p:childTnLst>
                                    <p:set>
                                      <p:cBhvr>
                                        <p:cTn dur="1" fill="hold" id="46">
                                          <p:stCondLst>
                                            <p:cond delay="0"/>
                                          </p:stCondLst>
                                        </p:cTn>
                                        <p:tgtEl>
                                          <p:spTgt spid="62"/>
                                        </p:tgtEl>
                                        <p:attrNameLst>
                                          <p:attrName>style.visibility</p:attrName>
                                        </p:attrNameLst>
                                      </p:cBhvr>
                                      <p:to>
                                        <p:strVal val="visible"/>
                                      </p:to>
                                    </p:set>
                                    <p:animEffect filter="wipe(down)" transition="in">
                                      <p:cBhvr>
                                        <p:cTn dur="500" id="47"/>
                                        <p:tgtEl>
                                          <p:spTgt spid="62"/>
                                        </p:tgtEl>
                                      </p:cBhvr>
                                    </p:animEffect>
                                  </p:childTnLst>
                                </p:cTn>
                              </p:par>
                            </p:childTnLst>
                          </p:cTn>
                        </p:par>
                      </p:childTnLst>
                    </p:cTn>
                  </p:par>
                  <p:par>
                    <p:cTn fill="hold" id="48" nodeType="clickPar">
                      <p:stCondLst>
                        <p:cond delay="indefinite"/>
                      </p:stCondLst>
                      <p:childTnLst>
                        <p:par>
                          <p:cTn fill="hold" id="49" nodeType="afterGroup">
                            <p:stCondLst>
                              <p:cond delay="0"/>
                            </p:stCondLst>
                            <p:childTnLst>
                              <p:par>
                                <p:cTn fill="hold" grpId="0" id="50" nodeType="clickEffect" presetClass="entr" presetID="22" presetSubtype="4">
                                  <p:stCondLst>
                                    <p:cond delay="0"/>
                                  </p:stCondLst>
                                  <p:childTnLst>
                                    <p:set>
                                      <p:cBhvr>
                                        <p:cTn dur="1" fill="hold" id="51">
                                          <p:stCondLst>
                                            <p:cond delay="0"/>
                                          </p:stCondLst>
                                        </p:cTn>
                                        <p:tgtEl>
                                          <p:spTgt spid="61"/>
                                        </p:tgtEl>
                                        <p:attrNameLst>
                                          <p:attrName>style.visibility</p:attrName>
                                        </p:attrNameLst>
                                      </p:cBhvr>
                                      <p:to>
                                        <p:strVal val="visible"/>
                                      </p:to>
                                    </p:set>
                                    <p:animEffect filter="wipe(down)" transition="in">
                                      <p:cBhvr>
                                        <p:cTn dur="500" id="52"/>
                                        <p:tgtEl>
                                          <p:spTgt spid="6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3"/>
      <p:bldP grpId="0" spid="54"/>
      <p:bldP grpId="0" spid="55"/>
      <p:bldP grpId="0" spid="56"/>
      <p:bldP grpId="0" spid="57"/>
      <p:bldP grpId="0" spid="58"/>
      <p:bldP grpId="0" spid="59"/>
      <p:bldP grpId="0" spid="60"/>
      <p:bldP grpId="0" spid="61"/>
      <p:bldP grpId="0" spid="62"/>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descr="e7d195523061f1c0cef09ac28eaae964ec9988a5cce77c8b8C1E4685C6E6B40CD7615480512384A61EE159C6FE0045D14B61E85D0A95589D558B81FFC809322ACC20DC2254D928200A3EA0841B8B1814961BE795024DFDEF45878460D5EEC04B3DB4C246007153409DEDE37CA726A66AF19B77CE744E11CADCFB09B3408DEC1F688348922E38CCEE" hidden="1" id="2" name="e7d195523061f1c0"/>
          <p:cNvSpPr txBox="1"/>
          <p:nvPr/>
        </p:nvSpPr>
        <p:spPr>
          <a:xfrm>
            <a:off x="-355599" y="1803400"/>
            <a:ext cx="436880" cy="1016000"/>
          </a:xfrm>
          <a:prstGeom prst="rect">
            <a:avLst/>
          </a:prstGeom>
          <a:noFill/>
        </p:spPr>
        <p:txBody>
          <a:bodyPr rtlCol="0" vert="wordArtVert">
            <a:spAutoFit/>
          </a:bodyPr>
          <a:lstStyle/>
          <a:p>
            <a:r>
              <a:rPr altLang="zh-CN" lang="en-US" sz="133">
                <a:latin charset="-122" panose="020b0300000000000000" pitchFamily="34" typeface="Noto Sans S Chinese Light"/>
                <a:ea charset="-122" panose="020b0300000000000000" pitchFamily="34" typeface="Noto Sans S Chinese Light"/>
              </a:rPr>
              <a:t>e7d195523061f1c0cef09ac28eaae964ec9988a5cce77c8b8C1E4685C6E6B40CD7615480512384A61EE159C6FE0045D14B61E85D0A95589D558B81FFC809322ACC20DC2254D928200A3EA0841B8B1814961BE795024DFDEF45878460D5EEC04B3DB4C246007153409DEDE37CA726A66AF19B77CE744E11CADCFB09B3408DEC1F688348922E38CCEE</a:t>
            </a:r>
          </a:p>
        </p:txBody>
      </p:sp>
      <p:graphicFrame>
        <p:nvGraphicFramePr>
          <p:cNvPr id="5" name="Chart 1"/>
          <p:cNvGraphicFramePr/>
          <p:nvPr/>
        </p:nvGraphicFramePr>
        <p:xfrm>
          <a:off x="1127125" y="1683657"/>
          <a:ext cx="10477499" cy="4326619"/>
        </p:xfrm>
        <a:graphic>
          <a:graphicData uri="http://schemas.openxmlformats.org/drawingml/2006/chart">
            <c:chart xmlns:c="http://schemas.openxmlformats.org/drawingml/2006/chart" r:id="rId3"/>
          </a:graphicData>
        </a:graphic>
      </p:graphicFrame>
      <p:sp>
        <p:nvSpPr>
          <p:cNvPr descr="e7d195523061f1c0cef09ac28eaae964ec9988a5cce77c8b8C1E4685C6E6B40CD7615480512384A61EE159C6FE0045D14B61E85D0A95589D558B81FFC809322ACC20DC2254D928200A3EA0841B8B18144DC47CBD04FCA384408AF03A26AFFDF192346722787A389DB6D6BE826066A063ECDC78A932AD2721B5CFDE870F76DE7C3CCE2B9A07730B5F" id="6" name="矩形 5"/>
          <p:cNvSpPr/>
          <p:nvPr/>
        </p:nvSpPr>
        <p:spPr>
          <a:xfrm>
            <a:off x="1579071" y="1983642"/>
            <a:ext cx="6652532" cy="1615440"/>
          </a:xfrm>
          <a:prstGeom prst="rect">
            <a:avLst/>
          </a:prstGeom>
        </p:spPr>
        <p:txBody>
          <a:bodyPr wrap="square">
            <a:spAutoFit/>
          </a:bodyPr>
          <a:lstStyle/>
          <a:p>
            <a:pPr>
              <a:spcBef>
                <a:spcPts val="1200"/>
              </a:spcBef>
            </a:pPr>
            <a:r>
              <a:rPr altLang="zh-CN" lang="en-US">
                <a:solidFill>
                  <a:schemeClr val="tx1">
                    <a:lumMod val="75000"/>
                    <a:lumOff val="25000"/>
                  </a:schemeClr>
                </a:solidFill>
                <a:latin charset="-122" panose="020b0300000000000000" pitchFamily="34" typeface="Noto Sans S Chinese Light"/>
                <a:ea charset="-122" panose="020b0300000000000000" pitchFamily="34" typeface="Noto Sans S Chinese Light"/>
              </a:rPr>
              <a:t>Sample title goes here</a:t>
            </a:r>
          </a:p>
          <a:p>
            <a:pPr>
              <a:spcBef>
                <a:spcPts val="1200"/>
              </a:spcBef>
            </a:pPr>
            <a:r>
              <a:rPr altLang="zh-CN" lang="en-US">
                <a:solidFill>
                  <a:schemeClr val="tx1">
                    <a:lumMod val="75000"/>
                    <a:lumOff val="25000"/>
                  </a:schemeClr>
                </a:solidFill>
                <a:latin charset="-122" panose="020b0300000000000000" pitchFamily="34" typeface="Noto Sans S Chinese Light"/>
                <a:ea charset="-122" panose="020b0300000000000000" pitchFamily="34" typeface="Noto Sans S Chinese Light"/>
              </a:rPr>
              <a:t>输入替换内容编辑文字输入替换内容编辑文字输入替换内容编辑文字输入替换内容编辑文字Very easy to change the color schemes. 输入替换内容编辑文字输入替换内容编辑文字输入替换内容编辑文字输入替换内容编辑文字</a:t>
            </a:r>
          </a:p>
        </p:txBody>
      </p:sp>
    </p:spTree>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5">
                                            <p:graphicEl>
                                              <a:chart bldStep="gridLegend" categoryIdx="-3" seriesIdx="-3"/>
                                            </p:graphicEl>
                                          </p:spTgt>
                                        </p:tgtEl>
                                        <p:attrNameLst>
                                          <p:attrName>style.visibility</p:attrName>
                                        </p:attrNameLst>
                                      </p:cBhvr>
                                      <p:to>
                                        <p:strVal val="visible"/>
                                      </p:to>
                                    </p:set>
                                    <p:animEffect filter="wipe(left)" transition="in">
                                      <p:cBhvr>
                                        <p:cTn dur="500" id="7"/>
                                        <p:tgtEl>
                                          <p:spTgt spid="5">
                                            <p:graphicEl>
                                              <a:chart bldStep="gridLegend" categoryIdx="-3" seriesIdx="-3"/>
                                            </p:graphicEl>
                                          </p:spTgt>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5">
                                            <p:graphicEl>
                                              <a:chart bldStep="series" categoryIdx="-4" seriesIdx="0"/>
                                            </p:graphicEl>
                                          </p:spTgt>
                                        </p:tgtEl>
                                        <p:attrNameLst>
                                          <p:attrName>style.visibility</p:attrName>
                                        </p:attrNameLst>
                                      </p:cBhvr>
                                      <p:to>
                                        <p:strVal val="visible"/>
                                      </p:to>
                                    </p:set>
                                    <p:animEffect filter="wipe(left)" transition="in">
                                      <p:cBhvr>
                                        <p:cTn dur="500" id="11"/>
                                        <p:tgtEl>
                                          <p:spTgt spid="5">
                                            <p:graphicEl>
                                              <a:chart bldStep="series" categoryIdx="-4" seriesIdx="0"/>
                                            </p:graphicEl>
                                          </p:spTgt>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5">
                                            <p:graphicEl>
                                              <a:chart bldStep="series" categoryIdx="-4" seriesIdx="1"/>
                                            </p:graphicEl>
                                          </p:spTgt>
                                        </p:tgtEl>
                                        <p:attrNameLst>
                                          <p:attrName>style.visibility</p:attrName>
                                        </p:attrNameLst>
                                      </p:cBhvr>
                                      <p:to>
                                        <p:strVal val="visible"/>
                                      </p:to>
                                    </p:set>
                                    <p:animEffect filter="wipe(left)" transition="in">
                                      <p:cBhvr>
                                        <p:cTn dur="500" id="15"/>
                                        <p:tgtEl>
                                          <p:spTgt spid="5">
                                            <p:graphicEl>
                                              <a:chart bldStep="series" categoryIdx="-4" seriesIdx="1"/>
                                            </p:graphicEl>
                                          </p:spTgt>
                                        </p:tgtEl>
                                      </p:cBhvr>
                                    </p:animEffect>
                                  </p:childTnLst>
                                </p:cTn>
                              </p:par>
                            </p:childTnLst>
                          </p:cTn>
                        </p:par>
                        <p:par>
                          <p:cTn fill="hold" id="16" nodeType="afterGroup">
                            <p:stCondLst>
                              <p:cond delay="1500"/>
                            </p:stCondLst>
                            <p:childTnLst>
                              <p:par>
                                <p:cTn decel="100000" fill="hold" grpId="0" id="17" nodeType="afterEffect" presetClass="entr" presetID="2" presetSubtype="2">
                                  <p:stCondLst>
                                    <p:cond delay="0"/>
                                  </p:stCondLst>
                                  <p:childTnLst>
                                    <p:set>
                                      <p:cBhvr>
                                        <p:cTn dur="1" fill="hold" id="18">
                                          <p:stCondLst>
                                            <p:cond delay="0"/>
                                          </p:stCondLst>
                                        </p:cTn>
                                        <p:tgtEl>
                                          <p:spTgt spid="6"/>
                                        </p:tgtEl>
                                        <p:attrNameLst>
                                          <p:attrName>style.visibility</p:attrName>
                                        </p:attrNameLst>
                                      </p:cBhvr>
                                      <p:to>
                                        <p:strVal val="visible"/>
                                      </p:to>
                                    </p:set>
                                    <p:anim calcmode="lin" valueType="num">
                                      <p:cBhvr additive="base">
                                        <p:cTn dur="1000" fill="hold" id="19"/>
                                        <p:tgtEl>
                                          <p:spTgt spid="6"/>
                                        </p:tgtEl>
                                        <p:attrNameLst>
                                          <p:attrName>ppt_x</p:attrName>
                                        </p:attrNameLst>
                                      </p:cBhvr>
                                      <p:tavLst>
                                        <p:tav tm="0">
                                          <p:val>
                                            <p:strVal val="1+#ppt_w/2"/>
                                          </p:val>
                                        </p:tav>
                                        <p:tav tm="100000">
                                          <p:val>
                                            <p:strVal val="#ppt_x"/>
                                          </p:val>
                                        </p:tav>
                                      </p:tavLst>
                                    </p:anim>
                                    <p:anim calcmode="lin" valueType="num">
                                      <p:cBhvr additive="base">
                                        <p:cTn dur="1000" fill="hold" id="20"/>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Graphic grpId="0" spid="5" uiExpand="1">
        <p:bldSub>
          <a:bldChart bld="series"/>
        </p:bldSub>
      </p:bldGraphic>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燕尾形箭头 3"/>
          <p:cNvSpPr/>
          <p:nvPr/>
        </p:nvSpPr>
        <p:spPr>
          <a:xfrm>
            <a:off x="1438747" y="3219463"/>
            <a:ext cx="9405532" cy="228600"/>
          </a:xfrm>
          <a:prstGeom prst="notched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6" lIns="91431" rIns="91431" rtlCol="0" tIns="45716"/>
          <a:lstStyle/>
          <a:p>
            <a:pPr algn="ctr"/>
            <a:endParaRPr altLang="en-US" lang="zh-CN" sz="2489">
              <a:latin charset="-122" panose="020b0300000000000000" pitchFamily="34" typeface="Noto Sans S Chinese Light"/>
              <a:ea charset="-122" panose="020b0300000000000000" pitchFamily="34" typeface="Noto Sans S Chinese Light"/>
              <a:cs charset="0" panose="020b0604020202020204" pitchFamily="34" typeface="Arial"/>
            </a:endParaRPr>
          </a:p>
        </p:txBody>
      </p:sp>
      <p:sp>
        <p:nvSpPr>
          <p:cNvPr id="5" name="椭圆 4"/>
          <p:cNvSpPr/>
          <p:nvPr/>
        </p:nvSpPr>
        <p:spPr>
          <a:xfrm>
            <a:off x="4779535" y="3250499"/>
            <a:ext cx="166533" cy="1665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6" lIns="91431" rIns="91431" rtlCol="0" tIns="45716"/>
          <a:lstStyle/>
          <a:p>
            <a:pPr algn="ctr"/>
            <a:endParaRPr altLang="en-US" lang="zh-CN" sz="2489">
              <a:latin charset="-122" panose="020b0300000000000000" pitchFamily="34" typeface="Noto Sans S Chinese Light"/>
              <a:ea charset="-122" panose="020b0300000000000000" pitchFamily="34" typeface="Noto Sans S Chinese Light"/>
              <a:cs charset="0" panose="020b0604020202020204" pitchFamily="34" typeface="Arial"/>
            </a:endParaRPr>
          </a:p>
        </p:txBody>
      </p:sp>
      <p:sp>
        <p:nvSpPr>
          <p:cNvPr id="6" name="椭圆 5"/>
          <p:cNvSpPr/>
          <p:nvPr/>
        </p:nvSpPr>
        <p:spPr>
          <a:xfrm>
            <a:off x="7274948" y="3250499"/>
            <a:ext cx="166533" cy="16653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6" lIns="91431" rIns="91431" rtlCol="0" tIns="45716"/>
          <a:lstStyle/>
          <a:p>
            <a:pPr algn="ctr"/>
            <a:endParaRPr altLang="en-US" lang="zh-CN" sz="2489">
              <a:latin charset="-122" panose="020b0300000000000000" pitchFamily="34" typeface="Noto Sans S Chinese Light"/>
              <a:ea charset="-122" panose="020b0300000000000000" pitchFamily="34" typeface="Noto Sans S Chinese Light"/>
              <a:cs charset="0" panose="020b0604020202020204" pitchFamily="34" typeface="Arial"/>
            </a:endParaRPr>
          </a:p>
        </p:txBody>
      </p:sp>
      <p:sp>
        <p:nvSpPr>
          <p:cNvPr id="7" name="椭圆 6"/>
          <p:cNvSpPr/>
          <p:nvPr/>
        </p:nvSpPr>
        <p:spPr>
          <a:xfrm>
            <a:off x="9755311" y="3250499"/>
            <a:ext cx="166533" cy="1665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6" lIns="91431" rIns="91431" rtlCol="0" tIns="45716"/>
          <a:lstStyle/>
          <a:p>
            <a:pPr algn="ctr"/>
            <a:endParaRPr altLang="en-US" lang="zh-CN" sz="2489">
              <a:latin charset="-122" panose="020b0300000000000000" pitchFamily="34" typeface="Noto Sans S Chinese Light"/>
              <a:ea charset="-122" panose="020b0300000000000000" pitchFamily="34" typeface="Noto Sans S Chinese Light"/>
              <a:cs charset="0" panose="020b0604020202020204" pitchFamily="34" typeface="Arial"/>
            </a:endParaRPr>
          </a:p>
        </p:txBody>
      </p:sp>
      <p:sp>
        <p:nvSpPr>
          <p:cNvPr id="8" name="椭圆 7"/>
          <p:cNvSpPr/>
          <p:nvPr/>
        </p:nvSpPr>
        <p:spPr>
          <a:xfrm>
            <a:off x="2299175" y="3250499"/>
            <a:ext cx="166533" cy="16653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6" lIns="91431" rIns="91431" rtlCol="0" tIns="45716"/>
          <a:lstStyle/>
          <a:p>
            <a:pPr algn="ctr"/>
            <a:endParaRPr altLang="en-US" lang="zh-CN" sz="2489">
              <a:latin charset="-122" panose="020b0300000000000000" pitchFamily="34" typeface="Noto Sans S Chinese Light"/>
              <a:ea charset="-122" panose="020b0300000000000000" pitchFamily="34" typeface="Noto Sans S Chinese Light"/>
              <a:cs charset="0" panose="020b0604020202020204" pitchFamily="34" typeface="Arial"/>
            </a:endParaRPr>
          </a:p>
        </p:txBody>
      </p:sp>
      <p:grpSp>
        <p:nvGrpSpPr>
          <p:cNvPr id="9" name="组合 8"/>
          <p:cNvGrpSpPr/>
          <p:nvPr/>
        </p:nvGrpSpPr>
        <p:grpSpPr>
          <a:xfrm>
            <a:off x="4379167" y="2010871"/>
            <a:ext cx="962021" cy="962023"/>
            <a:chOff x="4341368" y="2343128"/>
            <a:chExt cx="962021" cy="962021"/>
          </a:xfrm>
          <a:solidFill>
            <a:schemeClr val="accent2"/>
          </a:solidFill>
        </p:grpSpPr>
        <p:sp>
          <p:nvSpPr>
            <p:cNvPr id="10" name="泪滴形 9"/>
            <p:cNvSpPr/>
            <p:nvPr/>
          </p:nvSpPr>
          <p:spPr>
            <a:xfrm rot="8100000">
              <a:off x="4341368" y="2343128"/>
              <a:ext cx="962021" cy="962021"/>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89">
                <a:solidFill>
                  <a:schemeClr val="tx2">
                    <a:lumMod val="75000"/>
                  </a:schemeClr>
                </a:solidFill>
                <a:latin charset="-122" panose="020b0300000000000000" pitchFamily="34" typeface="Noto Sans S Chinese Light"/>
                <a:ea charset="-122" panose="020b0300000000000000" pitchFamily="34" typeface="Noto Sans S Chinese Light"/>
                <a:cs charset="0" panose="020b0604020202020204" pitchFamily="34" typeface="Arial"/>
              </a:endParaRPr>
            </a:p>
          </p:txBody>
        </p:sp>
        <p:sp>
          <p:nvSpPr>
            <p:cNvPr id="11" name="文本框 46"/>
            <p:cNvSpPr txBox="1"/>
            <p:nvPr/>
          </p:nvSpPr>
          <p:spPr>
            <a:xfrm>
              <a:off x="4412016" y="2624084"/>
              <a:ext cx="820724" cy="396240"/>
            </a:xfrm>
            <a:prstGeom prst="rect">
              <a:avLst/>
            </a:prstGeom>
            <a:grpFill/>
          </p:spPr>
          <p:txBody>
            <a:bodyPr rtlCol="0" wrap="square">
              <a:spAutoFit/>
            </a:bodyPr>
            <a:lstStyle/>
            <a:p>
              <a:pPr algn="ctr"/>
              <a:r>
                <a:rPr altLang="en-US" lang="zh-CN" sz="2000">
                  <a:solidFill>
                    <a:schemeClr val="bg1"/>
                  </a:solidFill>
                  <a:latin charset="-122" panose="020b0300000000000000" pitchFamily="34" typeface="Noto Sans S Chinese Light"/>
                  <a:ea charset="-122" panose="020b0300000000000000" pitchFamily="34" typeface="Noto Sans S Chinese Light"/>
                  <a:cs charset="0" panose="020b0604020202020204" pitchFamily="34" typeface="Arial"/>
                </a:rPr>
                <a:t>文字</a:t>
              </a:r>
            </a:p>
          </p:txBody>
        </p:sp>
      </p:grpSp>
      <p:grpSp>
        <p:nvGrpSpPr>
          <p:cNvPr id="12" name="组合 11"/>
          <p:cNvGrpSpPr/>
          <p:nvPr/>
        </p:nvGrpSpPr>
        <p:grpSpPr>
          <a:xfrm>
            <a:off x="1897495" y="2010869"/>
            <a:ext cx="962021" cy="962022"/>
            <a:chOff x="1784435" y="2343128"/>
            <a:chExt cx="962021" cy="962021"/>
          </a:xfrm>
          <a:solidFill>
            <a:schemeClr val="accent1"/>
          </a:solidFill>
        </p:grpSpPr>
        <p:sp>
          <p:nvSpPr>
            <p:cNvPr id="13" name="泪滴形 12"/>
            <p:cNvSpPr/>
            <p:nvPr/>
          </p:nvSpPr>
          <p:spPr>
            <a:xfrm rot="8100000">
              <a:off x="1784435" y="2343128"/>
              <a:ext cx="962021" cy="962021"/>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89">
                <a:solidFill>
                  <a:schemeClr val="tx2">
                    <a:lumMod val="75000"/>
                  </a:schemeClr>
                </a:solidFill>
                <a:latin charset="-122" panose="020b0300000000000000" pitchFamily="34" typeface="Noto Sans S Chinese Light"/>
                <a:ea charset="-122" panose="020b0300000000000000" pitchFamily="34" typeface="Noto Sans S Chinese Light"/>
                <a:cs charset="0" panose="020b0604020202020204" pitchFamily="34" typeface="Arial"/>
              </a:endParaRPr>
            </a:p>
          </p:txBody>
        </p:sp>
        <p:sp>
          <p:nvSpPr>
            <p:cNvPr id="14" name="文本框 49"/>
            <p:cNvSpPr txBox="1"/>
            <p:nvPr/>
          </p:nvSpPr>
          <p:spPr>
            <a:xfrm>
              <a:off x="1838580" y="2595809"/>
              <a:ext cx="853730" cy="457200"/>
            </a:xfrm>
            <a:prstGeom prst="rect">
              <a:avLst/>
            </a:prstGeom>
            <a:grpFill/>
          </p:spPr>
          <p:txBody>
            <a:bodyPr rtlCol="0" wrap="square">
              <a:spAutoFit/>
            </a:bodyPr>
            <a:lstStyle/>
            <a:p>
              <a:pPr algn="ctr">
                <a:lnSpc>
                  <a:spcPct val="120000"/>
                </a:lnSpc>
              </a:pPr>
              <a:r>
                <a:rPr altLang="en-US" lang="zh-CN" sz="2000">
                  <a:solidFill>
                    <a:schemeClr val="bg1"/>
                  </a:solidFill>
                  <a:latin charset="-122" panose="020b0300000000000000" pitchFamily="34" typeface="Noto Sans S Chinese Light"/>
                  <a:ea charset="-122" panose="020b0300000000000000" pitchFamily="34" typeface="Noto Sans S Chinese Light"/>
                  <a:cs charset="0" panose="020b0604020202020204" pitchFamily="34" typeface="Arial"/>
                </a:rPr>
                <a:t>文字</a:t>
              </a:r>
            </a:p>
          </p:txBody>
        </p:sp>
      </p:grpSp>
      <p:grpSp>
        <p:nvGrpSpPr>
          <p:cNvPr id="15" name="组合 14"/>
          <p:cNvGrpSpPr/>
          <p:nvPr/>
        </p:nvGrpSpPr>
        <p:grpSpPr>
          <a:xfrm>
            <a:off x="9357564" y="2010869"/>
            <a:ext cx="962021" cy="962023"/>
            <a:chOff x="9455232" y="2343128"/>
            <a:chExt cx="962021" cy="962021"/>
          </a:xfrm>
          <a:solidFill>
            <a:schemeClr val="accent2"/>
          </a:solidFill>
        </p:grpSpPr>
        <p:sp>
          <p:nvSpPr>
            <p:cNvPr id="16" name="泪滴形 15"/>
            <p:cNvSpPr/>
            <p:nvPr/>
          </p:nvSpPr>
          <p:spPr>
            <a:xfrm rot="8100000">
              <a:off x="9455232" y="2343128"/>
              <a:ext cx="962021" cy="962021"/>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89">
                <a:solidFill>
                  <a:schemeClr val="tx2">
                    <a:lumMod val="75000"/>
                  </a:schemeClr>
                </a:solidFill>
                <a:latin charset="-122" panose="020b0300000000000000" pitchFamily="34" typeface="Noto Sans S Chinese Light"/>
                <a:ea charset="-122" panose="020b0300000000000000" pitchFamily="34" typeface="Noto Sans S Chinese Light"/>
                <a:cs charset="0" panose="020b0604020202020204" pitchFamily="34" typeface="Arial"/>
              </a:endParaRPr>
            </a:p>
          </p:txBody>
        </p:sp>
        <p:sp>
          <p:nvSpPr>
            <p:cNvPr id="17" name="文本框 52"/>
            <p:cNvSpPr txBox="1"/>
            <p:nvPr/>
          </p:nvSpPr>
          <p:spPr>
            <a:xfrm>
              <a:off x="9525881" y="2652355"/>
              <a:ext cx="820724" cy="396240"/>
            </a:xfrm>
            <a:prstGeom prst="rect">
              <a:avLst/>
            </a:prstGeom>
            <a:grpFill/>
          </p:spPr>
          <p:txBody>
            <a:bodyPr rtlCol="0" wrap="square">
              <a:spAutoFit/>
            </a:bodyPr>
            <a:lstStyle>
              <a:defPPr>
                <a:defRPr lang="zh-CN"/>
              </a:defPPr>
              <a:lvl1pPr algn="ctr">
                <a:defRPr sz="2000">
                  <a:solidFill>
                    <a:schemeClr val="bg1"/>
                  </a:solidFill>
                  <a:latin charset="-122" pitchFamily="34" typeface="微软雅黑"/>
                  <a:ea charset="-122" panose="020b0503020204020204" pitchFamily="34" typeface="微软雅黑"/>
                  <a:cs charset="0" panose="020b0604020202020204" pitchFamily="34" typeface="Arial"/>
                </a:defRPr>
              </a:lvl1pPr>
            </a:lstStyle>
            <a:p>
              <a:r>
                <a:rPr altLang="en-US" lang="zh-CN">
                  <a:latin charset="-122" panose="020b0300000000000000" pitchFamily="34" typeface="Noto Sans S Chinese Light"/>
                  <a:ea charset="-122" panose="020b0300000000000000" pitchFamily="34" typeface="Noto Sans S Chinese Light"/>
                </a:rPr>
                <a:t>文字</a:t>
              </a:r>
            </a:p>
          </p:txBody>
        </p:sp>
      </p:grpSp>
      <p:grpSp>
        <p:nvGrpSpPr>
          <p:cNvPr id="18" name="组合 17"/>
          <p:cNvGrpSpPr/>
          <p:nvPr/>
        </p:nvGrpSpPr>
        <p:grpSpPr>
          <a:xfrm>
            <a:off x="6875892" y="2010870"/>
            <a:ext cx="962021" cy="962023"/>
            <a:chOff x="6898301" y="2343128"/>
            <a:chExt cx="962021" cy="962021"/>
          </a:xfrm>
          <a:solidFill>
            <a:schemeClr val="accent1"/>
          </a:solidFill>
        </p:grpSpPr>
        <p:sp>
          <p:nvSpPr>
            <p:cNvPr id="19" name="泪滴形 18"/>
            <p:cNvSpPr/>
            <p:nvPr/>
          </p:nvSpPr>
          <p:spPr>
            <a:xfrm rot="8100000">
              <a:off x="6898301" y="2343128"/>
              <a:ext cx="962021" cy="962021"/>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89">
                <a:solidFill>
                  <a:schemeClr val="tx2">
                    <a:lumMod val="75000"/>
                  </a:schemeClr>
                </a:solidFill>
                <a:latin charset="-122" panose="020b0300000000000000" pitchFamily="34" typeface="Noto Sans S Chinese Light"/>
                <a:ea charset="-122" panose="020b0300000000000000" pitchFamily="34" typeface="Noto Sans S Chinese Light"/>
                <a:cs charset="0" panose="020b0604020202020204" pitchFamily="34" typeface="Arial"/>
              </a:endParaRPr>
            </a:p>
          </p:txBody>
        </p:sp>
        <p:sp>
          <p:nvSpPr>
            <p:cNvPr id="20" name="文本框 55"/>
            <p:cNvSpPr txBox="1"/>
            <p:nvPr/>
          </p:nvSpPr>
          <p:spPr>
            <a:xfrm>
              <a:off x="6952444" y="2624085"/>
              <a:ext cx="853730" cy="396240"/>
            </a:xfrm>
            <a:prstGeom prst="rect">
              <a:avLst/>
            </a:prstGeom>
            <a:grpFill/>
          </p:spPr>
          <p:txBody>
            <a:bodyPr rtlCol="0" wrap="square">
              <a:spAutoFit/>
            </a:bodyPr>
            <a:lstStyle>
              <a:defPPr>
                <a:defRPr lang="zh-CN"/>
              </a:defPPr>
              <a:lvl1pPr algn="ctr">
                <a:defRPr sz="2000">
                  <a:solidFill>
                    <a:schemeClr val="bg1"/>
                  </a:solidFill>
                  <a:latin charset="-122" pitchFamily="34" typeface="微软雅黑"/>
                  <a:ea charset="-122" panose="020b0503020204020204" pitchFamily="34" typeface="微软雅黑"/>
                  <a:cs charset="0" panose="020b0604020202020204" pitchFamily="34" typeface="Arial"/>
                </a:defRPr>
              </a:lvl1pPr>
            </a:lstStyle>
            <a:p>
              <a:r>
                <a:rPr altLang="en-US" lang="zh-CN">
                  <a:latin charset="-122" panose="020b0300000000000000" pitchFamily="34" typeface="Noto Sans S Chinese Light"/>
                  <a:ea charset="-122" panose="020b0300000000000000" pitchFamily="34" typeface="Noto Sans S Chinese Light"/>
                </a:rPr>
                <a:t>文字</a:t>
              </a:r>
            </a:p>
          </p:txBody>
        </p:sp>
      </p:grpSp>
      <p:sp>
        <p:nvSpPr>
          <p:cNvPr id="21" name="矩形 20"/>
          <p:cNvSpPr/>
          <p:nvPr/>
        </p:nvSpPr>
        <p:spPr>
          <a:xfrm>
            <a:off x="1702110" y="3745496"/>
            <a:ext cx="1300462" cy="426712"/>
          </a:xfrm>
          <a:prstGeom prst="rect">
            <a:avLst/>
          </a:prstGeom>
        </p:spPr>
        <p:txBody>
          <a:bodyPr bIns="45716" lIns="91431" rIns="91431" tIns="45716" wrap="none">
            <a:spAutoFit/>
          </a:bodyPr>
          <a:lstStyle/>
          <a:p>
            <a:pPr algn="ctr"/>
            <a:r>
              <a:rPr altLang="en-US" b="1" lang="zh-CN" sz="2200">
                <a:solidFill>
                  <a:schemeClr val="tx1">
                    <a:lumMod val="75000"/>
                    <a:lumOff val="25000"/>
                  </a:schemeClr>
                </a:solidFill>
                <a:latin charset="-122" panose="020b0300000000000000" pitchFamily="34" typeface="Noto Sans S Chinese Light"/>
                <a:ea charset="-122" panose="020b0300000000000000" pitchFamily="34" typeface="Noto Sans S Chinese Light"/>
              </a:rPr>
              <a:t>输入标题</a:t>
            </a:r>
          </a:p>
        </p:txBody>
      </p:sp>
      <p:sp>
        <p:nvSpPr>
          <p:cNvPr id="22" name="矩形 47"/>
          <p:cNvSpPr>
            <a:spLocks noChangeArrowheads="1"/>
          </p:cNvSpPr>
          <p:nvPr/>
        </p:nvSpPr>
        <p:spPr bwMode="auto">
          <a:xfrm>
            <a:off x="1383967" y="4133795"/>
            <a:ext cx="1936749" cy="923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anose="020b0503020204020204" pitchFamily="34" typeface="微软雅黑"/>
                <a:sym charset="0" pitchFamily="34" typeface="Calibri"/>
              </a:defRPr>
            </a:lvl9pPr>
          </a:lstStyle>
          <a:p>
            <a:pPr algn="ctr">
              <a:lnSpc>
                <a:spcPct val="130000"/>
              </a:lnSpc>
              <a:spcBef>
                <a:spcPct val="0"/>
              </a:spcBef>
              <a:buNone/>
            </a:pPr>
            <a:r>
              <a:rPr altLang="en-US" lang="zh-CN" sz="1400">
                <a:solidFill>
                  <a:schemeClr val="tx1">
                    <a:lumMod val="75000"/>
                    <a:lumOff val="25000"/>
                  </a:schemeClr>
                </a:solidFill>
                <a:latin charset="-122" panose="020b0300000000000000" pitchFamily="34" typeface="Noto Sans S Chinese Light"/>
                <a:ea charset="-122" panose="020b0300000000000000" pitchFamily="34" typeface="Noto Sans S Chinese Light"/>
                <a:sym charset="-122" pitchFamily="34" typeface="微软雅黑"/>
              </a:rPr>
              <a:t>输入替换内容编辑文字输入替换内容编辑文字</a:t>
            </a:r>
          </a:p>
        </p:txBody>
      </p:sp>
      <p:sp>
        <p:nvSpPr>
          <p:cNvPr id="23" name="矩形 22"/>
          <p:cNvSpPr/>
          <p:nvPr/>
        </p:nvSpPr>
        <p:spPr>
          <a:xfrm>
            <a:off x="4186274" y="3745496"/>
            <a:ext cx="1300462" cy="426712"/>
          </a:xfrm>
          <a:prstGeom prst="rect">
            <a:avLst/>
          </a:prstGeom>
        </p:spPr>
        <p:txBody>
          <a:bodyPr bIns="45716" lIns="91431" rIns="91431" tIns="45716" wrap="none">
            <a:spAutoFit/>
          </a:bodyPr>
          <a:lstStyle/>
          <a:p>
            <a:pPr algn="ctr"/>
            <a:r>
              <a:rPr altLang="en-US" b="1" lang="zh-CN" sz="2200">
                <a:solidFill>
                  <a:schemeClr val="tx1">
                    <a:lumMod val="75000"/>
                    <a:lumOff val="25000"/>
                  </a:schemeClr>
                </a:solidFill>
                <a:latin charset="-122" panose="020b0300000000000000" pitchFamily="34" typeface="Noto Sans S Chinese Light"/>
                <a:ea charset="-122" panose="020b0300000000000000" pitchFamily="34" typeface="Noto Sans S Chinese Light"/>
              </a:rPr>
              <a:t>输入标题</a:t>
            </a:r>
          </a:p>
        </p:txBody>
      </p:sp>
      <p:sp>
        <p:nvSpPr>
          <p:cNvPr id="24" name="矩形 47"/>
          <p:cNvSpPr>
            <a:spLocks noChangeArrowheads="1"/>
          </p:cNvSpPr>
          <p:nvPr/>
        </p:nvSpPr>
        <p:spPr bwMode="auto">
          <a:xfrm>
            <a:off x="3868132" y="4133795"/>
            <a:ext cx="1936749" cy="923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anose="020b0503020204020204" pitchFamily="34" typeface="微软雅黑"/>
                <a:sym charset="0" pitchFamily="34" typeface="Calibri"/>
              </a:defRPr>
            </a:lvl9pPr>
          </a:lstStyle>
          <a:p>
            <a:pPr algn="ctr">
              <a:lnSpc>
                <a:spcPct val="130000"/>
              </a:lnSpc>
              <a:spcBef>
                <a:spcPct val="0"/>
              </a:spcBef>
              <a:buNone/>
            </a:pPr>
            <a:r>
              <a:rPr altLang="en-US" lang="zh-CN" sz="1400">
                <a:solidFill>
                  <a:schemeClr val="tx1">
                    <a:lumMod val="75000"/>
                    <a:lumOff val="25000"/>
                  </a:schemeClr>
                </a:solidFill>
                <a:latin charset="-122" panose="020b0300000000000000" pitchFamily="34" typeface="Noto Sans S Chinese Light"/>
                <a:ea charset="-122" panose="020b0300000000000000" pitchFamily="34" typeface="Noto Sans S Chinese Light"/>
                <a:sym charset="-122" pitchFamily="34" typeface="微软雅黑"/>
              </a:rPr>
              <a:t>输入替换内容编辑文字输入替换内容编辑文字</a:t>
            </a:r>
          </a:p>
        </p:txBody>
      </p:sp>
      <p:sp>
        <p:nvSpPr>
          <p:cNvPr id="25" name="矩形 24"/>
          <p:cNvSpPr/>
          <p:nvPr/>
        </p:nvSpPr>
        <p:spPr>
          <a:xfrm>
            <a:off x="6711250" y="3745496"/>
            <a:ext cx="1300462" cy="426712"/>
          </a:xfrm>
          <a:prstGeom prst="rect">
            <a:avLst/>
          </a:prstGeom>
        </p:spPr>
        <p:txBody>
          <a:bodyPr bIns="45716" lIns="91431" rIns="91431" tIns="45716" wrap="none">
            <a:spAutoFit/>
          </a:bodyPr>
          <a:lstStyle/>
          <a:p>
            <a:pPr algn="ctr"/>
            <a:r>
              <a:rPr altLang="en-US" b="1" lang="zh-CN" sz="2200">
                <a:solidFill>
                  <a:schemeClr val="tx1">
                    <a:lumMod val="75000"/>
                    <a:lumOff val="25000"/>
                  </a:schemeClr>
                </a:solidFill>
                <a:latin charset="-122" panose="020b0300000000000000" pitchFamily="34" typeface="Noto Sans S Chinese Light"/>
                <a:ea charset="-122" panose="020b0300000000000000" pitchFamily="34" typeface="Noto Sans S Chinese Light"/>
              </a:rPr>
              <a:t>输入标题</a:t>
            </a:r>
          </a:p>
        </p:txBody>
      </p:sp>
      <p:sp>
        <p:nvSpPr>
          <p:cNvPr id="26" name="矩形 47"/>
          <p:cNvSpPr>
            <a:spLocks noChangeArrowheads="1"/>
          </p:cNvSpPr>
          <p:nvPr/>
        </p:nvSpPr>
        <p:spPr bwMode="auto">
          <a:xfrm>
            <a:off x="6393108" y="4133795"/>
            <a:ext cx="1936749" cy="923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anose="020b0503020204020204" pitchFamily="34" typeface="微软雅黑"/>
                <a:sym charset="0" pitchFamily="34" typeface="Calibri"/>
              </a:defRPr>
            </a:lvl9pPr>
          </a:lstStyle>
          <a:p>
            <a:pPr algn="ctr">
              <a:lnSpc>
                <a:spcPct val="130000"/>
              </a:lnSpc>
              <a:spcBef>
                <a:spcPct val="0"/>
              </a:spcBef>
              <a:buNone/>
            </a:pPr>
            <a:r>
              <a:rPr altLang="en-US" lang="zh-CN" sz="1400">
                <a:solidFill>
                  <a:schemeClr val="tx1">
                    <a:lumMod val="75000"/>
                    <a:lumOff val="25000"/>
                  </a:schemeClr>
                </a:solidFill>
                <a:latin charset="-122" panose="020b0300000000000000" pitchFamily="34" typeface="Noto Sans S Chinese Light"/>
                <a:ea charset="-122" panose="020b0300000000000000" pitchFamily="34" typeface="Noto Sans S Chinese Light"/>
                <a:sym charset="-122" pitchFamily="34" typeface="微软雅黑"/>
              </a:rPr>
              <a:t>输入替换内容编辑文字输入替换内容编辑文字</a:t>
            </a:r>
          </a:p>
        </p:txBody>
      </p:sp>
      <p:sp>
        <p:nvSpPr>
          <p:cNvPr id="27" name="矩形 26"/>
          <p:cNvSpPr/>
          <p:nvPr/>
        </p:nvSpPr>
        <p:spPr>
          <a:xfrm>
            <a:off x="9105080" y="3745496"/>
            <a:ext cx="1300462" cy="426712"/>
          </a:xfrm>
          <a:prstGeom prst="rect">
            <a:avLst/>
          </a:prstGeom>
        </p:spPr>
        <p:txBody>
          <a:bodyPr bIns="45716" lIns="91431" rIns="91431" tIns="45716" wrap="none">
            <a:spAutoFit/>
          </a:bodyPr>
          <a:lstStyle/>
          <a:p>
            <a:pPr algn="ctr"/>
            <a:r>
              <a:rPr altLang="en-US" b="1" lang="zh-CN" sz="2200">
                <a:solidFill>
                  <a:schemeClr val="tx1">
                    <a:lumMod val="75000"/>
                    <a:lumOff val="25000"/>
                  </a:schemeClr>
                </a:solidFill>
                <a:latin charset="-122" panose="020b0300000000000000" pitchFamily="34" typeface="Noto Sans S Chinese Light"/>
                <a:ea charset="-122" panose="020b0300000000000000" pitchFamily="34" typeface="Noto Sans S Chinese Light"/>
              </a:rPr>
              <a:t>输入标题</a:t>
            </a:r>
          </a:p>
        </p:txBody>
      </p:sp>
      <p:sp>
        <p:nvSpPr>
          <p:cNvPr id="28" name="矩形 47"/>
          <p:cNvSpPr>
            <a:spLocks noChangeArrowheads="1"/>
          </p:cNvSpPr>
          <p:nvPr/>
        </p:nvSpPr>
        <p:spPr bwMode="auto">
          <a:xfrm>
            <a:off x="8786936" y="4133795"/>
            <a:ext cx="1936749" cy="923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anose="020b0503020204020204" pitchFamily="34" typeface="微软雅黑"/>
                <a:sym charset="0" pitchFamily="34" typeface="Calibri"/>
              </a:defRPr>
            </a:lvl9pPr>
          </a:lstStyle>
          <a:p>
            <a:pPr algn="ctr">
              <a:lnSpc>
                <a:spcPct val="130000"/>
              </a:lnSpc>
              <a:spcBef>
                <a:spcPct val="0"/>
              </a:spcBef>
              <a:buNone/>
            </a:pPr>
            <a:r>
              <a:rPr altLang="en-US" lang="zh-CN" sz="1400">
                <a:solidFill>
                  <a:schemeClr val="tx1">
                    <a:lumMod val="75000"/>
                    <a:lumOff val="25000"/>
                  </a:schemeClr>
                </a:solidFill>
                <a:latin charset="-122" panose="020b0300000000000000" pitchFamily="34" typeface="Noto Sans S Chinese Light"/>
                <a:ea charset="-122" panose="020b0300000000000000" pitchFamily="34" typeface="Noto Sans S Chinese Light"/>
                <a:sym charset="-122" pitchFamily="34" typeface="微软雅黑"/>
              </a:rPr>
              <a:t>输入替换内容编辑文字输入替换内容编辑文字</a:t>
            </a:r>
          </a:p>
        </p:txBody>
      </p:sp>
    </p:spTree>
    <p:extLst>
      <p:ext uri="{BB962C8B-B14F-4D97-AF65-F5344CB8AC3E}">
        <p14:creationId val="2787036596"/>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25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400" id="7"/>
                                        <p:tgtEl>
                                          <p:spTgt spid="4"/>
                                        </p:tgtEl>
                                      </p:cBhvr>
                                    </p:animEffect>
                                  </p:childTnLst>
                                </p:cTn>
                              </p:par>
                              <p:par>
                                <p:cTn fill="hold" id="8" nodeType="withEffect" presetClass="entr" presetID="2" presetSubtype="1">
                                  <p:stCondLst>
                                    <p:cond delay="850"/>
                                  </p:stCondLst>
                                  <p:childTnLst>
                                    <p:set>
                                      <p:cBhvr>
                                        <p:cTn dur="1" fill="hold" id="9">
                                          <p:stCondLst>
                                            <p:cond delay="0"/>
                                          </p:stCondLst>
                                        </p:cTn>
                                        <p:tgtEl>
                                          <p:spTgt spid="12"/>
                                        </p:tgtEl>
                                        <p:attrNameLst>
                                          <p:attrName>style.visibility</p:attrName>
                                        </p:attrNameLst>
                                      </p:cBhvr>
                                      <p:to>
                                        <p:strVal val="visible"/>
                                      </p:to>
                                    </p:set>
                                    <p:anim calcmode="lin" valueType="num">
                                      <p:cBhvr additive="base">
                                        <p:cTn dur="250" fill="hold" id="10"/>
                                        <p:tgtEl>
                                          <p:spTgt spid="12"/>
                                        </p:tgtEl>
                                        <p:attrNameLst>
                                          <p:attrName>ppt_x</p:attrName>
                                        </p:attrNameLst>
                                      </p:cBhvr>
                                      <p:tavLst>
                                        <p:tav tm="0">
                                          <p:val>
                                            <p:strVal val="#ppt_x"/>
                                          </p:val>
                                        </p:tav>
                                        <p:tav tm="100000">
                                          <p:val>
                                            <p:strVal val="#ppt_x"/>
                                          </p:val>
                                        </p:tav>
                                      </p:tavLst>
                                    </p:anim>
                                    <p:anim calcmode="lin" valueType="num">
                                      <p:cBhvr additive="base">
                                        <p:cTn dur="250" fill="hold" id="11"/>
                                        <p:tgtEl>
                                          <p:spTgt spid="12"/>
                                        </p:tgtEl>
                                        <p:attrNameLst>
                                          <p:attrName>ppt_y</p:attrName>
                                        </p:attrNameLst>
                                      </p:cBhvr>
                                      <p:tavLst>
                                        <p:tav tm="0">
                                          <p:val>
                                            <p:strVal val="0-#ppt_h/2"/>
                                          </p:val>
                                        </p:tav>
                                        <p:tav tm="100000">
                                          <p:val>
                                            <p:strVal val="#ppt_y"/>
                                          </p:val>
                                        </p:tav>
                                      </p:tavLst>
                                    </p:anim>
                                  </p:childTnLst>
                                </p:cTn>
                              </p:par>
                              <p:par>
                                <p:cTn fill="hold" grpId="0" id="12" nodeType="withEffect" presetClass="entr" presetID="53" presetSubtype="0">
                                  <p:stCondLst>
                                    <p:cond delay="1250"/>
                                  </p:stCondLst>
                                  <p:childTnLst>
                                    <p:set>
                                      <p:cBhvr>
                                        <p:cTn dur="1" fill="hold" id="13">
                                          <p:stCondLst>
                                            <p:cond delay="0"/>
                                          </p:stCondLst>
                                        </p:cTn>
                                        <p:tgtEl>
                                          <p:spTgt spid="8"/>
                                        </p:tgtEl>
                                        <p:attrNameLst>
                                          <p:attrName>style.visibility</p:attrName>
                                        </p:attrNameLst>
                                      </p:cBhvr>
                                      <p:to>
                                        <p:strVal val="visible"/>
                                      </p:to>
                                    </p:set>
                                    <p:anim calcmode="lin" valueType="num">
                                      <p:cBhvr>
                                        <p:cTn dur="250" fill="hold" id="14"/>
                                        <p:tgtEl>
                                          <p:spTgt spid="8"/>
                                        </p:tgtEl>
                                        <p:attrNameLst>
                                          <p:attrName>ppt_w</p:attrName>
                                        </p:attrNameLst>
                                      </p:cBhvr>
                                      <p:tavLst>
                                        <p:tav tm="0">
                                          <p:val>
                                            <p:fltVal val="0"/>
                                          </p:val>
                                        </p:tav>
                                        <p:tav tm="100000">
                                          <p:val>
                                            <p:strVal val="#ppt_w"/>
                                          </p:val>
                                        </p:tav>
                                      </p:tavLst>
                                    </p:anim>
                                    <p:anim calcmode="lin" valueType="num">
                                      <p:cBhvr>
                                        <p:cTn dur="250" fill="hold" id="15"/>
                                        <p:tgtEl>
                                          <p:spTgt spid="8"/>
                                        </p:tgtEl>
                                        <p:attrNameLst>
                                          <p:attrName>ppt_h</p:attrName>
                                        </p:attrNameLst>
                                      </p:cBhvr>
                                      <p:tavLst>
                                        <p:tav tm="0">
                                          <p:val>
                                            <p:fltVal val="0"/>
                                          </p:val>
                                        </p:tav>
                                        <p:tav tm="100000">
                                          <p:val>
                                            <p:strVal val="#ppt_h"/>
                                          </p:val>
                                        </p:tav>
                                      </p:tavLst>
                                    </p:anim>
                                    <p:animEffect filter="fade" transition="in">
                                      <p:cBhvr>
                                        <p:cTn dur="250" id="16"/>
                                        <p:tgtEl>
                                          <p:spTgt spid="8"/>
                                        </p:tgtEl>
                                      </p:cBhvr>
                                    </p:animEffect>
                                  </p:childTnLst>
                                </p:cTn>
                              </p:par>
                              <p:par>
                                <p:cTn fill="hold" grpId="0" id="17" nodeType="withEffect" presetClass="entr" presetID="14" presetSubtype="10">
                                  <p:stCondLst>
                                    <p:cond delay="1750"/>
                                  </p:stCondLst>
                                  <p:childTnLst>
                                    <p:set>
                                      <p:cBhvr>
                                        <p:cTn dur="1" fill="hold" id="18">
                                          <p:stCondLst>
                                            <p:cond delay="0"/>
                                          </p:stCondLst>
                                        </p:cTn>
                                        <p:tgtEl>
                                          <p:spTgt spid="21"/>
                                        </p:tgtEl>
                                        <p:attrNameLst>
                                          <p:attrName>style.visibility</p:attrName>
                                        </p:attrNameLst>
                                      </p:cBhvr>
                                      <p:to>
                                        <p:strVal val="visible"/>
                                      </p:to>
                                    </p:set>
                                    <p:animEffect filter="randombar(horizontal)" transition="in">
                                      <p:cBhvr>
                                        <p:cTn dur="400" id="19"/>
                                        <p:tgtEl>
                                          <p:spTgt spid="21"/>
                                        </p:tgtEl>
                                      </p:cBhvr>
                                    </p:animEffect>
                                  </p:childTnLst>
                                </p:cTn>
                              </p:par>
                              <p:par>
                                <p:cTn fill="hold" grpId="0" id="20" nodeType="withEffect" presetClass="entr" presetID="14" presetSubtype="10">
                                  <p:stCondLst>
                                    <p:cond delay="1750"/>
                                  </p:stCondLst>
                                  <p:childTnLst>
                                    <p:set>
                                      <p:cBhvr>
                                        <p:cTn dur="1" fill="hold" id="21">
                                          <p:stCondLst>
                                            <p:cond delay="0"/>
                                          </p:stCondLst>
                                        </p:cTn>
                                        <p:tgtEl>
                                          <p:spTgt spid="22"/>
                                        </p:tgtEl>
                                        <p:attrNameLst>
                                          <p:attrName>style.visibility</p:attrName>
                                        </p:attrNameLst>
                                      </p:cBhvr>
                                      <p:to>
                                        <p:strVal val="visible"/>
                                      </p:to>
                                    </p:set>
                                    <p:animEffect filter="randombar(horizontal)" transition="in">
                                      <p:cBhvr>
                                        <p:cTn dur="400" id="22"/>
                                        <p:tgtEl>
                                          <p:spTgt spid="22"/>
                                        </p:tgtEl>
                                      </p:cBhvr>
                                    </p:animEffect>
                                  </p:childTnLst>
                                </p:cTn>
                              </p:par>
                              <p:par>
                                <p:cTn fill="hold" id="23" nodeType="withEffect" presetClass="entr" presetID="2" presetSubtype="1">
                                  <p:stCondLst>
                                    <p:cond delay="2500"/>
                                  </p:stCondLst>
                                  <p:childTnLst>
                                    <p:set>
                                      <p:cBhvr>
                                        <p:cTn dur="1" fill="hold" id="24">
                                          <p:stCondLst>
                                            <p:cond delay="0"/>
                                          </p:stCondLst>
                                        </p:cTn>
                                        <p:tgtEl>
                                          <p:spTgt spid="9"/>
                                        </p:tgtEl>
                                        <p:attrNameLst>
                                          <p:attrName>style.visibility</p:attrName>
                                        </p:attrNameLst>
                                      </p:cBhvr>
                                      <p:to>
                                        <p:strVal val="visible"/>
                                      </p:to>
                                    </p:set>
                                    <p:anim calcmode="lin" valueType="num">
                                      <p:cBhvr additive="base">
                                        <p:cTn dur="250" fill="hold" id="25"/>
                                        <p:tgtEl>
                                          <p:spTgt spid="9"/>
                                        </p:tgtEl>
                                        <p:attrNameLst>
                                          <p:attrName>ppt_x</p:attrName>
                                        </p:attrNameLst>
                                      </p:cBhvr>
                                      <p:tavLst>
                                        <p:tav tm="0">
                                          <p:val>
                                            <p:strVal val="#ppt_x"/>
                                          </p:val>
                                        </p:tav>
                                        <p:tav tm="100000">
                                          <p:val>
                                            <p:strVal val="#ppt_x"/>
                                          </p:val>
                                        </p:tav>
                                      </p:tavLst>
                                    </p:anim>
                                    <p:anim calcmode="lin" valueType="num">
                                      <p:cBhvr additive="base">
                                        <p:cTn dur="250" fill="hold" id="26"/>
                                        <p:tgtEl>
                                          <p:spTgt spid="9"/>
                                        </p:tgtEl>
                                        <p:attrNameLst>
                                          <p:attrName>ppt_y</p:attrName>
                                        </p:attrNameLst>
                                      </p:cBhvr>
                                      <p:tavLst>
                                        <p:tav tm="0">
                                          <p:val>
                                            <p:strVal val="0-#ppt_h/2"/>
                                          </p:val>
                                        </p:tav>
                                        <p:tav tm="100000">
                                          <p:val>
                                            <p:strVal val="#ppt_y"/>
                                          </p:val>
                                        </p:tav>
                                      </p:tavLst>
                                    </p:anim>
                                  </p:childTnLst>
                                </p:cTn>
                              </p:par>
                              <p:par>
                                <p:cTn fill="hold" grpId="0" id="27" nodeType="withEffect" presetClass="entr" presetID="53" presetSubtype="0">
                                  <p:stCondLst>
                                    <p:cond delay="2900"/>
                                  </p:stCondLst>
                                  <p:childTnLst>
                                    <p:set>
                                      <p:cBhvr>
                                        <p:cTn dur="1" fill="hold" id="28">
                                          <p:stCondLst>
                                            <p:cond delay="0"/>
                                          </p:stCondLst>
                                        </p:cTn>
                                        <p:tgtEl>
                                          <p:spTgt spid="5"/>
                                        </p:tgtEl>
                                        <p:attrNameLst>
                                          <p:attrName>style.visibility</p:attrName>
                                        </p:attrNameLst>
                                      </p:cBhvr>
                                      <p:to>
                                        <p:strVal val="visible"/>
                                      </p:to>
                                    </p:set>
                                    <p:anim calcmode="lin" valueType="num">
                                      <p:cBhvr>
                                        <p:cTn dur="250" fill="hold" id="29"/>
                                        <p:tgtEl>
                                          <p:spTgt spid="5"/>
                                        </p:tgtEl>
                                        <p:attrNameLst>
                                          <p:attrName>ppt_w</p:attrName>
                                        </p:attrNameLst>
                                      </p:cBhvr>
                                      <p:tavLst>
                                        <p:tav tm="0">
                                          <p:val>
                                            <p:fltVal val="0"/>
                                          </p:val>
                                        </p:tav>
                                        <p:tav tm="100000">
                                          <p:val>
                                            <p:strVal val="#ppt_w"/>
                                          </p:val>
                                        </p:tav>
                                      </p:tavLst>
                                    </p:anim>
                                    <p:anim calcmode="lin" valueType="num">
                                      <p:cBhvr>
                                        <p:cTn dur="250" fill="hold" id="30"/>
                                        <p:tgtEl>
                                          <p:spTgt spid="5"/>
                                        </p:tgtEl>
                                        <p:attrNameLst>
                                          <p:attrName>ppt_h</p:attrName>
                                        </p:attrNameLst>
                                      </p:cBhvr>
                                      <p:tavLst>
                                        <p:tav tm="0">
                                          <p:val>
                                            <p:fltVal val="0"/>
                                          </p:val>
                                        </p:tav>
                                        <p:tav tm="100000">
                                          <p:val>
                                            <p:strVal val="#ppt_h"/>
                                          </p:val>
                                        </p:tav>
                                      </p:tavLst>
                                    </p:anim>
                                    <p:animEffect filter="fade" transition="in">
                                      <p:cBhvr>
                                        <p:cTn dur="250" id="31"/>
                                        <p:tgtEl>
                                          <p:spTgt spid="5"/>
                                        </p:tgtEl>
                                      </p:cBhvr>
                                    </p:animEffect>
                                  </p:childTnLst>
                                </p:cTn>
                              </p:par>
                              <p:par>
                                <p:cTn fill="hold" grpId="0" id="32" nodeType="withEffect" presetClass="entr" presetID="14" presetSubtype="10">
                                  <p:stCondLst>
                                    <p:cond delay="3500"/>
                                  </p:stCondLst>
                                  <p:childTnLst>
                                    <p:set>
                                      <p:cBhvr>
                                        <p:cTn dur="1" fill="hold" id="33">
                                          <p:stCondLst>
                                            <p:cond delay="0"/>
                                          </p:stCondLst>
                                        </p:cTn>
                                        <p:tgtEl>
                                          <p:spTgt spid="23"/>
                                        </p:tgtEl>
                                        <p:attrNameLst>
                                          <p:attrName>style.visibility</p:attrName>
                                        </p:attrNameLst>
                                      </p:cBhvr>
                                      <p:to>
                                        <p:strVal val="visible"/>
                                      </p:to>
                                    </p:set>
                                    <p:animEffect filter="randombar(horizontal)" transition="in">
                                      <p:cBhvr>
                                        <p:cTn dur="400" id="34"/>
                                        <p:tgtEl>
                                          <p:spTgt spid="23"/>
                                        </p:tgtEl>
                                      </p:cBhvr>
                                    </p:animEffect>
                                  </p:childTnLst>
                                </p:cTn>
                              </p:par>
                              <p:par>
                                <p:cTn fill="hold" grpId="0" id="35" nodeType="withEffect" presetClass="entr" presetID="14" presetSubtype="10">
                                  <p:stCondLst>
                                    <p:cond delay="3500"/>
                                  </p:stCondLst>
                                  <p:childTnLst>
                                    <p:set>
                                      <p:cBhvr>
                                        <p:cTn dur="1" fill="hold" id="36">
                                          <p:stCondLst>
                                            <p:cond delay="0"/>
                                          </p:stCondLst>
                                        </p:cTn>
                                        <p:tgtEl>
                                          <p:spTgt spid="24"/>
                                        </p:tgtEl>
                                        <p:attrNameLst>
                                          <p:attrName>style.visibility</p:attrName>
                                        </p:attrNameLst>
                                      </p:cBhvr>
                                      <p:to>
                                        <p:strVal val="visible"/>
                                      </p:to>
                                    </p:set>
                                    <p:animEffect filter="randombar(horizontal)" transition="in">
                                      <p:cBhvr>
                                        <p:cTn dur="400" id="37"/>
                                        <p:tgtEl>
                                          <p:spTgt spid="24"/>
                                        </p:tgtEl>
                                      </p:cBhvr>
                                    </p:animEffect>
                                  </p:childTnLst>
                                </p:cTn>
                              </p:par>
                              <p:par>
                                <p:cTn fill="hold" id="38" nodeType="withEffect" presetClass="entr" presetID="2" presetSubtype="1">
                                  <p:stCondLst>
                                    <p:cond delay="4100"/>
                                  </p:stCondLst>
                                  <p:childTnLst>
                                    <p:set>
                                      <p:cBhvr>
                                        <p:cTn dur="1" fill="hold" id="39">
                                          <p:stCondLst>
                                            <p:cond delay="0"/>
                                          </p:stCondLst>
                                        </p:cTn>
                                        <p:tgtEl>
                                          <p:spTgt spid="18"/>
                                        </p:tgtEl>
                                        <p:attrNameLst>
                                          <p:attrName>style.visibility</p:attrName>
                                        </p:attrNameLst>
                                      </p:cBhvr>
                                      <p:to>
                                        <p:strVal val="visible"/>
                                      </p:to>
                                    </p:set>
                                    <p:anim calcmode="lin" valueType="num">
                                      <p:cBhvr additive="base">
                                        <p:cTn dur="250" fill="hold" id="40"/>
                                        <p:tgtEl>
                                          <p:spTgt spid="18"/>
                                        </p:tgtEl>
                                        <p:attrNameLst>
                                          <p:attrName>ppt_x</p:attrName>
                                        </p:attrNameLst>
                                      </p:cBhvr>
                                      <p:tavLst>
                                        <p:tav tm="0">
                                          <p:val>
                                            <p:strVal val="#ppt_x"/>
                                          </p:val>
                                        </p:tav>
                                        <p:tav tm="100000">
                                          <p:val>
                                            <p:strVal val="#ppt_x"/>
                                          </p:val>
                                        </p:tav>
                                      </p:tavLst>
                                    </p:anim>
                                    <p:anim calcmode="lin" valueType="num">
                                      <p:cBhvr additive="base">
                                        <p:cTn dur="250" fill="hold" id="41"/>
                                        <p:tgtEl>
                                          <p:spTgt spid="18"/>
                                        </p:tgtEl>
                                        <p:attrNameLst>
                                          <p:attrName>ppt_y</p:attrName>
                                        </p:attrNameLst>
                                      </p:cBhvr>
                                      <p:tavLst>
                                        <p:tav tm="0">
                                          <p:val>
                                            <p:strVal val="0-#ppt_h/2"/>
                                          </p:val>
                                        </p:tav>
                                        <p:tav tm="100000">
                                          <p:val>
                                            <p:strVal val="#ppt_y"/>
                                          </p:val>
                                        </p:tav>
                                      </p:tavLst>
                                    </p:anim>
                                  </p:childTnLst>
                                </p:cTn>
                              </p:par>
                              <p:par>
                                <p:cTn fill="hold" grpId="0" id="42" nodeType="withEffect" presetClass="entr" presetID="53" presetSubtype="0">
                                  <p:stCondLst>
                                    <p:cond delay="4500"/>
                                  </p:stCondLst>
                                  <p:childTnLst>
                                    <p:set>
                                      <p:cBhvr>
                                        <p:cTn dur="1" fill="hold" id="43">
                                          <p:stCondLst>
                                            <p:cond delay="0"/>
                                          </p:stCondLst>
                                        </p:cTn>
                                        <p:tgtEl>
                                          <p:spTgt spid="6"/>
                                        </p:tgtEl>
                                        <p:attrNameLst>
                                          <p:attrName>style.visibility</p:attrName>
                                        </p:attrNameLst>
                                      </p:cBhvr>
                                      <p:to>
                                        <p:strVal val="visible"/>
                                      </p:to>
                                    </p:set>
                                    <p:anim calcmode="lin" valueType="num">
                                      <p:cBhvr>
                                        <p:cTn dur="250" fill="hold" id="44"/>
                                        <p:tgtEl>
                                          <p:spTgt spid="6"/>
                                        </p:tgtEl>
                                        <p:attrNameLst>
                                          <p:attrName>ppt_w</p:attrName>
                                        </p:attrNameLst>
                                      </p:cBhvr>
                                      <p:tavLst>
                                        <p:tav tm="0">
                                          <p:val>
                                            <p:fltVal val="0"/>
                                          </p:val>
                                        </p:tav>
                                        <p:tav tm="100000">
                                          <p:val>
                                            <p:strVal val="#ppt_w"/>
                                          </p:val>
                                        </p:tav>
                                      </p:tavLst>
                                    </p:anim>
                                    <p:anim calcmode="lin" valueType="num">
                                      <p:cBhvr>
                                        <p:cTn dur="250" fill="hold" id="45"/>
                                        <p:tgtEl>
                                          <p:spTgt spid="6"/>
                                        </p:tgtEl>
                                        <p:attrNameLst>
                                          <p:attrName>ppt_h</p:attrName>
                                        </p:attrNameLst>
                                      </p:cBhvr>
                                      <p:tavLst>
                                        <p:tav tm="0">
                                          <p:val>
                                            <p:fltVal val="0"/>
                                          </p:val>
                                        </p:tav>
                                        <p:tav tm="100000">
                                          <p:val>
                                            <p:strVal val="#ppt_h"/>
                                          </p:val>
                                        </p:tav>
                                      </p:tavLst>
                                    </p:anim>
                                    <p:animEffect filter="fade" transition="in">
                                      <p:cBhvr>
                                        <p:cTn dur="250" id="46"/>
                                        <p:tgtEl>
                                          <p:spTgt spid="6"/>
                                        </p:tgtEl>
                                      </p:cBhvr>
                                    </p:animEffect>
                                  </p:childTnLst>
                                </p:cTn>
                              </p:par>
                              <p:par>
                                <p:cTn fill="hold" grpId="0" id="47" nodeType="withEffect" presetClass="entr" presetID="14" presetSubtype="10">
                                  <p:stCondLst>
                                    <p:cond delay="5000"/>
                                  </p:stCondLst>
                                  <p:childTnLst>
                                    <p:set>
                                      <p:cBhvr>
                                        <p:cTn dur="1" fill="hold" id="48">
                                          <p:stCondLst>
                                            <p:cond delay="0"/>
                                          </p:stCondLst>
                                        </p:cTn>
                                        <p:tgtEl>
                                          <p:spTgt spid="25"/>
                                        </p:tgtEl>
                                        <p:attrNameLst>
                                          <p:attrName>style.visibility</p:attrName>
                                        </p:attrNameLst>
                                      </p:cBhvr>
                                      <p:to>
                                        <p:strVal val="visible"/>
                                      </p:to>
                                    </p:set>
                                    <p:animEffect filter="randombar(horizontal)" transition="in">
                                      <p:cBhvr>
                                        <p:cTn dur="400" id="49"/>
                                        <p:tgtEl>
                                          <p:spTgt spid="25"/>
                                        </p:tgtEl>
                                      </p:cBhvr>
                                    </p:animEffect>
                                  </p:childTnLst>
                                </p:cTn>
                              </p:par>
                              <p:par>
                                <p:cTn fill="hold" grpId="0" id="50" nodeType="withEffect" presetClass="entr" presetID="14" presetSubtype="10">
                                  <p:stCondLst>
                                    <p:cond delay="5000"/>
                                  </p:stCondLst>
                                  <p:childTnLst>
                                    <p:set>
                                      <p:cBhvr>
                                        <p:cTn dur="1" fill="hold" id="51">
                                          <p:stCondLst>
                                            <p:cond delay="0"/>
                                          </p:stCondLst>
                                        </p:cTn>
                                        <p:tgtEl>
                                          <p:spTgt spid="26"/>
                                        </p:tgtEl>
                                        <p:attrNameLst>
                                          <p:attrName>style.visibility</p:attrName>
                                        </p:attrNameLst>
                                      </p:cBhvr>
                                      <p:to>
                                        <p:strVal val="visible"/>
                                      </p:to>
                                    </p:set>
                                    <p:animEffect filter="randombar(horizontal)" transition="in">
                                      <p:cBhvr>
                                        <p:cTn dur="400" id="52"/>
                                        <p:tgtEl>
                                          <p:spTgt spid="26"/>
                                        </p:tgtEl>
                                      </p:cBhvr>
                                    </p:animEffect>
                                  </p:childTnLst>
                                </p:cTn>
                              </p:par>
                              <p:par>
                                <p:cTn fill="hold" id="53" nodeType="withEffect" presetClass="entr" presetID="2" presetSubtype="1">
                                  <p:stCondLst>
                                    <p:cond delay="5650"/>
                                  </p:stCondLst>
                                  <p:childTnLst>
                                    <p:set>
                                      <p:cBhvr>
                                        <p:cTn dur="1" fill="hold" id="54">
                                          <p:stCondLst>
                                            <p:cond delay="0"/>
                                          </p:stCondLst>
                                        </p:cTn>
                                        <p:tgtEl>
                                          <p:spTgt spid="15"/>
                                        </p:tgtEl>
                                        <p:attrNameLst>
                                          <p:attrName>style.visibility</p:attrName>
                                        </p:attrNameLst>
                                      </p:cBhvr>
                                      <p:to>
                                        <p:strVal val="visible"/>
                                      </p:to>
                                    </p:set>
                                    <p:anim calcmode="lin" valueType="num">
                                      <p:cBhvr additive="base">
                                        <p:cTn dur="250" fill="hold" id="55"/>
                                        <p:tgtEl>
                                          <p:spTgt spid="15"/>
                                        </p:tgtEl>
                                        <p:attrNameLst>
                                          <p:attrName>ppt_x</p:attrName>
                                        </p:attrNameLst>
                                      </p:cBhvr>
                                      <p:tavLst>
                                        <p:tav tm="0">
                                          <p:val>
                                            <p:strVal val="#ppt_x"/>
                                          </p:val>
                                        </p:tav>
                                        <p:tav tm="100000">
                                          <p:val>
                                            <p:strVal val="#ppt_x"/>
                                          </p:val>
                                        </p:tav>
                                      </p:tavLst>
                                    </p:anim>
                                    <p:anim calcmode="lin" valueType="num">
                                      <p:cBhvr additive="base">
                                        <p:cTn dur="250" fill="hold" id="56"/>
                                        <p:tgtEl>
                                          <p:spTgt spid="15"/>
                                        </p:tgtEl>
                                        <p:attrNameLst>
                                          <p:attrName>ppt_y</p:attrName>
                                        </p:attrNameLst>
                                      </p:cBhvr>
                                      <p:tavLst>
                                        <p:tav tm="0">
                                          <p:val>
                                            <p:strVal val="0-#ppt_h/2"/>
                                          </p:val>
                                        </p:tav>
                                        <p:tav tm="100000">
                                          <p:val>
                                            <p:strVal val="#ppt_y"/>
                                          </p:val>
                                        </p:tav>
                                      </p:tavLst>
                                    </p:anim>
                                  </p:childTnLst>
                                </p:cTn>
                              </p:par>
                              <p:par>
                                <p:cTn fill="hold" grpId="0" id="57" nodeType="withEffect" presetClass="entr" presetID="53" presetSubtype="0">
                                  <p:stCondLst>
                                    <p:cond delay="6050"/>
                                  </p:stCondLst>
                                  <p:childTnLst>
                                    <p:set>
                                      <p:cBhvr>
                                        <p:cTn dur="1" fill="hold" id="58">
                                          <p:stCondLst>
                                            <p:cond delay="0"/>
                                          </p:stCondLst>
                                        </p:cTn>
                                        <p:tgtEl>
                                          <p:spTgt spid="7"/>
                                        </p:tgtEl>
                                        <p:attrNameLst>
                                          <p:attrName>style.visibility</p:attrName>
                                        </p:attrNameLst>
                                      </p:cBhvr>
                                      <p:to>
                                        <p:strVal val="visible"/>
                                      </p:to>
                                    </p:set>
                                    <p:anim calcmode="lin" valueType="num">
                                      <p:cBhvr>
                                        <p:cTn dur="250" fill="hold" id="59"/>
                                        <p:tgtEl>
                                          <p:spTgt spid="7"/>
                                        </p:tgtEl>
                                        <p:attrNameLst>
                                          <p:attrName>ppt_w</p:attrName>
                                        </p:attrNameLst>
                                      </p:cBhvr>
                                      <p:tavLst>
                                        <p:tav tm="0">
                                          <p:val>
                                            <p:fltVal val="0"/>
                                          </p:val>
                                        </p:tav>
                                        <p:tav tm="100000">
                                          <p:val>
                                            <p:strVal val="#ppt_w"/>
                                          </p:val>
                                        </p:tav>
                                      </p:tavLst>
                                    </p:anim>
                                    <p:anim calcmode="lin" valueType="num">
                                      <p:cBhvr>
                                        <p:cTn dur="250" fill="hold" id="60"/>
                                        <p:tgtEl>
                                          <p:spTgt spid="7"/>
                                        </p:tgtEl>
                                        <p:attrNameLst>
                                          <p:attrName>ppt_h</p:attrName>
                                        </p:attrNameLst>
                                      </p:cBhvr>
                                      <p:tavLst>
                                        <p:tav tm="0">
                                          <p:val>
                                            <p:fltVal val="0"/>
                                          </p:val>
                                        </p:tav>
                                        <p:tav tm="100000">
                                          <p:val>
                                            <p:strVal val="#ppt_h"/>
                                          </p:val>
                                        </p:tav>
                                      </p:tavLst>
                                    </p:anim>
                                    <p:animEffect filter="fade" transition="in">
                                      <p:cBhvr>
                                        <p:cTn dur="250" id="61"/>
                                        <p:tgtEl>
                                          <p:spTgt spid="7"/>
                                        </p:tgtEl>
                                      </p:cBhvr>
                                    </p:animEffect>
                                  </p:childTnLst>
                                </p:cTn>
                              </p:par>
                              <p:par>
                                <p:cTn fill="hold" grpId="0" id="62" nodeType="withEffect" presetClass="entr" presetID="14" presetSubtype="10">
                                  <p:stCondLst>
                                    <p:cond delay="6500"/>
                                  </p:stCondLst>
                                  <p:childTnLst>
                                    <p:set>
                                      <p:cBhvr>
                                        <p:cTn dur="1" fill="hold" id="63">
                                          <p:stCondLst>
                                            <p:cond delay="0"/>
                                          </p:stCondLst>
                                        </p:cTn>
                                        <p:tgtEl>
                                          <p:spTgt spid="27"/>
                                        </p:tgtEl>
                                        <p:attrNameLst>
                                          <p:attrName>style.visibility</p:attrName>
                                        </p:attrNameLst>
                                      </p:cBhvr>
                                      <p:to>
                                        <p:strVal val="visible"/>
                                      </p:to>
                                    </p:set>
                                    <p:animEffect filter="randombar(horizontal)" transition="in">
                                      <p:cBhvr>
                                        <p:cTn dur="400" id="64"/>
                                        <p:tgtEl>
                                          <p:spTgt spid="27"/>
                                        </p:tgtEl>
                                      </p:cBhvr>
                                    </p:animEffect>
                                  </p:childTnLst>
                                </p:cTn>
                              </p:par>
                              <p:par>
                                <p:cTn fill="hold" grpId="0" id="65" nodeType="withEffect" presetClass="entr" presetID="14" presetSubtype="10">
                                  <p:stCondLst>
                                    <p:cond delay="6500"/>
                                  </p:stCondLst>
                                  <p:childTnLst>
                                    <p:set>
                                      <p:cBhvr>
                                        <p:cTn dur="1" fill="hold" id="66">
                                          <p:stCondLst>
                                            <p:cond delay="0"/>
                                          </p:stCondLst>
                                        </p:cTn>
                                        <p:tgtEl>
                                          <p:spTgt spid="28"/>
                                        </p:tgtEl>
                                        <p:attrNameLst>
                                          <p:attrName>style.visibility</p:attrName>
                                        </p:attrNameLst>
                                      </p:cBhvr>
                                      <p:to>
                                        <p:strVal val="visible"/>
                                      </p:to>
                                    </p:set>
                                    <p:animEffect filter="randombar(horizontal)" transition="in">
                                      <p:cBhvr>
                                        <p:cTn dur="400" id="67"/>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21"/>
      <p:bldP grpId="0" spid="22"/>
      <p:bldP grpId="0" spid="23"/>
      <p:bldP grpId="0" spid="24"/>
      <p:bldP grpId="0" spid="25"/>
      <p:bldP grpId="0" spid="26"/>
      <p:bldP grpId="0" spid="27"/>
      <p:bldP grpId="0" spid="28"/>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6" name="Group 3"/>
          <p:cNvGrpSpPr/>
          <p:nvPr/>
        </p:nvGrpSpPr>
        <p:grpSpPr>
          <a:xfrm>
            <a:off x="5778361" y="1139420"/>
            <a:ext cx="6075363" cy="5038725"/>
            <a:chExt cx="7100888" cy="5891212"/>
          </a:xfrm>
        </p:grpSpPr>
        <p:sp>
          <p:nvSpPr>
            <p:cNvPr id="77" name="Freeform 17"/>
            <p:cNvSpPr>
              <a:spLocks noChangeArrowheads="1"/>
            </p:cNvSpPr>
            <p:nvPr/>
          </p:nvSpPr>
          <p:spPr bwMode="auto">
            <a:xfrm>
              <a:off x="161925" y="201612"/>
              <a:ext cx="6938963" cy="5689600"/>
            </a:xfrm>
            <a:custGeom>
              <a:gdLst>
                <a:gd fmla="*/ 2147483646 w 1847" name="T0"/>
                <a:gd fmla="*/ 2147483646 h 1514" name="T1"/>
                <a:gd fmla="*/ 2147483646 w 1847" name="T2"/>
                <a:gd fmla="*/ 2147483646 h 1514" name="T3"/>
                <a:gd fmla="*/ 2147483646 w 1847" name="T4"/>
                <a:gd fmla="*/ 2147483646 h 1514" name="T5"/>
                <a:gd fmla="*/ 2147483646 w 1847" name="T6"/>
                <a:gd fmla="*/ 0 h 1514" name="T7"/>
                <a:gd fmla="*/ 2147483646 w 1847" name="T8"/>
                <a:gd fmla="*/ 2147483646 h 1514" name="T9"/>
                <a:gd fmla="*/ 0 60000 65536" name="T10"/>
                <a:gd fmla="*/ 0 60000 65536" name="T11"/>
                <a:gd fmla="*/ 0 60000 65536" name="T12"/>
                <a:gd fmla="*/ 0 60000 65536" name="T13"/>
                <a:gd fmla="*/ 0 60000 65536" name="T14"/>
                <a:gd fmla="*/ 0 w 1847" name="T15"/>
                <a:gd fmla="*/ 0 h 1514" name="T16"/>
                <a:gd fmla="*/ 1847 w 1847" name="T17"/>
                <a:gd fmla="*/ 1514 h 1514" name="T18"/>
              </a:gdLst>
              <a:cxnLst>
                <a:cxn ang="T10">
                  <a:pos x="T0" y="T1"/>
                </a:cxn>
                <a:cxn ang="T11">
                  <a:pos x="T2" y="T3"/>
                </a:cxn>
                <a:cxn ang="T12">
                  <a:pos x="T4" y="T5"/>
                </a:cxn>
                <a:cxn ang="T13">
                  <a:pos x="T6" y="T7"/>
                </a:cxn>
                <a:cxn ang="T14">
                  <a:pos x="T8" y="T9"/>
                </a:cxn>
              </a:cxnLst>
              <a:rect b="T18" l="T15" r="T17" t="T16"/>
              <a:pathLst>
                <a:path h="1514" w="1847">
                  <a:moveTo>
                    <a:pt x="1735" y="757"/>
                  </a:moveTo>
                  <a:cubicBezTo>
                    <a:pt x="1623" y="1175"/>
                    <a:pt x="1169" y="1514"/>
                    <a:pt x="721" y="1514"/>
                  </a:cubicBezTo>
                  <a:cubicBezTo>
                    <a:pt x="273" y="1514"/>
                    <a:pt x="0" y="1175"/>
                    <a:pt x="112" y="757"/>
                  </a:cubicBezTo>
                  <a:cubicBezTo>
                    <a:pt x="224" y="339"/>
                    <a:pt x="679" y="0"/>
                    <a:pt x="1127" y="0"/>
                  </a:cubicBezTo>
                  <a:cubicBezTo>
                    <a:pt x="1575" y="0"/>
                    <a:pt x="1847" y="339"/>
                    <a:pt x="1735" y="757"/>
                  </a:cubicBezTo>
                  <a:close/>
                </a:path>
              </a:pathLst>
            </a:custGeom>
            <a:solidFill>
              <a:schemeClr val="tx2">
                <a:lumMod val="65000"/>
              </a:schemeClr>
            </a:solidFill>
            <a:ln>
              <a:noFill/>
            </a:ln>
            <a:extLst>
              <a:ext uri="{91240B29-F687-4F45-9708-019B960494DF}">
                <a14:hiddenLine cmpd="sng" w="9525">
                  <a:solidFill>
                    <a:srgbClr val="000000"/>
                  </a:solidFill>
                  <a:bevel/>
                  <a:headEnd/>
                  <a:tailEnd/>
                </a14:hiddenLine>
              </a:ext>
            </a:extLst>
          </p:spPr>
          <p:txBody>
            <a:bodyPr/>
            <a:lstStyle/>
            <a:p>
              <a:endParaRPr altLang="en-US" lang="zh-CN">
                <a:solidFill>
                  <a:srgbClr val="262626"/>
                </a:solidFill>
                <a:latin charset="-122" panose="020b0300000000000000" pitchFamily="34" typeface="Noto Sans S Chinese Light"/>
                <a:ea charset="-122" panose="020b0300000000000000" pitchFamily="34" typeface="Noto Sans S Chinese Light"/>
              </a:endParaRPr>
            </a:p>
          </p:txBody>
        </p:sp>
        <p:sp>
          <p:nvSpPr>
            <p:cNvPr id="78" name="Freeform 18"/>
            <p:cNvSpPr>
              <a:spLocks noChangeArrowheads="1"/>
            </p:cNvSpPr>
            <p:nvPr/>
          </p:nvSpPr>
          <p:spPr bwMode="auto">
            <a:xfrm>
              <a:off x="90487" y="112712"/>
              <a:ext cx="6938963" cy="5689600"/>
            </a:xfrm>
            <a:custGeom>
              <a:gdLst>
                <a:gd fmla="*/ 2147483646 w 1847" name="T0"/>
                <a:gd fmla="*/ 2147483646 h 1514" name="T1"/>
                <a:gd fmla="*/ 2147483646 w 1847" name="T2"/>
                <a:gd fmla="*/ 2147483646 h 1514" name="T3"/>
                <a:gd fmla="*/ 2147483646 w 1847" name="T4"/>
                <a:gd fmla="*/ 2147483646 h 1514" name="T5"/>
                <a:gd fmla="*/ 2147483646 w 1847" name="T6"/>
                <a:gd fmla="*/ 0 h 1514" name="T7"/>
                <a:gd fmla="*/ 2147483646 w 1847" name="T8"/>
                <a:gd fmla="*/ 2147483646 h 1514" name="T9"/>
                <a:gd fmla="*/ 0 60000 65536" name="T10"/>
                <a:gd fmla="*/ 0 60000 65536" name="T11"/>
                <a:gd fmla="*/ 0 60000 65536" name="T12"/>
                <a:gd fmla="*/ 0 60000 65536" name="T13"/>
                <a:gd fmla="*/ 0 60000 65536" name="T14"/>
                <a:gd fmla="*/ 0 w 1847" name="T15"/>
                <a:gd fmla="*/ 0 h 1514" name="T16"/>
                <a:gd fmla="*/ 1847 w 1847" name="T17"/>
                <a:gd fmla="*/ 1514 h 1514" name="T18"/>
              </a:gdLst>
              <a:cxnLst>
                <a:cxn ang="T10">
                  <a:pos x="T0" y="T1"/>
                </a:cxn>
                <a:cxn ang="T11">
                  <a:pos x="T2" y="T3"/>
                </a:cxn>
                <a:cxn ang="T12">
                  <a:pos x="T4" y="T5"/>
                </a:cxn>
                <a:cxn ang="T13">
                  <a:pos x="T6" y="T7"/>
                </a:cxn>
                <a:cxn ang="T14">
                  <a:pos x="T8" y="T9"/>
                </a:cxn>
              </a:cxnLst>
              <a:rect b="T18" l="T15" r="T17" t="T16"/>
              <a:pathLst>
                <a:path h="1514" w="1847">
                  <a:moveTo>
                    <a:pt x="1735" y="757"/>
                  </a:moveTo>
                  <a:cubicBezTo>
                    <a:pt x="1623" y="1175"/>
                    <a:pt x="1169" y="1514"/>
                    <a:pt x="721" y="1514"/>
                  </a:cubicBezTo>
                  <a:cubicBezTo>
                    <a:pt x="273" y="1514"/>
                    <a:pt x="0" y="1175"/>
                    <a:pt x="112" y="757"/>
                  </a:cubicBezTo>
                  <a:cubicBezTo>
                    <a:pt x="224" y="339"/>
                    <a:pt x="678" y="0"/>
                    <a:pt x="1126" y="0"/>
                  </a:cubicBezTo>
                  <a:cubicBezTo>
                    <a:pt x="1574" y="0"/>
                    <a:pt x="1847" y="339"/>
                    <a:pt x="1735" y="757"/>
                  </a:cubicBezTo>
                  <a:close/>
                </a:path>
              </a:pathLst>
            </a:custGeom>
            <a:solidFill>
              <a:schemeClr val="tx2">
                <a:lumMod val="75000"/>
              </a:schemeClr>
            </a:solidFill>
            <a:ln>
              <a:noFill/>
            </a:ln>
            <a:extLst>
              <a:ext uri="{91240B29-F687-4F45-9708-019B960494DF}">
                <a14:hiddenLine cmpd="sng" w="9525">
                  <a:solidFill>
                    <a:srgbClr val="000000"/>
                  </a:solidFill>
                  <a:bevel/>
                  <a:headEnd/>
                  <a:tailEnd/>
                </a14:hiddenLine>
              </a:ext>
            </a:extLst>
          </p:spPr>
          <p:txBody>
            <a:bodyPr/>
            <a:lstStyle/>
            <a:p>
              <a:endParaRPr altLang="en-US" lang="zh-CN">
                <a:solidFill>
                  <a:srgbClr val="262626"/>
                </a:solidFill>
                <a:latin charset="-122" panose="020b0300000000000000" pitchFamily="34" typeface="Noto Sans S Chinese Light"/>
                <a:ea charset="-122" panose="020b0300000000000000" pitchFamily="34" typeface="Noto Sans S Chinese Light"/>
              </a:endParaRPr>
            </a:p>
          </p:txBody>
        </p:sp>
        <p:sp>
          <p:nvSpPr>
            <p:cNvPr id="79" name="Freeform 19"/>
            <p:cNvSpPr>
              <a:spLocks noChangeArrowheads="1"/>
            </p:cNvSpPr>
            <p:nvPr/>
          </p:nvSpPr>
          <p:spPr bwMode="auto">
            <a:xfrm>
              <a:off x="0" y="0"/>
              <a:ext cx="6938963" cy="5689600"/>
            </a:xfrm>
            <a:custGeom>
              <a:gdLst>
                <a:gd fmla="*/ 2147483646 w 1847" name="T0"/>
                <a:gd fmla="*/ 2147483646 h 1514" name="T1"/>
                <a:gd fmla="*/ 2147483646 w 1847" name="T2"/>
                <a:gd fmla="*/ 2147483646 h 1514" name="T3"/>
                <a:gd fmla="*/ 2147483646 w 1847" name="T4"/>
                <a:gd fmla="*/ 2147483646 h 1514" name="T5"/>
                <a:gd fmla="*/ 2147483646 w 1847" name="T6"/>
                <a:gd fmla="*/ 0 h 1514" name="T7"/>
                <a:gd fmla="*/ 2147483646 w 1847" name="T8"/>
                <a:gd fmla="*/ 2147483646 h 1514" name="T9"/>
                <a:gd fmla="*/ 0 60000 65536" name="T10"/>
                <a:gd fmla="*/ 0 60000 65536" name="T11"/>
                <a:gd fmla="*/ 0 60000 65536" name="T12"/>
                <a:gd fmla="*/ 0 60000 65536" name="T13"/>
                <a:gd fmla="*/ 0 60000 65536" name="T14"/>
                <a:gd fmla="*/ 0 w 1847" name="T15"/>
                <a:gd fmla="*/ 0 h 1514" name="T16"/>
                <a:gd fmla="*/ 1847 w 1847" name="T17"/>
                <a:gd fmla="*/ 1514 h 1514" name="T18"/>
              </a:gdLst>
              <a:cxnLst>
                <a:cxn ang="T10">
                  <a:pos x="T0" y="T1"/>
                </a:cxn>
                <a:cxn ang="T11">
                  <a:pos x="T2" y="T3"/>
                </a:cxn>
                <a:cxn ang="T12">
                  <a:pos x="T4" y="T5"/>
                </a:cxn>
                <a:cxn ang="T13">
                  <a:pos x="T6" y="T7"/>
                </a:cxn>
                <a:cxn ang="T14">
                  <a:pos x="T8" y="T9"/>
                </a:cxn>
              </a:cxnLst>
              <a:rect b="T18" l="T15" r="T17" t="T16"/>
              <a:pathLst>
                <a:path h="1514" w="1847">
                  <a:moveTo>
                    <a:pt x="1735" y="757"/>
                  </a:moveTo>
                  <a:cubicBezTo>
                    <a:pt x="1623" y="1175"/>
                    <a:pt x="1169" y="1514"/>
                    <a:pt x="721" y="1514"/>
                  </a:cubicBezTo>
                  <a:cubicBezTo>
                    <a:pt x="273" y="1514"/>
                    <a:pt x="0" y="1175"/>
                    <a:pt x="112" y="757"/>
                  </a:cubicBezTo>
                  <a:cubicBezTo>
                    <a:pt x="224" y="339"/>
                    <a:pt x="678" y="0"/>
                    <a:pt x="1126" y="0"/>
                  </a:cubicBezTo>
                  <a:cubicBezTo>
                    <a:pt x="1574" y="0"/>
                    <a:pt x="1847" y="339"/>
                    <a:pt x="1735" y="757"/>
                  </a:cubicBezTo>
                  <a:close/>
                </a:path>
              </a:pathLst>
            </a:custGeom>
            <a:solidFill>
              <a:schemeClr val="tx2">
                <a:lumMod val="85000"/>
              </a:schemeClr>
            </a:solidFill>
            <a:ln>
              <a:noFill/>
            </a:ln>
            <a:extLst>
              <a:ext uri="{91240B29-F687-4F45-9708-019B960494DF}">
                <a14:hiddenLine cmpd="sng" w="9525">
                  <a:solidFill>
                    <a:srgbClr val="000000"/>
                  </a:solidFill>
                  <a:bevel/>
                  <a:headEnd/>
                  <a:tailEnd/>
                </a14:hiddenLine>
              </a:ext>
            </a:extLst>
          </p:spPr>
          <p:txBody>
            <a:bodyPr/>
            <a:lstStyle/>
            <a:p>
              <a:endParaRPr altLang="en-US" lang="zh-CN">
                <a:solidFill>
                  <a:srgbClr val="262626"/>
                </a:solidFill>
                <a:latin charset="-122" panose="020b0300000000000000" pitchFamily="34" typeface="Noto Sans S Chinese Light"/>
                <a:ea charset="-122" panose="020b0300000000000000" pitchFamily="34" typeface="Noto Sans S Chinese Light"/>
              </a:endParaRPr>
            </a:p>
          </p:txBody>
        </p:sp>
        <p:sp>
          <p:nvSpPr>
            <p:cNvPr id="80" name="Freeform 20"/>
            <p:cNvSpPr>
              <a:spLocks noChangeArrowheads="1"/>
            </p:cNvSpPr>
            <p:nvPr/>
          </p:nvSpPr>
          <p:spPr bwMode="auto">
            <a:xfrm>
              <a:off x="657225" y="539750"/>
              <a:ext cx="5624513" cy="4611687"/>
            </a:xfrm>
            <a:custGeom>
              <a:gdLst>
                <a:gd fmla="*/ 2147483646 w 1497" name="T0"/>
                <a:gd fmla="*/ 2147483646 h 1227" name="T1"/>
                <a:gd fmla="*/ 2147483646 w 1497" name="T2"/>
                <a:gd fmla="*/ 2147483646 h 1227" name="T3"/>
                <a:gd fmla="*/ 2147483646 w 1497" name="T4"/>
                <a:gd fmla="*/ 2147483646 h 1227" name="T5"/>
                <a:gd fmla="*/ 2147483646 w 1497" name="T6"/>
                <a:gd fmla="*/ 0 h 1227" name="T7"/>
                <a:gd fmla="*/ 2147483646 w 1497" name="T8"/>
                <a:gd fmla="*/ 2147483646 h 1227" name="T9"/>
                <a:gd fmla="*/ 0 60000 65536" name="T10"/>
                <a:gd fmla="*/ 0 60000 65536" name="T11"/>
                <a:gd fmla="*/ 0 60000 65536" name="T12"/>
                <a:gd fmla="*/ 0 60000 65536" name="T13"/>
                <a:gd fmla="*/ 0 60000 65536" name="T14"/>
                <a:gd fmla="*/ 0 w 1497" name="T15"/>
                <a:gd fmla="*/ 0 h 1227" name="T16"/>
                <a:gd fmla="*/ 1497 w 1497" name="T17"/>
                <a:gd fmla="*/ 1227 h 1227" name="T18"/>
              </a:gdLst>
              <a:cxnLst>
                <a:cxn ang="T10">
                  <a:pos x="T0" y="T1"/>
                </a:cxn>
                <a:cxn ang="T11">
                  <a:pos x="T2" y="T3"/>
                </a:cxn>
                <a:cxn ang="T12">
                  <a:pos x="T4" y="T5"/>
                </a:cxn>
                <a:cxn ang="T13">
                  <a:pos x="T6" y="T7"/>
                </a:cxn>
                <a:cxn ang="T14">
                  <a:pos x="T8" y="T9"/>
                </a:cxn>
              </a:cxnLst>
              <a:rect b="T18" l="T15" r="T17" t="T16"/>
              <a:pathLst>
                <a:path h="1227" w="1497">
                  <a:moveTo>
                    <a:pt x="1406" y="613"/>
                  </a:moveTo>
                  <a:cubicBezTo>
                    <a:pt x="1315" y="952"/>
                    <a:pt x="947" y="1227"/>
                    <a:pt x="584" y="1227"/>
                  </a:cubicBezTo>
                  <a:cubicBezTo>
                    <a:pt x="221" y="1227"/>
                    <a:pt x="0" y="952"/>
                    <a:pt x="91" y="613"/>
                  </a:cubicBezTo>
                  <a:cubicBezTo>
                    <a:pt x="182" y="274"/>
                    <a:pt x="550" y="0"/>
                    <a:pt x="913" y="0"/>
                  </a:cubicBezTo>
                  <a:cubicBezTo>
                    <a:pt x="1276" y="0"/>
                    <a:pt x="1497" y="274"/>
                    <a:pt x="1406" y="613"/>
                  </a:cubicBezTo>
                  <a:close/>
                </a:path>
              </a:pathLst>
            </a:custGeom>
            <a:solidFill>
              <a:srgbClr val="F2F2F2"/>
            </a:solidFill>
            <a:ln>
              <a:noFill/>
            </a:ln>
            <a:extLst>
              <a:ext uri="{91240B29-F687-4F45-9708-019B960494DF}">
                <a14:hiddenLine cmpd="sng" w="9525">
                  <a:solidFill>
                    <a:srgbClr val="000000"/>
                  </a:solidFill>
                  <a:bevel/>
                  <a:headEnd/>
                  <a:tailEnd/>
                </a14:hiddenLine>
              </a:ext>
            </a:extLst>
          </p:spPr>
          <p:txBody>
            <a:bodyPr/>
            <a:lstStyle/>
            <a:p>
              <a:endParaRPr altLang="en-US" lang="zh-CN">
                <a:solidFill>
                  <a:srgbClr val="262626"/>
                </a:solidFill>
                <a:latin charset="-122" panose="020b0300000000000000" pitchFamily="34" typeface="Noto Sans S Chinese Light"/>
                <a:ea charset="-122" panose="020b0300000000000000" pitchFamily="34" typeface="Noto Sans S Chinese Light"/>
              </a:endParaRPr>
            </a:p>
          </p:txBody>
        </p:sp>
        <p:sp>
          <p:nvSpPr>
            <p:cNvPr id="81" name="Freeform 21"/>
            <p:cNvSpPr>
              <a:spLocks noChangeArrowheads="1"/>
            </p:cNvSpPr>
            <p:nvPr/>
          </p:nvSpPr>
          <p:spPr bwMode="auto">
            <a:xfrm>
              <a:off x="1025525" y="841375"/>
              <a:ext cx="4887913" cy="4005262"/>
            </a:xfrm>
            <a:custGeom>
              <a:gdLst>
                <a:gd fmla="*/ 2147483646 w 1301" name="T0"/>
                <a:gd fmla="*/ 2147483646 h 1066" name="T1"/>
                <a:gd fmla="*/ 2147483646 w 1301" name="T2"/>
                <a:gd fmla="*/ 2147483646 h 1066" name="T3"/>
                <a:gd fmla="*/ 2147483646 w 1301" name="T4"/>
                <a:gd fmla="*/ 2147483646 h 1066" name="T5"/>
                <a:gd fmla="*/ 2147483646 w 1301" name="T6"/>
                <a:gd fmla="*/ 0 h 1066" name="T7"/>
                <a:gd fmla="*/ 2147483646 w 1301" name="T8"/>
                <a:gd fmla="*/ 2147483646 h 1066" name="T9"/>
                <a:gd fmla="*/ 0 60000 65536" name="T10"/>
                <a:gd fmla="*/ 0 60000 65536" name="T11"/>
                <a:gd fmla="*/ 0 60000 65536" name="T12"/>
                <a:gd fmla="*/ 0 60000 65536" name="T13"/>
                <a:gd fmla="*/ 0 60000 65536" name="T14"/>
                <a:gd fmla="*/ 0 w 1301" name="T15"/>
                <a:gd fmla="*/ 0 h 1066" name="T16"/>
                <a:gd fmla="*/ 1301 w 1301" name="T17"/>
                <a:gd fmla="*/ 1066 h 1066" name="T18"/>
              </a:gdLst>
              <a:cxnLst>
                <a:cxn ang="T10">
                  <a:pos x="T0" y="T1"/>
                </a:cxn>
                <a:cxn ang="T11">
                  <a:pos x="T2" y="T3"/>
                </a:cxn>
                <a:cxn ang="T12">
                  <a:pos x="T4" y="T5"/>
                </a:cxn>
                <a:cxn ang="T13">
                  <a:pos x="T6" y="T7"/>
                </a:cxn>
                <a:cxn ang="T14">
                  <a:pos x="T8" y="T9"/>
                </a:cxn>
              </a:cxnLst>
              <a:rect b="T18" l="T15" r="T17" t="T16"/>
              <a:pathLst>
                <a:path h="1066" w="1301">
                  <a:moveTo>
                    <a:pt x="1222" y="533"/>
                  </a:moveTo>
                  <a:cubicBezTo>
                    <a:pt x="1143" y="828"/>
                    <a:pt x="823" y="1066"/>
                    <a:pt x="508" y="1066"/>
                  </a:cubicBezTo>
                  <a:cubicBezTo>
                    <a:pt x="192" y="1066"/>
                    <a:pt x="0" y="828"/>
                    <a:pt x="79" y="533"/>
                  </a:cubicBezTo>
                  <a:cubicBezTo>
                    <a:pt x="158" y="239"/>
                    <a:pt x="478" y="0"/>
                    <a:pt x="793" y="0"/>
                  </a:cubicBezTo>
                  <a:cubicBezTo>
                    <a:pt x="1109" y="0"/>
                    <a:pt x="1301" y="239"/>
                    <a:pt x="1222" y="533"/>
                  </a:cubicBezTo>
                  <a:close/>
                </a:path>
              </a:pathLst>
            </a:custGeom>
            <a:solidFill>
              <a:schemeClr val="bg1">
                <a:lumMod val="75000"/>
              </a:schemeClr>
            </a:solidFill>
            <a:ln>
              <a:noFill/>
            </a:ln>
            <a:extLst>
              <a:ext uri="{91240B29-F687-4F45-9708-019B960494DF}">
                <a14:hiddenLine cmpd="sng" w="9525">
                  <a:solidFill>
                    <a:srgbClr val="000000"/>
                  </a:solidFill>
                  <a:bevel/>
                  <a:headEnd/>
                  <a:tailEnd/>
                </a14:hiddenLine>
              </a:ext>
            </a:extLst>
          </p:spPr>
          <p:txBody>
            <a:bodyPr/>
            <a:lstStyle/>
            <a:p>
              <a:endParaRPr altLang="en-US" lang="zh-CN">
                <a:solidFill>
                  <a:srgbClr val="262626"/>
                </a:solidFill>
                <a:latin charset="-122" panose="020b0300000000000000" pitchFamily="34" typeface="Noto Sans S Chinese Light"/>
                <a:ea charset="-122" panose="020b0300000000000000" pitchFamily="34" typeface="Noto Sans S Chinese Light"/>
              </a:endParaRPr>
            </a:p>
          </p:txBody>
        </p:sp>
        <p:sp>
          <p:nvSpPr>
            <p:cNvPr id="82" name="Freeform 22"/>
            <p:cNvSpPr>
              <a:spLocks noChangeArrowheads="1"/>
            </p:cNvSpPr>
            <p:nvPr/>
          </p:nvSpPr>
          <p:spPr bwMode="auto">
            <a:xfrm>
              <a:off x="1531938" y="1250950"/>
              <a:ext cx="3873500" cy="3186112"/>
            </a:xfrm>
            <a:custGeom>
              <a:gdLst>
                <a:gd fmla="*/ 2147483646 w 1031" name="T0"/>
                <a:gd fmla="*/ 2147483646 h 848" name="T1"/>
                <a:gd fmla="*/ 2147483646 w 1031" name="T2"/>
                <a:gd fmla="*/ 2147483646 h 848" name="T3"/>
                <a:gd fmla="*/ 2147483646 w 1031" name="T4"/>
                <a:gd fmla="*/ 2147483646 h 848" name="T5"/>
                <a:gd fmla="*/ 2147483646 w 1031" name="T6"/>
                <a:gd fmla="*/ 0 h 848" name="T7"/>
                <a:gd fmla="*/ 2147483646 w 1031" name="T8"/>
                <a:gd fmla="*/ 2147483646 h 848" name="T9"/>
                <a:gd fmla="*/ 0 60000 65536" name="T10"/>
                <a:gd fmla="*/ 0 60000 65536" name="T11"/>
                <a:gd fmla="*/ 0 60000 65536" name="T12"/>
                <a:gd fmla="*/ 0 60000 65536" name="T13"/>
                <a:gd fmla="*/ 0 60000 65536" name="T14"/>
                <a:gd fmla="*/ 0 w 1031" name="T15"/>
                <a:gd fmla="*/ 0 h 848" name="T16"/>
                <a:gd fmla="*/ 1031 w 1031" name="T17"/>
                <a:gd fmla="*/ 848 h 848" name="T18"/>
              </a:gdLst>
              <a:cxnLst>
                <a:cxn ang="T10">
                  <a:pos x="T0" y="T1"/>
                </a:cxn>
                <a:cxn ang="T11">
                  <a:pos x="T2" y="T3"/>
                </a:cxn>
                <a:cxn ang="T12">
                  <a:pos x="T4" y="T5"/>
                </a:cxn>
                <a:cxn ang="T13">
                  <a:pos x="T6" y="T7"/>
                </a:cxn>
                <a:cxn ang="T14">
                  <a:pos x="T8" y="T9"/>
                </a:cxn>
              </a:cxnLst>
              <a:rect b="T18" l="T15" r="T17" t="T16"/>
              <a:pathLst>
                <a:path h="846" w="1031">
                  <a:moveTo>
                    <a:pt x="968" y="424"/>
                  </a:moveTo>
                  <a:cubicBezTo>
                    <a:pt x="905" y="658"/>
                    <a:pt x="652" y="848"/>
                    <a:pt x="402" y="848"/>
                  </a:cubicBezTo>
                  <a:cubicBezTo>
                    <a:pt x="152" y="848"/>
                    <a:pt x="0" y="658"/>
                    <a:pt x="63" y="424"/>
                  </a:cubicBezTo>
                  <a:cubicBezTo>
                    <a:pt x="126" y="190"/>
                    <a:pt x="379" y="0"/>
                    <a:pt x="629" y="0"/>
                  </a:cubicBezTo>
                  <a:cubicBezTo>
                    <a:pt x="879" y="0"/>
                    <a:pt x="1031" y="190"/>
                    <a:pt x="968" y="424"/>
                  </a:cubicBezTo>
                  <a:close/>
                </a:path>
              </a:pathLst>
            </a:custGeom>
            <a:solidFill>
              <a:srgbClr val="F2F2F2"/>
            </a:solidFill>
            <a:ln>
              <a:noFill/>
            </a:ln>
            <a:extLst>
              <a:ext uri="{91240B29-F687-4F45-9708-019B960494DF}">
                <a14:hiddenLine cmpd="sng" w="9525">
                  <a:solidFill>
                    <a:srgbClr val="000000"/>
                  </a:solidFill>
                  <a:bevel/>
                  <a:headEnd/>
                  <a:tailEnd/>
                </a14:hiddenLine>
              </a:ext>
            </a:extLst>
          </p:spPr>
          <p:txBody>
            <a:bodyPr/>
            <a:lstStyle/>
            <a:p>
              <a:endParaRPr altLang="en-US" lang="zh-CN">
                <a:solidFill>
                  <a:srgbClr val="262626"/>
                </a:solidFill>
                <a:latin charset="-122" panose="020b0300000000000000" pitchFamily="34" typeface="Noto Sans S Chinese Light"/>
                <a:ea charset="-122" panose="020b0300000000000000" pitchFamily="34" typeface="Noto Sans S Chinese Light"/>
              </a:endParaRPr>
            </a:p>
          </p:txBody>
        </p:sp>
        <p:sp>
          <p:nvSpPr>
            <p:cNvPr id="83" name="Freeform 23"/>
            <p:cNvSpPr>
              <a:spLocks noChangeArrowheads="1"/>
            </p:cNvSpPr>
            <p:nvPr/>
          </p:nvSpPr>
          <p:spPr bwMode="auto">
            <a:xfrm>
              <a:off x="1949450" y="1585912"/>
              <a:ext cx="3040063" cy="2517775"/>
            </a:xfrm>
            <a:custGeom>
              <a:gdLst>
                <a:gd fmla="*/ 2147483646 w 809" name="T0"/>
                <a:gd fmla="*/ 2147483646 h 670" name="T1"/>
                <a:gd fmla="*/ 2147483646 w 809" name="T2"/>
                <a:gd fmla="*/ 2147483646 h 670" name="T3"/>
                <a:gd fmla="*/ 2147483646 w 809" name="T4"/>
                <a:gd fmla="*/ 2147483646 h 670" name="T5"/>
                <a:gd fmla="*/ 2147483646 w 809" name="T6"/>
                <a:gd fmla="*/ 0 h 670" name="T7"/>
                <a:gd fmla="*/ 2147483646 w 809" name="T8"/>
                <a:gd fmla="*/ 2147483646 h 670" name="T9"/>
                <a:gd fmla="*/ 0 60000 65536" name="T10"/>
                <a:gd fmla="*/ 0 60000 65536" name="T11"/>
                <a:gd fmla="*/ 0 60000 65536" name="T12"/>
                <a:gd fmla="*/ 0 60000 65536" name="T13"/>
                <a:gd fmla="*/ 0 60000 65536" name="T14"/>
                <a:gd fmla="*/ 0 w 809" name="T15"/>
                <a:gd fmla="*/ 0 h 670" name="T16"/>
                <a:gd fmla="*/ 809 w 809" name="T17"/>
                <a:gd fmla="*/ 670 h 670" name="T18"/>
              </a:gdLst>
              <a:cxnLst>
                <a:cxn ang="T10">
                  <a:pos x="T0" y="T1"/>
                </a:cxn>
                <a:cxn ang="T11">
                  <a:pos x="T2" y="T3"/>
                </a:cxn>
                <a:cxn ang="T12">
                  <a:pos x="T4" y="T5"/>
                </a:cxn>
                <a:cxn ang="T13">
                  <a:pos x="T6" y="T7"/>
                </a:cxn>
                <a:cxn ang="T14">
                  <a:pos x="T8" y="T9"/>
                </a:cxn>
              </a:cxnLst>
              <a:rect b="T18" l="T15" r="T17" t="T16"/>
              <a:pathLst>
                <a:path h="670" w="809">
                  <a:moveTo>
                    <a:pt x="759" y="335"/>
                  </a:moveTo>
                  <a:cubicBezTo>
                    <a:pt x="710" y="520"/>
                    <a:pt x="511" y="670"/>
                    <a:pt x="315" y="670"/>
                  </a:cubicBezTo>
                  <a:cubicBezTo>
                    <a:pt x="119" y="670"/>
                    <a:pt x="0" y="520"/>
                    <a:pt x="50" y="335"/>
                  </a:cubicBezTo>
                  <a:cubicBezTo>
                    <a:pt x="99" y="150"/>
                    <a:pt x="298" y="0"/>
                    <a:pt x="494" y="0"/>
                  </a:cubicBezTo>
                  <a:cubicBezTo>
                    <a:pt x="690" y="0"/>
                    <a:pt x="809" y="150"/>
                    <a:pt x="759" y="335"/>
                  </a:cubicBezTo>
                  <a:close/>
                </a:path>
              </a:pathLst>
            </a:custGeom>
            <a:solidFill>
              <a:schemeClr val="bg1">
                <a:lumMod val="75000"/>
              </a:schemeClr>
            </a:solidFill>
            <a:ln>
              <a:noFill/>
            </a:ln>
            <a:extLst>
              <a:ext uri="{91240B29-F687-4F45-9708-019B960494DF}">
                <a14:hiddenLine cmpd="sng" w="9525">
                  <a:solidFill>
                    <a:srgbClr val="000000"/>
                  </a:solidFill>
                  <a:bevel/>
                  <a:headEnd/>
                  <a:tailEnd/>
                </a14:hiddenLine>
              </a:ext>
            </a:extLst>
          </p:spPr>
          <p:txBody>
            <a:bodyPr/>
            <a:lstStyle/>
            <a:p>
              <a:endParaRPr altLang="en-US" lang="zh-CN">
                <a:solidFill>
                  <a:srgbClr val="262626"/>
                </a:solidFill>
                <a:latin charset="-122" panose="020b0300000000000000" pitchFamily="34" typeface="Noto Sans S Chinese Light"/>
                <a:ea charset="-122" panose="020b0300000000000000" pitchFamily="34" typeface="Noto Sans S Chinese Light"/>
              </a:endParaRPr>
            </a:p>
          </p:txBody>
        </p:sp>
        <p:sp>
          <p:nvSpPr>
            <p:cNvPr id="84" name="Freeform 24"/>
            <p:cNvSpPr>
              <a:spLocks noChangeArrowheads="1"/>
            </p:cNvSpPr>
            <p:nvPr/>
          </p:nvSpPr>
          <p:spPr bwMode="auto">
            <a:xfrm>
              <a:off x="2359025" y="1912937"/>
              <a:ext cx="2220913" cy="1863725"/>
            </a:xfrm>
            <a:custGeom>
              <a:gdLst>
                <a:gd fmla="*/ 2147483646 w 591" name="T0"/>
                <a:gd fmla="*/ 2147483646 h 496" name="T1"/>
                <a:gd fmla="*/ 2147483646 w 591" name="T2"/>
                <a:gd fmla="*/ 2147483646 h 496" name="T3"/>
                <a:gd fmla="*/ 2147483646 w 591" name="T4"/>
                <a:gd fmla="*/ 2147483646 h 496" name="T5"/>
                <a:gd fmla="*/ 2147483646 w 591" name="T6"/>
                <a:gd fmla="*/ 0 h 496" name="T7"/>
                <a:gd fmla="*/ 2147483646 w 591" name="T8"/>
                <a:gd fmla="*/ 2147483646 h 496" name="T9"/>
                <a:gd fmla="*/ 0 60000 65536" name="T10"/>
                <a:gd fmla="*/ 0 60000 65536" name="T11"/>
                <a:gd fmla="*/ 0 60000 65536" name="T12"/>
                <a:gd fmla="*/ 0 60000 65536" name="T13"/>
                <a:gd fmla="*/ 0 60000 65536" name="T14"/>
                <a:gd fmla="*/ 0 w 591" name="T15"/>
                <a:gd fmla="*/ 0 h 496" name="T16"/>
                <a:gd fmla="*/ 591 w 591" name="T17"/>
                <a:gd fmla="*/ 496 h 496" name="T18"/>
              </a:gdLst>
              <a:cxnLst>
                <a:cxn ang="T10">
                  <a:pos x="T0" y="T1"/>
                </a:cxn>
                <a:cxn ang="T11">
                  <a:pos x="T2" y="T3"/>
                </a:cxn>
                <a:cxn ang="T12">
                  <a:pos x="T4" y="T5"/>
                </a:cxn>
                <a:cxn ang="T13">
                  <a:pos x="T6" y="T7"/>
                </a:cxn>
                <a:cxn ang="T14">
                  <a:pos x="T8" y="T9"/>
                </a:cxn>
              </a:cxnLst>
              <a:rect b="T18" l="T15" r="T17" t="T16"/>
              <a:pathLst>
                <a:path h="496" w="591">
                  <a:moveTo>
                    <a:pt x="555" y="248"/>
                  </a:moveTo>
                  <a:cubicBezTo>
                    <a:pt x="518" y="385"/>
                    <a:pt x="372" y="496"/>
                    <a:pt x="229" y="496"/>
                  </a:cubicBezTo>
                  <a:cubicBezTo>
                    <a:pt x="86" y="496"/>
                    <a:pt x="0" y="385"/>
                    <a:pt x="36" y="248"/>
                  </a:cubicBezTo>
                  <a:cubicBezTo>
                    <a:pt x="73" y="111"/>
                    <a:pt x="219" y="0"/>
                    <a:pt x="362" y="0"/>
                  </a:cubicBezTo>
                  <a:cubicBezTo>
                    <a:pt x="505" y="0"/>
                    <a:pt x="591" y="111"/>
                    <a:pt x="555" y="248"/>
                  </a:cubicBezTo>
                  <a:close/>
                </a:path>
              </a:pathLst>
            </a:custGeom>
            <a:solidFill>
              <a:srgbClr val="F2F2F2"/>
            </a:solidFill>
            <a:ln>
              <a:noFill/>
            </a:ln>
            <a:extLst>
              <a:ext uri="{91240B29-F687-4F45-9708-019B960494DF}">
                <a14:hiddenLine cmpd="sng" w="9525">
                  <a:solidFill>
                    <a:srgbClr val="000000"/>
                  </a:solidFill>
                  <a:bevel/>
                  <a:headEnd/>
                  <a:tailEnd/>
                </a14:hiddenLine>
              </a:ext>
            </a:extLst>
          </p:spPr>
          <p:txBody>
            <a:bodyPr/>
            <a:lstStyle/>
            <a:p>
              <a:endParaRPr altLang="en-US" lang="zh-CN">
                <a:solidFill>
                  <a:srgbClr val="262626"/>
                </a:solidFill>
                <a:latin charset="-122" panose="020b0300000000000000" pitchFamily="34" typeface="Noto Sans S Chinese Light"/>
                <a:ea charset="-122" panose="020b0300000000000000" pitchFamily="34" typeface="Noto Sans S Chinese Light"/>
              </a:endParaRPr>
            </a:p>
          </p:txBody>
        </p:sp>
        <p:sp>
          <p:nvSpPr>
            <p:cNvPr id="85" name="Freeform 25"/>
            <p:cNvSpPr>
              <a:spLocks noChangeArrowheads="1"/>
            </p:cNvSpPr>
            <p:nvPr/>
          </p:nvSpPr>
          <p:spPr bwMode="auto">
            <a:xfrm>
              <a:off x="2936875" y="2408237"/>
              <a:ext cx="1068388" cy="876300"/>
            </a:xfrm>
            <a:custGeom>
              <a:gdLst>
                <a:gd fmla="*/ 2147483646 w 284" name="T0"/>
                <a:gd fmla="*/ 2147483646 h 233" name="T1"/>
                <a:gd fmla="*/ 2147483646 w 284" name="T2"/>
                <a:gd fmla="*/ 2147483646 h 233" name="T3"/>
                <a:gd fmla="*/ 2147483646 w 284" name="T4"/>
                <a:gd fmla="*/ 2147483646 h 233" name="T5"/>
                <a:gd fmla="*/ 2147483646 w 284" name="T6"/>
                <a:gd fmla="*/ 0 h 233" name="T7"/>
                <a:gd fmla="*/ 2147483646 w 284" name="T8"/>
                <a:gd fmla="*/ 2147483646 h 233" name="T9"/>
                <a:gd fmla="*/ 0 60000 65536" name="T10"/>
                <a:gd fmla="*/ 0 60000 65536" name="T11"/>
                <a:gd fmla="*/ 0 60000 65536" name="T12"/>
                <a:gd fmla="*/ 0 60000 65536" name="T13"/>
                <a:gd fmla="*/ 0 60000 65536" name="T14"/>
                <a:gd fmla="*/ 0 w 284" name="T15"/>
                <a:gd fmla="*/ 0 h 233" name="T16"/>
                <a:gd fmla="*/ 284 w 284" name="T17"/>
                <a:gd fmla="*/ 233 h 233" name="T18"/>
              </a:gdLst>
              <a:cxnLst>
                <a:cxn ang="T10">
                  <a:pos x="T0" y="T1"/>
                </a:cxn>
                <a:cxn ang="T11">
                  <a:pos x="T2" y="T3"/>
                </a:cxn>
                <a:cxn ang="T12">
                  <a:pos x="T4" y="T5"/>
                </a:cxn>
                <a:cxn ang="T13">
                  <a:pos x="T6" y="T7"/>
                </a:cxn>
                <a:cxn ang="T14">
                  <a:pos x="T8" y="T9"/>
                </a:cxn>
              </a:cxnLst>
              <a:rect b="T18" l="T15" r="T17" t="T16"/>
              <a:pathLst>
                <a:path h="233" w="284">
                  <a:moveTo>
                    <a:pt x="266" y="116"/>
                  </a:moveTo>
                  <a:cubicBezTo>
                    <a:pt x="249" y="180"/>
                    <a:pt x="179" y="233"/>
                    <a:pt x="110" y="233"/>
                  </a:cubicBezTo>
                  <a:cubicBezTo>
                    <a:pt x="41" y="233"/>
                    <a:pt x="0" y="180"/>
                    <a:pt x="17" y="116"/>
                  </a:cubicBezTo>
                  <a:cubicBezTo>
                    <a:pt x="34" y="52"/>
                    <a:pt x="104" y="0"/>
                    <a:pt x="173" y="0"/>
                  </a:cubicBezTo>
                  <a:cubicBezTo>
                    <a:pt x="242" y="0"/>
                    <a:pt x="284" y="52"/>
                    <a:pt x="266" y="116"/>
                  </a:cubicBezTo>
                  <a:close/>
                </a:path>
              </a:pathLst>
            </a:custGeom>
            <a:solidFill>
              <a:srgbClr val="434343"/>
            </a:solidFill>
            <a:ln>
              <a:noFill/>
            </a:ln>
            <a:extLst>
              <a:ext uri="{91240B29-F687-4F45-9708-019B960494DF}">
                <a14:hiddenLine cmpd="sng" w="9525">
                  <a:solidFill>
                    <a:srgbClr val="000000"/>
                  </a:solidFill>
                  <a:bevel/>
                  <a:headEnd/>
                  <a:tailEnd/>
                </a14:hiddenLine>
              </a:ext>
            </a:extLst>
          </p:spPr>
          <p:txBody>
            <a:bodyPr/>
            <a:lstStyle/>
            <a:p>
              <a:endParaRPr altLang="en-US" lang="zh-CN">
                <a:solidFill>
                  <a:srgbClr val="262626"/>
                </a:solidFill>
                <a:latin charset="-122" panose="020b0300000000000000" pitchFamily="34" typeface="Noto Sans S Chinese Light"/>
                <a:ea charset="-122" panose="020b0300000000000000" pitchFamily="34" typeface="Noto Sans S Chinese Light"/>
              </a:endParaRPr>
            </a:p>
          </p:txBody>
        </p:sp>
      </p:grpSp>
      <p:grpSp>
        <p:nvGrpSpPr>
          <p:cNvPr id="86" name="Group 13"/>
          <p:cNvGrpSpPr/>
          <p:nvPr/>
        </p:nvGrpSpPr>
        <p:grpSpPr>
          <a:xfrm>
            <a:off x="7423011" y="423457"/>
            <a:ext cx="1909763" cy="1949451"/>
            <a:chExt cx="3076576" cy="3143249"/>
          </a:xfrm>
        </p:grpSpPr>
        <p:sp>
          <p:nvSpPr>
            <p:cNvPr id="87" name="Freeform 21"/>
            <p:cNvSpPr>
              <a:spLocks noChangeArrowheads="1"/>
            </p:cNvSpPr>
            <p:nvPr/>
          </p:nvSpPr>
          <p:spPr bwMode="auto">
            <a:xfrm>
              <a:off x="2763838" y="2819399"/>
              <a:ext cx="312738" cy="323850"/>
            </a:xfrm>
            <a:custGeom>
              <a:gdLst>
                <a:gd fmla="*/ 2147483646 w 83" name="T0"/>
                <a:gd fmla="*/ 2147483646 h 86" name="T1"/>
                <a:gd fmla="*/ 2147483646 w 83" name="T2"/>
                <a:gd fmla="*/ 2147483646 h 86" name="T3"/>
                <a:gd fmla="*/ 2147483646 w 83" name="T4"/>
                <a:gd fmla="*/ 2147483646 h 86" name="T5"/>
                <a:gd fmla="*/ 2147483646 w 83" name="T6"/>
                <a:gd fmla="*/ 0 h 86" name="T7"/>
                <a:gd fmla="*/ 2147483646 w 83" name="T8"/>
                <a:gd fmla="*/ 2147483646 h 86" name="T9"/>
                <a:gd fmla="*/ 0 w 83" name="T10"/>
                <a:gd fmla="*/ 2147483646 h 86" name="T11"/>
                <a:gd fmla="*/ 2147483646 w 83" name="T12"/>
                <a:gd fmla="*/ 2147483646 h 86" name="T13"/>
                <a:gd fmla="*/ 2147483646 w 83" name="T14"/>
                <a:gd fmla="*/ 2147483646 h 86" name="T15"/>
                <a:gd fmla="*/ 2147483646 w 83" name="T16"/>
                <a:gd fmla="*/ 2147483646 h 86" name="T17"/>
                <a:gd fmla="*/ 2147483646 w 83" name="T18"/>
                <a:gd fmla="*/ 2147483646 h 86" name="T19"/>
                <a:gd fmla="*/ 2147483646 w 83" name="T20"/>
                <a:gd fmla="*/ 2147483646 h 86" name="T21"/>
                <a:gd fmla="*/ 2147483646 w 83" name="T22"/>
                <a:gd fmla="*/ 2147483646 h 8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83" name="T36"/>
                <a:gd fmla="*/ 0 h 86" name="T37"/>
                <a:gd fmla="*/ 83 w 83" name="T38"/>
                <a:gd fmla="*/ 86 h 86"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86" w="83">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xtLst>
              <a:ext uri="{91240B29-F687-4F45-9708-019B960494DF}">
                <a14:hiddenLine cmpd="sng" w="9525">
                  <a:solidFill>
                    <a:srgbClr val="000000"/>
                  </a:solidFill>
                  <a:bevel/>
                  <a:headEnd/>
                  <a:tailEnd/>
                </a14:hiddenLine>
              </a:ext>
            </a:extLst>
          </p:spPr>
          <p:txBody>
            <a:bodyPr/>
            <a:lstStyle/>
            <a:p>
              <a:endParaRPr altLang="en-US" lang="zh-CN">
                <a:solidFill>
                  <a:srgbClr val="262626"/>
                </a:solidFill>
                <a:latin charset="-122" panose="020b0300000000000000" pitchFamily="34" typeface="Noto Sans S Chinese Light"/>
                <a:ea charset="-122" panose="020b0300000000000000" pitchFamily="34" typeface="Noto Sans S Chinese Light"/>
              </a:endParaRPr>
            </a:p>
          </p:txBody>
        </p:sp>
        <p:sp>
          <p:nvSpPr>
            <p:cNvPr id="88" name="Freeform 22"/>
            <p:cNvSpPr>
              <a:spLocks noChangeArrowheads="1"/>
            </p:cNvSpPr>
            <p:nvPr/>
          </p:nvSpPr>
          <p:spPr bwMode="auto">
            <a:xfrm>
              <a:off x="2052638" y="2051049"/>
              <a:ext cx="782638" cy="903287"/>
            </a:xfrm>
            <a:custGeom>
              <a:gdLst>
                <a:gd fmla="*/ 2147483646 w 208" name="T0"/>
                <a:gd fmla="*/ 2147483646 h 240" name="T1"/>
                <a:gd fmla="*/ 2147483646 w 208" name="T2"/>
                <a:gd fmla="*/ 0 h 240" name="T3"/>
                <a:gd fmla="*/ 2147483646 w 208" name="T4"/>
                <a:gd fmla="*/ 0 h 240" name="T5"/>
                <a:gd fmla="*/ 2147483646 w 208" name="T6"/>
                <a:gd fmla="*/ 2147483646 h 240" name="T7"/>
                <a:gd fmla="*/ 0 w 208" name="T8"/>
                <a:gd fmla="*/ 2147483646 h 240" name="T9"/>
                <a:gd fmla="*/ 2147483646 w 208" name="T10"/>
                <a:gd fmla="*/ 2147483646 h 240" name="T11"/>
                <a:gd fmla="*/ 2147483646 w 208" name="T12"/>
                <a:gd fmla="*/ 2147483646 h 240" name="T13"/>
                <a:gd fmla="*/ 2147483646 w 208" name="T14"/>
                <a:gd fmla="*/ 2147483646 h 240" name="T15"/>
                <a:gd fmla="*/ 2147483646 w 208" name="T16"/>
                <a:gd fmla="*/ 2147483646 h 240" name="T17"/>
                <a:gd fmla="*/ 2147483646 w 208" name="T18"/>
                <a:gd fmla="*/ 2147483646 h 24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08" name="T30"/>
                <a:gd fmla="*/ 0 h 240" name="T31"/>
                <a:gd fmla="*/ 208 w 208" name="T32"/>
                <a:gd fmla="*/ 240 h 24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40" w="208">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rgbClr val="C5C5C5"/>
            </a:solidFill>
            <a:ln>
              <a:noFill/>
            </a:ln>
            <a:extLst>
              <a:ext uri="{91240B29-F687-4F45-9708-019B960494DF}">
                <a14:hiddenLine cmpd="sng" w="9525">
                  <a:solidFill>
                    <a:srgbClr val="000000"/>
                  </a:solidFill>
                  <a:bevel/>
                  <a:headEnd/>
                  <a:tailEnd/>
                </a14:hiddenLine>
              </a:ext>
            </a:extLst>
          </p:spPr>
          <p:txBody>
            <a:bodyPr/>
            <a:lstStyle/>
            <a:p>
              <a:endParaRPr altLang="en-US" lang="zh-CN">
                <a:solidFill>
                  <a:srgbClr val="262626"/>
                </a:solidFill>
                <a:latin charset="-122" panose="020b0300000000000000" pitchFamily="34" typeface="Noto Sans S Chinese Light"/>
                <a:ea charset="-122" panose="020b0300000000000000" pitchFamily="34" typeface="Noto Sans S Chinese Light"/>
              </a:endParaRPr>
            </a:p>
          </p:txBody>
        </p:sp>
        <p:sp>
          <p:nvSpPr>
            <p:cNvPr id="89" name="Freeform 23"/>
            <p:cNvSpPr>
              <a:spLocks noChangeArrowheads="1"/>
            </p:cNvSpPr>
            <p:nvPr/>
          </p:nvSpPr>
          <p:spPr bwMode="auto">
            <a:xfrm>
              <a:off x="2036763" y="2036762"/>
              <a:ext cx="219075" cy="349250"/>
            </a:xfrm>
            <a:custGeom>
              <a:gdLst>
                <a:gd fmla="*/ 2147483646 w 58" name="T0"/>
                <a:gd fmla="*/ 2147483646 h 93" name="T1"/>
                <a:gd fmla="*/ 2147483646 w 58" name="T2"/>
                <a:gd fmla="*/ 2147483646 h 93" name="T3"/>
                <a:gd fmla="*/ 2147483646 w 58" name="T4"/>
                <a:gd fmla="*/ 2147483646 h 93" name="T5"/>
                <a:gd fmla="*/ 2147483646 w 58" name="T6"/>
                <a:gd fmla="*/ 2147483646 h 93" name="T7"/>
                <a:gd fmla="*/ 2147483646 w 58" name="T8"/>
                <a:gd fmla="*/ 2147483646 h 93" name="T9"/>
                <a:gd fmla="*/ 2147483646 w 58" name="T10"/>
                <a:gd fmla="*/ 2147483646 h 93" name="T11"/>
                <a:gd fmla="*/ 2147483646 w 58" name="T12"/>
                <a:gd fmla="*/ 2147483646 h 93" name="T13"/>
                <a:gd fmla="*/ 2147483646 w 58" name="T14"/>
                <a:gd fmla="*/ 2147483646 h 93" name="T15"/>
                <a:gd fmla="*/ 2147483646 w 58" name="T16"/>
                <a:gd fmla="*/ 2147483646 h 93" name="T17"/>
                <a:gd fmla="*/ 2147483646 w 58" name="T18"/>
                <a:gd fmla="*/ 2147483646 h 93" name="T19"/>
                <a:gd fmla="*/ 2147483646 w 58" name="T20"/>
                <a:gd fmla="*/ 2147483646 h 93" name="T21"/>
                <a:gd fmla="*/ 2147483646 w 58" name="T22"/>
                <a:gd fmla="*/ 2147483646 h 93"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58" name="T36"/>
                <a:gd fmla="*/ 0 h 93" name="T37"/>
                <a:gd fmla="*/ 58 w 58" name="T38"/>
                <a:gd fmla="*/ 93 h 93"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93" w="57">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xtLst>
              <a:ext uri="{91240B29-F687-4F45-9708-019B960494DF}">
                <a14:hiddenLine cmpd="sng" w="9525">
                  <a:solidFill>
                    <a:srgbClr val="000000"/>
                  </a:solidFill>
                  <a:bevel/>
                  <a:headEnd/>
                  <a:tailEnd/>
                </a14:hiddenLine>
              </a:ext>
            </a:extLst>
          </p:spPr>
          <p:txBody>
            <a:bodyPr/>
            <a:lstStyle/>
            <a:p>
              <a:endParaRPr altLang="en-US" lang="zh-CN">
                <a:solidFill>
                  <a:srgbClr val="262626"/>
                </a:solidFill>
                <a:latin charset="-122" panose="020b0300000000000000" pitchFamily="34" typeface="Noto Sans S Chinese Light"/>
                <a:ea charset="-122" panose="020b0300000000000000" pitchFamily="34" typeface="Noto Sans S Chinese Light"/>
              </a:endParaRPr>
            </a:p>
          </p:txBody>
        </p:sp>
        <p:sp>
          <p:nvSpPr>
            <p:cNvPr id="90" name="Freeform 24"/>
            <p:cNvSpPr>
              <a:spLocks noChangeArrowheads="1"/>
            </p:cNvSpPr>
            <p:nvPr/>
          </p:nvSpPr>
          <p:spPr bwMode="auto">
            <a:xfrm>
              <a:off x="0" y="677862"/>
              <a:ext cx="754063" cy="647700"/>
            </a:xfrm>
            <a:custGeom>
              <a:gdLst>
                <a:gd fmla="*/ 2147483646 w 200" name="T0"/>
                <a:gd fmla="*/ 2147483646 h 172" name="T1"/>
                <a:gd fmla="*/ 2147483646 w 200" name="T2"/>
                <a:gd fmla="*/ 2147483646 h 172" name="T3"/>
                <a:gd fmla="*/ 2147483646 w 200" name="T4"/>
                <a:gd fmla="*/ 2147483646 h 172" name="T5"/>
                <a:gd fmla="*/ 2147483646 w 200" name="T6"/>
                <a:gd fmla="*/ 2147483646 h 172" name="T7"/>
                <a:gd fmla="*/ 2147483646 w 200" name="T8"/>
                <a:gd fmla="*/ 2147483646 h 172" name="T9"/>
                <a:gd fmla="*/ 2147483646 w 200" name="T10"/>
                <a:gd fmla="*/ 2147483646 h 172" name="T11"/>
                <a:gd fmla="*/ 2147483646 w 200" name="T12"/>
                <a:gd fmla="*/ 2147483646 h 172" name="T13"/>
                <a:gd fmla="*/ 0 60000 65536" name="T14"/>
                <a:gd fmla="*/ 0 60000 65536" name="T15"/>
                <a:gd fmla="*/ 0 60000 65536" name="T16"/>
                <a:gd fmla="*/ 0 60000 65536" name="T17"/>
                <a:gd fmla="*/ 0 60000 65536" name="T18"/>
                <a:gd fmla="*/ 0 60000 65536" name="T19"/>
                <a:gd fmla="*/ 0 60000 65536" name="T20"/>
                <a:gd fmla="*/ 0 w 200" name="T21"/>
                <a:gd fmla="*/ 0 h 172" name="T22"/>
                <a:gd fmla="*/ 200 w 200" name="T23"/>
                <a:gd fmla="*/ 172 h 172"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72" w="200">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chemeClr val="accent1"/>
            </a:solidFill>
            <a:ln>
              <a:noFill/>
            </a:ln>
            <a:extLst>
              <a:ext uri="{91240B29-F687-4F45-9708-019B960494DF}">
                <a14:hiddenLine cmpd="sng" w="9525">
                  <a:solidFill>
                    <a:srgbClr val="000000"/>
                  </a:solidFill>
                  <a:bevel/>
                  <a:headEnd/>
                  <a:tailEnd/>
                </a14:hiddenLine>
              </a:ext>
            </a:extLst>
          </p:spPr>
          <p:txBody>
            <a:bodyPr/>
            <a:lstStyle/>
            <a:p>
              <a:endParaRPr altLang="en-US" lang="zh-CN">
                <a:solidFill>
                  <a:srgbClr val="262626"/>
                </a:solidFill>
                <a:latin charset="-122" panose="020b0300000000000000" pitchFamily="34" typeface="Noto Sans S Chinese Light"/>
                <a:ea charset="-122" panose="020b0300000000000000" pitchFamily="34" typeface="Noto Sans S Chinese Light"/>
              </a:endParaRPr>
            </a:p>
          </p:txBody>
        </p:sp>
        <p:sp>
          <p:nvSpPr>
            <p:cNvPr id="91" name="Freeform 25"/>
            <p:cNvSpPr>
              <a:spLocks noChangeArrowheads="1"/>
            </p:cNvSpPr>
            <p:nvPr/>
          </p:nvSpPr>
          <p:spPr bwMode="auto">
            <a:xfrm>
              <a:off x="557213" y="82549"/>
              <a:ext cx="279400" cy="730250"/>
            </a:xfrm>
            <a:custGeom>
              <a:gdLst>
                <a:gd fmla="*/ 2147483646 w 74" name="T0"/>
                <a:gd fmla="*/ 2147483646 h 194" name="T1"/>
                <a:gd fmla="*/ 2147483646 w 74" name="T2"/>
                <a:gd fmla="*/ 0 h 194" name="T3"/>
                <a:gd fmla="*/ 2147483646 w 74" name="T4"/>
                <a:gd fmla="*/ 2147483646 h 194" name="T5"/>
                <a:gd fmla="*/ 2147483646 w 74" name="T6"/>
                <a:gd fmla="*/ 2147483646 h 194" name="T7"/>
                <a:gd fmla="*/ 2147483646 w 74" name="T8"/>
                <a:gd fmla="*/ 2147483646 h 194" name="T9"/>
                <a:gd fmla="*/ 2147483646 w 74" name="T10"/>
                <a:gd fmla="*/ 2147483646 h 194" name="T11"/>
                <a:gd fmla="*/ 0 60000 65536" name="T12"/>
                <a:gd fmla="*/ 0 60000 65536" name="T13"/>
                <a:gd fmla="*/ 0 60000 65536" name="T14"/>
                <a:gd fmla="*/ 0 60000 65536" name="T15"/>
                <a:gd fmla="*/ 0 60000 65536" name="T16"/>
                <a:gd fmla="*/ 0 60000 65536" name="T17"/>
                <a:gd fmla="*/ 0 w 74" name="T18"/>
                <a:gd fmla="*/ 0 h 194" name="T19"/>
                <a:gd fmla="*/ 74 w 74" name="T20"/>
                <a:gd fmla="*/ 194 h 194" name="T21"/>
              </a:gdLst>
              <a:cxnLst>
                <a:cxn ang="T12">
                  <a:pos x="T0" y="T1"/>
                </a:cxn>
                <a:cxn ang="T13">
                  <a:pos x="T2" y="T3"/>
                </a:cxn>
                <a:cxn ang="T14">
                  <a:pos x="T4" y="T5"/>
                </a:cxn>
                <a:cxn ang="T15">
                  <a:pos x="T6" y="T7"/>
                </a:cxn>
                <a:cxn ang="T16">
                  <a:pos x="T8" y="T9"/>
                </a:cxn>
                <a:cxn ang="T17">
                  <a:pos x="T10" y="T11"/>
                </a:cxn>
              </a:cxnLst>
              <a:rect b="T21" l="T18" r="T20" t="T19"/>
              <a:pathLst>
                <a:path h="194" w="7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chemeClr val="accent1">
                <a:lumMod val="75000"/>
              </a:schemeClr>
            </a:solidFill>
            <a:ln>
              <a:noFill/>
            </a:ln>
            <a:extLst>
              <a:ext uri="{91240B29-F687-4F45-9708-019B960494DF}">
                <a14:hiddenLine cmpd="sng" w="9525">
                  <a:solidFill>
                    <a:srgbClr val="000000"/>
                  </a:solidFill>
                  <a:bevel/>
                  <a:headEnd/>
                  <a:tailEnd/>
                </a14:hiddenLine>
              </a:ext>
            </a:extLst>
          </p:spPr>
          <p:txBody>
            <a:bodyPr/>
            <a:lstStyle/>
            <a:p>
              <a:endParaRPr altLang="en-US" lang="zh-CN">
                <a:solidFill>
                  <a:srgbClr val="262626"/>
                </a:solidFill>
                <a:latin charset="-122" panose="020b0300000000000000" pitchFamily="34" typeface="Noto Sans S Chinese Light"/>
                <a:ea charset="-122" panose="020b0300000000000000" pitchFamily="34" typeface="Noto Sans S Chinese Light"/>
              </a:endParaRPr>
            </a:p>
          </p:txBody>
        </p:sp>
        <p:sp>
          <p:nvSpPr>
            <p:cNvPr id="92" name="Freeform 26"/>
            <p:cNvSpPr>
              <a:spLocks noChangeArrowheads="1"/>
            </p:cNvSpPr>
            <p:nvPr/>
          </p:nvSpPr>
          <p:spPr bwMode="auto">
            <a:xfrm>
              <a:off x="214313" y="760412"/>
              <a:ext cx="803275" cy="974725"/>
            </a:xfrm>
            <a:custGeom>
              <a:gdLst>
                <a:gd fmla="*/ 2147483646 w 213" name="T0"/>
                <a:gd fmla="*/ 2147483646 h 259" name="T1"/>
                <a:gd fmla="*/ 2147483646 w 213" name="T2"/>
                <a:gd fmla="*/ 2147483646 h 259" name="T3"/>
                <a:gd fmla="*/ 2147483646 w 213" name="T4"/>
                <a:gd fmla="*/ 2147483646 h 259" name="T5"/>
                <a:gd fmla="*/ 2147483646 w 213" name="T6"/>
                <a:gd fmla="*/ 2147483646 h 259" name="T7"/>
                <a:gd fmla="*/ 2147483646 w 213" name="T8"/>
                <a:gd fmla="*/ 2147483646 h 259" name="T9"/>
                <a:gd fmla="*/ 2147483646 w 213" name="T10"/>
                <a:gd fmla="*/ 2147483646 h 259" name="T11"/>
                <a:gd fmla="*/ 2147483646 w 213" name="T12"/>
                <a:gd fmla="*/ 2147483646 h 259" name="T13"/>
                <a:gd fmla="*/ 2147483646 w 213" name="T14"/>
                <a:gd fmla="*/ 2147483646 h 259" name="T15"/>
                <a:gd fmla="*/ 2147483646 w 213" name="T16"/>
                <a:gd fmla="*/ 2147483646 h 259" name="T17"/>
                <a:gd fmla="*/ 2147483646 w 213" name="T18"/>
                <a:gd fmla="*/ 2147483646 h 259"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13" name="T30"/>
                <a:gd fmla="*/ 0 h 259" name="T31"/>
                <a:gd fmla="*/ 213 w 213" name="T32"/>
                <a:gd fmla="*/ 259 h 259"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59" w="213">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chemeClr val="accent1">
                <a:lumMod val="60000"/>
                <a:lumOff val="40000"/>
              </a:schemeClr>
            </a:solidFill>
            <a:ln>
              <a:noFill/>
            </a:ln>
            <a:extLst>
              <a:ext uri="{91240B29-F687-4F45-9708-019B960494DF}">
                <a14:hiddenLine cmpd="sng" w="9525">
                  <a:solidFill>
                    <a:srgbClr val="000000"/>
                  </a:solidFill>
                  <a:bevel/>
                  <a:headEnd/>
                  <a:tailEnd/>
                </a14:hiddenLine>
              </a:ext>
            </a:extLst>
          </p:spPr>
          <p:txBody>
            <a:bodyPr/>
            <a:lstStyle/>
            <a:p>
              <a:endParaRPr altLang="en-US" lang="zh-CN">
                <a:solidFill>
                  <a:srgbClr val="262626"/>
                </a:solidFill>
                <a:latin charset="-122" panose="020b0300000000000000" pitchFamily="34" typeface="Noto Sans S Chinese Light"/>
                <a:ea charset="-122" panose="020b0300000000000000" pitchFamily="34" typeface="Noto Sans S Chinese Light"/>
              </a:endParaRPr>
            </a:p>
          </p:txBody>
        </p:sp>
        <p:sp>
          <p:nvSpPr>
            <p:cNvPr id="93" name="Freeform 27"/>
            <p:cNvSpPr>
              <a:spLocks noChangeArrowheads="1"/>
            </p:cNvSpPr>
            <p:nvPr/>
          </p:nvSpPr>
          <p:spPr bwMode="auto">
            <a:xfrm>
              <a:off x="625474" y="0"/>
              <a:ext cx="763588" cy="1065211"/>
            </a:xfrm>
            <a:custGeom>
              <a:gdLst>
                <a:gd fmla="*/ 2147483646 w 203" name="T0"/>
                <a:gd fmla="*/ 2147483646 h 283" name="T1"/>
                <a:gd fmla="*/ 2147483646 w 203" name="T2"/>
                <a:gd fmla="*/ 2147483646 h 283" name="T3"/>
                <a:gd fmla="*/ 2147483646 w 203" name="T4"/>
                <a:gd fmla="*/ 2147483646 h 283" name="T5"/>
                <a:gd fmla="*/ 2147483646 w 203" name="T6"/>
                <a:gd fmla="*/ 2147483646 h 283" name="T7"/>
                <a:gd fmla="*/ 2147483646 w 203" name="T8"/>
                <a:gd fmla="*/ 2147483646 h 283" name="T9"/>
                <a:gd fmla="*/ 2147483646 w 203" name="T10"/>
                <a:gd fmla="*/ 2147483646 h 283" name="T11"/>
                <a:gd fmla="*/ 2147483646 w 203" name="T12"/>
                <a:gd fmla="*/ 2147483646 h 283" name="T13"/>
                <a:gd fmla="*/ 2147483646 w 203" name="T14"/>
                <a:gd fmla="*/ 2147483646 h 283" name="T15"/>
                <a:gd fmla="*/ 2147483646 w 203" name="T16"/>
                <a:gd fmla="*/ 2147483646 h 283" name="T17"/>
                <a:gd fmla="*/ 2147483646 w 203" name="T18"/>
                <a:gd fmla="*/ 2147483646 h 283"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03" name="T30"/>
                <a:gd fmla="*/ 0 h 283" name="T31"/>
                <a:gd fmla="*/ 203 w 203" name="T32"/>
                <a:gd fmla="*/ 283 h 283"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83" w="20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chemeClr val="accent1"/>
            </a:solidFill>
            <a:ln>
              <a:noFill/>
            </a:ln>
            <a:extLst>
              <a:ext uri="{91240B29-F687-4F45-9708-019B960494DF}">
                <a14:hiddenLine cmpd="sng" w="9525">
                  <a:solidFill>
                    <a:srgbClr val="000000"/>
                  </a:solidFill>
                  <a:bevel/>
                  <a:headEnd/>
                  <a:tailEnd/>
                </a14:hiddenLine>
              </a:ext>
            </a:extLst>
          </p:spPr>
          <p:txBody>
            <a:bodyPr/>
            <a:lstStyle/>
            <a:p>
              <a:endParaRPr altLang="en-US" lang="zh-CN">
                <a:solidFill>
                  <a:srgbClr val="262626"/>
                </a:solidFill>
                <a:latin charset="-122" panose="020b0300000000000000" pitchFamily="34" typeface="Noto Sans S Chinese Light"/>
                <a:ea charset="-122" panose="020b0300000000000000" pitchFamily="34" typeface="Noto Sans S Chinese Light"/>
              </a:endParaRPr>
            </a:p>
          </p:txBody>
        </p:sp>
        <p:sp>
          <p:nvSpPr>
            <p:cNvPr id="94" name="Freeform 28"/>
            <p:cNvSpPr>
              <a:spLocks noChangeArrowheads="1"/>
            </p:cNvSpPr>
            <p:nvPr/>
          </p:nvSpPr>
          <p:spPr bwMode="auto">
            <a:xfrm>
              <a:off x="749300" y="812799"/>
              <a:ext cx="1438275" cy="1476375"/>
            </a:xfrm>
            <a:custGeom>
              <a:gdLst>
                <a:gd fmla="*/ 2147483646 w 382" name="T0"/>
                <a:gd fmla="*/ 2147483646 h 392" name="T1"/>
                <a:gd fmla="*/ 2147483646 w 382" name="T2"/>
                <a:gd fmla="*/ 2147483646 h 392" name="T3"/>
                <a:gd fmla="*/ 2147483646 w 382" name="T4"/>
                <a:gd fmla="*/ 2147483646 h 392" name="T5"/>
                <a:gd fmla="*/ 2147483646 w 382" name="T6"/>
                <a:gd fmla="*/ 2147483646 h 392" name="T7"/>
                <a:gd fmla="*/ 2147483646 w 382" name="T8"/>
                <a:gd fmla="*/ 2147483646 h 392" name="T9"/>
                <a:gd fmla="*/ 2147483646 w 382" name="T10"/>
                <a:gd fmla="*/ 2147483646 h 392" name="T11"/>
                <a:gd fmla="*/ 2147483646 w 382" name="T12"/>
                <a:gd fmla="*/ 0 h 392" name="T13"/>
                <a:gd fmla="*/ 2147483646 w 382" name="T14"/>
                <a:gd fmla="*/ 0 h 392" name="T15"/>
                <a:gd fmla="*/ 2147483646 w 382" name="T16"/>
                <a:gd fmla="*/ 0 h 392" name="T17"/>
                <a:gd fmla="*/ 2147483646 w 382" name="T18"/>
                <a:gd fmla="*/ 0 h 392" name="T19"/>
                <a:gd fmla="*/ 2147483646 w 382" name="T20"/>
                <a:gd fmla="*/ 2147483646 h 392" name="T21"/>
                <a:gd fmla="*/ 2147483646 w 382" name="T22"/>
                <a:gd fmla="*/ 2147483646 h 392" name="T23"/>
                <a:gd fmla="*/ 2147483646 w 382" name="T24"/>
                <a:gd fmla="*/ 2147483646 h 392" name="T25"/>
                <a:gd fmla="*/ 2147483646 w 382" name="T26"/>
                <a:gd fmla="*/ 2147483646 h 392" name="T27"/>
                <a:gd fmla="*/ 2147483646 w 382" name="T28"/>
                <a:gd fmla="*/ 2147483646 h 392" name="T29"/>
                <a:gd fmla="*/ 2147483646 w 382" name="T30"/>
                <a:gd fmla="*/ 2147483646 h 392" name="T31"/>
                <a:gd fmla="*/ 2147483646 w 382" name="T32"/>
                <a:gd fmla="*/ 2147483646 h 392" name="T33"/>
                <a:gd fmla="*/ 2147483646 w 382" name="T34"/>
                <a:gd fmla="*/ 2147483646 h 392" name="T35"/>
                <a:gd fmla="*/ 2147483646 w 382" name="T36"/>
                <a:gd fmla="*/ 2147483646 h 392" name="T37"/>
                <a:gd fmla="*/ 2147483646 w 382" name="T38"/>
                <a:gd fmla="*/ 2147483646 h 392"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382" name="T60"/>
                <a:gd fmla="*/ 0 h 392" name="T61"/>
                <a:gd fmla="*/ 382 w 382" name="T62"/>
                <a:gd fmla="*/ 392 h 392"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392" w="38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rgbClr val="878787"/>
            </a:solidFill>
            <a:ln>
              <a:noFill/>
            </a:ln>
            <a:extLst>
              <a:ext uri="{91240B29-F687-4F45-9708-019B960494DF}">
                <a14:hiddenLine cmpd="sng" w="9525">
                  <a:solidFill>
                    <a:srgbClr val="000000"/>
                  </a:solidFill>
                  <a:bevel/>
                  <a:headEnd/>
                  <a:tailEnd/>
                </a14:hiddenLine>
              </a:ext>
            </a:extLst>
          </p:spPr>
          <p:txBody>
            <a:bodyPr/>
            <a:lstStyle/>
            <a:p>
              <a:endParaRPr altLang="en-US" lang="zh-CN">
                <a:solidFill>
                  <a:srgbClr val="262626"/>
                </a:solidFill>
                <a:latin charset="-122" panose="020b0300000000000000" pitchFamily="34" typeface="Noto Sans S Chinese Light"/>
                <a:ea charset="-122" panose="020b0300000000000000" pitchFamily="34" typeface="Noto Sans S Chinese Light"/>
              </a:endParaRPr>
            </a:p>
          </p:txBody>
        </p:sp>
      </p:grpSp>
      <p:grpSp>
        <p:nvGrpSpPr>
          <p:cNvPr id="95" name="Group 22"/>
          <p:cNvGrpSpPr/>
          <p:nvPr/>
        </p:nvGrpSpPr>
        <p:grpSpPr>
          <a:xfrm>
            <a:off x="6381611" y="1258483"/>
            <a:ext cx="2262188" cy="2309813"/>
            <a:chExt cx="2180669" cy="2227927"/>
          </a:xfrm>
        </p:grpSpPr>
        <p:sp>
          <p:nvSpPr>
            <p:cNvPr id="96" name="Freeform 21"/>
            <p:cNvSpPr>
              <a:spLocks noChangeArrowheads="1"/>
            </p:cNvSpPr>
            <p:nvPr/>
          </p:nvSpPr>
          <p:spPr bwMode="auto">
            <a:xfrm>
              <a:off x="1959001" y="1998383"/>
              <a:ext cx="221668" cy="229544"/>
            </a:xfrm>
            <a:custGeom>
              <a:gdLst>
                <a:gd fmla="*/ 2147483646 w 83" name="T0"/>
                <a:gd fmla="*/ 2147483646 h 86" name="T1"/>
                <a:gd fmla="*/ 2147483646 w 83" name="T2"/>
                <a:gd fmla="*/ 2147483646 h 86" name="T3"/>
                <a:gd fmla="*/ 2147483646 w 83" name="T4"/>
                <a:gd fmla="*/ 2147483646 h 86" name="T5"/>
                <a:gd fmla="*/ 2147483646 w 83" name="T6"/>
                <a:gd fmla="*/ 0 h 86" name="T7"/>
                <a:gd fmla="*/ 2147483646 w 83" name="T8"/>
                <a:gd fmla="*/ 2147483646 h 86" name="T9"/>
                <a:gd fmla="*/ 0 w 83" name="T10"/>
                <a:gd fmla="*/ 2147483646 h 86" name="T11"/>
                <a:gd fmla="*/ 2147483646 w 83" name="T12"/>
                <a:gd fmla="*/ 2147483646 h 86" name="T13"/>
                <a:gd fmla="*/ 2147483646 w 83" name="T14"/>
                <a:gd fmla="*/ 2147483646 h 86" name="T15"/>
                <a:gd fmla="*/ 2147483646 w 83" name="T16"/>
                <a:gd fmla="*/ 2147483646 h 86" name="T17"/>
                <a:gd fmla="*/ 2147483646 w 83" name="T18"/>
                <a:gd fmla="*/ 2147483646 h 86" name="T19"/>
                <a:gd fmla="*/ 2147483646 w 83" name="T20"/>
                <a:gd fmla="*/ 2147483646 h 86" name="T21"/>
                <a:gd fmla="*/ 2147483646 w 83" name="T22"/>
                <a:gd fmla="*/ 2147483646 h 8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83" name="T36"/>
                <a:gd fmla="*/ 0 h 86" name="T37"/>
                <a:gd fmla="*/ 83 w 83" name="T38"/>
                <a:gd fmla="*/ 86 h 86"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86" w="83">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xtLst>
              <a:ext uri="{91240B29-F687-4F45-9708-019B960494DF}">
                <a14:hiddenLine cmpd="sng" w="9525">
                  <a:solidFill>
                    <a:srgbClr val="000000"/>
                  </a:solidFill>
                  <a:bevel/>
                  <a:headEnd/>
                  <a:tailEnd/>
                </a14:hiddenLine>
              </a:ext>
            </a:extLst>
          </p:spPr>
          <p:txBody>
            <a:bodyPr/>
            <a:lstStyle/>
            <a:p>
              <a:endParaRPr altLang="en-US" lang="zh-CN">
                <a:solidFill>
                  <a:srgbClr val="262626"/>
                </a:solidFill>
                <a:latin charset="-122" panose="020b0300000000000000" pitchFamily="34" typeface="Noto Sans S Chinese Light"/>
                <a:ea charset="-122" panose="020b0300000000000000" pitchFamily="34" typeface="Noto Sans S Chinese Light"/>
              </a:endParaRPr>
            </a:p>
          </p:txBody>
        </p:sp>
        <p:sp>
          <p:nvSpPr>
            <p:cNvPr id="97" name="Freeform 22"/>
            <p:cNvSpPr>
              <a:spLocks noChangeArrowheads="1"/>
            </p:cNvSpPr>
            <p:nvPr/>
          </p:nvSpPr>
          <p:spPr bwMode="auto">
            <a:xfrm>
              <a:off x="1454904" y="1453778"/>
              <a:ext cx="554732" cy="640248"/>
            </a:xfrm>
            <a:custGeom>
              <a:gdLst>
                <a:gd fmla="*/ 2147483646 w 208" name="T0"/>
                <a:gd fmla="*/ 2147483646 h 240" name="T1"/>
                <a:gd fmla="*/ 2147483646 w 208" name="T2"/>
                <a:gd fmla="*/ 0 h 240" name="T3"/>
                <a:gd fmla="*/ 2147483646 w 208" name="T4"/>
                <a:gd fmla="*/ 0 h 240" name="T5"/>
                <a:gd fmla="*/ 2147483646 w 208" name="T6"/>
                <a:gd fmla="*/ 2147483646 h 240" name="T7"/>
                <a:gd fmla="*/ 0 w 208" name="T8"/>
                <a:gd fmla="*/ 2147483646 h 240" name="T9"/>
                <a:gd fmla="*/ 2147483646 w 208" name="T10"/>
                <a:gd fmla="*/ 2147483646 h 240" name="T11"/>
                <a:gd fmla="*/ 2147483646 w 208" name="T12"/>
                <a:gd fmla="*/ 2147483646 h 240" name="T13"/>
                <a:gd fmla="*/ 2147483646 w 208" name="T14"/>
                <a:gd fmla="*/ 2147483646 h 240" name="T15"/>
                <a:gd fmla="*/ 2147483646 w 208" name="T16"/>
                <a:gd fmla="*/ 2147483646 h 240" name="T17"/>
                <a:gd fmla="*/ 2147483646 w 208" name="T18"/>
                <a:gd fmla="*/ 2147483646 h 24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08" name="T30"/>
                <a:gd fmla="*/ 0 h 240" name="T31"/>
                <a:gd fmla="*/ 208 w 208" name="T32"/>
                <a:gd fmla="*/ 240 h 24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40" w="208">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rgbClr val="C5C5C5"/>
            </a:solidFill>
            <a:ln>
              <a:noFill/>
            </a:ln>
            <a:extLst>
              <a:ext uri="{91240B29-F687-4F45-9708-019B960494DF}">
                <a14:hiddenLine cmpd="sng" w="9525">
                  <a:solidFill>
                    <a:srgbClr val="000000"/>
                  </a:solidFill>
                  <a:bevel/>
                  <a:headEnd/>
                  <a:tailEnd/>
                </a14:hiddenLine>
              </a:ext>
            </a:extLst>
          </p:spPr>
          <p:txBody>
            <a:bodyPr/>
            <a:lstStyle/>
            <a:p>
              <a:endParaRPr altLang="en-US" lang="zh-CN">
                <a:solidFill>
                  <a:srgbClr val="262626"/>
                </a:solidFill>
                <a:latin charset="-122" panose="020b0300000000000000" pitchFamily="34" typeface="Noto Sans S Chinese Light"/>
                <a:ea charset="-122" panose="020b0300000000000000" pitchFamily="34" typeface="Noto Sans S Chinese Light"/>
              </a:endParaRPr>
            </a:p>
          </p:txBody>
        </p:sp>
        <p:sp>
          <p:nvSpPr>
            <p:cNvPr id="98" name="Freeform 23"/>
            <p:cNvSpPr>
              <a:spLocks noChangeArrowheads="1"/>
            </p:cNvSpPr>
            <p:nvPr/>
          </p:nvSpPr>
          <p:spPr bwMode="auto">
            <a:xfrm>
              <a:off x="1443652" y="1443652"/>
              <a:ext cx="155280" cy="247548"/>
            </a:xfrm>
            <a:custGeom>
              <a:gdLst>
                <a:gd fmla="*/ 2147483646 w 58" name="T0"/>
                <a:gd fmla="*/ 2147483646 h 93" name="T1"/>
                <a:gd fmla="*/ 2147483646 w 58" name="T2"/>
                <a:gd fmla="*/ 2147483646 h 93" name="T3"/>
                <a:gd fmla="*/ 2147483646 w 58" name="T4"/>
                <a:gd fmla="*/ 2147483646 h 93" name="T5"/>
                <a:gd fmla="*/ 2147483646 w 58" name="T6"/>
                <a:gd fmla="*/ 2147483646 h 93" name="T7"/>
                <a:gd fmla="*/ 2147483646 w 58" name="T8"/>
                <a:gd fmla="*/ 2147483646 h 93" name="T9"/>
                <a:gd fmla="*/ 2147483646 w 58" name="T10"/>
                <a:gd fmla="*/ 2147483646 h 93" name="T11"/>
                <a:gd fmla="*/ 2147483646 w 58" name="T12"/>
                <a:gd fmla="*/ 2147483646 h 93" name="T13"/>
                <a:gd fmla="*/ 2147483646 w 58" name="T14"/>
                <a:gd fmla="*/ 2147483646 h 93" name="T15"/>
                <a:gd fmla="*/ 2147483646 w 58" name="T16"/>
                <a:gd fmla="*/ 2147483646 h 93" name="T17"/>
                <a:gd fmla="*/ 2147483646 w 58" name="T18"/>
                <a:gd fmla="*/ 2147483646 h 93" name="T19"/>
                <a:gd fmla="*/ 2147483646 w 58" name="T20"/>
                <a:gd fmla="*/ 2147483646 h 93" name="T21"/>
                <a:gd fmla="*/ 2147483646 w 58" name="T22"/>
                <a:gd fmla="*/ 2147483646 h 93"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58" name="T36"/>
                <a:gd fmla="*/ 0 h 93" name="T37"/>
                <a:gd fmla="*/ 58 w 58" name="T38"/>
                <a:gd fmla="*/ 93 h 93"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93" w="57">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xtLst>
              <a:ext uri="{91240B29-F687-4F45-9708-019B960494DF}">
                <a14:hiddenLine cmpd="sng" w="9525">
                  <a:solidFill>
                    <a:srgbClr val="000000"/>
                  </a:solidFill>
                  <a:bevel/>
                  <a:headEnd/>
                  <a:tailEnd/>
                </a14:hiddenLine>
              </a:ext>
            </a:extLst>
          </p:spPr>
          <p:txBody>
            <a:bodyPr/>
            <a:lstStyle/>
            <a:p>
              <a:endParaRPr altLang="en-US" lang="zh-CN">
                <a:solidFill>
                  <a:srgbClr val="262626"/>
                </a:solidFill>
                <a:latin charset="-122" panose="020b0300000000000000" pitchFamily="34" typeface="Noto Sans S Chinese Light"/>
                <a:ea charset="-122" panose="020b0300000000000000" pitchFamily="34" typeface="Noto Sans S Chinese Light"/>
              </a:endParaRPr>
            </a:p>
          </p:txBody>
        </p:sp>
        <p:sp>
          <p:nvSpPr>
            <p:cNvPr id="99" name="Freeform 24"/>
            <p:cNvSpPr>
              <a:spLocks noChangeArrowheads="1"/>
            </p:cNvSpPr>
            <p:nvPr/>
          </p:nvSpPr>
          <p:spPr bwMode="auto">
            <a:xfrm>
              <a:off x="0" y="480803"/>
              <a:ext cx="534073" cy="459366"/>
            </a:xfrm>
            <a:custGeom>
              <a:gdLst>
                <a:gd fmla="*/ 219136 w 200" name="T0"/>
                <a:gd fmla="*/ 170823 h 172" name="T1"/>
                <a:gd fmla="*/ 534478 w 200" name="T2"/>
                <a:gd fmla="*/ 101426 h 172" name="T3"/>
                <a:gd fmla="*/ 534478 w 200" name="T4"/>
                <a:gd fmla="*/ 96088 h 172" name="T5"/>
                <a:gd fmla="*/ 195084 w 200" name="T6"/>
                <a:gd fmla="*/ 37368 h 172" name="T7"/>
                <a:gd fmla="*/ 21379 w 200" name="T8"/>
                <a:gd fmla="*/ 336309 h 172" name="T9"/>
                <a:gd fmla="*/ 168361 w 200" name="T10"/>
                <a:gd fmla="*/ 459088 h 172" name="T11"/>
                <a:gd fmla="*/ 219136 w 200" name="T12"/>
                <a:gd fmla="*/ 170823 h 172" name="T13"/>
                <a:gd fmla="*/ 0 60000 65536" name="T14"/>
                <a:gd fmla="*/ 0 60000 65536" name="T15"/>
                <a:gd fmla="*/ 0 60000 65536" name="T16"/>
                <a:gd fmla="*/ 0 60000 65536" name="T17"/>
                <a:gd fmla="*/ 0 60000 65536" name="T18"/>
                <a:gd fmla="*/ 0 60000 65536" name="T19"/>
                <a:gd fmla="*/ 0 60000 65536" name="T20"/>
                <a:gd fmla="*/ 0 w 200" name="T21"/>
                <a:gd fmla="*/ 0 h 172" name="T22"/>
                <a:gd fmla="*/ 200 w 200" name="T23"/>
                <a:gd fmla="*/ 172 h 172"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72" w="200">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chemeClr val="accent1"/>
            </a:solidFill>
            <a:ln>
              <a:noFill/>
            </a:ln>
            <a:extLst>
              <a:ext uri="{91240B29-F687-4F45-9708-019B960494DF}">
                <a14:hiddenLine cmpd="sng" w="9525">
                  <a:solidFill>
                    <a:srgbClr val="000000"/>
                  </a:solidFill>
                  <a:bevel/>
                  <a:headEnd/>
                  <a:tailEnd/>
                </a14:hiddenLine>
              </a:ext>
            </a:extLst>
          </p:spPr>
          <p:txBody>
            <a:bodyPr/>
            <a:lstStyle/>
            <a:p>
              <a:pPr eaLnBrk="1" hangingPunct="1">
                <a:buFont charset="0" panose="020b0604020202020204" pitchFamily="34" typeface="Arial"/>
                <a:buNone/>
                <a:defRPr/>
              </a:pPr>
              <a:endParaRPr altLang="en-US" lang="zh-CN">
                <a:solidFill>
                  <a:srgbClr val="262626"/>
                </a:solidFill>
                <a:latin charset="-122" panose="020b0300000000000000" pitchFamily="34" typeface="Noto Sans S Chinese Light"/>
                <a:ea charset="-122" panose="020b0300000000000000" pitchFamily="34" typeface="Noto Sans S Chinese Light"/>
              </a:endParaRPr>
            </a:p>
          </p:txBody>
        </p:sp>
        <p:sp>
          <p:nvSpPr>
            <p:cNvPr id="100" name="Freeform 25"/>
            <p:cNvSpPr>
              <a:spLocks noChangeArrowheads="1"/>
            </p:cNvSpPr>
            <p:nvPr/>
          </p:nvSpPr>
          <p:spPr bwMode="auto">
            <a:xfrm>
              <a:off x="394816" y="58186"/>
              <a:ext cx="198938" cy="517553"/>
            </a:xfrm>
            <a:custGeom>
              <a:gdLst>
                <a:gd fmla="*/ 107048 w 74" name="T0"/>
                <a:gd fmla="*/ 101385 h 194" name="T1"/>
                <a:gd fmla="*/ 198038 w 74" name="T2"/>
                <a:gd fmla="*/ 0 h 194" name="T3"/>
                <a:gd fmla="*/ 2676 w 74" name="T4"/>
                <a:gd fmla="*/ 266804 h 194" name="T5"/>
                <a:gd fmla="*/ 139162 w 74" name="T6"/>
                <a:gd fmla="*/ 517599 h 194" name="T7"/>
                <a:gd fmla="*/ 139162 w 74" name="T8"/>
                <a:gd fmla="*/ 517599 h 194" name="T9"/>
                <a:gd fmla="*/ 107048 w 74" name="T10"/>
                <a:gd fmla="*/ 101385 h 194" name="T11"/>
                <a:gd fmla="*/ 0 60000 65536" name="T12"/>
                <a:gd fmla="*/ 0 60000 65536" name="T13"/>
                <a:gd fmla="*/ 0 60000 65536" name="T14"/>
                <a:gd fmla="*/ 0 60000 65536" name="T15"/>
                <a:gd fmla="*/ 0 60000 65536" name="T16"/>
                <a:gd fmla="*/ 0 60000 65536" name="T17"/>
                <a:gd fmla="*/ 0 w 74" name="T18"/>
                <a:gd fmla="*/ 0 h 194" name="T19"/>
                <a:gd fmla="*/ 74 w 74" name="T20"/>
                <a:gd fmla="*/ 194 h 194" name="T21"/>
              </a:gdLst>
              <a:cxnLst>
                <a:cxn ang="T12">
                  <a:pos x="T0" y="T1"/>
                </a:cxn>
                <a:cxn ang="T13">
                  <a:pos x="T2" y="T3"/>
                </a:cxn>
                <a:cxn ang="T14">
                  <a:pos x="T4" y="T5"/>
                </a:cxn>
                <a:cxn ang="T15">
                  <a:pos x="T6" y="T7"/>
                </a:cxn>
                <a:cxn ang="T16">
                  <a:pos x="T8" y="T9"/>
                </a:cxn>
                <a:cxn ang="T17">
                  <a:pos x="T10" y="T11"/>
                </a:cxn>
              </a:cxnLst>
              <a:rect b="T21" l="T18" r="T20" t="T19"/>
              <a:pathLst>
                <a:path h="194" w="7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chemeClr val="accent1">
                <a:lumMod val="50000"/>
              </a:schemeClr>
            </a:solidFill>
            <a:ln>
              <a:noFill/>
            </a:ln>
            <a:extLst>
              <a:ext uri="{91240B29-F687-4F45-9708-019B960494DF}">
                <a14:hiddenLine cmpd="sng" w="9525">
                  <a:solidFill>
                    <a:srgbClr val="000000"/>
                  </a:solidFill>
                  <a:bevel/>
                  <a:headEnd/>
                  <a:tailEnd/>
                </a14:hiddenLine>
              </a:ext>
            </a:extLst>
          </p:spPr>
          <p:txBody>
            <a:bodyPr/>
            <a:lstStyle/>
            <a:p>
              <a:pPr eaLnBrk="1" hangingPunct="1">
                <a:buFont charset="0" panose="020b0604020202020204" pitchFamily="34" typeface="Arial"/>
                <a:buNone/>
                <a:defRPr/>
              </a:pPr>
              <a:endParaRPr altLang="en-US" lang="zh-CN">
                <a:solidFill>
                  <a:srgbClr val="262626"/>
                </a:solidFill>
                <a:latin charset="-122" panose="020b0300000000000000" pitchFamily="34" typeface="Noto Sans S Chinese Light"/>
                <a:ea charset="-122" panose="020b0300000000000000" pitchFamily="34" typeface="Noto Sans S Chinese Light"/>
              </a:endParaRPr>
            </a:p>
          </p:txBody>
        </p:sp>
        <p:sp>
          <p:nvSpPr>
            <p:cNvPr id="109" name="Freeform 26"/>
            <p:cNvSpPr>
              <a:spLocks noChangeArrowheads="1"/>
            </p:cNvSpPr>
            <p:nvPr/>
          </p:nvSpPr>
          <p:spPr bwMode="auto">
            <a:xfrm>
              <a:off x="151500" y="538990"/>
              <a:ext cx="569269" cy="690581"/>
            </a:xfrm>
            <a:custGeom>
              <a:gdLst>
                <a:gd fmla="*/ 531936 w 213" name="T0"/>
                <a:gd fmla="*/ 221403 h 259" name="T1"/>
                <a:gd fmla="*/ 382246 w 213" name="T2"/>
                <a:gd fmla="*/ 42680 h 259" name="T3"/>
                <a:gd fmla="*/ 66826 w 213" name="T4"/>
                <a:gd fmla="*/ 112035 h 259" name="T5"/>
                <a:gd fmla="*/ 16038 w 213" name="T6"/>
                <a:gd fmla="*/ 400125 h 259" name="T7"/>
                <a:gd fmla="*/ 104249 w 213" name="T8"/>
                <a:gd fmla="*/ 581515 h 259" name="T9"/>
                <a:gd fmla="*/ 459764 w 213" name="T10"/>
                <a:gd fmla="*/ 506825 h 259" name="T11"/>
                <a:gd fmla="*/ 564013 w 213" name="T12"/>
                <a:gd fmla="*/ 277420 h 259" name="T13"/>
                <a:gd fmla="*/ 569359 w 213" name="T14"/>
                <a:gd fmla="*/ 264083 h 259" name="T15"/>
                <a:gd fmla="*/ 566686 w 213" name="T16"/>
                <a:gd fmla="*/ 261415 h 259" name="T17"/>
                <a:gd fmla="*/ 531936 w 213" name="T18"/>
                <a:gd fmla="*/ 221403 h 259"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13" name="T30"/>
                <a:gd fmla="*/ 0 h 259" name="T31"/>
                <a:gd fmla="*/ 213 w 213" name="T32"/>
                <a:gd fmla="*/ 259 h 259"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59" w="213">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chemeClr val="accent1">
                <a:lumMod val="60000"/>
                <a:lumOff val="40000"/>
              </a:schemeClr>
            </a:solidFill>
            <a:ln>
              <a:noFill/>
            </a:ln>
            <a:extLst>
              <a:ext uri="{91240B29-F687-4F45-9708-019B960494DF}">
                <a14:hiddenLine cmpd="sng" w="9525">
                  <a:solidFill>
                    <a:srgbClr val="000000"/>
                  </a:solidFill>
                  <a:bevel/>
                  <a:headEnd/>
                  <a:tailEnd/>
                </a14:hiddenLine>
              </a:ext>
            </a:extLst>
          </p:spPr>
          <p:txBody>
            <a:bodyPr/>
            <a:lstStyle/>
            <a:p>
              <a:pPr eaLnBrk="1" hangingPunct="1">
                <a:buFont charset="0" panose="020b0604020202020204" pitchFamily="34" typeface="Arial"/>
                <a:buNone/>
                <a:defRPr/>
              </a:pPr>
              <a:endParaRPr altLang="en-US" lang="zh-CN">
                <a:solidFill>
                  <a:srgbClr val="262626"/>
                </a:solidFill>
                <a:latin charset="-122" panose="020b0300000000000000" pitchFamily="34" typeface="Noto Sans S Chinese Light"/>
                <a:ea charset="-122" panose="020b0300000000000000" pitchFamily="34" typeface="Noto Sans S Chinese Light"/>
              </a:endParaRPr>
            </a:p>
          </p:txBody>
        </p:sp>
        <p:sp>
          <p:nvSpPr>
            <p:cNvPr id="110" name="Freeform 27"/>
            <p:cNvSpPr>
              <a:spLocks noChangeArrowheads="1"/>
            </p:cNvSpPr>
            <p:nvPr/>
          </p:nvSpPr>
          <p:spPr bwMode="auto">
            <a:xfrm>
              <a:off x="443785" y="0"/>
              <a:ext cx="540194" cy="754892"/>
            </a:xfrm>
            <a:custGeom>
              <a:gdLst>
                <a:gd fmla="*/ 58655 w 203" name="T0"/>
                <a:gd fmla="*/ 160075 h 283" name="T1"/>
                <a:gd fmla="*/ 90649 w 203" name="T2"/>
                <a:gd fmla="*/ 576270 h 283" name="T3"/>
                <a:gd fmla="*/ 191963 w 203" name="T4"/>
                <a:gd fmla="*/ 656307 h 283" name="T5"/>
                <a:gd fmla="*/ 253285 w 203" name="T6"/>
                <a:gd fmla="*/ 712333 h 283" name="T7"/>
                <a:gd fmla="*/ 263949 w 203" name="T8"/>
                <a:gd fmla="*/ 720337 h 283" name="T9"/>
                <a:gd fmla="*/ 301275 w 203" name="T10"/>
                <a:gd fmla="*/ 755020 h 283" name="T11"/>
                <a:gd fmla="*/ 453246 w 203" name="T12"/>
                <a:gd fmla="*/ 552258 h 283" name="T13"/>
                <a:gd fmla="*/ 413254 w 203" name="T14"/>
                <a:gd fmla="*/ 82705 h 283" name="T15"/>
                <a:gd fmla="*/ 149305 w 203" name="T16"/>
                <a:gd fmla="*/ 58694 h 283" name="T17"/>
                <a:gd fmla="*/ 58655 w 203" name="T18"/>
                <a:gd fmla="*/ 160075 h 283"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03" name="T30"/>
                <a:gd fmla="*/ 0 h 283" name="T31"/>
                <a:gd fmla="*/ 203 w 203" name="T32"/>
                <a:gd fmla="*/ 283 h 283"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83" w="20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chemeClr val="accent1"/>
            </a:solidFill>
            <a:ln>
              <a:noFill/>
            </a:ln>
            <a:extLst>
              <a:ext uri="{91240B29-F687-4F45-9708-019B960494DF}">
                <a14:hiddenLine cmpd="sng" w="9525">
                  <a:solidFill>
                    <a:srgbClr val="000000"/>
                  </a:solidFill>
                  <a:bevel/>
                  <a:headEnd/>
                  <a:tailEnd/>
                </a14:hiddenLine>
              </a:ext>
            </a:extLst>
          </p:spPr>
          <p:txBody>
            <a:bodyPr/>
            <a:lstStyle/>
            <a:p>
              <a:pPr eaLnBrk="1" hangingPunct="1">
                <a:buFont charset="0" panose="020b0604020202020204" pitchFamily="34" typeface="Arial"/>
                <a:buNone/>
                <a:defRPr/>
              </a:pPr>
              <a:endParaRPr altLang="en-US" lang="zh-CN">
                <a:solidFill>
                  <a:srgbClr val="262626"/>
                </a:solidFill>
                <a:latin charset="-122" panose="020b0300000000000000" pitchFamily="34" typeface="Noto Sans S Chinese Light"/>
                <a:ea charset="-122" panose="020b0300000000000000" pitchFamily="34" typeface="Noto Sans S Chinese Light"/>
              </a:endParaRPr>
            </a:p>
          </p:txBody>
        </p:sp>
        <p:sp>
          <p:nvSpPr>
            <p:cNvPr id="111" name="Freeform 28"/>
            <p:cNvSpPr>
              <a:spLocks noChangeArrowheads="1"/>
            </p:cNvSpPr>
            <p:nvPr/>
          </p:nvSpPr>
          <p:spPr bwMode="auto">
            <a:xfrm>
              <a:off x="531012" y="575739"/>
              <a:ext cx="1019176" cy="1047355"/>
            </a:xfrm>
            <a:custGeom>
              <a:gdLst>
                <a:gd fmla="*/ 1016777 w 382" name="T0"/>
                <a:gd fmla="*/ 923653 h 392" name="T1"/>
                <a:gd fmla="*/ 998096 w 382" name="T2"/>
                <a:gd fmla="*/ 902297 h 392" name="T3"/>
                <a:gd fmla="*/ 213497 w 382" name="T4"/>
                <a:gd fmla="*/ 178858 h 392" name="T5"/>
                <a:gd fmla="*/ 176135 w 382" name="T6"/>
                <a:gd fmla="*/ 144154 h 392" name="T7"/>
                <a:gd fmla="*/ 165460 w 382" name="T8"/>
                <a:gd fmla="*/ 136145 h 392" name="T9"/>
                <a:gd fmla="*/ 104080 w 382" name="T10"/>
                <a:gd fmla="*/ 80086 h 392" name="T11"/>
                <a:gd fmla="*/ 2669 w 382" name="T12"/>
                <a:gd fmla="*/ 0 h 392" name="T13"/>
                <a:gd fmla="*/ 2669 w 382" name="T14"/>
                <a:gd fmla="*/ 0 h 392" name="T15"/>
                <a:gd fmla="*/ 2669 w 382" name="T16"/>
                <a:gd fmla="*/ 0 h 392" name="T17"/>
                <a:gd fmla="*/ 2669 w 382" name="T18"/>
                <a:gd fmla="*/ 0 h 392" name="T19"/>
                <a:gd fmla="*/ 2669 w 382" name="T20"/>
                <a:gd fmla="*/ 5339 h 392" name="T21"/>
                <a:gd fmla="*/ 152116 w 382" name="T22"/>
                <a:gd fmla="*/ 184197 h 392" name="T23"/>
                <a:gd fmla="*/ 186809 w 382" name="T24"/>
                <a:gd fmla="*/ 224240 h 392" name="T25"/>
                <a:gd fmla="*/ 189478 w 382" name="T26"/>
                <a:gd fmla="*/ 226909 h 392" name="T27"/>
                <a:gd fmla="*/ 926041 w 382" name="T28"/>
                <a:gd fmla="*/ 1025095 h 392" name="T29"/>
                <a:gd fmla="*/ 947391 w 382" name="T30"/>
                <a:gd fmla="*/ 1046451 h 392" name="T31"/>
                <a:gd fmla="*/ 955397 w 382" name="T32"/>
                <a:gd fmla="*/ 1043781 h 392" name="T33"/>
                <a:gd fmla="*/ 998096 w 382" name="T34"/>
                <a:gd fmla="*/ 1003739 h 392" name="T35"/>
                <a:gd fmla="*/ 1016777 w 382" name="T36"/>
                <a:gd fmla="*/ 937001 h 392" name="T37"/>
                <a:gd fmla="*/ 1016777 w 382" name="T38"/>
                <a:gd fmla="*/ 923653 h 392"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382" name="T60"/>
                <a:gd fmla="*/ 0 h 392" name="T61"/>
                <a:gd fmla="*/ 382 w 382" name="T62"/>
                <a:gd fmla="*/ 392 h 392"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392" w="38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chemeClr val="bg2">
                <a:lumMod val="60000"/>
                <a:lumOff val="40000"/>
              </a:schemeClr>
            </a:solidFill>
            <a:ln>
              <a:noFill/>
            </a:ln>
            <a:extLst>
              <a:ext uri="{91240B29-F687-4F45-9708-019B960494DF}">
                <a14:hiddenLine cmpd="sng" w="9525">
                  <a:solidFill>
                    <a:srgbClr val="000000"/>
                  </a:solidFill>
                  <a:bevel/>
                  <a:headEnd/>
                  <a:tailEnd/>
                </a14:hiddenLine>
              </a:ext>
            </a:extLst>
          </p:spPr>
          <p:txBody>
            <a:bodyPr/>
            <a:lstStyle/>
            <a:p>
              <a:pPr eaLnBrk="1" hangingPunct="1">
                <a:buFont charset="0" panose="020b0604020202020204" pitchFamily="34" typeface="Arial"/>
                <a:buNone/>
                <a:defRPr/>
              </a:pPr>
              <a:endParaRPr altLang="en-US" lang="zh-CN">
                <a:solidFill>
                  <a:srgbClr val="262626"/>
                </a:solidFill>
                <a:latin charset="-122" panose="020b0300000000000000" pitchFamily="34" typeface="Noto Sans S Chinese Light"/>
                <a:ea charset="-122" panose="020b0300000000000000" pitchFamily="34" typeface="Noto Sans S Chinese Light"/>
              </a:endParaRPr>
            </a:p>
          </p:txBody>
        </p:sp>
      </p:grpSp>
      <p:grpSp>
        <p:nvGrpSpPr>
          <p:cNvPr id="112" name="Group 31"/>
          <p:cNvGrpSpPr/>
          <p:nvPr/>
        </p:nvGrpSpPr>
        <p:grpSpPr>
          <a:xfrm>
            <a:off x="7302360" y="1228320"/>
            <a:ext cx="2792413" cy="2844800"/>
            <a:chExt cx="3076576" cy="3133124"/>
          </a:xfrm>
        </p:grpSpPr>
        <p:sp>
          <p:nvSpPr>
            <p:cNvPr id="113" name="Freeform 21"/>
            <p:cNvSpPr>
              <a:spLocks noChangeArrowheads="1"/>
            </p:cNvSpPr>
            <p:nvPr/>
          </p:nvSpPr>
          <p:spPr bwMode="auto">
            <a:xfrm>
              <a:off x="2763838" y="2809274"/>
              <a:ext cx="312738" cy="323850"/>
            </a:xfrm>
            <a:custGeom>
              <a:gdLst>
                <a:gd fmla="*/ 2147483646 w 83" name="T0"/>
                <a:gd fmla="*/ 2147483646 h 86" name="T1"/>
                <a:gd fmla="*/ 2147483646 w 83" name="T2"/>
                <a:gd fmla="*/ 2147483646 h 86" name="T3"/>
                <a:gd fmla="*/ 2147483646 w 83" name="T4"/>
                <a:gd fmla="*/ 2147483646 h 86" name="T5"/>
                <a:gd fmla="*/ 2147483646 w 83" name="T6"/>
                <a:gd fmla="*/ 0 h 86" name="T7"/>
                <a:gd fmla="*/ 2147483646 w 83" name="T8"/>
                <a:gd fmla="*/ 2147483646 h 86" name="T9"/>
                <a:gd fmla="*/ 0 w 83" name="T10"/>
                <a:gd fmla="*/ 2147483646 h 86" name="T11"/>
                <a:gd fmla="*/ 2147483646 w 83" name="T12"/>
                <a:gd fmla="*/ 2147483646 h 86" name="T13"/>
                <a:gd fmla="*/ 2147483646 w 83" name="T14"/>
                <a:gd fmla="*/ 2147483646 h 86" name="T15"/>
                <a:gd fmla="*/ 2147483646 w 83" name="T16"/>
                <a:gd fmla="*/ 2147483646 h 86" name="T17"/>
                <a:gd fmla="*/ 2147483646 w 83" name="T18"/>
                <a:gd fmla="*/ 2147483646 h 86" name="T19"/>
                <a:gd fmla="*/ 2147483646 w 83" name="T20"/>
                <a:gd fmla="*/ 2147483646 h 86" name="T21"/>
                <a:gd fmla="*/ 2147483646 w 83" name="T22"/>
                <a:gd fmla="*/ 2147483646 h 8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83" name="T36"/>
                <a:gd fmla="*/ 0 h 86" name="T37"/>
                <a:gd fmla="*/ 83 w 83" name="T38"/>
                <a:gd fmla="*/ 86 h 86"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86" w="83">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xtLst>
              <a:ext uri="{91240B29-F687-4F45-9708-019B960494DF}">
                <a14:hiddenLine cmpd="sng" w="9525">
                  <a:solidFill>
                    <a:srgbClr val="000000"/>
                  </a:solidFill>
                  <a:bevel/>
                  <a:headEnd/>
                  <a:tailEnd/>
                </a14:hiddenLine>
              </a:ext>
            </a:extLst>
          </p:spPr>
          <p:txBody>
            <a:bodyPr/>
            <a:lstStyle/>
            <a:p>
              <a:endParaRPr altLang="en-US" lang="zh-CN">
                <a:solidFill>
                  <a:srgbClr val="262626"/>
                </a:solidFill>
                <a:latin charset="-122" panose="020b0300000000000000" pitchFamily="34" typeface="Noto Sans S Chinese Light"/>
                <a:ea charset="-122" panose="020b0300000000000000" pitchFamily="34" typeface="Noto Sans S Chinese Light"/>
              </a:endParaRPr>
            </a:p>
          </p:txBody>
        </p:sp>
        <p:sp>
          <p:nvSpPr>
            <p:cNvPr id="114" name="Freeform 22"/>
            <p:cNvSpPr>
              <a:spLocks noChangeArrowheads="1"/>
            </p:cNvSpPr>
            <p:nvPr/>
          </p:nvSpPr>
          <p:spPr bwMode="auto">
            <a:xfrm>
              <a:off x="2052638" y="2040924"/>
              <a:ext cx="782638" cy="903287"/>
            </a:xfrm>
            <a:custGeom>
              <a:gdLst>
                <a:gd fmla="*/ 2147483646 w 208" name="T0"/>
                <a:gd fmla="*/ 2147483646 h 240" name="T1"/>
                <a:gd fmla="*/ 2147483646 w 208" name="T2"/>
                <a:gd fmla="*/ 0 h 240" name="T3"/>
                <a:gd fmla="*/ 2147483646 w 208" name="T4"/>
                <a:gd fmla="*/ 0 h 240" name="T5"/>
                <a:gd fmla="*/ 2147483646 w 208" name="T6"/>
                <a:gd fmla="*/ 2147483646 h 240" name="T7"/>
                <a:gd fmla="*/ 0 w 208" name="T8"/>
                <a:gd fmla="*/ 2147483646 h 240" name="T9"/>
                <a:gd fmla="*/ 2147483646 w 208" name="T10"/>
                <a:gd fmla="*/ 2147483646 h 240" name="T11"/>
                <a:gd fmla="*/ 2147483646 w 208" name="T12"/>
                <a:gd fmla="*/ 2147483646 h 240" name="T13"/>
                <a:gd fmla="*/ 2147483646 w 208" name="T14"/>
                <a:gd fmla="*/ 2147483646 h 240" name="T15"/>
                <a:gd fmla="*/ 2147483646 w 208" name="T16"/>
                <a:gd fmla="*/ 2147483646 h 240" name="T17"/>
                <a:gd fmla="*/ 2147483646 w 208" name="T18"/>
                <a:gd fmla="*/ 2147483646 h 24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08" name="T30"/>
                <a:gd fmla="*/ 0 h 240" name="T31"/>
                <a:gd fmla="*/ 208 w 208" name="T32"/>
                <a:gd fmla="*/ 240 h 24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40" w="208">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rgbClr val="C5C5C5"/>
            </a:solidFill>
            <a:ln>
              <a:noFill/>
            </a:ln>
            <a:extLst>
              <a:ext uri="{91240B29-F687-4F45-9708-019B960494DF}">
                <a14:hiddenLine cmpd="sng" w="9525">
                  <a:solidFill>
                    <a:srgbClr val="000000"/>
                  </a:solidFill>
                  <a:bevel/>
                  <a:headEnd/>
                  <a:tailEnd/>
                </a14:hiddenLine>
              </a:ext>
            </a:extLst>
          </p:spPr>
          <p:txBody>
            <a:bodyPr/>
            <a:lstStyle/>
            <a:p>
              <a:endParaRPr altLang="en-US" lang="zh-CN">
                <a:solidFill>
                  <a:srgbClr val="262626"/>
                </a:solidFill>
                <a:latin charset="-122" panose="020b0300000000000000" pitchFamily="34" typeface="Noto Sans S Chinese Light"/>
                <a:ea charset="-122" panose="020b0300000000000000" pitchFamily="34" typeface="Noto Sans S Chinese Light"/>
              </a:endParaRPr>
            </a:p>
          </p:txBody>
        </p:sp>
        <p:sp>
          <p:nvSpPr>
            <p:cNvPr id="115" name="Freeform 23"/>
            <p:cNvSpPr>
              <a:spLocks noChangeArrowheads="1"/>
            </p:cNvSpPr>
            <p:nvPr/>
          </p:nvSpPr>
          <p:spPr bwMode="auto">
            <a:xfrm>
              <a:off x="2036763" y="2026637"/>
              <a:ext cx="219075" cy="349250"/>
            </a:xfrm>
            <a:custGeom>
              <a:gdLst>
                <a:gd fmla="*/ 2147483646 w 58" name="T0"/>
                <a:gd fmla="*/ 2147483646 h 93" name="T1"/>
                <a:gd fmla="*/ 2147483646 w 58" name="T2"/>
                <a:gd fmla="*/ 2147483646 h 93" name="T3"/>
                <a:gd fmla="*/ 2147483646 w 58" name="T4"/>
                <a:gd fmla="*/ 2147483646 h 93" name="T5"/>
                <a:gd fmla="*/ 2147483646 w 58" name="T6"/>
                <a:gd fmla="*/ 2147483646 h 93" name="T7"/>
                <a:gd fmla="*/ 2147483646 w 58" name="T8"/>
                <a:gd fmla="*/ 2147483646 h 93" name="T9"/>
                <a:gd fmla="*/ 2147483646 w 58" name="T10"/>
                <a:gd fmla="*/ 2147483646 h 93" name="T11"/>
                <a:gd fmla="*/ 2147483646 w 58" name="T12"/>
                <a:gd fmla="*/ 2147483646 h 93" name="T13"/>
                <a:gd fmla="*/ 2147483646 w 58" name="T14"/>
                <a:gd fmla="*/ 2147483646 h 93" name="T15"/>
                <a:gd fmla="*/ 2147483646 w 58" name="T16"/>
                <a:gd fmla="*/ 2147483646 h 93" name="T17"/>
                <a:gd fmla="*/ 2147483646 w 58" name="T18"/>
                <a:gd fmla="*/ 2147483646 h 93" name="T19"/>
                <a:gd fmla="*/ 2147483646 w 58" name="T20"/>
                <a:gd fmla="*/ 2147483646 h 93" name="T21"/>
                <a:gd fmla="*/ 2147483646 w 58" name="T22"/>
                <a:gd fmla="*/ 2147483646 h 93"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58" name="T36"/>
                <a:gd fmla="*/ 0 h 93" name="T37"/>
                <a:gd fmla="*/ 58 w 58" name="T38"/>
                <a:gd fmla="*/ 93 h 93"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93" w="57">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xtLst>
              <a:ext uri="{91240B29-F687-4F45-9708-019B960494DF}">
                <a14:hiddenLine cmpd="sng" w="9525">
                  <a:solidFill>
                    <a:srgbClr val="000000"/>
                  </a:solidFill>
                  <a:bevel/>
                  <a:headEnd/>
                  <a:tailEnd/>
                </a14:hiddenLine>
              </a:ext>
            </a:extLst>
          </p:spPr>
          <p:txBody>
            <a:bodyPr/>
            <a:lstStyle/>
            <a:p>
              <a:endParaRPr altLang="en-US" lang="zh-CN">
                <a:solidFill>
                  <a:srgbClr val="262626"/>
                </a:solidFill>
                <a:latin charset="-122" panose="020b0300000000000000" pitchFamily="34" typeface="Noto Sans S Chinese Light"/>
                <a:ea charset="-122" panose="020b0300000000000000" pitchFamily="34" typeface="Noto Sans S Chinese Light"/>
              </a:endParaRPr>
            </a:p>
          </p:txBody>
        </p:sp>
        <p:sp>
          <p:nvSpPr>
            <p:cNvPr id="116" name="Freeform 24"/>
            <p:cNvSpPr>
              <a:spLocks noChangeArrowheads="1"/>
            </p:cNvSpPr>
            <p:nvPr/>
          </p:nvSpPr>
          <p:spPr bwMode="auto">
            <a:xfrm>
              <a:off x="0" y="667887"/>
              <a:ext cx="753840" cy="646906"/>
            </a:xfrm>
            <a:custGeom>
              <a:gdLst>
                <a:gd fmla="*/ 309166 w 200" name="T0"/>
                <a:gd fmla="*/ 241005 h 172" name="T1"/>
                <a:gd fmla="*/ 754063 w 200" name="T2"/>
                <a:gd fmla="*/ 143097 h 172" name="T3"/>
                <a:gd fmla="*/ 754063 w 200" name="T4"/>
                <a:gd fmla="*/ 135565 h 172" name="T5"/>
                <a:gd fmla="*/ 275233 w 200" name="T6"/>
                <a:gd fmla="*/ 52720 h 172" name="T7"/>
                <a:gd fmla="*/ 30163 w 200" name="T8"/>
                <a:gd fmla="*/ 474478 h 172" name="T9"/>
                <a:gd fmla="*/ 237530 w 200" name="T10"/>
                <a:gd fmla="*/ 647700 h 172" name="T11"/>
                <a:gd fmla="*/ 309166 w 200" name="T12"/>
                <a:gd fmla="*/ 241005 h 172" name="T13"/>
                <a:gd fmla="*/ 0 60000 65536" name="T14"/>
                <a:gd fmla="*/ 0 60000 65536" name="T15"/>
                <a:gd fmla="*/ 0 60000 65536" name="T16"/>
                <a:gd fmla="*/ 0 60000 65536" name="T17"/>
                <a:gd fmla="*/ 0 60000 65536" name="T18"/>
                <a:gd fmla="*/ 0 60000 65536" name="T19"/>
                <a:gd fmla="*/ 0 60000 65536" name="T20"/>
                <a:gd fmla="*/ 0 w 200" name="T21"/>
                <a:gd fmla="*/ 0 h 172" name="T22"/>
                <a:gd fmla="*/ 200 w 200" name="T23"/>
                <a:gd fmla="*/ 172 h 172"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72" w="200">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chemeClr val="accent2">
                <a:lumMod val="75000"/>
              </a:schemeClr>
            </a:solidFill>
            <a:ln>
              <a:noFill/>
            </a:ln>
            <a:extLst>
              <a:ext uri="{91240B29-F687-4F45-9708-019B960494DF}">
                <a14:hiddenLine cmpd="sng" w="9525">
                  <a:solidFill>
                    <a:srgbClr val="000000"/>
                  </a:solidFill>
                  <a:bevel/>
                  <a:headEnd/>
                  <a:tailEnd/>
                </a14:hiddenLine>
              </a:ext>
            </a:extLst>
          </p:spPr>
          <p:txBody>
            <a:bodyPr/>
            <a:lstStyle/>
            <a:p>
              <a:pPr eaLnBrk="1" hangingPunct="1">
                <a:buFont charset="0" panose="020b0604020202020204" pitchFamily="34" typeface="Arial"/>
                <a:buNone/>
                <a:defRPr/>
              </a:pPr>
              <a:endParaRPr altLang="en-US" lang="zh-CN">
                <a:solidFill>
                  <a:srgbClr val="262626"/>
                </a:solidFill>
                <a:latin charset="-122" panose="020b0300000000000000" pitchFamily="34" typeface="Noto Sans S Chinese Light"/>
                <a:ea charset="-122" panose="020b0300000000000000" pitchFamily="34" typeface="Noto Sans S Chinese Light"/>
              </a:endParaRPr>
            </a:p>
          </p:txBody>
        </p:sp>
        <p:sp>
          <p:nvSpPr>
            <p:cNvPr id="117" name="Freeform 25"/>
            <p:cNvSpPr>
              <a:spLocks noChangeArrowheads="1"/>
            </p:cNvSpPr>
            <p:nvPr/>
          </p:nvSpPr>
          <p:spPr bwMode="auto">
            <a:xfrm>
              <a:off x="557947" y="71684"/>
              <a:ext cx="278098" cy="730829"/>
            </a:xfrm>
            <a:custGeom>
              <a:gdLst>
                <a:gd fmla="*/ 151027 w 74" name="T0"/>
                <a:gd fmla="*/ 143039 h 194" name="T1"/>
                <a:gd fmla="*/ 279400 w 74" name="T2"/>
                <a:gd fmla="*/ 0 h 194" name="T3"/>
                <a:gd fmla="*/ 3776 w 74" name="T4"/>
                <a:gd fmla="*/ 376418 h 194" name="T5"/>
                <a:gd fmla="*/ 196335 w 74" name="T6"/>
                <a:gd fmla="*/ 730250 h 194" name="T7"/>
                <a:gd fmla="*/ 196335 w 74" name="T8"/>
                <a:gd fmla="*/ 730250 h 194" name="T9"/>
                <a:gd fmla="*/ 151027 w 74" name="T10"/>
                <a:gd fmla="*/ 143039 h 194" name="T11"/>
                <a:gd fmla="*/ 0 60000 65536" name="T12"/>
                <a:gd fmla="*/ 0 60000 65536" name="T13"/>
                <a:gd fmla="*/ 0 60000 65536" name="T14"/>
                <a:gd fmla="*/ 0 60000 65536" name="T15"/>
                <a:gd fmla="*/ 0 60000 65536" name="T16"/>
                <a:gd fmla="*/ 0 60000 65536" name="T17"/>
                <a:gd fmla="*/ 0 w 74" name="T18"/>
                <a:gd fmla="*/ 0 h 194" name="T19"/>
                <a:gd fmla="*/ 74 w 74" name="T20"/>
                <a:gd fmla="*/ 194 h 194" name="T21"/>
              </a:gdLst>
              <a:cxnLst>
                <a:cxn ang="T12">
                  <a:pos x="T0" y="T1"/>
                </a:cxn>
                <a:cxn ang="T13">
                  <a:pos x="T2" y="T3"/>
                </a:cxn>
                <a:cxn ang="T14">
                  <a:pos x="T4" y="T5"/>
                </a:cxn>
                <a:cxn ang="T15">
                  <a:pos x="T6" y="T7"/>
                </a:cxn>
                <a:cxn ang="T16">
                  <a:pos x="T8" y="T9"/>
                </a:cxn>
                <a:cxn ang="T17">
                  <a:pos x="T10" y="T11"/>
                </a:cxn>
              </a:cxnLst>
              <a:rect b="T21" l="T18" r="T20" t="T19"/>
              <a:pathLst>
                <a:path h="194" w="7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chemeClr val="accent2"/>
            </a:solidFill>
            <a:ln>
              <a:noFill/>
            </a:ln>
            <a:extLst>
              <a:ext uri="{91240B29-F687-4F45-9708-019B960494DF}">
                <a14:hiddenLine cmpd="sng" w="9525">
                  <a:solidFill>
                    <a:srgbClr val="000000"/>
                  </a:solidFill>
                  <a:bevel/>
                  <a:headEnd/>
                  <a:tailEnd/>
                </a14:hiddenLine>
              </a:ext>
            </a:extLst>
          </p:spPr>
          <p:txBody>
            <a:bodyPr/>
            <a:lstStyle/>
            <a:p>
              <a:pPr eaLnBrk="1" hangingPunct="1">
                <a:buFont charset="0" panose="020b0604020202020204" pitchFamily="34" typeface="Arial"/>
                <a:buNone/>
                <a:defRPr/>
              </a:pPr>
              <a:endParaRPr altLang="en-US" lang="zh-CN">
                <a:solidFill>
                  <a:srgbClr val="262626"/>
                </a:solidFill>
                <a:latin charset="-122" panose="020b0300000000000000" pitchFamily="34" typeface="Noto Sans S Chinese Light"/>
                <a:ea charset="-122" panose="020b0300000000000000" pitchFamily="34" typeface="Noto Sans S Chinese Light"/>
              </a:endParaRPr>
            </a:p>
          </p:txBody>
        </p:sp>
        <p:sp>
          <p:nvSpPr>
            <p:cNvPr id="118" name="Freeform 26"/>
            <p:cNvSpPr>
              <a:spLocks noChangeArrowheads="1"/>
            </p:cNvSpPr>
            <p:nvPr/>
          </p:nvSpPr>
          <p:spPr bwMode="auto">
            <a:xfrm>
              <a:off x="215133" y="730829"/>
              <a:ext cx="802812" cy="973856"/>
            </a:xfrm>
            <a:custGeom>
              <a:gdLst>
                <a:gd fmla="*/ 750478 w 213" name="T0"/>
                <a:gd fmla="*/ 312364 h 259" name="T1"/>
                <a:gd fmla="*/ 539288 w 213" name="T2"/>
                <a:gd fmla="*/ 60215 h 259" name="T3"/>
                <a:gd fmla="*/ 94281 w 213" name="T4"/>
                <a:gd fmla="*/ 158064 h 259" name="T5"/>
                <a:gd fmla="*/ 22627 w 213" name="T6"/>
                <a:gd fmla="*/ 564513 h 259" name="T7"/>
                <a:gd fmla="*/ 147079 w 213" name="T8"/>
                <a:gd fmla="*/ 820425 h 259" name="T9"/>
                <a:gd fmla="*/ 648654 w 213" name="T10"/>
                <a:gd fmla="*/ 715049 h 259" name="T11"/>
                <a:gd fmla="*/ 795733 w 213" name="T12"/>
                <a:gd fmla="*/ 391395 h 259" name="T13"/>
                <a:gd fmla="*/ 803275 w 213" name="T14"/>
                <a:gd fmla="*/ 372578 h 259" name="T15"/>
                <a:gd fmla="*/ 799504 w 213" name="T16"/>
                <a:gd fmla="*/ 368815 h 259" name="T17"/>
                <a:gd fmla="*/ 750478 w 213" name="T18"/>
                <a:gd fmla="*/ 312364 h 259"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13" name="T30"/>
                <a:gd fmla="*/ 0 h 259" name="T31"/>
                <a:gd fmla="*/ 213 w 213" name="T32"/>
                <a:gd fmla="*/ 259 h 259"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59" w="213">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chemeClr val="accent2"/>
            </a:solidFill>
            <a:ln>
              <a:noFill/>
            </a:ln>
            <a:extLst>
              <a:ext uri="{91240B29-F687-4F45-9708-019B960494DF}">
                <a14:hiddenLine cmpd="sng" w="9525">
                  <a:solidFill>
                    <a:srgbClr val="000000"/>
                  </a:solidFill>
                  <a:bevel/>
                  <a:headEnd/>
                  <a:tailEnd/>
                </a14:hiddenLine>
              </a:ext>
            </a:extLst>
          </p:spPr>
          <p:txBody>
            <a:bodyPr/>
            <a:lstStyle/>
            <a:p>
              <a:pPr eaLnBrk="1" hangingPunct="1">
                <a:buFont charset="0" panose="020b0604020202020204" pitchFamily="34" typeface="Arial"/>
                <a:buNone/>
                <a:defRPr/>
              </a:pPr>
              <a:endParaRPr altLang="en-US" lang="zh-CN">
                <a:solidFill>
                  <a:srgbClr val="262626"/>
                </a:solidFill>
                <a:latin charset="-122" panose="020b0300000000000000" pitchFamily="34" typeface="Noto Sans S Chinese Light"/>
                <a:ea charset="-122" panose="020b0300000000000000" pitchFamily="34" typeface="Noto Sans S Chinese Light"/>
              </a:endParaRPr>
            </a:p>
          </p:txBody>
        </p:sp>
        <p:sp>
          <p:nvSpPr>
            <p:cNvPr id="119" name="Freeform 27"/>
            <p:cNvSpPr>
              <a:spLocks noChangeArrowheads="1"/>
            </p:cNvSpPr>
            <p:nvPr/>
          </p:nvSpPr>
          <p:spPr bwMode="auto">
            <a:xfrm>
              <a:off x="615665" y="0"/>
              <a:ext cx="762585" cy="1064772"/>
            </a:xfrm>
            <a:custGeom>
              <a:gdLst>
                <a:gd fmla="*/ 82753 w 203" name="T0"/>
                <a:gd fmla="*/ 225840 h 283" name="T1"/>
                <a:gd fmla="*/ 127892 w 203" name="T2"/>
                <a:gd fmla="*/ 813024 h 283" name="T3"/>
                <a:gd fmla="*/ 270829 w 203" name="T4"/>
                <a:gd fmla="*/ 925944 h 283" name="T5"/>
                <a:gd fmla="*/ 357344 w 203" name="T6"/>
                <a:gd fmla="*/ 1004988 h 283" name="T7"/>
                <a:gd fmla="*/ 372390 w 203" name="T8"/>
                <a:gd fmla="*/ 1016280 h 283" name="T9"/>
                <a:gd fmla="*/ 425051 w 203" name="T10"/>
                <a:gd fmla="*/ 1065212 h 283" name="T11"/>
                <a:gd fmla="*/ 639458 w 203" name="T12"/>
                <a:gd fmla="*/ 779148 h 283" name="T13"/>
                <a:gd fmla="*/ 583035 w 203" name="T14"/>
                <a:gd fmla="*/ 116684 h 283" name="T15"/>
                <a:gd fmla="*/ 210645 w 203" name="T16"/>
                <a:gd fmla="*/ 82808 h 283" name="T17"/>
                <a:gd fmla="*/ 82753 w 203" name="T18"/>
                <a:gd fmla="*/ 225840 h 283"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03" name="T30"/>
                <a:gd fmla="*/ 0 h 283" name="T31"/>
                <a:gd fmla="*/ 203 w 203" name="T32"/>
                <a:gd fmla="*/ 283 h 283"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83" w="20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chemeClr val="accent2">
                <a:lumMod val="60000"/>
                <a:lumOff val="40000"/>
              </a:schemeClr>
            </a:solidFill>
            <a:ln>
              <a:noFill/>
            </a:ln>
            <a:extLst>
              <a:ext uri="{91240B29-F687-4F45-9708-019B960494DF}">
                <a14:hiddenLine cmpd="sng" w="9525">
                  <a:solidFill>
                    <a:srgbClr val="000000"/>
                  </a:solidFill>
                  <a:bevel/>
                  <a:headEnd/>
                  <a:tailEnd/>
                </a14:hiddenLine>
              </a:ext>
            </a:extLst>
          </p:spPr>
          <p:txBody>
            <a:bodyPr/>
            <a:lstStyle/>
            <a:p>
              <a:pPr eaLnBrk="1" hangingPunct="1">
                <a:buFont charset="0" panose="020b0604020202020204" pitchFamily="34" typeface="Arial"/>
                <a:buNone/>
                <a:defRPr/>
              </a:pPr>
              <a:endParaRPr altLang="en-US" lang="zh-CN">
                <a:solidFill>
                  <a:srgbClr val="262626"/>
                </a:solidFill>
                <a:latin charset="-122" panose="020b0300000000000000" pitchFamily="34" typeface="Noto Sans S Chinese Light"/>
                <a:ea charset="-122" panose="020b0300000000000000" pitchFamily="34" typeface="Noto Sans S Chinese Light"/>
              </a:endParaRPr>
            </a:p>
          </p:txBody>
        </p:sp>
        <p:sp>
          <p:nvSpPr>
            <p:cNvPr id="120" name="Freeform 28"/>
            <p:cNvSpPr>
              <a:spLocks noChangeArrowheads="1"/>
            </p:cNvSpPr>
            <p:nvPr/>
          </p:nvSpPr>
          <p:spPr bwMode="auto">
            <a:xfrm>
              <a:off x="748593" y="802513"/>
              <a:ext cx="1439467" cy="1477394"/>
            </a:xfrm>
            <a:custGeom>
              <a:gdLst>
                <a:gd fmla="*/ 1434510 w 382" name="T0"/>
                <a:gd fmla="*/ 1303127 h 392" name="T1"/>
                <a:gd fmla="*/ 1408154 w 382" name="T2"/>
                <a:gd fmla="*/ 1272997 h 392" name="T3"/>
                <a:gd fmla="*/ 301209 w 382" name="T4"/>
                <a:gd fmla="*/ 252340 h 392" name="T5"/>
                <a:gd fmla="*/ 248498 w 382" name="T6"/>
                <a:gd fmla="*/ 203378 h 392" name="T7"/>
                <a:gd fmla="*/ 233437 w 382" name="T8"/>
                <a:gd fmla="*/ 192079 h 392" name="T9"/>
                <a:gd fmla="*/ 146840 w 382" name="T10"/>
                <a:gd fmla="*/ 112988 h 392" name="T11"/>
                <a:gd fmla="*/ 3765 w 382" name="T12"/>
                <a:gd fmla="*/ 0 h 392" name="T13"/>
                <a:gd fmla="*/ 3765 w 382" name="T14"/>
                <a:gd fmla="*/ 0 h 392" name="T15"/>
                <a:gd fmla="*/ 3765 w 382" name="T16"/>
                <a:gd fmla="*/ 0 h 392" name="T17"/>
                <a:gd fmla="*/ 3765 w 382" name="T18"/>
                <a:gd fmla="*/ 0 h 392" name="T19"/>
                <a:gd fmla="*/ 3765 w 382" name="T20"/>
                <a:gd fmla="*/ 7533 h 392" name="T21"/>
                <a:gd fmla="*/ 214612 w 382" name="T22"/>
                <a:gd fmla="*/ 259872 h 392" name="T23"/>
                <a:gd fmla="*/ 263558 w 382" name="T24"/>
                <a:gd fmla="*/ 316366 h 392" name="T25"/>
                <a:gd fmla="*/ 267323 w 382" name="T26"/>
                <a:gd fmla="*/ 320132 h 392" name="T27"/>
                <a:gd fmla="*/ 1306496 w 382" name="T28"/>
                <a:gd fmla="*/ 1446245 h 392" name="T29"/>
                <a:gd fmla="*/ 1336617 w 382" name="T30"/>
                <a:gd fmla="*/ 1476375 h 392" name="T31"/>
                <a:gd fmla="*/ 1347912 w 382" name="T32"/>
                <a:gd fmla="*/ 1472609 h 392" name="T33"/>
                <a:gd fmla="*/ 1408154 w 382" name="T34"/>
                <a:gd fmla="*/ 1416115 h 392" name="T35"/>
                <a:gd fmla="*/ 1434510 w 382" name="T36"/>
                <a:gd fmla="*/ 1321958 h 392" name="T37"/>
                <a:gd fmla="*/ 1434510 w 382" name="T38"/>
                <a:gd fmla="*/ 1303127 h 392"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382" name="T60"/>
                <a:gd fmla="*/ 0 h 392" name="T61"/>
                <a:gd fmla="*/ 382 w 382" name="T62"/>
                <a:gd fmla="*/ 392 h 392"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392" w="38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chemeClr val="bg2">
                <a:lumMod val="50000"/>
              </a:schemeClr>
            </a:solidFill>
            <a:ln>
              <a:noFill/>
            </a:ln>
            <a:extLst>
              <a:ext uri="{91240B29-F687-4F45-9708-019B960494DF}">
                <a14:hiddenLine cmpd="sng" w="9525">
                  <a:solidFill>
                    <a:srgbClr val="000000"/>
                  </a:solidFill>
                  <a:bevel/>
                  <a:headEnd/>
                  <a:tailEnd/>
                </a14:hiddenLine>
              </a:ext>
            </a:extLst>
          </p:spPr>
          <p:txBody>
            <a:bodyPr/>
            <a:lstStyle/>
            <a:p>
              <a:pPr eaLnBrk="1" hangingPunct="1">
                <a:buFont charset="0" panose="020b0604020202020204" pitchFamily="34" typeface="Arial"/>
                <a:buNone/>
                <a:defRPr/>
              </a:pPr>
              <a:endParaRPr altLang="en-US" lang="zh-CN">
                <a:solidFill>
                  <a:srgbClr val="262626"/>
                </a:solidFill>
                <a:latin charset="-122" panose="020b0300000000000000" pitchFamily="34" typeface="Noto Sans S Chinese Light"/>
                <a:ea charset="-122" panose="020b0300000000000000" pitchFamily="34" typeface="Noto Sans S Chinese Light"/>
              </a:endParaRPr>
            </a:p>
          </p:txBody>
        </p:sp>
      </p:grpSp>
      <p:sp>
        <p:nvSpPr>
          <p:cNvPr id="121" name="Rectangle 89"/>
          <p:cNvSpPr>
            <a:spLocks noChangeArrowheads="1"/>
          </p:cNvSpPr>
          <p:nvPr/>
        </p:nvSpPr>
        <p:spPr bwMode="auto">
          <a:xfrm>
            <a:off x="878236" y="2377912"/>
            <a:ext cx="236537" cy="236537"/>
          </a:xfrm>
          <a:prstGeom prst="rect">
            <a:avLst/>
          </a:prstGeom>
          <a:solidFill>
            <a:schemeClr val="accent1"/>
          </a:solidFill>
          <a:ln>
            <a:noFill/>
          </a:ln>
        </p:spPr>
        <p:txBody>
          <a:bodyPr anchor="ctr" bIns="43205" lIns="86411" rIns="86411" tIns="43205"/>
          <a:lstStyle>
            <a:lvl1pPr eaLnBrk="0" hangingPunct="0">
              <a:defRPr sz="2300">
                <a:solidFill>
                  <a:schemeClr val="tx1"/>
                </a:solidFill>
                <a:latin charset="0" panose="020b0604020202020204" pitchFamily="34" typeface="Arial"/>
                <a:ea charset="-122" panose="02010600030101010101" pitchFamily="2" typeface="宋体"/>
              </a:defRPr>
            </a:lvl1pPr>
            <a:lvl2pPr eaLnBrk="0" hangingPunct="0" indent="-285750" marL="742950">
              <a:defRPr sz="2300">
                <a:solidFill>
                  <a:schemeClr val="tx1"/>
                </a:solidFill>
                <a:latin charset="0" panose="020b0604020202020204" pitchFamily="34" typeface="Arial"/>
                <a:ea charset="-122" panose="02010600030101010101" pitchFamily="2" typeface="宋体"/>
              </a:defRPr>
            </a:lvl2pPr>
            <a:lvl3pPr eaLnBrk="0" hangingPunct="0" indent="-228600" marL="1143000">
              <a:defRPr sz="2300">
                <a:solidFill>
                  <a:schemeClr val="tx1"/>
                </a:solidFill>
                <a:latin charset="0" panose="020b0604020202020204" pitchFamily="34" typeface="Arial"/>
                <a:ea charset="-122" panose="02010600030101010101" pitchFamily="2" typeface="宋体"/>
              </a:defRPr>
            </a:lvl3pPr>
            <a:lvl4pPr eaLnBrk="0" hangingPunct="0" indent="-228600" marL="1600200">
              <a:defRPr sz="2300">
                <a:solidFill>
                  <a:schemeClr val="tx1"/>
                </a:solidFill>
                <a:latin charset="0" panose="020b0604020202020204" pitchFamily="34" typeface="Arial"/>
                <a:ea charset="-122" panose="02010600030101010101" pitchFamily="2" typeface="宋体"/>
              </a:defRPr>
            </a:lvl4pPr>
            <a:lvl5pPr eaLnBrk="0" hangingPunct="0" indent="-228600" marL="2057400">
              <a:defRPr sz="2300">
                <a:solidFill>
                  <a:schemeClr val="tx1"/>
                </a:solidFill>
                <a:latin charset="0" panose="020b0604020202020204" pitchFamily="34" typeface="Arial"/>
                <a:ea charset="-122" panose="02010600030101010101" pitchFamily="2" typeface="宋体"/>
              </a:defRPr>
            </a:lvl5pPr>
            <a:lvl6pPr defTabSz="1176338" eaLnBrk="0" fontAlgn="base" hangingPunct="0" indent="-228600" marL="2514600">
              <a:spcBef>
                <a:spcPct val="0"/>
              </a:spcBef>
              <a:spcAft>
                <a:spcPct val="0"/>
              </a:spcAft>
              <a:buFont charset="0" panose="020b0604020202020204" pitchFamily="34" typeface="Arial"/>
              <a:defRPr sz="2300">
                <a:solidFill>
                  <a:schemeClr val="tx1"/>
                </a:solidFill>
                <a:latin charset="0" panose="020b0604020202020204" pitchFamily="34" typeface="Arial"/>
                <a:ea charset="-122" panose="02010600030101010101" pitchFamily="2" typeface="宋体"/>
              </a:defRPr>
            </a:lvl6pPr>
            <a:lvl7pPr defTabSz="1176338" eaLnBrk="0" fontAlgn="base" hangingPunct="0" indent="-228600" marL="2971800">
              <a:spcBef>
                <a:spcPct val="0"/>
              </a:spcBef>
              <a:spcAft>
                <a:spcPct val="0"/>
              </a:spcAft>
              <a:buFont charset="0" panose="020b0604020202020204" pitchFamily="34" typeface="Arial"/>
              <a:defRPr sz="2300">
                <a:solidFill>
                  <a:schemeClr val="tx1"/>
                </a:solidFill>
                <a:latin charset="0" panose="020b0604020202020204" pitchFamily="34" typeface="Arial"/>
                <a:ea charset="-122" panose="02010600030101010101" pitchFamily="2" typeface="宋体"/>
              </a:defRPr>
            </a:lvl7pPr>
            <a:lvl8pPr defTabSz="1176338" eaLnBrk="0" fontAlgn="base" hangingPunct="0" indent="-228600" marL="3429000">
              <a:spcBef>
                <a:spcPct val="0"/>
              </a:spcBef>
              <a:spcAft>
                <a:spcPct val="0"/>
              </a:spcAft>
              <a:buFont charset="0" panose="020b0604020202020204" pitchFamily="34" typeface="Arial"/>
              <a:defRPr sz="2300">
                <a:solidFill>
                  <a:schemeClr val="tx1"/>
                </a:solidFill>
                <a:latin charset="0" panose="020b0604020202020204" pitchFamily="34" typeface="Arial"/>
                <a:ea charset="-122" panose="02010600030101010101" pitchFamily="2" typeface="宋体"/>
              </a:defRPr>
            </a:lvl8pPr>
            <a:lvl9pPr defTabSz="1176338" eaLnBrk="0" fontAlgn="base" hangingPunct="0" indent="-228600" marL="3886200">
              <a:spcBef>
                <a:spcPct val="0"/>
              </a:spcBef>
              <a:spcAft>
                <a:spcPct val="0"/>
              </a:spcAft>
              <a:buFont charset="0" panose="020b0604020202020204" pitchFamily="34" typeface="Arial"/>
              <a:defRPr sz="2300">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defRPr/>
            </a:pPr>
            <a:endParaRPr altLang="zh-CN" b="1" i="1" lang="zh-CN" sz="1800">
              <a:solidFill>
                <a:srgbClr val="262626"/>
              </a:solidFill>
              <a:latin charset="-122" panose="020b0300000000000000" pitchFamily="34" typeface="Noto Sans S Chinese Light"/>
              <a:ea charset="-122" panose="020b0300000000000000" pitchFamily="34" typeface="Noto Sans S Chinese Light"/>
              <a:sym charset="0" pitchFamily="34" typeface="Calibri"/>
            </a:endParaRPr>
          </a:p>
        </p:txBody>
      </p:sp>
      <p:sp>
        <p:nvSpPr>
          <p:cNvPr id="122" name="Rectangle 90"/>
          <p:cNvSpPr>
            <a:spLocks noChangeArrowheads="1"/>
          </p:cNvSpPr>
          <p:nvPr/>
        </p:nvSpPr>
        <p:spPr bwMode="auto">
          <a:xfrm>
            <a:off x="878236" y="3441535"/>
            <a:ext cx="236537" cy="234951"/>
          </a:xfrm>
          <a:prstGeom prst="rect">
            <a:avLst/>
          </a:prstGeom>
          <a:solidFill>
            <a:schemeClr val="accent1"/>
          </a:solidFill>
          <a:ln>
            <a:noFill/>
          </a:ln>
          <a:extLst/>
        </p:spPr>
        <p:txBody>
          <a:bodyPr anchor="ctr" bIns="43205" lIns="86411" rIns="86411" tIns="43205"/>
          <a:lstStyle>
            <a:lvl1pPr>
              <a:defRPr sz="2300">
                <a:solidFill>
                  <a:schemeClr val="tx1"/>
                </a:solidFill>
                <a:latin charset="0" panose="020b0604020202020204" pitchFamily="34" typeface="Arial"/>
                <a:ea charset="-122" panose="02010600030101010101" pitchFamily="2" typeface="宋体"/>
              </a:defRPr>
            </a:lvl1pPr>
            <a:lvl2pPr indent="-285750" marL="742950">
              <a:defRPr sz="2300">
                <a:solidFill>
                  <a:schemeClr val="tx1"/>
                </a:solidFill>
                <a:latin charset="0" panose="020b0604020202020204" pitchFamily="34" typeface="Arial"/>
                <a:ea charset="-122" panose="02010600030101010101" pitchFamily="2" typeface="宋体"/>
              </a:defRPr>
            </a:lvl2pPr>
            <a:lvl3pPr indent="-228600" marL="1143000">
              <a:defRPr sz="2300">
                <a:solidFill>
                  <a:schemeClr val="tx1"/>
                </a:solidFill>
                <a:latin charset="0" panose="020b0604020202020204" pitchFamily="34" typeface="Arial"/>
                <a:ea charset="-122" panose="02010600030101010101" pitchFamily="2" typeface="宋体"/>
              </a:defRPr>
            </a:lvl3pPr>
            <a:lvl4pPr indent="-228600" marL="1600200">
              <a:defRPr sz="2300">
                <a:solidFill>
                  <a:schemeClr val="tx1"/>
                </a:solidFill>
                <a:latin charset="0" panose="020b0604020202020204" pitchFamily="34" typeface="Arial"/>
                <a:ea charset="-122" panose="02010600030101010101" pitchFamily="2" typeface="宋体"/>
              </a:defRPr>
            </a:lvl4pPr>
            <a:lvl5pPr indent="-228600" marL="2057400">
              <a:defRPr sz="2300">
                <a:solidFill>
                  <a:schemeClr val="tx1"/>
                </a:solidFill>
                <a:latin charset="0" panose="020b0604020202020204" pitchFamily="34" typeface="Arial"/>
                <a:ea charset="-122" panose="02010600030101010101" pitchFamily="2" typeface="宋体"/>
              </a:defRPr>
            </a:lvl5pPr>
            <a:lvl6pPr defTabSz="1176338" eaLnBrk="0" fontAlgn="base" hangingPunct="0" indent="-228600" marL="2514600">
              <a:spcBef>
                <a:spcPct val="0"/>
              </a:spcBef>
              <a:spcAft>
                <a:spcPct val="0"/>
              </a:spcAft>
              <a:defRPr sz="2300">
                <a:solidFill>
                  <a:schemeClr val="tx1"/>
                </a:solidFill>
                <a:latin charset="0" panose="020b0604020202020204" pitchFamily="34" typeface="Arial"/>
                <a:ea charset="-122" panose="02010600030101010101" pitchFamily="2" typeface="宋体"/>
              </a:defRPr>
            </a:lvl6pPr>
            <a:lvl7pPr defTabSz="1176338" eaLnBrk="0" fontAlgn="base" hangingPunct="0" indent="-228600" marL="2971800">
              <a:spcBef>
                <a:spcPct val="0"/>
              </a:spcBef>
              <a:spcAft>
                <a:spcPct val="0"/>
              </a:spcAft>
              <a:defRPr sz="2300">
                <a:solidFill>
                  <a:schemeClr val="tx1"/>
                </a:solidFill>
                <a:latin charset="0" panose="020b0604020202020204" pitchFamily="34" typeface="Arial"/>
                <a:ea charset="-122" panose="02010600030101010101" pitchFamily="2" typeface="宋体"/>
              </a:defRPr>
            </a:lvl7pPr>
            <a:lvl8pPr defTabSz="1176338" eaLnBrk="0" fontAlgn="base" hangingPunct="0" indent="-228600" marL="3429000">
              <a:spcBef>
                <a:spcPct val="0"/>
              </a:spcBef>
              <a:spcAft>
                <a:spcPct val="0"/>
              </a:spcAft>
              <a:defRPr sz="2300">
                <a:solidFill>
                  <a:schemeClr val="tx1"/>
                </a:solidFill>
                <a:latin charset="0" panose="020b0604020202020204" pitchFamily="34" typeface="Arial"/>
                <a:ea charset="-122" panose="02010600030101010101" pitchFamily="2" typeface="宋体"/>
              </a:defRPr>
            </a:lvl8pPr>
            <a:lvl9pPr defTabSz="1176338" eaLnBrk="0" fontAlgn="base" hangingPunct="0" indent="-228600" marL="3886200">
              <a:spcBef>
                <a:spcPct val="0"/>
              </a:spcBef>
              <a:spcAft>
                <a:spcPct val="0"/>
              </a:spcAft>
              <a:defRPr sz="2300">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b="1" i="1" lang="zh-CN" sz="1800">
              <a:solidFill>
                <a:srgbClr val="262626"/>
              </a:solidFill>
              <a:latin charset="-122" panose="020b0300000000000000" pitchFamily="34" typeface="Noto Sans S Chinese Light"/>
              <a:ea charset="-122" panose="020b0300000000000000" pitchFamily="34" typeface="Noto Sans S Chinese Light"/>
              <a:sym charset="0" pitchFamily="34" typeface="Calibri"/>
            </a:endParaRPr>
          </a:p>
        </p:txBody>
      </p:sp>
      <p:sp>
        <p:nvSpPr>
          <p:cNvPr id="123" name="Rectangle 91"/>
          <p:cNvSpPr>
            <a:spLocks noChangeArrowheads="1"/>
          </p:cNvSpPr>
          <p:nvPr/>
        </p:nvSpPr>
        <p:spPr bwMode="auto">
          <a:xfrm>
            <a:off x="878236" y="4495635"/>
            <a:ext cx="236537" cy="234951"/>
          </a:xfrm>
          <a:prstGeom prst="rect">
            <a:avLst/>
          </a:prstGeom>
          <a:solidFill>
            <a:schemeClr val="accent2"/>
          </a:solidFill>
          <a:ln>
            <a:noFill/>
          </a:ln>
        </p:spPr>
        <p:txBody>
          <a:bodyPr anchor="ctr" bIns="43205" lIns="86411" rIns="86411" tIns="43205"/>
          <a:lstStyle>
            <a:lvl1pPr eaLnBrk="0" hangingPunct="0">
              <a:defRPr sz="2300">
                <a:solidFill>
                  <a:schemeClr val="tx1"/>
                </a:solidFill>
                <a:latin charset="0" panose="020b0604020202020204" pitchFamily="34" typeface="Arial"/>
                <a:ea charset="-122" panose="02010600030101010101" pitchFamily="2" typeface="宋体"/>
              </a:defRPr>
            </a:lvl1pPr>
            <a:lvl2pPr eaLnBrk="0" hangingPunct="0" indent="-285750" marL="742950">
              <a:defRPr sz="2300">
                <a:solidFill>
                  <a:schemeClr val="tx1"/>
                </a:solidFill>
                <a:latin charset="0" panose="020b0604020202020204" pitchFamily="34" typeface="Arial"/>
                <a:ea charset="-122" panose="02010600030101010101" pitchFamily="2" typeface="宋体"/>
              </a:defRPr>
            </a:lvl2pPr>
            <a:lvl3pPr eaLnBrk="0" hangingPunct="0" indent="-228600" marL="1143000">
              <a:defRPr sz="2300">
                <a:solidFill>
                  <a:schemeClr val="tx1"/>
                </a:solidFill>
                <a:latin charset="0" panose="020b0604020202020204" pitchFamily="34" typeface="Arial"/>
                <a:ea charset="-122" panose="02010600030101010101" pitchFamily="2" typeface="宋体"/>
              </a:defRPr>
            </a:lvl3pPr>
            <a:lvl4pPr eaLnBrk="0" hangingPunct="0" indent="-228600" marL="1600200">
              <a:defRPr sz="2300">
                <a:solidFill>
                  <a:schemeClr val="tx1"/>
                </a:solidFill>
                <a:latin charset="0" panose="020b0604020202020204" pitchFamily="34" typeface="Arial"/>
                <a:ea charset="-122" panose="02010600030101010101" pitchFamily="2" typeface="宋体"/>
              </a:defRPr>
            </a:lvl4pPr>
            <a:lvl5pPr eaLnBrk="0" hangingPunct="0" indent="-228600" marL="2057400">
              <a:defRPr sz="2300">
                <a:solidFill>
                  <a:schemeClr val="tx1"/>
                </a:solidFill>
                <a:latin charset="0" panose="020b0604020202020204" pitchFamily="34" typeface="Arial"/>
                <a:ea charset="-122" panose="02010600030101010101" pitchFamily="2" typeface="宋体"/>
              </a:defRPr>
            </a:lvl5pPr>
            <a:lvl6pPr defTabSz="1176338" eaLnBrk="0" fontAlgn="base" hangingPunct="0" indent="-228600" marL="2514600">
              <a:spcBef>
                <a:spcPct val="0"/>
              </a:spcBef>
              <a:spcAft>
                <a:spcPct val="0"/>
              </a:spcAft>
              <a:buFont charset="0" panose="020b0604020202020204" pitchFamily="34" typeface="Arial"/>
              <a:defRPr sz="2300">
                <a:solidFill>
                  <a:schemeClr val="tx1"/>
                </a:solidFill>
                <a:latin charset="0" panose="020b0604020202020204" pitchFamily="34" typeface="Arial"/>
                <a:ea charset="-122" panose="02010600030101010101" pitchFamily="2" typeface="宋体"/>
              </a:defRPr>
            </a:lvl6pPr>
            <a:lvl7pPr defTabSz="1176338" eaLnBrk="0" fontAlgn="base" hangingPunct="0" indent="-228600" marL="2971800">
              <a:spcBef>
                <a:spcPct val="0"/>
              </a:spcBef>
              <a:spcAft>
                <a:spcPct val="0"/>
              </a:spcAft>
              <a:buFont charset="0" panose="020b0604020202020204" pitchFamily="34" typeface="Arial"/>
              <a:defRPr sz="2300">
                <a:solidFill>
                  <a:schemeClr val="tx1"/>
                </a:solidFill>
                <a:latin charset="0" panose="020b0604020202020204" pitchFamily="34" typeface="Arial"/>
                <a:ea charset="-122" panose="02010600030101010101" pitchFamily="2" typeface="宋体"/>
              </a:defRPr>
            </a:lvl7pPr>
            <a:lvl8pPr defTabSz="1176338" eaLnBrk="0" fontAlgn="base" hangingPunct="0" indent="-228600" marL="3429000">
              <a:spcBef>
                <a:spcPct val="0"/>
              </a:spcBef>
              <a:spcAft>
                <a:spcPct val="0"/>
              </a:spcAft>
              <a:buFont charset="0" panose="020b0604020202020204" pitchFamily="34" typeface="Arial"/>
              <a:defRPr sz="2300">
                <a:solidFill>
                  <a:schemeClr val="tx1"/>
                </a:solidFill>
                <a:latin charset="0" panose="020b0604020202020204" pitchFamily="34" typeface="Arial"/>
                <a:ea charset="-122" panose="02010600030101010101" pitchFamily="2" typeface="宋体"/>
              </a:defRPr>
            </a:lvl8pPr>
            <a:lvl9pPr defTabSz="1176338" eaLnBrk="0" fontAlgn="base" hangingPunct="0" indent="-228600" marL="3886200">
              <a:spcBef>
                <a:spcPct val="0"/>
              </a:spcBef>
              <a:spcAft>
                <a:spcPct val="0"/>
              </a:spcAft>
              <a:buFont charset="0" panose="020b0604020202020204" pitchFamily="34" typeface="Arial"/>
              <a:defRPr sz="2300">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defRPr/>
            </a:pPr>
            <a:endParaRPr altLang="zh-CN" b="1" i="1" lang="zh-CN" sz="1800">
              <a:solidFill>
                <a:srgbClr val="262626"/>
              </a:solidFill>
              <a:latin charset="-122" panose="020b0300000000000000" pitchFamily="34" typeface="Noto Sans S Chinese Light"/>
              <a:ea charset="-122" panose="020b0300000000000000" pitchFamily="34" typeface="Noto Sans S Chinese Light"/>
              <a:sym charset="0" pitchFamily="34" typeface="Calibri"/>
            </a:endParaRPr>
          </a:p>
        </p:txBody>
      </p:sp>
      <p:sp>
        <p:nvSpPr>
          <p:cNvPr id="124" name="TextBox 202"/>
          <p:cNvSpPr>
            <a:spLocks noChangeArrowheads="1"/>
          </p:cNvSpPr>
          <p:nvPr/>
        </p:nvSpPr>
        <p:spPr bwMode="auto">
          <a:xfrm>
            <a:off x="1789460" y="2174709"/>
            <a:ext cx="1258672" cy="41147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3205" lIns="86411" rIns="86411" tIns="43205" wrap="none">
            <a:spAutoFit/>
          </a:bodyPr>
          <a:lstStyle>
            <a:lvl1pPr eaLnBrk="0" hangingPunct="0">
              <a:defRPr sz="2300">
                <a:solidFill>
                  <a:schemeClr val="tx1"/>
                </a:solidFill>
                <a:latin charset="0" panose="020b0604020202020204" pitchFamily="34" typeface="Arial"/>
                <a:ea charset="-122" panose="02010600030101010101" pitchFamily="2" typeface="宋体"/>
              </a:defRPr>
            </a:lvl1pPr>
            <a:lvl2pPr eaLnBrk="0" hangingPunct="0" indent="-285750" marL="742950">
              <a:defRPr sz="2300">
                <a:solidFill>
                  <a:schemeClr val="tx1"/>
                </a:solidFill>
                <a:latin charset="0" panose="020b0604020202020204" pitchFamily="34" typeface="Arial"/>
                <a:ea charset="-122" panose="02010600030101010101" pitchFamily="2" typeface="宋体"/>
              </a:defRPr>
            </a:lvl2pPr>
            <a:lvl3pPr eaLnBrk="0" hangingPunct="0" indent="-228600" marL="1143000">
              <a:defRPr sz="2300">
                <a:solidFill>
                  <a:schemeClr val="tx1"/>
                </a:solidFill>
                <a:latin charset="0" panose="020b0604020202020204" pitchFamily="34" typeface="Arial"/>
                <a:ea charset="-122" panose="02010600030101010101" pitchFamily="2" typeface="宋体"/>
              </a:defRPr>
            </a:lvl3pPr>
            <a:lvl4pPr eaLnBrk="0" hangingPunct="0" indent="-228600" marL="1600200">
              <a:defRPr sz="2300">
                <a:solidFill>
                  <a:schemeClr val="tx1"/>
                </a:solidFill>
                <a:latin charset="0" panose="020b0604020202020204" pitchFamily="34" typeface="Arial"/>
                <a:ea charset="-122" panose="02010600030101010101" pitchFamily="2" typeface="宋体"/>
              </a:defRPr>
            </a:lvl4pPr>
            <a:lvl5pPr eaLnBrk="0" hangingPunct="0" indent="-228600" marL="2057400">
              <a:defRPr sz="2300">
                <a:solidFill>
                  <a:schemeClr val="tx1"/>
                </a:solidFill>
                <a:latin charset="0" panose="020b0604020202020204" pitchFamily="34" typeface="Arial"/>
                <a:ea charset="-122" panose="02010600030101010101" pitchFamily="2" typeface="宋体"/>
              </a:defRPr>
            </a:lvl5pPr>
            <a:lvl6pPr defTabSz="1176338" eaLnBrk="0" fontAlgn="base" hangingPunct="0" indent="-228600" marL="2514600">
              <a:spcBef>
                <a:spcPct val="0"/>
              </a:spcBef>
              <a:spcAft>
                <a:spcPct val="0"/>
              </a:spcAft>
              <a:buFont charset="0" panose="020b0604020202020204" pitchFamily="34" typeface="Arial"/>
              <a:defRPr sz="2300">
                <a:solidFill>
                  <a:schemeClr val="tx1"/>
                </a:solidFill>
                <a:latin charset="0" panose="020b0604020202020204" pitchFamily="34" typeface="Arial"/>
                <a:ea charset="-122" panose="02010600030101010101" pitchFamily="2" typeface="宋体"/>
              </a:defRPr>
            </a:lvl6pPr>
            <a:lvl7pPr defTabSz="1176338" eaLnBrk="0" fontAlgn="base" hangingPunct="0" indent="-228600" marL="2971800">
              <a:spcBef>
                <a:spcPct val="0"/>
              </a:spcBef>
              <a:spcAft>
                <a:spcPct val="0"/>
              </a:spcAft>
              <a:buFont charset="0" panose="020b0604020202020204" pitchFamily="34" typeface="Arial"/>
              <a:defRPr sz="2300">
                <a:solidFill>
                  <a:schemeClr val="tx1"/>
                </a:solidFill>
                <a:latin charset="0" panose="020b0604020202020204" pitchFamily="34" typeface="Arial"/>
                <a:ea charset="-122" panose="02010600030101010101" pitchFamily="2" typeface="宋体"/>
              </a:defRPr>
            </a:lvl7pPr>
            <a:lvl8pPr defTabSz="1176338" eaLnBrk="0" fontAlgn="base" hangingPunct="0" indent="-228600" marL="3429000">
              <a:spcBef>
                <a:spcPct val="0"/>
              </a:spcBef>
              <a:spcAft>
                <a:spcPct val="0"/>
              </a:spcAft>
              <a:buFont charset="0" panose="020b0604020202020204" pitchFamily="34" typeface="Arial"/>
              <a:defRPr sz="2300">
                <a:solidFill>
                  <a:schemeClr val="tx1"/>
                </a:solidFill>
                <a:latin charset="0" panose="020b0604020202020204" pitchFamily="34" typeface="Arial"/>
                <a:ea charset="-122" panose="02010600030101010101" pitchFamily="2" typeface="宋体"/>
              </a:defRPr>
            </a:lvl8pPr>
            <a:lvl9pPr defTabSz="1176338" eaLnBrk="0" fontAlgn="base" hangingPunct="0" indent="-228600" marL="3886200">
              <a:spcBef>
                <a:spcPct val="0"/>
              </a:spcBef>
              <a:spcAft>
                <a:spcPct val="0"/>
              </a:spcAft>
              <a:buFont charset="0" panose="020b0604020202020204" pitchFamily="34" typeface="Arial"/>
              <a:defRPr sz="2300">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defRPr/>
            </a:pPr>
            <a:r>
              <a:rPr altLang="en-US" b="1" lang="zh-CN" sz="2133">
                <a:solidFill>
                  <a:schemeClr val="bg2">
                    <a:lumMod val="75000"/>
                    <a:lumOff val="25000"/>
                  </a:schemeClr>
                </a:solidFill>
                <a:latin charset="-122" panose="020b0300000000000000" pitchFamily="34" typeface="Noto Sans S Chinese Light"/>
                <a:ea charset="-122" panose="020b0300000000000000" pitchFamily="34" typeface="Noto Sans S Chinese Light"/>
              </a:rPr>
              <a:t>输入标题</a:t>
            </a:r>
          </a:p>
        </p:txBody>
      </p:sp>
      <p:sp>
        <p:nvSpPr>
          <p:cNvPr id="125" name="TextBox 203"/>
          <p:cNvSpPr>
            <a:spLocks noChangeArrowheads="1"/>
          </p:cNvSpPr>
          <p:nvPr/>
        </p:nvSpPr>
        <p:spPr bwMode="auto">
          <a:xfrm>
            <a:off x="1789459" y="2441409"/>
            <a:ext cx="3402012" cy="5436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3205" lIns="86411" rIns="86411" tIns="43205">
            <a:spAutoFit/>
          </a:bodyPr>
          <a:lstStyle>
            <a:lvl1pPr>
              <a:defRPr sz="2300">
                <a:solidFill>
                  <a:schemeClr val="tx1"/>
                </a:solidFill>
                <a:latin charset="0" panose="020b0604020202020204" pitchFamily="34" typeface="Arial"/>
                <a:ea charset="-122" panose="02010600030101010101" pitchFamily="2" typeface="宋体"/>
              </a:defRPr>
            </a:lvl1pPr>
            <a:lvl2pPr indent="-285750" marL="742950">
              <a:defRPr sz="2300">
                <a:solidFill>
                  <a:schemeClr val="tx1"/>
                </a:solidFill>
                <a:latin charset="0" panose="020b0604020202020204" pitchFamily="34" typeface="Arial"/>
                <a:ea charset="-122" panose="02010600030101010101" pitchFamily="2" typeface="宋体"/>
              </a:defRPr>
            </a:lvl2pPr>
            <a:lvl3pPr indent="-228600" marL="1143000">
              <a:defRPr sz="2300">
                <a:solidFill>
                  <a:schemeClr val="tx1"/>
                </a:solidFill>
                <a:latin charset="0" panose="020b0604020202020204" pitchFamily="34" typeface="Arial"/>
                <a:ea charset="-122" panose="02010600030101010101" pitchFamily="2" typeface="宋体"/>
              </a:defRPr>
            </a:lvl3pPr>
            <a:lvl4pPr indent="-228600" marL="1600200">
              <a:defRPr sz="2300">
                <a:solidFill>
                  <a:schemeClr val="tx1"/>
                </a:solidFill>
                <a:latin charset="0" panose="020b0604020202020204" pitchFamily="34" typeface="Arial"/>
                <a:ea charset="-122" panose="02010600030101010101" pitchFamily="2" typeface="宋体"/>
              </a:defRPr>
            </a:lvl4pPr>
            <a:lvl5pPr indent="-228600" marL="2057400">
              <a:defRPr sz="2300">
                <a:solidFill>
                  <a:schemeClr val="tx1"/>
                </a:solidFill>
                <a:latin charset="0" panose="020b0604020202020204" pitchFamily="34" typeface="Arial"/>
                <a:ea charset="-122" panose="02010600030101010101" pitchFamily="2" typeface="宋体"/>
              </a:defRPr>
            </a:lvl5pPr>
            <a:lvl6pPr defTabSz="1176338" eaLnBrk="0" fontAlgn="base" hangingPunct="0" indent="-228600" marL="2514600">
              <a:spcBef>
                <a:spcPct val="0"/>
              </a:spcBef>
              <a:spcAft>
                <a:spcPct val="0"/>
              </a:spcAft>
              <a:defRPr sz="2300">
                <a:solidFill>
                  <a:schemeClr val="tx1"/>
                </a:solidFill>
                <a:latin charset="0" panose="020b0604020202020204" pitchFamily="34" typeface="Arial"/>
                <a:ea charset="-122" panose="02010600030101010101" pitchFamily="2" typeface="宋体"/>
              </a:defRPr>
            </a:lvl6pPr>
            <a:lvl7pPr defTabSz="1176338" eaLnBrk="0" fontAlgn="base" hangingPunct="0" indent="-228600" marL="2971800">
              <a:spcBef>
                <a:spcPct val="0"/>
              </a:spcBef>
              <a:spcAft>
                <a:spcPct val="0"/>
              </a:spcAft>
              <a:defRPr sz="2300">
                <a:solidFill>
                  <a:schemeClr val="tx1"/>
                </a:solidFill>
                <a:latin charset="0" panose="020b0604020202020204" pitchFamily="34" typeface="Arial"/>
                <a:ea charset="-122" panose="02010600030101010101" pitchFamily="2" typeface="宋体"/>
              </a:defRPr>
            </a:lvl7pPr>
            <a:lvl8pPr defTabSz="1176338" eaLnBrk="0" fontAlgn="base" hangingPunct="0" indent="-228600" marL="3429000">
              <a:spcBef>
                <a:spcPct val="0"/>
              </a:spcBef>
              <a:spcAft>
                <a:spcPct val="0"/>
              </a:spcAft>
              <a:defRPr sz="2300">
                <a:solidFill>
                  <a:schemeClr val="tx1"/>
                </a:solidFill>
                <a:latin charset="0" panose="020b0604020202020204" pitchFamily="34" typeface="Arial"/>
                <a:ea charset="-122" panose="02010600030101010101" pitchFamily="2" typeface="宋体"/>
              </a:defRPr>
            </a:lvl8pPr>
            <a:lvl9pPr defTabSz="1176338" eaLnBrk="0" fontAlgn="base" hangingPunct="0" indent="-228600" marL="3886200">
              <a:spcBef>
                <a:spcPct val="0"/>
              </a:spcBef>
              <a:spcAft>
                <a:spcPct val="0"/>
              </a:spcAft>
              <a:defRPr sz="2300">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en-US" b="1" lang="zh-CN" sz="1500">
                <a:solidFill>
                  <a:srgbClr val="262626"/>
                </a:solidFill>
                <a:latin charset="-122" panose="020b0300000000000000" pitchFamily="34" typeface="Noto Sans S Chinese Light"/>
                <a:ea charset="-122" panose="020b0300000000000000" pitchFamily="34" typeface="Noto Sans S Chinese Light"/>
                <a:sym charset="-122" pitchFamily="34" typeface="微软雅黑"/>
              </a:rPr>
              <a:t>输入替换内容编辑文字输入替换内容编辑文字</a:t>
            </a:r>
          </a:p>
        </p:txBody>
      </p:sp>
      <p:sp>
        <p:nvSpPr>
          <p:cNvPr id="126" name="TextBox 204"/>
          <p:cNvSpPr>
            <a:spLocks noChangeArrowheads="1"/>
          </p:cNvSpPr>
          <p:nvPr/>
        </p:nvSpPr>
        <p:spPr bwMode="auto">
          <a:xfrm>
            <a:off x="1789460" y="3151021"/>
            <a:ext cx="1258672" cy="41147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3205" lIns="86411" rIns="86411" tIns="43205" wrap="none">
            <a:spAutoFit/>
          </a:bodyPr>
          <a:lstStyle>
            <a:lvl1pPr eaLnBrk="0" hangingPunct="0">
              <a:defRPr sz="2300">
                <a:solidFill>
                  <a:schemeClr val="tx1"/>
                </a:solidFill>
                <a:latin charset="0" panose="020b0604020202020204" pitchFamily="34" typeface="Arial"/>
                <a:ea charset="-122" panose="02010600030101010101" pitchFamily="2" typeface="宋体"/>
              </a:defRPr>
            </a:lvl1pPr>
            <a:lvl2pPr eaLnBrk="0" hangingPunct="0" indent="-285750" marL="742950">
              <a:defRPr sz="2300">
                <a:solidFill>
                  <a:schemeClr val="tx1"/>
                </a:solidFill>
                <a:latin charset="0" panose="020b0604020202020204" pitchFamily="34" typeface="Arial"/>
                <a:ea charset="-122" panose="02010600030101010101" pitchFamily="2" typeface="宋体"/>
              </a:defRPr>
            </a:lvl2pPr>
            <a:lvl3pPr eaLnBrk="0" hangingPunct="0" indent="-228600" marL="1143000">
              <a:defRPr sz="2300">
                <a:solidFill>
                  <a:schemeClr val="tx1"/>
                </a:solidFill>
                <a:latin charset="0" panose="020b0604020202020204" pitchFamily="34" typeface="Arial"/>
                <a:ea charset="-122" panose="02010600030101010101" pitchFamily="2" typeface="宋体"/>
              </a:defRPr>
            </a:lvl3pPr>
            <a:lvl4pPr eaLnBrk="0" hangingPunct="0" indent="-228600" marL="1600200">
              <a:defRPr sz="2300">
                <a:solidFill>
                  <a:schemeClr val="tx1"/>
                </a:solidFill>
                <a:latin charset="0" panose="020b0604020202020204" pitchFamily="34" typeface="Arial"/>
                <a:ea charset="-122" panose="02010600030101010101" pitchFamily="2" typeface="宋体"/>
              </a:defRPr>
            </a:lvl4pPr>
            <a:lvl5pPr eaLnBrk="0" hangingPunct="0" indent="-228600" marL="2057400">
              <a:defRPr sz="2300">
                <a:solidFill>
                  <a:schemeClr val="tx1"/>
                </a:solidFill>
                <a:latin charset="0" panose="020b0604020202020204" pitchFamily="34" typeface="Arial"/>
                <a:ea charset="-122" panose="02010600030101010101" pitchFamily="2" typeface="宋体"/>
              </a:defRPr>
            </a:lvl5pPr>
            <a:lvl6pPr defTabSz="1176338" eaLnBrk="0" fontAlgn="base" hangingPunct="0" indent="-228600" marL="2514600">
              <a:spcBef>
                <a:spcPct val="0"/>
              </a:spcBef>
              <a:spcAft>
                <a:spcPct val="0"/>
              </a:spcAft>
              <a:buFont charset="0" panose="020b0604020202020204" pitchFamily="34" typeface="Arial"/>
              <a:defRPr sz="2300">
                <a:solidFill>
                  <a:schemeClr val="tx1"/>
                </a:solidFill>
                <a:latin charset="0" panose="020b0604020202020204" pitchFamily="34" typeface="Arial"/>
                <a:ea charset="-122" panose="02010600030101010101" pitchFamily="2" typeface="宋体"/>
              </a:defRPr>
            </a:lvl6pPr>
            <a:lvl7pPr defTabSz="1176338" eaLnBrk="0" fontAlgn="base" hangingPunct="0" indent="-228600" marL="2971800">
              <a:spcBef>
                <a:spcPct val="0"/>
              </a:spcBef>
              <a:spcAft>
                <a:spcPct val="0"/>
              </a:spcAft>
              <a:buFont charset="0" panose="020b0604020202020204" pitchFamily="34" typeface="Arial"/>
              <a:defRPr sz="2300">
                <a:solidFill>
                  <a:schemeClr val="tx1"/>
                </a:solidFill>
                <a:latin charset="0" panose="020b0604020202020204" pitchFamily="34" typeface="Arial"/>
                <a:ea charset="-122" panose="02010600030101010101" pitchFamily="2" typeface="宋体"/>
              </a:defRPr>
            </a:lvl7pPr>
            <a:lvl8pPr defTabSz="1176338" eaLnBrk="0" fontAlgn="base" hangingPunct="0" indent="-228600" marL="3429000">
              <a:spcBef>
                <a:spcPct val="0"/>
              </a:spcBef>
              <a:spcAft>
                <a:spcPct val="0"/>
              </a:spcAft>
              <a:buFont charset="0" panose="020b0604020202020204" pitchFamily="34" typeface="Arial"/>
              <a:defRPr sz="2300">
                <a:solidFill>
                  <a:schemeClr val="tx1"/>
                </a:solidFill>
                <a:latin charset="0" panose="020b0604020202020204" pitchFamily="34" typeface="Arial"/>
                <a:ea charset="-122" panose="02010600030101010101" pitchFamily="2" typeface="宋体"/>
              </a:defRPr>
            </a:lvl8pPr>
            <a:lvl9pPr defTabSz="1176338" eaLnBrk="0" fontAlgn="base" hangingPunct="0" indent="-228600" marL="3886200">
              <a:spcBef>
                <a:spcPct val="0"/>
              </a:spcBef>
              <a:spcAft>
                <a:spcPct val="0"/>
              </a:spcAft>
              <a:buFont charset="0" panose="020b0604020202020204" pitchFamily="34" typeface="Arial"/>
              <a:defRPr sz="2300">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defRPr/>
            </a:pPr>
            <a:r>
              <a:rPr altLang="en-US" b="1" lang="zh-CN" sz="2133">
                <a:solidFill>
                  <a:schemeClr val="bg2">
                    <a:lumMod val="75000"/>
                    <a:lumOff val="25000"/>
                  </a:schemeClr>
                </a:solidFill>
                <a:latin charset="-122" panose="020b0300000000000000" pitchFamily="34" typeface="Noto Sans S Chinese Light"/>
                <a:ea charset="-122" panose="020b0300000000000000" pitchFamily="34" typeface="Noto Sans S Chinese Light"/>
              </a:rPr>
              <a:t>输入标题</a:t>
            </a:r>
          </a:p>
        </p:txBody>
      </p:sp>
      <p:sp>
        <p:nvSpPr>
          <p:cNvPr id="127" name="TextBox 205"/>
          <p:cNvSpPr>
            <a:spLocks noChangeArrowheads="1"/>
          </p:cNvSpPr>
          <p:nvPr/>
        </p:nvSpPr>
        <p:spPr bwMode="auto">
          <a:xfrm>
            <a:off x="1789459" y="3436772"/>
            <a:ext cx="3402012" cy="5436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3205" lIns="86411" rIns="86411" tIns="43205">
            <a:spAutoFit/>
          </a:bodyPr>
          <a:lstStyle>
            <a:lvl1pPr>
              <a:defRPr sz="2300">
                <a:solidFill>
                  <a:schemeClr val="tx1"/>
                </a:solidFill>
                <a:latin charset="0" panose="020b0604020202020204" pitchFamily="34" typeface="Arial"/>
                <a:ea charset="-122" panose="02010600030101010101" pitchFamily="2" typeface="宋体"/>
              </a:defRPr>
            </a:lvl1pPr>
            <a:lvl2pPr indent="-285750" marL="742950">
              <a:defRPr sz="2300">
                <a:solidFill>
                  <a:schemeClr val="tx1"/>
                </a:solidFill>
                <a:latin charset="0" panose="020b0604020202020204" pitchFamily="34" typeface="Arial"/>
                <a:ea charset="-122" panose="02010600030101010101" pitchFamily="2" typeface="宋体"/>
              </a:defRPr>
            </a:lvl2pPr>
            <a:lvl3pPr indent="-228600" marL="1143000">
              <a:defRPr sz="2300">
                <a:solidFill>
                  <a:schemeClr val="tx1"/>
                </a:solidFill>
                <a:latin charset="0" panose="020b0604020202020204" pitchFamily="34" typeface="Arial"/>
                <a:ea charset="-122" panose="02010600030101010101" pitchFamily="2" typeface="宋体"/>
              </a:defRPr>
            </a:lvl3pPr>
            <a:lvl4pPr indent="-228600" marL="1600200">
              <a:defRPr sz="2300">
                <a:solidFill>
                  <a:schemeClr val="tx1"/>
                </a:solidFill>
                <a:latin charset="0" panose="020b0604020202020204" pitchFamily="34" typeface="Arial"/>
                <a:ea charset="-122" panose="02010600030101010101" pitchFamily="2" typeface="宋体"/>
              </a:defRPr>
            </a:lvl4pPr>
            <a:lvl5pPr indent="-228600" marL="2057400">
              <a:defRPr sz="2300">
                <a:solidFill>
                  <a:schemeClr val="tx1"/>
                </a:solidFill>
                <a:latin charset="0" panose="020b0604020202020204" pitchFamily="34" typeface="Arial"/>
                <a:ea charset="-122" panose="02010600030101010101" pitchFamily="2" typeface="宋体"/>
              </a:defRPr>
            </a:lvl5pPr>
            <a:lvl6pPr defTabSz="1176338" eaLnBrk="0" fontAlgn="base" hangingPunct="0" indent="-228600" marL="2514600">
              <a:spcBef>
                <a:spcPct val="0"/>
              </a:spcBef>
              <a:spcAft>
                <a:spcPct val="0"/>
              </a:spcAft>
              <a:defRPr sz="2300">
                <a:solidFill>
                  <a:schemeClr val="tx1"/>
                </a:solidFill>
                <a:latin charset="0" panose="020b0604020202020204" pitchFamily="34" typeface="Arial"/>
                <a:ea charset="-122" panose="02010600030101010101" pitchFamily="2" typeface="宋体"/>
              </a:defRPr>
            </a:lvl6pPr>
            <a:lvl7pPr defTabSz="1176338" eaLnBrk="0" fontAlgn="base" hangingPunct="0" indent="-228600" marL="2971800">
              <a:spcBef>
                <a:spcPct val="0"/>
              </a:spcBef>
              <a:spcAft>
                <a:spcPct val="0"/>
              </a:spcAft>
              <a:defRPr sz="2300">
                <a:solidFill>
                  <a:schemeClr val="tx1"/>
                </a:solidFill>
                <a:latin charset="0" panose="020b0604020202020204" pitchFamily="34" typeface="Arial"/>
                <a:ea charset="-122" panose="02010600030101010101" pitchFamily="2" typeface="宋体"/>
              </a:defRPr>
            </a:lvl7pPr>
            <a:lvl8pPr defTabSz="1176338" eaLnBrk="0" fontAlgn="base" hangingPunct="0" indent="-228600" marL="3429000">
              <a:spcBef>
                <a:spcPct val="0"/>
              </a:spcBef>
              <a:spcAft>
                <a:spcPct val="0"/>
              </a:spcAft>
              <a:defRPr sz="2300">
                <a:solidFill>
                  <a:schemeClr val="tx1"/>
                </a:solidFill>
                <a:latin charset="0" panose="020b0604020202020204" pitchFamily="34" typeface="Arial"/>
                <a:ea charset="-122" panose="02010600030101010101" pitchFamily="2" typeface="宋体"/>
              </a:defRPr>
            </a:lvl8pPr>
            <a:lvl9pPr defTabSz="1176338" eaLnBrk="0" fontAlgn="base" hangingPunct="0" indent="-228600" marL="3886200">
              <a:spcBef>
                <a:spcPct val="0"/>
              </a:spcBef>
              <a:spcAft>
                <a:spcPct val="0"/>
              </a:spcAft>
              <a:defRPr sz="2300">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en-US" b="1" lang="zh-CN" sz="1500">
                <a:solidFill>
                  <a:srgbClr val="262626"/>
                </a:solidFill>
                <a:latin charset="-122" panose="020b0300000000000000" pitchFamily="34" typeface="Noto Sans S Chinese Light"/>
                <a:ea charset="-122" panose="020b0300000000000000" pitchFamily="34" typeface="Noto Sans S Chinese Light"/>
                <a:sym charset="-122" pitchFamily="34" typeface="微软雅黑"/>
              </a:rPr>
              <a:t>输入替换内容编辑文字输入替换内容编辑文字</a:t>
            </a:r>
          </a:p>
        </p:txBody>
      </p:sp>
      <p:sp>
        <p:nvSpPr>
          <p:cNvPr id="128" name="TextBox 206"/>
          <p:cNvSpPr>
            <a:spLocks noChangeArrowheads="1"/>
          </p:cNvSpPr>
          <p:nvPr/>
        </p:nvSpPr>
        <p:spPr bwMode="auto">
          <a:xfrm>
            <a:off x="1789460" y="4222585"/>
            <a:ext cx="1258672" cy="41147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3205" lIns="86411" rIns="86411" tIns="43205" wrap="none">
            <a:spAutoFit/>
          </a:bodyPr>
          <a:lstStyle>
            <a:lvl1pPr eaLnBrk="0" hangingPunct="0">
              <a:defRPr sz="2300">
                <a:solidFill>
                  <a:schemeClr val="tx1"/>
                </a:solidFill>
                <a:latin charset="0" panose="020b0604020202020204" pitchFamily="34" typeface="Arial"/>
                <a:ea charset="-122" panose="02010600030101010101" pitchFamily="2" typeface="宋体"/>
              </a:defRPr>
            </a:lvl1pPr>
            <a:lvl2pPr eaLnBrk="0" hangingPunct="0" indent="-285750" marL="742950">
              <a:defRPr sz="2300">
                <a:solidFill>
                  <a:schemeClr val="tx1"/>
                </a:solidFill>
                <a:latin charset="0" panose="020b0604020202020204" pitchFamily="34" typeface="Arial"/>
                <a:ea charset="-122" panose="02010600030101010101" pitchFamily="2" typeface="宋体"/>
              </a:defRPr>
            </a:lvl2pPr>
            <a:lvl3pPr eaLnBrk="0" hangingPunct="0" indent="-228600" marL="1143000">
              <a:defRPr sz="2300">
                <a:solidFill>
                  <a:schemeClr val="tx1"/>
                </a:solidFill>
                <a:latin charset="0" panose="020b0604020202020204" pitchFamily="34" typeface="Arial"/>
                <a:ea charset="-122" panose="02010600030101010101" pitchFamily="2" typeface="宋体"/>
              </a:defRPr>
            </a:lvl3pPr>
            <a:lvl4pPr eaLnBrk="0" hangingPunct="0" indent="-228600" marL="1600200">
              <a:defRPr sz="2300">
                <a:solidFill>
                  <a:schemeClr val="tx1"/>
                </a:solidFill>
                <a:latin charset="0" panose="020b0604020202020204" pitchFamily="34" typeface="Arial"/>
                <a:ea charset="-122" panose="02010600030101010101" pitchFamily="2" typeface="宋体"/>
              </a:defRPr>
            </a:lvl4pPr>
            <a:lvl5pPr eaLnBrk="0" hangingPunct="0" indent="-228600" marL="2057400">
              <a:defRPr sz="2300">
                <a:solidFill>
                  <a:schemeClr val="tx1"/>
                </a:solidFill>
                <a:latin charset="0" panose="020b0604020202020204" pitchFamily="34" typeface="Arial"/>
                <a:ea charset="-122" panose="02010600030101010101" pitchFamily="2" typeface="宋体"/>
              </a:defRPr>
            </a:lvl5pPr>
            <a:lvl6pPr defTabSz="1176338" eaLnBrk="0" fontAlgn="base" hangingPunct="0" indent="-228600" marL="2514600">
              <a:spcBef>
                <a:spcPct val="0"/>
              </a:spcBef>
              <a:spcAft>
                <a:spcPct val="0"/>
              </a:spcAft>
              <a:buFont charset="0" panose="020b0604020202020204" pitchFamily="34" typeface="Arial"/>
              <a:defRPr sz="2300">
                <a:solidFill>
                  <a:schemeClr val="tx1"/>
                </a:solidFill>
                <a:latin charset="0" panose="020b0604020202020204" pitchFamily="34" typeface="Arial"/>
                <a:ea charset="-122" panose="02010600030101010101" pitchFamily="2" typeface="宋体"/>
              </a:defRPr>
            </a:lvl6pPr>
            <a:lvl7pPr defTabSz="1176338" eaLnBrk="0" fontAlgn="base" hangingPunct="0" indent="-228600" marL="2971800">
              <a:spcBef>
                <a:spcPct val="0"/>
              </a:spcBef>
              <a:spcAft>
                <a:spcPct val="0"/>
              </a:spcAft>
              <a:buFont charset="0" panose="020b0604020202020204" pitchFamily="34" typeface="Arial"/>
              <a:defRPr sz="2300">
                <a:solidFill>
                  <a:schemeClr val="tx1"/>
                </a:solidFill>
                <a:latin charset="0" panose="020b0604020202020204" pitchFamily="34" typeface="Arial"/>
                <a:ea charset="-122" panose="02010600030101010101" pitchFamily="2" typeface="宋体"/>
              </a:defRPr>
            </a:lvl7pPr>
            <a:lvl8pPr defTabSz="1176338" eaLnBrk="0" fontAlgn="base" hangingPunct="0" indent="-228600" marL="3429000">
              <a:spcBef>
                <a:spcPct val="0"/>
              </a:spcBef>
              <a:spcAft>
                <a:spcPct val="0"/>
              </a:spcAft>
              <a:buFont charset="0" panose="020b0604020202020204" pitchFamily="34" typeface="Arial"/>
              <a:defRPr sz="2300">
                <a:solidFill>
                  <a:schemeClr val="tx1"/>
                </a:solidFill>
                <a:latin charset="0" panose="020b0604020202020204" pitchFamily="34" typeface="Arial"/>
                <a:ea charset="-122" panose="02010600030101010101" pitchFamily="2" typeface="宋体"/>
              </a:defRPr>
            </a:lvl8pPr>
            <a:lvl9pPr defTabSz="1176338" eaLnBrk="0" fontAlgn="base" hangingPunct="0" indent="-228600" marL="3886200">
              <a:spcBef>
                <a:spcPct val="0"/>
              </a:spcBef>
              <a:spcAft>
                <a:spcPct val="0"/>
              </a:spcAft>
              <a:buFont charset="0" panose="020b0604020202020204" pitchFamily="34" typeface="Arial"/>
              <a:defRPr sz="2300">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defRPr/>
            </a:pPr>
            <a:r>
              <a:rPr altLang="en-US" b="1" lang="zh-CN" sz="2133">
                <a:solidFill>
                  <a:schemeClr val="bg2">
                    <a:lumMod val="75000"/>
                    <a:lumOff val="25000"/>
                  </a:schemeClr>
                </a:solidFill>
                <a:latin charset="-122" panose="020b0300000000000000" pitchFamily="34" typeface="Noto Sans S Chinese Light"/>
                <a:ea charset="-122" panose="020b0300000000000000" pitchFamily="34" typeface="Noto Sans S Chinese Light"/>
              </a:rPr>
              <a:t>输入标题</a:t>
            </a:r>
          </a:p>
        </p:txBody>
      </p:sp>
      <p:sp>
        <p:nvSpPr>
          <p:cNvPr id="129" name="TextBox 207"/>
          <p:cNvSpPr>
            <a:spLocks noChangeArrowheads="1"/>
          </p:cNvSpPr>
          <p:nvPr/>
        </p:nvSpPr>
        <p:spPr bwMode="auto">
          <a:xfrm>
            <a:off x="1789459" y="4508335"/>
            <a:ext cx="3402012" cy="5436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3205" lIns="86411" rIns="86411" tIns="43205">
            <a:spAutoFit/>
          </a:bodyPr>
          <a:lstStyle>
            <a:lvl1pPr>
              <a:defRPr sz="2300">
                <a:solidFill>
                  <a:schemeClr val="tx1"/>
                </a:solidFill>
                <a:latin charset="0" panose="020b0604020202020204" pitchFamily="34" typeface="Arial"/>
                <a:ea charset="-122" panose="02010600030101010101" pitchFamily="2" typeface="宋体"/>
              </a:defRPr>
            </a:lvl1pPr>
            <a:lvl2pPr indent="-285750" marL="742950">
              <a:defRPr sz="2300">
                <a:solidFill>
                  <a:schemeClr val="tx1"/>
                </a:solidFill>
                <a:latin charset="0" panose="020b0604020202020204" pitchFamily="34" typeface="Arial"/>
                <a:ea charset="-122" panose="02010600030101010101" pitchFamily="2" typeface="宋体"/>
              </a:defRPr>
            </a:lvl2pPr>
            <a:lvl3pPr indent="-228600" marL="1143000">
              <a:defRPr sz="2300">
                <a:solidFill>
                  <a:schemeClr val="tx1"/>
                </a:solidFill>
                <a:latin charset="0" panose="020b0604020202020204" pitchFamily="34" typeface="Arial"/>
                <a:ea charset="-122" panose="02010600030101010101" pitchFamily="2" typeface="宋体"/>
              </a:defRPr>
            </a:lvl3pPr>
            <a:lvl4pPr indent="-228600" marL="1600200">
              <a:defRPr sz="2300">
                <a:solidFill>
                  <a:schemeClr val="tx1"/>
                </a:solidFill>
                <a:latin charset="0" panose="020b0604020202020204" pitchFamily="34" typeface="Arial"/>
                <a:ea charset="-122" panose="02010600030101010101" pitchFamily="2" typeface="宋体"/>
              </a:defRPr>
            </a:lvl4pPr>
            <a:lvl5pPr indent="-228600" marL="2057400">
              <a:defRPr sz="2300">
                <a:solidFill>
                  <a:schemeClr val="tx1"/>
                </a:solidFill>
                <a:latin charset="0" panose="020b0604020202020204" pitchFamily="34" typeface="Arial"/>
                <a:ea charset="-122" panose="02010600030101010101" pitchFamily="2" typeface="宋体"/>
              </a:defRPr>
            </a:lvl5pPr>
            <a:lvl6pPr defTabSz="1176338" eaLnBrk="0" fontAlgn="base" hangingPunct="0" indent="-228600" marL="2514600">
              <a:spcBef>
                <a:spcPct val="0"/>
              </a:spcBef>
              <a:spcAft>
                <a:spcPct val="0"/>
              </a:spcAft>
              <a:defRPr sz="2300">
                <a:solidFill>
                  <a:schemeClr val="tx1"/>
                </a:solidFill>
                <a:latin charset="0" panose="020b0604020202020204" pitchFamily="34" typeface="Arial"/>
                <a:ea charset="-122" panose="02010600030101010101" pitchFamily="2" typeface="宋体"/>
              </a:defRPr>
            </a:lvl6pPr>
            <a:lvl7pPr defTabSz="1176338" eaLnBrk="0" fontAlgn="base" hangingPunct="0" indent="-228600" marL="2971800">
              <a:spcBef>
                <a:spcPct val="0"/>
              </a:spcBef>
              <a:spcAft>
                <a:spcPct val="0"/>
              </a:spcAft>
              <a:defRPr sz="2300">
                <a:solidFill>
                  <a:schemeClr val="tx1"/>
                </a:solidFill>
                <a:latin charset="0" panose="020b0604020202020204" pitchFamily="34" typeface="Arial"/>
                <a:ea charset="-122" panose="02010600030101010101" pitchFamily="2" typeface="宋体"/>
              </a:defRPr>
            </a:lvl7pPr>
            <a:lvl8pPr defTabSz="1176338" eaLnBrk="0" fontAlgn="base" hangingPunct="0" indent="-228600" marL="3429000">
              <a:spcBef>
                <a:spcPct val="0"/>
              </a:spcBef>
              <a:spcAft>
                <a:spcPct val="0"/>
              </a:spcAft>
              <a:defRPr sz="2300">
                <a:solidFill>
                  <a:schemeClr val="tx1"/>
                </a:solidFill>
                <a:latin charset="0" panose="020b0604020202020204" pitchFamily="34" typeface="Arial"/>
                <a:ea charset="-122" panose="02010600030101010101" pitchFamily="2" typeface="宋体"/>
              </a:defRPr>
            </a:lvl8pPr>
            <a:lvl9pPr defTabSz="1176338" eaLnBrk="0" fontAlgn="base" hangingPunct="0" indent="-228600" marL="3886200">
              <a:spcBef>
                <a:spcPct val="0"/>
              </a:spcBef>
              <a:spcAft>
                <a:spcPct val="0"/>
              </a:spcAft>
              <a:defRPr sz="2300">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en-US" b="1" lang="zh-CN" sz="1500">
                <a:solidFill>
                  <a:srgbClr val="262626"/>
                </a:solidFill>
                <a:latin charset="-122" panose="020b0300000000000000" pitchFamily="34" typeface="Noto Sans S Chinese Light"/>
                <a:ea charset="-122" panose="020b0300000000000000" pitchFamily="34" typeface="Noto Sans S Chinese Light"/>
                <a:sym charset="-122" pitchFamily="34" typeface="微软雅黑"/>
              </a:rPr>
              <a:t>输入替换内容编辑文字输入替换内容编辑文字</a:t>
            </a:r>
          </a:p>
        </p:txBody>
      </p:sp>
      <p:grpSp>
        <p:nvGrpSpPr>
          <p:cNvPr id="130" name="Group 112"/>
          <p:cNvGrpSpPr/>
          <p:nvPr/>
        </p:nvGrpSpPr>
        <p:grpSpPr>
          <a:xfrm>
            <a:off x="1324891" y="2258564"/>
            <a:ext cx="339725" cy="487363"/>
            <a:chExt cx="341313" cy="490538"/>
          </a:xfrm>
          <a:solidFill>
            <a:schemeClr val="accent1"/>
          </a:solidFill>
        </p:grpSpPr>
        <p:sp>
          <p:nvSpPr>
            <p:cNvPr id="131" name="Freeform 16"/>
            <p:cNvSpPr>
              <a:spLocks noChangeArrowheads="1" noEditPoints="1"/>
            </p:cNvSpPr>
            <p:nvPr/>
          </p:nvSpPr>
          <p:spPr bwMode="auto">
            <a:xfrm>
              <a:off x="0" y="0"/>
              <a:ext cx="341313" cy="490538"/>
            </a:xfrm>
            <a:custGeom>
              <a:gdLst>
                <a:gd fmla="*/ 170657 w 88" name="T0"/>
                <a:gd fmla="*/ 0 h 128" name="T1"/>
                <a:gd fmla="*/ 0 w 88" name="T2"/>
                <a:gd fmla="*/ 168622 h 128" name="T3"/>
                <a:gd fmla="*/ 77571 w 88" name="T4"/>
                <a:gd fmla="*/ 352574 h 128" name="T5"/>
                <a:gd fmla="*/ 170657 w 88" name="T6"/>
                <a:gd fmla="*/ 490538 h 128" name="T7"/>
                <a:gd fmla="*/ 263742 w 88" name="T8"/>
                <a:gd fmla="*/ 352574 h 128" name="T9"/>
                <a:gd fmla="*/ 341313 w 88" name="T10"/>
                <a:gd fmla="*/ 168622 h 128" name="T11"/>
                <a:gd fmla="*/ 170657 w 88" name="T12"/>
                <a:gd fmla="*/ 0 h 128" name="T13"/>
                <a:gd fmla="*/ 209442 w 88" name="T14"/>
                <a:gd fmla="*/ 417724 h 128" name="T15"/>
                <a:gd fmla="*/ 135749 w 88" name="T16"/>
                <a:gd fmla="*/ 425388 h 128" name="T17"/>
                <a:gd fmla="*/ 124114 w 88" name="T18"/>
                <a:gd fmla="*/ 398562 h 128" name="T19"/>
                <a:gd fmla="*/ 124114 w 88" name="T20"/>
                <a:gd fmla="*/ 394730 h 128" name="T21"/>
                <a:gd fmla="*/ 221078 w 88" name="T22"/>
                <a:gd fmla="*/ 383233 h 128" name="T23"/>
                <a:gd fmla="*/ 217199 w 88" name="T24"/>
                <a:gd fmla="*/ 398562 h 128" name="T25"/>
                <a:gd fmla="*/ 209442 w 88" name="T26"/>
                <a:gd fmla="*/ 417724 h 128" name="T27"/>
                <a:gd fmla="*/ 120235 w 88" name="T28"/>
                <a:gd fmla="*/ 383233 h 128" name="T29"/>
                <a:gd fmla="*/ 108600 w 88" name="T30"/>
                <a:gd fmla="*/ 352574 h 128" name="T31"/>
                <a:gd fmla="*/ 232713 w 88" name="T32"/>
                <a:gd fmla="*/ 352574 h 128" name="T33"/>
                <a:gd fmla="*/ 224956 w 88" name="T34"/>
                <a:gd fmla="*/ 367904 h 128" name="T35"/>
                <a:gd fmla="*/ 120235 w 88" name="T36"/>
                <a:gd fmla="*/ 383233 h 128" name="T37"/>
                <a:gd fmla="*/ 170657 w 88" name="T38"/>
                <a:gd fmla="*/ 459879 h 128" name="T39"/>
                <a:gd fmla="*/ 139628 w 88" name="T40"/>
                <a:gd fmla="*/ 440718 h 128" name="T41"/>
                <a:gd fmla="*/ 205564 w 88" name="T42"/>
                <a:gd fmla="*/ 433053 h 128" name="T43"/>
                <a:gd fmla="*/ 170657 w 88" name="T44"/>
                <a:gd fmla="*/ 459879 h 128" name="T45"/>
                <a:gd fmla="*/ 244349 w 88" name="T46"/>
                <a:gd fmla="*/ 321916 h 128" name="T47"/>
                <a:gd fmla="*/ 96964 w 88" name="T48"/>
                <a:gd fmla="*/ 321916 h 128" name="T49"/>
                <a:gd fmla="*/ 73693 w 88" name="T50"/>
                <a:gd fmla="*/ 272095 h 128" name="T51"/>
                <a:gd fmla="*/ 31028 w 88" name="T52"/>
                <a:gd fmla="*/ 168622 h 128" name="T53"/>
                <a:gd fmla="*/ 170657 w 88" name="T54"/>
                <a:gd fmla="*/ 30659 h 128" name="T55"/>
                <a:gd fmla="*/ 310285 w 88" name="T56"/>
                <a:gd fmla="*/ 168622 h 128" name="T57"/>
                <a:gd fmla="*/ 267620 w 88" name="T58"/>
                <a:gd fmla="*/ 272095 h 128" name="T59"/>
                <a:gd fmla="*/ 244349 w 88" name="T60"/>
                <a:gd fmla="*/ 321916 h 128"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88" name="T93"/>
                <a:gd fmla="*/ 0 h 128" name="T94"/>
                <a:gd fmla="*/ 88 w 88" name="T95"/>
                <a:gd fmla="*/ 128 h 128"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128" w="8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cmpd="sng" w="9525">
                  <a:solidFill>
                    <a:srgbClr val="000000"/>
                  </a:solidFill>
                  <a:bevel/>
                  <a:headEnd/>
                  <a:tailEnd/>
                </a14:hiddenLine>
              </a:ext>
            </a:extLst>
          </p:spPr>
          <p:txBody>
            <a:bodyPr/>
            <a:lstStyle/>
            <a:p>
              <a:pPr eaLnBrk="1" hangingPunct="1">
                <a:buFont charset="0" panose="020b0604020202020204" pitchFamily="34" typeface="Arial"/>
                <a:buNone/>
                <a:defRPr/>
              </a:pPr>
              <a:endParaRPr altLang="en-US" lang="zh-CN">
                <a:solidFill>
                  <a:srgbClr val="262626"/>
                </a:solidFill>
                <a:latin charset="-122" panose="020b0300000000000000" pitchFamily="34" typeface="Noto Sans S Chinese Light"/>
                <a:ea charset="-122" panose="020b0300000000000000" pitchFamily="34" typeface="Noto Sans S Chinese Light"/>
              </a:endParaRPr>
            </a:p>
          </p:txBody>
        </p:sp>
        <p:sp>
          <p:nvSpPr>
            <p:cNvPr id="132" name="Freeform 17"/>
            <p:cNvSpPr>
              <a:spLocks noChangeArrowheads="1"/>
            </p:cNvSpPr>
            <p:nvPr/>
          </p:nvSpPr>
          <p:spPr bwMode="auto">
            <a:xfrm>
              <a:off x="76200" y="76200"/>
              <a:ext cx="101600" cy="100013"/>
            </a:xfrm>
            <a:custGeom>
              <a:gdLst>
                <a:gd fmla="*/ 93785 w 26" name="T0"/>
                <a:gd fmla="*/ 0 h 26" name="T1"/>
                <a:gd fmla="*/ 0 w 26" name="T2"/>
                <a:gd fmla="*/ 92320 h 26" name="T3"/>
                <a:gd fmla="*/ 7815 w 26" name="T4"/>
                <a:gd fmla="*/ 100013 h 26" name="T5"/>
                <a:gd fmla="*/ 15631 w 26" name="T6"/>
                <a:gd fmla="*/ 92320 h 26" name="T7"/>
                <a:gd fmla="*/ 93785 w 26" name="T8"/>
                <a:gd fmla="*/ 15387 h 26" name="T9"/>
                <a:gd fmla="*/ 101600 w 26" name="T10"/>
                <a:gd fmla="*/ 7693 h 26" name="T11"/>
                <a:gd fmla="*/ 93785 w 26" name="T12"/>
                <a:gd fmla="*/ 0 h 26" name="T13"/>
                <a:gd fmla="*/ 0 60000 65536" name="T14"/>
                <a:gd fmla="*/ 0 60000 65536" name="T15"/>
                <a:gd fmla="*/ 0 60000 65536" name="T16"/>
                <a:gd fmla="*/ 0 60000 65536" name="T17"/>
                <a:gd fmla="*/ 0 60000 65536" name="T18"/>
                <a:gd fmla="*/ 0 60000 65536" name="T19"/>
                <a:gd fmla="*/ 0 60000 65536" name="T20"/>
                <a:gd fmla="*/ 0 w 26" name="T21"/>
                <a:gd fmla="*/ 0 h 26" name="T22"/>
                <a:gd fmla="*/ 26 w 26" name="T23"/>
                <a:gd fmla="*/ 26 h 26"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26" w="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cmpd="sng" w="9525">
                  <a:solidFill>
                    <a:srgbClr val="000000"/>
                  </a:solidFill>
                  <a:bevel/>
                  <a:headEnd/>
                  <a:tailEnd/>
                </a14:hiddenLine>
              </a:ext>
            </a:extLst>
          </p:spPr>
          <p:txBody>
            <a:bodyPr/>
            <a:lstStyle/>
            <a:p>
              <a:pPr eaLnBrk="1" hangingPunct="1">
                <a:buFont charset="0" panose="020b0604020202020204" pitchFamily="34" typeface="Arial"/>
                <a:buNone/>
                <a:defRPr/>
              </a:pPr>
              <a:endParaRPr altLang="en-US" lang="zh-CN">
                <a:solidFill>
                  <a:srgbClr val="262626"/>
                </a:solidFill>
                <a:latin charset="-122" panose="020b0300000000000000" pitchFamily="34" typeface="Noto Sans S Chinese Light"/>
                <a:ea charset="-122" panose="020b0300000000000000" pitchFamily="34" typeface="Noto Sans S Chinese Light"/>
              </a:endParaRPr>
            </a:p>
          </p:txBody>
        </p:sp>
      </p:grpSp>
      <p:sp>
        <p:nvSpPr>
          <p:cNvPr id="133" name="Freeform 9"/>
          <p:cNvSpPr>
            <a:spLocks noChangeArrowheads="1" noEditPoints="1"/>
          </p:cNvSpPr>
          <p:nvPr/>
        </p:nvSpPr>
        <p:spPr bwMode="auto">
          <a:xfrm>
            <a:off x="1235422" y="3305011"/>
            <a:ext cx="517525" cy="517525"/>
          </a:xfrm>
          <a:custGeom>
            <a:gdLst>
              <a:gd fmla="*/ 2147483646 w 112" name="T0"/>
              <a:gd fmla="*/ 2147483646 h 112" name="T1"/>
              <a:gd fmla="*/ 2147483646 w 112" name="T2"/>
              <a:gd fmla="*/ 2147483646 h 112" name="T3"/>
              <a:gd fmla="*/ 2147483646 w 112" name="T4"/>
              <a:gd fmla="*/ 2147483646 h 112" name="T5"/>
              <a:gd fmla="*/ 2147483646 w 112" name="T6"/>
              <a:gd fmla="*/ 2147483646 h 112" name="T7"/>
              <a:gd fmla="*/ 2147483646 w 112" name="T8"/>
              <a:gd fmla="*/ 2147483646 h 112" name="T9"/>
              <a:gd fmla="*/ 2147483646 w 112" name="T10"/>
              <a:gd fmla="*/ 2147483646 h 112" name="T11"/>
              <a:gd fmla="*/ 2147483646 w 112" name="T12"/>
              <a:gd fmla="*/ 2147483646 h 112" name="T13"/>
              <a:gd fmla="*/ 2147483646 w 112" name="T14"/>
              <a:gd fmla="*/ 2147483646 h 112" name="T15"/>
              <a:gd fmla="*/ 2147483646 w 112" name="T16"/>
              <a:gd fmla="*/ 2147483646 h 112" name="T17"/>
              <a:gd fmla="*/ 2147483646 w 112" name="T18"/>
              <a:gd fmla="*/ 2147483646 h 112" name="T19"/>
              <a:gd fmla="*/ 2147483646 w 112" name="T20"/>
              <a:gd fmla="*/ 2147483646 h 112" name="T21"/>
              <a:gd fmla="*/ 2147483646 w 112" name="T22"/>
              <a:gd fmla="*/ 2147483646 h 112" name="T23"/>
              <a:gd fmla="*/ 2147483646 w 112" name="T24"/>
              <a:gd fmla="*/ 2147483646 h 112" name="T25"/>
              <a:gd fmla="*/ 2147483646 w 112" name="T26"/>
              <a:gd fmla="*/ 2147483646 h 112" name="T27"/>
              <a:gd fmla="*/ 2147483646 w 112" name="T28"/>
              <a:gd fmla="*/ 2147483646 h 112" name="T29"/>
              <a:gd fmla="*/ 2147483646 w 112" name="T30"/>
              <a:gd fmla="*/ 2147483646 h 112" name="T31"/>
              <a:gd fmla="*/ 2147483646 w 112" name="T32"/>
              <a:gd fmla="*/ 2147483646 h 112" name="T33"/>
              <a:gd fmla="*/ 2147483646 w 112" name="T34"/>
              <a:gd fmla="*/ 2147483646 h 112" name="T35"/>
              <a:gd fmla="*/ 2147483646 w 112" name="T36"/>
              <a:gd fmla="*/ 2147483646 h 112" name="T37"/>
              <a:gd fmla="*/ 2147483646 w 112" name="T38"/>
              <a:gd fmla="*/ 2147483646 h 112" name="T39"/>
              <a:gd fmla="*/ 2147483646 w 112" name="T40"/>
              <a:gd fmla="*/ 2147483646 h 112" name="T41"/>
              <a:gd fmla="*/ 2147483646 w 112" name="T42"/>
              <a:gd fmla="*/ 2147483646 h 112" name="T43"/>
              <a:gd fmla="*/ 2147483646 w 112" name="T44"/>
              <a:gd fmla="*/ 2147483646 h 112" name="T45"/>
              <a:gd fmla="*/ 2147483646 w 112" name="T46"/>
              <a:gd fmla="*/ 2147483646 h 112" name="T47"/>
              <a:gd fmla="*/ 2147483646 w 112" name="T48"/>
              <a:gd fmla="*/ 2147483646 h 112" name="T49"/>
              <a:gd fmla="*/ 2147483646 w 112" name="T50"/>
              <a:gd fmla="*/ 2147483646 h 112" name="T51"/>
              <a:gd fmla="*/ 2147483646 w 112" name="T52"/>
              <a:gd fmla="*/ 2147483646 h 112" name="T53"/>
              <a:gd fmla="*/ 2147483646 w 112" name="T54"/>
              <a:gd fmla="*/ 2147483646 h 112" name="T55"/>
              <a:gd fmla="*/ 2147483646 w 112" name="T56"/>
              <a:gd fmla="*/ 2147483646 h 112" name="T57"/>
              <a:gd fmla="*/ 2147483646 w 112" name="T58"/>
              <a:gd fmla="*/ 2147483646 h 112" name="T59"/>
              <a:gd fmla="*/ 2147483646 w 112" name="T60"/>
              <a:gd fmla="*/ 2147483646 h 112" name="T61"/>
              <a:gd fmla="*/ 2147483646 w 112" name="T62"/>
              <a:gd fmla="*/ 2147483646 h 112" name="T63"/>
              <a:gd fmla="*/ 2147483646 w 112" name="T64"/>
              <a:gd fmla="*/ 2147483646 h 112" name="T65"/>
              <a:gd fmla="*/ 2147483646 w 112" name="T66"/>
              <a:gd fmla="*/ 2147483646 h 112" name="T67"/>
              <a:gd fmla="*/ 2147483646 w 112" name="T68"/>
              <a:gd fmla="*/ 2147483646 h 112" name="T69"/>
              <a:gd fmla="*/ 2147483646 w 112" name="T70"/>
              <a:gd fmla="*/ 2147483646 h 112" name="T71"/>
              <a:gd fmla="*/ 2147483646 w 112" name="T72"/>
              <a:gd fmla="*/ 2147483646 h 112" name="T73"/>
              <a:gd fmla="*/ 2147483646 w 112" name="T74"/>
              <a:gd fmla="*/ 2147483646 h 112" name="T75"/>
              <a:gd fmla="*/ 2147483646 w 112" name="T76"/>
              <a:gd fmla="*/ 2147483646 h 112" name="T77"/>
              <a:gd fmla="*/ 2147483646 w 112" name="T78"/>
              <a:gd fmla="*/ 2147483646 h 112" name="T79"/>
              <a:gd fmla="*/ 2147483646 w 112" name="T80"/>
              <a:gd fmla="*/ 2147483646 h 112" name="T81"/>
              <a:gd fmla="*/ 2147483646 w 112" name="T82"/>
              <a:gd fmla="*/ 2147483646 h 112" name="T83"/>
              <a:gd fmla="*/ 2147483646 w 112" name="T84"/>
              <a:gd fmla="*/ 2147483646 h 112" name="T85"/>
              <a:gd fmla="*/ 2147483646 w 112" name="T86"/>
              <a:gd fmla="*/ 2147483646 h 112" name="T87"/>
              <a:gd fmla="*/ 2147483646 w 112" name="T88"/>
              <a:gd fmla="*/ 2147483646 h 112" name="T89"/>
              <a:gd fmla="*/ 2147483646 w 112" name="T90"/>
              <a:gd fmla="*/ 2147483646 h 112" name="T91"/>
              <a:gd fmla="*/ 2147483646 w 112" name="T92"/>
              <a:gd fmla="*/ 2147483646 h 112" name="T93"/>
              <a:gd fmla="*/ 2147483646 w 112" name="T94"/>
              <a:gd fmla="*/ 2147483646 h 112" name="T95"/>
              <a:gd fmla="*/ 2147483646 w 112" name="T96"/>
              <a:gd fmla="*/ 2147483646 h 112" name="T97"/>
              <a:gd fmla="*/ 2147483646 w 112" name="T98"/>
              <a:gd fmla="*/ 2147483646 h 112" name="T99"/>
              <a:gd fmla="*/ 2147483646 w 112" name="T100"/>
              <a:gd fmla="*/ 2147483646 h 112" name="T101"/>
              <a:gd fmla="*/ 2147483646 w 112" name="T102"/>
              <a:gd fmla="*/ 2147483646 h 112" name="T103"/>
              <a:gd fmla="*/ 2147483646 w 112" name="T104"/>
              <a:gd fmla="*/ 2147483646 h 112" name="T105"/>
              <a:gd fmla="*/ 2147483646 w 112" name="T106"/>
              <a:gd fmla="*/ 2147483646 h 112" name="T107"/>
              <a:gd fmla="*/ 2147483646 w 112" name="T108"/>
              <a:gd fmla="*/ 2147483646 h 112" name="T109"/>
              <a:gd fmla="*/ 2147483646 w 112" name="T110"/>
              <a:gd fmla="*/ 2147483646 h 112" name="T111"/>
              <a:gd fmla="*/ 2147483646 w 112" name="T112"/>
              <a:gd fmla="*/ 2147483646 h 112" name="T113"/>
              <a:gd fmla="*/ 2147483646 w 112" name="T114"/>
              <a:gd fmla="*/ 2147483646 h 112" name="T115"/>
              <a:gd fmla="*/ 2147483646 w 112" name="T116"/>
              <a:gd fmla="*/ 2147483646 h 112" name="T117"/>
              <a:gd fmla="*/ 2147483646 w 112" name="T118"/>
              <a:gd fmla="*/ 2147483646 h 112" name="T119"/>
              <a:gd fmla="*/ 2147483646 w 112" name="T120"/>
              <a:gd fmla="*/ 2147483646 h 112" name="T121"/>
              <a:gd fmla="*/ 2147483646 w 112" name="T122"/>
              <a:gd fmla="*/ 2147483646 h 112"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112" name="T186"/>
              <a:gd fmla="*/ 0 h 112" name="T187"/>
              <a:gd fmla="*/ 112 w 112" name="T188"/>
              <a:gd fmla="*/ 112 h 112"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112" w="112">
                <a:moveTo>
                  <a:pt x="111" y="45"/>
                </a:moveTo>
                <a:cubicBezTo>
                  <a:pt x="109" y="38"/>
                  <a:pt x="109" y="38"/>
                  <a:pt x="109" y="38"/>
                </a:cubicBezTo>
                <a:cubicBezTo>
                  <a:pt x="109" y="36"/>
                  <a:pt x="106" y="34"/>
                  <a:pt x="104" y="35"/>
                </a:cubicBezTo>
                <a:cubicBezTo>
                  <a:pt x="104" y="35"/>
                  <a:pt x="104" y="35"/>
                  <a:pt x="104" y="35"/>
                </a:cubicBezTo>
                <a:cubicBezTo>
                  <a:pt x="95" y="17"/>
                  <a:pt x="77" y="4"/>
                  <a:pt x="56" y="4"/>
                </a:cubicBezTo>
                <a:cubicBezTo>
                  <a:pt x="54" y="4"/>
                  <a:pt x="52" y="4"/>
                  <a:pt x="50" y="4"/>
                </a:cubicBezTo>
                <a:cubicBezTo>
                  <a:pt x="50" y="3"/>
                  <a:pt x="50" y="3"/>
                  <a:pt x="50" y="3"/>
                </a:cubicBezTo>
                <a:cubicBezTo>
                  <a:pt x="50" y="1"/>
                  <a:pt x="48" y="0"/>
                  <a:pt x="45" y="1"/>
                </a:cubicBezTo>
                <a:cubicBezTo>
                  <a:pt x="38" y="3"/>
                  <a:pt x="38" y="3"/>
                  <a:pt x="38" y="3"/>
                </a:cubicBezTo>
                <a:cubicBezTo>
                  <a:pt x="36" y="3"/>
                  <a:pt x="34" y="6"/>
                  <a:pt x="35" y="8"/>
                </a:cubicBezTo>
                <a:cubicBezTo>
                  <a:pt x="35" y="8"/>
                  <a:pt x="35" y="8"/>
                  <a:pt x="35" y="8"/>
                </a:cubicBezTo>
                <a:cubicBezTo>
                  <a:pt x="17" y="17"/>
                  <a:pt x="4" y="35"/>
                  <a:pt x="4" y="56"/>
                </a:cubicBezTo>
                <a:cubicBezTo>
                  <a:pt x="4" y="58"/>
                  <a:pt x="4" y="60"/>
                  <a:pt x="4" y="62"/>
                </a:cubicBezTo>
                <a:cubicBezTo>
                  <a:pt x="3" y="62"/>
                  <a:pt x="3" y="62"/>
                  <a:pt x="3" y="62"/>
                </a:cubicBezTo>
                <a:cubicBezTo>
                  <a:pt x="1" y="62"/>
                  <a:pt x="0" y="65"/>
                  <a:pt x="1" y="67"/>
                </a:cubicBezTo>
                <a:cubicBezTo>
                  <a:pt x="3" y="74"/>
                  <a:pt x="3" y="74"/>
                  <a:pt x="3" y="74"/>
                </a:cubicBezTo>
                <a:cubicBezTo>
                  <a:pt x="3" y="76"/>
                  <a:pt x="6" y="78"/>
                  <a:pt x="8" y="77"/>
                </a:cubicBezTo>
                <a:cubicBezTo>
                  <a:pt x="8" y="77"/>
                  <a:pt x="8" y="77"/>
                  <a:pt x="8" y="77"/>
                </a:cubicBezTo>
                <a:cubicBezTo>
                  <a:pt x="17" y="95"/>
                  <a:pt x="35" y="108"/>
                  <a:pt x="56" y="108"/>
                </a:cubicBezTo>
                <a:cubicBezTo>
                  <a:pt x="58" y="108"/>
                  <a:pt x="60" y="108"/>
                  <a:pt x="62" y="108"/>
                </a:cubicBezTo>
                <a:cubicBezTo>
                  <a:pt x="62" y="109"/>
                  <a:pt x="62" y="109"/>
                  <a:pt x="62" y="109"/>
                </a:cubicBezTo>
                <a:cubicBezTo>
                  <a:pt x="62" y="111"/>
                  <a:pt x="65" y="112"/>
                  <a:pt x="67" y="111"/>
                </a:cubicBezTo>
                <a:cubicBezTo>
                  <a:pt x="74" y="109"/>
                  <a:pt x="74" y="109"/>
                  <a:pt x="74" y="109"/>
                </a:cubicBezTo>
                <a:cubicBezTo>
                  <a:pt x="77" y="109"/>
                  <a:pt x="78" y="106"/>
                  <a:pt x="77" y="104"/>
                </a:cubicBezTo>
                <a:cubicBezTo>
                  <a:pt x="77" y="104"/>
                  <a:pt x="77" y="104"/>
                  <a:pt x="77" y="104"/>
                </a:cubicBezTo>
                <a:cubicBezTo>
                  <a:pt x="95" y="95"/>
                  <a:pt x="108" y="77"/>
                  <a:pt x="108" y="56"/>
                </a:cubicBezTo>
                <a:cubicBezTo>
                  <a:pt x="108" y="54"/>
                  <a:pt x="108" y="52"/>
                  <a:pt x="108" y="50"/>
                </a:cubicBezTo>
                <a:cubicBezTo>
                  <a:pt x="109" y="50"/>
                  <a:pt x="109" y="50"/>
                  <a:pt x="109" y="50"/>
                </a:cubicBezTo>
                <a:cubicBezTo>
                  <a:pt x="111" y="50"/>
                  <a:pt x="112" y="48"/>
                  <a:pt x="111" y="45"/>
                </a:cubicBezTo>
                <a:close/>
                <a:moveTo>
                  <a:pt x="56" y="12"/>
                </a:moveTo>
                <a:cubicBezTo>
                  <a:pt x="74" y="12"/>
                  <a:pt x="89" y="22"/>
                  <a:pt x="96" y="37"/>
                </a:cubicBezTo>
                <a:cubicBezTo>
                  <a:pt x="76" y="42"/>
                  <a:pt x="76" y="42"/>
                  <a:pt x="76" y="42"/>
                </a:cubicBezTo>
                <a:cubicBezTo>
                  <a:pt x="72" y="37"/>
                  <a:pt x="65" y="33"/>
                  <a:pt x="58" y="32"/>
                </a:cubicBezTo>
                <a:cubicBezTo>
                  <a:pt x="53" y="12"/>
                  <a:pt x="53" y="12"/>
                  <a:pt x="53" y="12"/>
                </a:cubicBezTo>
                <a:cubicBezTo>
                  <a:pt x="54" y="12"/>
                  <a:pt x="55" y="12"/>
                  <a:pt x="56" y="12"/>
                </a:cubicBezTo>
                <a:close/>
                <a:moveTo>
                  <a:pt x="72" y="56"/>
                </a:moveTo>
                <a:cubicBezTo>
                  <a:pt x="72" y="65"/>
                  <a:pt x="65" y="72"/>
                  <a:pt x="56" y="72"/>
                </a:cubicBezTo>
                <a:cubicBezTo>
                  <a:pt x="47" y="72"/>
                  <a:pt x="40" y="65"/>
                  <a:pt x="40" y="56"/>
                </a:cubicBezTo>
                <a:cubicBezTo>
                  <a:pt x="40" y="48"/>
                  <a:pt x="45" y="42"/>
                  <a:pt x="52" y="40"/>
                </a:cubicBezTo>
                <a:cubicBezTo>
                  <a:pt x="53" y="40"/>
                  <a:pt x="53" y="40"/>
                  <a:pt x="53" y="40"/>
                </a:cubicBezTo>
                <a:cubicBezTo>
                  <a:pt x="54" y="40"/>
                  <a:pt x="55" y="40"/>
                  <a:pt x="56" y="40"/>
                </a:cubicBezTo>
                <a:cubicBezTo>
                  <a:pt x="64" y="40"/>
                  <a:pt x="70" y="45"/>
                  <a:pt x="72" y="53"/>
                </a:cubicBezTo>
                <a:cubicBezTo>
                  <a:pt x="72" y="53"/>
                  <a:pt x="72" y="53"/>
                  <a:pt x="72" y="53"/>
                </a:cubicBezTo>
                <a:cubicBezTo>
                  <a:pt x="72" y="54"/>
                  <a:pt x="72" y="55"/>
                  <a:pt x="72" y="56"/>
                </a:cubicBezTo>
                <a:close/>
                <a:moveTo>
                  <a:pt x="12" y="56"/>
                </a:moveTo>
                <a:cubicBezTo>
                  <a:pt x="12" y="38"/>
                  <a:pt x="22" y="23"/>
                  <a:pt x="37" y="16"/>
                </a:cubicBezTo>
                <a:cubicBezTo>
                  <a:pt x="42" y="36"/>
                  <a:pt x="42" y="36"/>
                  <a:pt x="42" y="36"/>
                </a:cubicBezTo>
                <a:cubicBezTo>
                  <a:pt x="37" y="40"/>
                  <a:pt x="33" y="47"/>
                  <a:pt x="32" y="54"/>
                </a:cubicBezTo>
                <a:cubicBezTo>
                  <a:pt x="12" y="60"/>
                  <a:pt x="12" y="60"/>
                  <a:pt x="12" y="60"/>
                </a:cubicBezTo>
                <a:cubicBezTo>
                  <a:pt x="12" y="58"/>
                  <a:pt x="12" y="57"/>
                  <a:pt x="12" y="56"/>
                </a:cubicBezTo>
                <a:close/>
                <a:moveTo>
                  <a:pt x="56" y="100"/>
                </a:moveTo>
                <a:cubicBezTo>
                  <a:pt x="38" y="100"/>
                  <a:pt x="23" y="90"/>
                  <a:pt x="16" y="75"/>
                </a:cubicBezTo>
                <a:cubicBezTo>
                  <a:pt x="36" y="70"/>
                  <a:pt x="36" y="70"/>
                  <a:pt x="36" y="70"/>
                </a:cubicBezTo>
                <a:cubicBezTo>
                  <a:pt x="40" y="75"/>
                  <a:pt x="47" y="79"/>
                  <a:pt x="54" y="80"/>
                </a:cubicBezTo>
                <a:cubicBezTo>
                  <a:pt x="60" y="100"/>
                  <a:pt x="60" y="100"/>
                  <a:pt x="60" y="100"/>
                </a:cubicBezTo>
                <a:cubicBezTo>
                  <a:pt x="58" y="100"/>
                  <a:pt x="57" y="100"/>
                  <a:pt x="56" y="100"/>
                </a:cubicBezTo>
                <a:close/>
                <a:moveTo>
                  <a:pt x="100" y="56"/>
                </a:moveTo>
                <a:cubicBezTo>
                  <a:pt x="100" y="74"/>
                  <a:pt x="90" y="89"/>
                  <a:pt x="75" y="96"/>
                </a:cubicBezTo>
                <a:cubicBezTo>
                  <a:pt x="70" y="76"/>
                  <a:pt x="70" y="76"/>
                  <a:pt x="70" y="76"/>
                </a:cubicBezTo>
                <a:cubicBezTo>
                  <a:pt x="75" y="72"/>
                  <a:pt x="79" y="65"/>
                  <a:pt x="80" y="58"/>
                </a:cubicBezTo>
                <a:cubicBezTo>
                  <a:pt x="100" y="53"/>
                  <a:pt x="100" y="53"/>
                  <a:pt x="100" y="53"/>
                </a:cubicBezTo>
                <a:cubicBezTo>
                  <a:pt x="100" y="54"/>
                  <a:pt x="100" y="55"/>
                  <a:pt x="100" y="56"/>
                </a:cubicBezTo>
                <a:close/>
              </a:path>
            </a:pathLst>
          </a:custGeom>
          <a:solidFill>
            <a:schemeClr val="accent1"/>
          </a:solidFill>
          <a:ln>
            <a:noFill/>
          </a:ln>
          <a:extLst/>
        </p:spPr>
        <p:txBody>
          <a:bodyPr bIns="43205" lIns="86411" rIns="86411" tIns="43205"/>
          <a:lstStyle/>
          <a:p>
            <a:endParaRPr altLang="en-US" lang="zh-CN">
              <a:solidFill>
                <a:srgbClr val="262626"/>
              </a:solidFill>
              <a:latin charset="-122" panose="020b0300000000000000" pitchFamily="34" typeface="Noto Sans S Chinese Light"/>
              <a:ea charset="-122" panose="020b0300000000000000" pitchFamily="34" typeface="Noto Sans S Chinese Light"/>
            </a:endParaRPr>
          </a:p>
        </p:txBody>
      </p:sp>
      <p:grpSp>
        <p:nvGrpSpPr>
          <p:cNvPr id="134" name="Group 116"/>
          <p:cNvGrpSpPr/>
          <p:nvPr/>
        </p:nvGrpSpPr>
        <p:grpSpPr>
          <a:xfrm>
            <a:off x="1234405" y="4412802"/>
            <a:ext cx="522287" cy="479425"/>
            <a:chExt cx="752475" cy="690563"/>
          </a:xfrm>
          <a:solidFill>
            <a:schemeClr val="accent2"/>
          </a:solidFill>
        </p:grpSpPr>
        <p:sp>
          <p:nvSpPr>
            <p:cNvPr id="135" name="Freeform 22"/>
            <p:cNvSpPr>
              <a:spLocks noChangeArrowheads="1"/>
            </p:cNvSpPr>
            <p:nvPr/>
          </p:nvSpPr>
          <p:spPr bwMode="auto">
            <a:xfrm>
              <a:off x="93663" y="100013"/>
              <a:ext cx="179388" cy="254000"/>
            </a:xfrm>
            <a:custGeom>
              <a:gdLst>
                <a:gd fmla="*/ 80415 w 29" name="T0"/>
                <a:gd fmla="*/ 254000 h 41" name="T1"/>
                <a:gd fmla="*/ 74230 w 29" name="T2"/>
                <a:gd fmla="*/ 254000 h 41" name="T3"/>
                <a:gd fmla="*/ 0 w 29" name="T4"/>
                <a:gd fmla="*/ 136293 h 41" name="T5"/>
                <a:gd fmla="*/ 129902 w 29" name="T6"/>
                <a:gd fmla="*/ 0 h 41" name="T7"/>
                <a:gd fmla="*/ 173202 w 29" name="T8"/>
                <a:gd fmla="*/ 6195 h 41" name="T9"/>
                <a:gd fmla="*/ 179388 w 29" name="T10"/>
                <a:gd fmla="*/ 18585 h 41" name="T11"/>
                <a:gd fmla="*/ 160831 w 29" name="T12"/>
                <a:gd fmla="*/ 30976 h 41" name="T13"/>
                <a:gd fmla="*/ 129902 w 29" name="T14"/>
                <a:gd fmla="*/ 24780 h 41" name="T15"/>
                <a:gd fmla="*/ 24743 w 29" name="T16"/>
                <a:gd fmla="*/ 136293 h 41" name="T17"/>
                <a:gd fmla="*/ 86601 w 29" name="T18"/>
                <a:gd fmla="*/ 229220 h 41" name="T19"/>
                <a:gd fmla="*/ 86601 w 29" name="T20"/>
                <a:gd fmla="*/ 247805 h 41" name="T21"/>
                <a:gd fmla="*/ 80415 w 29" name="T22"/>
                <a:gd fmla="*/ 254000 h 41"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29" name="T36"/>
                <a:gd fmla="*/ 0 h 41" name="T37"/>
                <a:gd fmla="*/ 29 w 29" name="T38"/>
                <a:gd fmla="*/ 41 h 41"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41" w="28">
                  <a:moveTo>
                    <a:pt x="13" y="41"/>
                  </a:moveTo>
                  <a:cubicBezTo>
                    <a:pt x="12" y="41"/>
                    <a:pt x="12" y="41"/>
                    <a:pt x="12" y="41"/>
                  </a:cubicBezTo>
                  <a:cubicBezTo>
                    <a:pt x="4" y="37"/>
                    <a:pt x="0" y="30"/>
                    <a:pt x="0" y="22"/>
                  </a:cubicBezTo>
                  <a:cubicBezTo>
                    <a:pt x="0" y="10"/>
                    <a:pt x="10" y="0"/>
                    <a:pt x="21" y="0"/>
                  </a:cubicBezTo>
                  <a:cubicBezTo>
                    <a:pt x="23" y="0"/>
                    <a:pt x="25" y="0"/>
                    <a:pt x="28" y="1"/>
                  </a:cubicBezTo>
                  <a:cubicBezTo>
                    <a:pt x="29" y="1"/>
                    <a:pt x="29" y="2"/>
                    <a:pt x="29" y="3"/>
                  </a:cubicBezTo>
                  <a:cubicBezTo>
                    <a:pt x="29" y="4"/>
                    <a:pt x="27" y="5"/>
                    <a:pt x="26" y="5"/>
                  </a:cubicBezTo>
                  <a:cubicBezTo>
                    <a:pt x="25" y="4"/>
                    <a:pt x="23" y="4"/>
                    <a:pt x="21" y="4"/>
                  </a:cubicBezTo>
                  <a:cubicBezTo>
                    <a:pt x="12" y="4"/>
                    <a:pt x="4" y="12"/>
                    <a:pt x="4" y="22"/>
                  </a:cubicBezTo>
                  <a:cubicBezTo>
                    <a:pt x="4" y="28"/>
                    <a:pt x="8" y="34"/>
                    <a:pt x="14" y="37"/>
                  </a:cubicBezTo>
                  <a:cubicBezTo>
                    <a:pt x="14" y="38"/>
                    <a:pt x="15" y="39"/>
                    <a:pt x="14" y="40"/>
                  </a:cubicBezTo>
                  <a:cubicBezTo>
                    <a:pt x="14" y="41"/>
                    <a:pt x="13" y="41"/>
                    <a:pt x="13" y="41"/>
                  </a:cubicBezTo>
                  <a:close/>
                </a:path>
              </a:pathLst>
            </a:custGeom>
            <a:grpFill/>
            <a:ln>
              <a:noFill/>
            </a:ln>
            <a:extLst>
              <a:ext uri="{91240B29-F687-4F45-9708-019B960494DF}">
                <a14:hiddenLine cmpd="sng" w="9525">
                  <a:solidFill>
                    <a:srgbClr val="000000"/>
                  </a:solidFill>
                  <a:bevel/>
                  <a:headEnd/>
                  <a:tailEnd/>
                </a14:hiddenLine>
              </a:ext>
            </a:extLst>
          </p:spPr>
          <p:txBody>
            <a:bodyPr/>
            <a:lstStyle/>
            <a:p>
              <a:pPr eaLnBrk="1" hangingPunct="1">
                <a:buFont charset="0" panose="020b0604020202020204" pitchFamily="34" typeface="Arial"/>
                <a:buNone/>
                <a:defRPr/>
              </a:pPr>
              <a:endParaRPr altLang="en-US" lang="zh-CN">
                <a:solidFill>
                  <a:srgbClr val="262626"/>
                </a:solidFill>
                <a:latin charset="-122" panose="020b0300000000000000" pitchFamily="34" typeface="Noto Sans S Chinese Light"/>
                <a:ea charset="-122" panose="020b0300000000000000" pitchFamily="34" typeface="Noto Sans S Chinese Light"/>
              </a:endParaRPr>
            </a:p>
          </p:txBody>
        </p:sp>
        <p:sp>
          <p:nvSpPr>
            <p:cNvPr id="136" name="Freeform 23"/>
            <p:cNvSpPr>
              <a:spLocks noChangeArrowheads="1" noEditPoints="1"/>
            </p:cNvSpPr>
            <p:nvPr/>
          </p:nvSpPr>
          <p:spPr bwMode="auto">
            <a:xfrm>
              <a:off x="0" y="0"/>
              <a:ext cx="752475" cy="690563"/>
            </a:xfrm>
            <a:custGeom>
              <a:gdLst>
                <a:gd fmla="*/ 528598 w 121" name="T0"/>
                <a:gd fmla="*/ 0 h 111" name="T1"/>
                <a:gd fmla="*/ 379347 w 121" name="T2"/>
                <a:gd fmla="*/ 68434 h 111" name="T3"/>
                <a:gd fmla="*/ 230096 w 121" name="T4"/>
                <a:gd fmla="*/ 0 h 111" name="T5"/>
                <a:gd fmla="*/ 0 w 121" name="T6"/>
                <a:gd fmla="*/ 230188 h 111" name="T7"/>
                <a:gd fmla="*/ 62188 w 121" name="T8"/>
                <a:gd fmla="*/ 385720 h 111" name="T9"/>
                <a:gd fmla="*/ 360690 w 121" name="T10"/>
                <a:gd fmla="*/ 678120 h 111" name="T11"/>
                <a:gd fmla="*/ 379347 w 121" name="T12"/>
                <a:gd fmla="*/ 690563 h 111" name="T13"/>
                <a:gd fmla="*/ 391785 w 121" name="T14"/>
                <a:gd fmla="*/ 678120 h 111" name="T15"/>
                <a:gd fmla="*/ 696506 w 121" name="T16"/>
                <a:gd fmla="*/ 385720 h 111" name="T17"/>
                <a:gd fmla="*/ 752475 w 121" name="T18"/>
                <a:gd fmla="*/ 230188 h 111" name="T19"/>
                <a:gd fmla="*/ 528598 w 121" name="T20"/>
                <a:gd fmla="*/ 0 h 111" name="T21"/>
                <a:gd fmla="*/ 659193 w 121" name="T22"/>
                <a:gd fmla="*/ 354613 h 111" name="T23"/>
                <a:gd fmla="*/ 379347 w 121" name="T24"/>
                <a:gd fmla="*/ 628350 h 111" name="T25"/>
                <a:gd fmla="*/ 99501 w 121" name="T26"/>
                <a:gd fmla="*/ 354613 h 111" name="T27"/>
                <a:gd fmla="*/ 49750 w 121" name="T28"/>
                <a:gd fmla="*/ 230188 h 111" name="T29"/>
                <a:gd fmla="*/ 230096 w 121" name="T30"/>
                <a:gd fmla="*/ 49770 h 111" name="T31"/>
                <a:gd fmla="*/ 360690 w 121" name="T32"/>
                <a:gd fmla="*/ 118204 h 111" name="T33"/>
                <a:gd fmla="*/ 379347 w 121" name="T34"/>
                <a:gd fmla="*/ 130647 h 111" name="T35"/>
                <a:gd fmla="*/ 398003 w 121" name="T36"/>
                <a:gd fmla="*/ 118204 h 111" name="T37"/>
                <a:gd fmla="*/ 528598 w 121" name="T38"/>
                <a:gd fmla="*/ 49770 h 111" name="T39"/>
                <a:gd fmla="*/ 702725 w 121" name="T40"/>
                <a:gd fmla="*/ 230188 h 111" name="T41"/>
                <a:gd fmla="*/ 659193 w 121" name="T42"/>
                <a:gd fmla="*/ 354613 h 111"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121" name="T66"/>
                <a:gd fmla="*/ 0 h 111" name="T67"/>
                <a:gd fmla="*/ 121 w 121" name="T68"/>
                <a:gd fmla="*/ 111 h 111"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110" w="120">
                  <a:moveTo>
                    <a:pt x="85" y="0"/>
                  </a:moveTo>
                  <a:cubicBezTo>
                    <a:pt x="75" y="0"/>
                    <a:pt x="67" y="5"/>
                    <a:pt x="61" y="11"/>
                  </a:cubicBezTo>
                  <a:cubicBezTo>
                    <a:pt x="55" y="5"/>
                    <a:pt x="47" y="0"/>
                    <a:pt x="37" y="0"/>
                  </a:cubicBezTo>
                  <a:cubicBezTo>
                    <a:pt x="17" y="0"/>
                    <a:pt x="0" y="16"/>
                    <a:pt x="0" y="37"/>
                  </a:cubicBezTo>
                  <a:cubicBezTo>
                    <a:pt x="0" y="46"/>
                    <a:pt x="4" y="55"/>
                    <a:pt x="10" y="62"/>
                  </a:cubicBezTo>
                  <a:cubicBezTo>
                    <a:pt x="58" y="109"/>
                    <a:pt x="58" y="109"/>
                    <a:pt x="58" y="109"/>
                  </a:cubicBezTo>
                  <a:cubicBezTo>
                    <a:pt x="59" y="110"/>
                    <a:pt x="60" y="111"/>
                    <a:pt x="61" y="111"/>
                  </a:cubicBezTo>
                  <a:cubicBezTo>
                    <a:pt x="62" y="111"/>
                    <a:pt x="63" y="110"/>
                    <a:pt x="63" y="109"/>
                  </a:cubicBezTo>
                  <a:cubicBezTo>
                    <a:pt x="112" y="62"/>
                    <a:pt x="112" y="62"/>
                    <a:pt x="112" y="62"/>
                  </a:cubicBezTo>
                  <a:cubicBezTo>
                    <a:pt x="118" y="55"/>
                    <a:pt x="121" y="46"/>
                    <a:pt x="121" y="37"/>
                  </a:cubicBezTo>
                  <a:cubicBezTo>
                    <a:pt x="121" y="16"/>
                    <a:pt x="105" y="0"/>
                    <a:pt x="85" y="0"/>
                  </a:cubicBezTo>
                  <a:close/>
                  <a:moveTo>
                    <a:pt x="106" y="57"/>
                  </a:moveTo>
                  <a:cubicBezTo>
                    <a:pt x="61" y="101"/>
                    <a:pt x="61" y="101"/>
                    <a:pt x="61" y="101"/>
                  </a:cubicBezTo>
                  <a:cubicBezTo>
                    <a:pt x="16" y="57"/>
                    <a:pt x="16" y="57"/>
                    <a:pt x="16" y="57"/>
                  </a:cubicBezTo>
                  <a:cubicBezTo>
                    <a:pt x="11" y="51"/>
                    <a:pt x="8" y="44"/>
                    <a:pt x="8" y="37"/>
                  </a:cubicBezTo>
                  <a:cubicBezTo>
                    <a:pt x="8" y="21"/>
                    <a:pt x="21" y="8"/>
                    <a:pt x="37" y="8"/>
                  </a:cubicBezTo>
                  <a:cubicBezTo>
                    <a:pt x="46" y="8"/>
                    <a:pt x="54" y="15"/>
                    <a:pt x="58" y="19"/>
                  </a:cubicBezTo>
                  <a:cubicBezTo>
                    <a:pt x="59" y="20"/>
                    <a:pt x="60" y="21"/>
                    <a:pt x="61" y="21"/>
                  </a:cubicBezTo>
                  <a:cubicBezTo>
                    <a:pt x="62" y="21"/>
                    <a:pt x="63" y="20"/>
                    <a:pt x="64" y="19"/>
                  </a:cubicBezTo>
                  <a:cubicBezTo>
                    <a:pt x="68" y="15"/>
                    <a:pt x="76" y="8"/>
                    <a:pt x="85" y="8"/>
                  </a:cubicBezTo>
                  <a:cubicBezTo>
                    <a:pt x="101" y="8"/>
                    <a:pt x="113" y="21"/>
                    <a:pt x="113" y="37"/>
                  </a:cubicBezTo>
                  <a:cubicBezTo>
                    <a:pt x="113" y="44"/>
                    <a:pt x="111" y="51"/>
                    <a:pt x="106" y="57"/>
                  </a:cubicBezTo>
                  <a:close/>
                </a:path>
              </a:pathLst>
            </a:custGeom>
            <a:grpFill/>
            <a:ln>
              <a:noFill/>
            </a:ln>
            <a:extLst>
              <a:ext uri="{91240B29-F687-4F45-9708-019B960494DF}">
                <a14:hiddenLine cmpd="sng" w="9525">
                  <a:solidFill>
                    <a:srgbClr val="000000"/>
                  </a:solidFill>
                  <a:bevel/>
                  <a:headEnd/>
                  <a:tailEnd/>
                </a14:hiddenLine>
              </a:ext>
            </a:extLst>
          </p:spPr>
          <p:txBody>
            <a:bodyPr/>
            <a:lstStyle/>
            <a:p>
              <a:pPr eaLnBrk="1" hangingPunct="1">
                <a:buFont charset="0" panose="020b0604020202020204" pitchFamily="34" typeface="Arial"/>
                <a:buNone/>
                <a:defRPr/>
              </a:pPr>
              <a:endParaRPr altLang="en-US" lang="zh-CN">
                <a:solidFill>
                  <a:srgbClr val="262626"/>
                </a:solidFill>
                <a:latin charset="-122" panose="020b0300000000000000" pitchFamily="34" typeface="Noto Sans S Chinese Light"/>
                <a:ea charset="-122" panose="020b0300000000000000" pitchFamily="34" typeface="Noto Sans S Chinese Light"/>
              </a:endParaRPr>
            </a:p>
          </p:txBody>
        </p:sp>
      </p:grpSp>
    </p:spTree>
    <p:extLst>
      <p:ext uri="{BB962C8B-B14F-4D97-AF65-F5344CB8AC3E}">
        <p14:creationId val="2970845118"/>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6">
                                  <p:stCondLst>
                                    <p:cond delay="0"/>
                                  </p:stCondLst>
                                  <p:childTnLst>
                                    <p:set>
                                      <p:cBhvr>
                                        <p:cTn dur="1" fill="hold" id="6">
                                          <p:stCondLst>
                                            <p:cond delay="0"/>
                                          </p:stCondLst>
                                        </p:cTn>
                                        <p:tgtEl>
                                          <p:spTgt spid="76"/>
                                        </p:tgtEl>
                                        <p:attrNameLst>
                                          <p:attrName>style.visibility</p:attrName>
                                        </p:attrNameLst>
                                      </p:cBhvr>
                                      <p:to>
                                        <p:strVal val="visible"/>
                                      </p:to>
                                    </p:set>
                                    <p:anim calcmode="lin" valueType="num">
                                      <p:cBhvr>
                                        <p:cTn dur="500" fill="hold" id="7"/>
                                        <p:tgtEl>
                                          <p:spTgt spid="76"/>
                                        </p:tgtEl>
                                        <p:attrNameLst>
                                          <p:attrName>ppt_x</p:attrName>
                                        </p:attrNameLst>
                                      </p:cBhvr>
                                      <p:tavLst>
                                        <p:tav tm="0">
                                          <p:val>
                                            <p:strVal val="1+#ppt_w/2"/>
                                          </p:val>
                                        </p:tav>
                                        <p:tav tm="100000">
                                          <p:val>
                                            <p:strVal val="#ppt_x"/>
                                          </p:val>
                                        </p:tav>
                                      </p:tavLst>
                                    </p:anim>
                                    <p:anim calcmode="lin" valueType="num">
                                      <p:cBhvr>
                                        <p:cTn dur="500" fill="hold" id="8"/>
                                        <p:tgtEl>
                                          <p:spTgt spid="76"/>
                                        </p:tgtEl>
                                        <p:attrNameLst>
                                          <p:attrName>ppt_y</p:attrName>
                                        </p:attrNameLst>
                                      </p:cBhvr>
                                      <p:tavLst>
                                        <p:tav tm="0">
                                          <p:val>
                                            <p:strVal val="1+#ppt_h/2"/>
                                          </p:val>
                                        </p:tav>
                                        <p:tav tm="100000">
                                          <p:val>
                                            <p:strVal val="#ppt_y"/>
                                          </p:val>
                                        </p:tav>
                                      </p:tavLst>
                                    </p:anim>
                                  </p:childTnLst>
                                </p:cTn>
                              </p:par>
                              <p:par>
                                <p:cTn fill="hold" id="9" nodeType="withEffect" presetClass="entr" presetID="10" presetSubtype="0">
                                  <p:stCondLst>
                                    <p:cond delay="0"/>
                                  </p:stCondLst>
                                  <p:childTnLst>
                                    <p:set>
                                      <p:cBhvr>
                                        <p:cTn dur="1" fill="hold" id="10">
                                          <p:stCondLst>
                                            <p:cond delay="0"/>
                                          </p:stCondLst>
                                        </p:cTn>
                                        <p:tgtEl>
                                          <p:spTgt spid="76"/>
                                        </p:tgtEl>
                                        <p:attrNameLst>
                                          <p:attrName>style.visibility</p:attrName>
                                        </p:attrNameLst>
                                      </p:cBhvr>
                                      <p:to>
                                        <p:strVal val="visible"/>
                                      </p:to>
                                    </p:set>
                                    <p:animEffect filter="">
                                      <p:cBhvr>
                                        <p:cTn dur="500" id="11"/>
                                        <p:tgtEl>
                                          <p:spTgt spid="76"/>
                                        </p:tgtEl>
                                      </p:cBhvr>
                                    </p:animEffect>
                                  </p:childTnLst>
                                </p:cTn>
                              </p:par>
                              <p:par>
                                <p:cTn fill="hold" id="12" nodeType="withEffect" presetClass="entr" presetID="2" presetSubtype="9">
                                  <p:stCondLst>
                                    <p:cond delay="0"/>
                                  </p:stCondLst>
                                  <p:childTnLst>
                                    <p:set>
                                      <p:cBhvr>
                                        <p:cTn dur="1" fill="hold" id="13">
                                          <p:stCondLst>
                                            <p:cond delay="0"/>
                                          </p:stCondLst>
                                        </p:cTn>
                                        <p:tgtEl>
                                          <p:spTgt spid="95"/>
                                        </p:tgtEl>
                                        <p:attrNameLst>
                                          <p:attrName>style.visibility</p:attrName>
                                        </p:attrNameLst>
                                      </p:cBhvr>
                                      <p:to>
                                        <p:strVal val="visible"/>
                                      </p:to>
                                    </p:set>
                                    <p:anim calcmode="lin" valueType="num">
                                      <p:cBhvr>
                                        <p:cTn dur="500" fill="hold" id="14"/>
                                        <p:tgtEl>
                                          <p:spTgt spid="95"/>
                                        </p:tgtEl>
                                        <p:attrNameLst>
                                          <p:attrName>ppt_x</p:attrName>
                                        </p:attrNameLst>
                                      </p:cBhvr>
                                      <p:tavLst>
                                        <p:tav tm="0">
                                          <p:val>
                                            <p:strVal val="0-#ppt_w/2"/>
                                          </p:val>
                                        </p:tav>
                                        <p:tav tm="100000">
                                          <p:val>
                                            <p:strVal val="#ppt_x"/>
                                          </p:val>
                                        </p:tav>
                                      </p:tavLst>
                                    </p:anim>
                                    <p:anim calcmode="lin" valueType="num">
                                      <p:cBhvr>
                                        <p:cTn dur="500" fill="hold" id="15"/>
                                        <p:tgtEl>
                                          <p:spTgt spid="95"/>
                                        </p:tgtEl>
                                        <p:attrNameLst>
                                          <p:attrName>ppt_y</p:attrName>
                                        </p:attrNameLst>
                                      </p:cBhvr>
                                      <p:tavLst>
                                        <p:tav tm="0">
                                          <p:val>
                                            <p:strVal val="0-#ppt_h/2"/>
                                          </p:val>
                                        </p:tav>
                                        <p:tav tm="100000">
                                          <p:val>
                                            <p:strVal val="#ppt_y"/>
                                          </p:val>
                                        </p:tav>
                                      </p:tavLst>
                                    </p:anim>
                                  </p:childTnLst>
                                </p:cTn>
                              </p:par>
                              <p:par>
                                <p:cTn fill="hold" id="16" nodeType="withEffect" presetClass="entr" presetID="10" presetSubtype="0">
                                  <p:stCondLst>
                                    <p:cond delay="0"/>
                                  </p:stCondLst>
                                  <p:childTnLst>
                                    <p:set>
                                      <p:cBhvr>
                                        <p:cTn dur="1" fill="hold" id="17">
                                          <p:stCondLst>
                                            <p:cond delay="0"/>
                                          </p:stCondLst>
                                        </p:cTn>
                                        <p:tgtEl>
                                          <p:spTgt spid="95"/>
                                        </p:tgtEl>
                                        <p:attrNameLst>
                                          <p:attrName>style.visibility</p:attrName>
                                        </p:attrNameLst>
                                      </p:cBhvr>
                                      <p:to>
                                        <p:strVal val="visible"/>
                                      </p:to>
                                    </p:set>
                                    <p:animEffect filter="">
                                      <p:cBhvr>
                                        <p:cTn dur="500" id="18"/>
                                        <p:tgtEl>
                                          <p:spTgt spid="95"/>
                                        </p:tgtEl>
                                      </p:cBhvr>
                                    </p:animEffect>
                                  </p:childTnLst>
                                </p:cTn>
                              </p:par>
                            </p:childTnLst>
                          </p:cTn>
                        </p:par>
                        <p:par>
                          <p:cTn fill="hold" id="19" nodeType="afterGroup">
                            <p:stCondLst>
                              <p:cond delay="500"/>
                            </p:stCondLst>
                            <p:childTnLst>
                              <p:par>
                                <p:cTn fill="hold" id="20" nodeType="afterEffect" presetClass="entr" presetID="2" presetSubtype="9">
                                  <p:stCondLst>
                                    <p:cond delay="0"/>
                                  </p:stCondLst>
                                  <p:childTnLst>
                                    <p:set>
                                      <p:cBhvr>
                                        <p:cTn dur="1" fill="hold" id="21">
                                          <p:stCondLst>
                                            <p:cond delay="0"/>
                                          </p:stCondLst>
                                        </p:cTn>
                                        <p:tgtEl>
                                          <p:spTgt spid="112"/>
                                        </p:tgtEl>
                                        <p:attrNameLst>
                                          <p:attrName>style.visibility</p:attrName>
                                        </p:attrNameLst>
                                      </p:cBhvr>
                                      <p:to>
                                        <p:strVal val="visible"/>
                                      </p:to>
                                    </p:set>
                                    <p:anim calcmode="lin" valueType="num">
                                      <p:cBhvr>
                                        <p:cTn dur="500" fill="hold" id="22"/>
                                        <p:tgtEl>
                                          <p:spTgt spid="112"/>
                                        </p:tgtEl>
                                        <p:attrNameLst>
                                          <p:attrName>ppt_x</p:attrName>
                                        </p:attrNameLst>
                                      </p:cBhvr>
                                      <p:tavLst>
                                        <p:tav tm="0">
                                          <p:val>
                                            <p:strVal val="0-#ppt_w/2"/>
                                          </p:val>
                                        </p:tav>
                                        <p:tav tm="100000">
                                          <p:val>
                                            <p:strVal val="#ppt_x"/>
                                          </p:val>
                                        </p:tav>
                                      </p:tavLst>
                                    </p:anim>
                                    <p:anim calcmode="lin" valueType="num">
                                      <p:cBhvr>
                                        <p:cTn dur="500" fill="hold" id="23"/>
                                        <p:tgtEl>
                                          <p:spTgt spid="112"/>
                                        </p:tgtEl>
                                        <p:attrNameLst>
                                          <p:attrName>ppt_y</p:attrName>
                                        </p:attrNameLst>
                                      </p:cBhvr>
                                      <p:tavLst>
                                        <p:tav tm="0">
                                          <p:val>
                                            <p:strVal val="0-#ppt_h/2"/>
                                          </p:val>
                                        </p:tav>
                                        <p:tav tm="100000">
                                          <p:val>
                                            <p:strVal val="#ppt_y"/>
                                          </p:val>
                                        </p:tav>
                                      </p:tavLst>
                                    </p:anim>
                                  </p:childTnLst>
                                </p:cTn>
                              </p:par>
                              <p:par>
                                <p:cTn fill="hold" id="24" nodeType="withEffect" presetClass="entr" presetID="10" presetSubtype="0">
                                  <p:stCondLst>
                                    <p:cond delay="0"/>
                                  </p:stCondLst>
                                  <p:childTnLst>
                                    <p:set>
                                      <p:cBhvr>
                                        <p:cTn dur="1" fill="hold" id="25">
                                          <p:stCondLst>
                                            <p:cond delay="0"/>
                                          </p:stCondLst>
                                        </p:cTn>
                                        <p:tgtEl>
                                          <p:spTgt spid="112"/>
                                        </p:tgtEl>
                                        <p:attrNameLst>
                                          <p:attrName>style.visibility</p:attrName>
                                        </p:attrNameLst>
                                      </p:cBhvr>
                                      <p:to>
                                        <p:strVal val="visible"/>
                                      </p:to>
                                    </p:set>
                                    <p:animEffect filter="">
                                      <p:cBhvr>
                                        <p:cTn dur="500" id="26"/>
                                        <p:tgtEl>
                                          <p:spTgt spid="112"/>
                                        </p:tgtEl>
                                      </p:cBhvr>
                                    </p:animEffect>
                                  </p:childTnLst>
                                </p:cTn>
                              </p:par>
                            </p:childTnLst>
                          </p:cTn>
                        </p:par>
                        <p:par>
                          <p:cTn fill="hold" id="27" nodeType="afterGroup">
                            <p:stCondLst>
                              <p:cond delay="1000"/>
                            </p:stCondLst>
                            <p:childTnLst>
                              <p:par>
                                <p:cTn fill="hold" id="28" nodeType="afterEffect" presetClass="entr" presetID="2" presetSubtype="9">
                                  <p:stCondLst>
                                    <p:cond delay="0"/>
                                  </p:stCondLst>
                                  <p:childTnLst>
                                    <p:set>
                                      <p:cBhvr>
                                        <p:cTn dur="1" fill="hold" id="29">
                                          <p:stCondLst>
                                            <p:cond delay="0"/>
                                          </p:stCondLst>
                                        </p:cTn>
                                        <p:tgtEl>
                                          <p:spTgt spid="86"/>
                                        </p:tgtEl>
                                        <p:attrNameLst>
                                          <p:attrName>style.visibility</p:attrName>
                                        </p:attrNameLst>
                                      </p:cBhvr>
                                      <p:to>
                                        <p:strVal val="visible"/>
                                      </p:to>
                                    </p:set>
                                    <p:anim calcmode="lin" valueType="num">
                                      <p:cBhvr>
                                        <p:cTn dur="500" fill="hold" id="30"/>
                                        <p:tgtEl>
                                          <p:spTgt spid="86"/>
                                        </p:tgtEl>
                                        <p:attrNameLst>
                                          <p:attrName>ppt_x</p:attrName>
                                        </p:attrNameLst>
                                      </p:cBhvr>
                                      <p:tavLst>
                                        <p:tav tm="0">
                                          <p:val>
                                            <p:strVal val="0-#ppt_w/2"/>
                                          </p:val>
                                        </p:tav>
                                        <p:tav tm="100000">
                                          <p:val>
                                            <p:strVal val="#ppt_x"/>
                                          </p:val>
                                        </p:tav>
                                      </p:tavLst>
                                    </p:anim>
                                    <p:anim calcmode="lin" valueType="num">
                                      <p:cBhvr>
                                        <p:cTn dur="500" fill="hold" id="31"/>
                                        <p:tgtEl>
                                          <p:spTgt spid="86"/>
                                        </p:tgtEl>
                                        <p:attrNameLst>
                                          <p:attrName>ppt_y</p:attrName>
                                        </p:attrNameLst>
                                      </p:cBhvr>
                                      <p:tavLst>
                                        <p:tav tm="0">
                                          <p:val>
                                            <p:strVal val="0-#ppt_h/2"/>
                                          </p:val>
                                        </p:tav>
                                        <p:tav tm="100000">
                                          <p:val>
                                            <p:strVal val="#ppt_y"/>
                                          </p:val>
                                        </p:tav>
                                      </p:tavLst>
                                    </p:anim>
                                  </p:childTnLst>
                                </p:cTn>
                              </p:par>
                              <p:par>
                                <p:cTn fill="hold" id="32" nodeType="withEffect" presetClass="entr" presetID="10" presetSubtype="0">
                                  <p:stCondLst>
                                    <p:cond delay="0"/>
                                  </p:stCondLst>
                                  <p:childTnLst>
                                    <p:set>
                                      <p:cBhvr>
                                        <p:cTn dur="1" fill="hold" id="33">
                                          <p:stCondLst>
                                            <p:cond delay="0"/>
                                          </p:stCondLst>
                                        </p:cTn>
                                        <p:tgtEl>
                                          <p:spTgt spid="86"/>
                                        </p:tgtEl>
                                        <p:attrNameLst>
                                          <p:attrName>style.visibility</p:attrName>
                                        </p:attrNameLst>
                                      </p:cBhvr>
                                      <p:to>
                                        <p:strVal val="visible"/>
                                      </p:to>
                                    </p:set>
                                    <p:animEffect filter="">
                                      <p:cBhvr>
                                        <p:cTn dur="500" id="34"/>
                                        <p:tgtEl>
                                          <p:spTgt spid="86"/>
                                        </p:tgtEl>
                                      </p:cBhvr>
                                    </p:animEffect>
                                  </p:childTnLst>
                                </p:cTn>
                              </p:par>
                            </p:childTnLst>
                          </p:cTn>
                        </p:par>
                        <p:par>
                          <p:cTn fill="hold" id="35" nodeType="afterGroup">
                            <p:stCondLst>
                              <p:cond delay="1500"/>
                            </p:stCondLst>
                            <p:childTnLst>
                              <p:par>
                                <p:cTn fill="hold" grpId="0" id="36" nodeType="afterEffect" presetClass="entr" presetID="10" presetSubtype="0">
                                  <p:stCondLst>
                                    <p:cond delay="0"/>
                                  </p:stCondLst>
                                  <p:childTnLst>
                                    <p:set>
                                      <p:cBhvr>
                                        <p:cTn dur="1" fill="hold" id="37">
                                          <p:stCondLst>
                                            <p:cond delay="0"/>
                                          </p:stCondLst>
                                        </p:cTn>
                                        <p:tgtEl>
                                          <p:spTgt spid="121"/>
                                        </p:tgtEl>
                                        <p:attrNameLst>
                                          <p:attrName>style.visibility</p:attrName>
                                        </p:attrNameLst>
                                      </p:cBhvr>
                                      <p:to>
                                        <p:strVal val="visible"/>
                                      </p:to>
                                    </p:set>
                                    <p:anim calcmode="lin" valueType="num">
                                      <p:cBhvr>
                                        <p:cTn dur="500" fill="hold" id="38"/>
                                        <p:tgtEl>
                                          <p:spTgt spid="121"/>
                                        </p:tgtEl>
                                        <p:attrNameLst>
                                          <p:attrName>ppt_w</p:attrName>
                                        </p:attrNameLst>
                                      </p:cBhvr>
                                      <p:tavLst>
                                        <p:tav tm="0">
                                          <p:val>
                                            <p:fltVal val="0"/>
                                          </p:val>
                                        </p:tav>
                                        <p:tav tm="100000">
                                          <p:val>
                                            <p:strVal val="#ppt_w"/>
                                          </p:val>
                                        </p:tav>
                                      </p:tavLst>
                                    </p:anim>
                                    <p:anim calcmode="lin" valueType="num">
                                      <p:cBhvr>
                                        <p:cTn dur="500" fill="hold" id="39"/>
                                        <p:tgtEl>
                                          <p:spTgt spid="121"/>
                                        </p:tgtEl>
                                        <p:attrNameLst>
                                          <p:attrName>ppt_h</p:attrName>
                                        </p:attrNameLst>
                                      </p:cBhvr>
                                      <p:tavLst>
                                        <p:tav tm="0">
                                          <p:val>
                                            <p:fltVal val="0"/>
                                          </p:val>
                                        </p:tav>
                                        <p:tav tm="100000">
                                          <p:val>
                                            <p:strVal val="#ppt_h"/>
                                          </p:val>
                                        </p:tav>
                                      </p:tavLst>
                                    </p:anim>
                                    <p:animEffect filter="">
                                      <p:cBhvr>
                                        <p:cTn dur="500" id="40"/>
                                        <p:tgtEl>
                                          <p:spTgt spid="121"/>
                                        </p:tgtEl>
                                      </p:cBhvr>
                                    </p:animEffect>
                                  </p:childTnLst>
                                </p:cTn>
                              </p:par>
                            </p:childTnLst>
                          </p:cTn>
                        </p:par>
                        <p:par>
                          <p:cTn fill="hold" id="41" nodeType="afterGroup">
                            <p:stCondLst>
                              <p:cond delay="2000"/>
                            </p:stCondLst>
                            <p:childTnLst>
                              <p:par>
                                <p:cTn fill="hold" grpId="0" id="42" nodeType="afterEffect" presetClass="entr" presetID="10" presetSubtype="0">
                                  <p:stCondLst>
                                    <p:cond delay="0"/>
                                  </p:stCondLst>
                                  <p:childTnLst>
                                    <p:set>
                                      <p:cBhvr>
                                        <p:cTn dur="1" fill="hold" id="43">
                                          <p:stCondLst>
                                            <p:cond delay="0"/>
                                          </p:stCondLst>
                                        </p:cTn>
                                        <p:tgtEl>
                                          <p:spTgt spid="124"/>
                                        </p:tgtEl>
                                        <p:attrNameLst>
                                          <p:attrName>style.visibility</p:attrName>
                                        </p:attrNameLst>
                                      </p:cBhvr>
                                      <p:to>
                                        <p:strVal val="visible"/>
                                      </p:to>
                                    </p:set>
                                    <p:animEffect filter="">
                                      <p:cBhvr>
                                        <p:cTn dur="500" id="44"/>
                                        <p:tgtEl>
                                          <p:spTgt spid="124"/>
                                        </p:tgtEl>
                                      </p:cBhvr>
                                    </p:animEffect>
                                  </p:childTnLst>
                                </p:cTn>
                              </p:par>
                              <p:par>
                                <p:cTn fill="hold" id="45" nodeType="withEffect" presetClass="entr" presetID="10" presetSubtype="0">
                                  <p:stCondLst>
                                    <p:cond delay="0"/>
                                  </p:stCondLst>
                                  <p:childTnLst>
                                    <p:set>
                                      <p:cBhvr>
                                        <p:cTn dur="1" fill="hold" id="46">
                                          <p:stCondLst>
                                            <p:cond delay="0"/>
                                          </p:stCondLst>
                                        </p:cTn>
                                        <p:tgtEl>
                                          <p:spTgt spid="130"/>
                                        </p:tgtEl>
                                        <p:attrNameLst>
                                          <p:attrName>style.visibility</p:attrName>
                                        </p:attrNameLst>
                                      </p:cBhvr>
                                      <p:to>
                                        <p:strVal val="visible"/>
                                      </p:to>
                                    </p:set>
                                    <p:anim calcmode="lin" valueType="num">
                                      <p:cBhvr>
                                        <p:cTn dur="500" fill="hold" id="47"/>
                                        <p:tgtEl>
                                          <p:spTgt spid="130"/>
                                        </p:tgtEl>
                                        <p:attrNameLst>
                                          <p:attrName>ppt_w</p:attrName>
                                        </p:attrNameLst>
                                      </p:cBhvr>
                                      <p:tavLst>
                                        <p:tav tm="0">
                                          <p:val>
                                            <p:fltVal val="0"/>
                                          </p:val>
                                        </p:tav>
                                        <p:tav tm="100000">
                                          <p:val>
                                            <p:strVal val="#ppt_w"/>
                                          </p:val>
                                        </p:tav>
                                      </p:tavLst>
                                    </p:anim>
                                    <p:anim calcmode="lin" valueType="num">
                                      <p:cBhvr>
                                        <p:cTn dur="500" fill="hold" id="48"/>
                                        <p:tgtEl>
                                          <p:spTgt spid="130"/>
                                        </p:tgtEl>
                                        <p:attrNameLst>
                                          <p:attrName>ppt_h</p:attrName>
                                        </p:attrNameLst>
                                      </p:cBhvr>
                                      <p:tavLst>
                                        <p:tav tm="0">
                                          <p:val>
                                            <p:fltVal val="0"/>
                                          </p:val>
                                        </p:tav>
                                        <p:tav tm="100000">
                                          <p:val>
                                            <p:strVal val="#ppt_h"/>
                                          </p:val>
                                        </p:tav>
                                      </p:tavLst>
                                    </p:anim>
                                    <p:animEffect filter="">
                                      <p:cBhvr>
                                        <p:cTn dur="500" id="49"/>
                                        <p:tgtEl>
                                          <p:spTgt spid="130"/>
                                        </p:tgtEl>
                                      </p:cBhvr>
                                    </p:animEffect>
                                  </p:childTnLst>
                                </p:cTn>
                              </p:par>
                              <p:par>
                                <p:cTn fill="hold" grpId="0" id="50" nodeType="withEffect" presetClass="entr" presetID="10" presetSubtype="0">
                                  <p:stCondLst>
                                    <p:cond delay="0"/>
                                  </p:stCondLst>
                                  <p:childTnLst>
                                    <p:set>
                                      <p:cBhvr>
                                        <p:cTn dur="1" fill="hold" id="51">
                                          <p:stCondLst>
                                            <p:cond delay="0"/>
                                          </p:stCondLst>
                                        </p:cTn>
                                        <p:tgtEl>
                                          <p:spTgt spid="125"/>
                                        </p:tgtEl>
                                        <p:attrNameLst>
                                          <p:attrName>style.visibility</p:attrName>
                                        </p:attrNameLst>
                                      </p:cBhvr>
                                      <p:to>
                                        <p:strVal val="visible"/>
                                      </p:to>
                                    </p:set>
                                    <p:animEffect filter="fade" transition="in">
                                      <p:cBhvr>
                                        <p:cTn dur="500" id="52"/>
                                        <p:tgtEl>
                                          <p:spTgt spid="125"/>
                                        </p:tgtEl>
                                      </p:cBhvr>
                                    </p:animEffect>
                                  </p:childTnLst>
                                </p:cTn>
                              </p:par>
                            </p:childTnLst>
                          </p:cTn>
                        </p:par>
                        <p:par>
                          <p:cTn fill="hold" id="53" nodeType="afterGroup">
                            <p:stCondLst>
                              <p:cond delay="2500"/>
                            </p:stCondLst>
                            <p:childTnLst>
                              <p:par>
                                <p:cTn fill="hold" grpId="0" id="54" nodeType="afterEffect" presetClass="entr" presetID="10" presetSubtype="0">
                                  <p:stCondLst>
                                    <p:cond delay="0"/>
                                  </p:stCondLst>
                                  <p:childTnLst>
                                    <p:set>
                                      <p:cBhvr>
                                        <p:cTn dur="1" fill="hold" id="55">
                                          <p:stCondLst>
                                            <p:cond delay="0"/>
                                          </p:stCondLst>
                                        </p:cTn>
                                        <p:tgtEl>
                                          <p:spTgt spid="122"/>
                                        </p:tgtEl>
                                        <p:attrNameLst>
                                          <p:attrName>style.visibility</p:attrName>
                                        </p:attrNameLst>
                                      </p:cBhvr>
                                      <p:to>
                                        <p:strVal val="visible"/>
                                      </p:to>
                                    </p:set>
                                    <p:anim calcmode="lin" valueType="num">
                                      <p:cBhvr>
                                        <p:cTn dur="500" fill="hold" id="56"/>
                                        <p:tgtEl>
                                          <p:spTgt spid="122"/>
                                        </p:tgtEl>
                                        <p:attrNameLst>
                                          <p:attrName>ppt_w</p:attrName>
                                        </p:attrNameLst>
                                      </p:cBhvr>
                                      <p:tavLst>
                                        <p:tav tm="0">
                                          <p:val>
                                            <p:fltVal val="0"/>
                                          </p:val>
                                        </p:tav>
                                        <p:tav tm="100000">
                                          <p:val>
                                            <p:strVal val="#ppt_w"/>
                                          </p:val>
                                        </p:tav>
                                      </p:tavLst>
                                    </p:anim>
                                    <p:anim calcmode="lin" valueType="num">
                                      <p:cBhvr>
                                        <p:cTn dur="500" fill="hold" id="57"/>
                                        <p:tgtEl>
                                          <p:spTgt spid="122"/>
                                        </p:tgtEl>
                                        <p:attrNameLst>
                                          <p:attrName>ppt_h</p:attrName>
                                        </p:attrNameLst>
                                      </p:cBhvr>
                                      <p:tavLst>
                                        <p:tav tm="0">
                                          <p:val>
                                            <p:fltVal val="0"/>
                                          </p:val>
                                        </p:tav>
                                        <p:tav tm="100000">
                                          <p:val>
                                            <p:strVal val="#ppt_h"/>
                                          </p:val>
                                        </p:tav>
                                      </p:tavLst>
                                    </p:anim>
                                    <p:animEffect filter="">
                                      <p:cBhvr>
                                        <p:cTn dur="500" id="58"/>
                                        <p:tgtEl>
                                          <p:spTgt spid="122"/>
                                        </p:tgtEl>
                                      </p:cBhvr>
                                    </p:animEffect>
                                  </p:childTnLst>
                                </p:cTn>
                              </p:par>
                            </p:childTnLst>
                          </p:cTn>
                        </p:par>
                        <p:par>
                          <p:cTn fill="hold" id="59" nodeType="afterGroup">
                            <p:stCondLst>
                              <p:cond delay="3000"/>
                            </p:stCondLst>
                            <p:childTnLst>
                              <p:par>
                                <p:cTn fill="hold" grpId="0" id="60" nodeType="afterEffect" presetClass="entr" presetID="10" presetSubtype="0">
                                  <p:stCondLst>
                                    <p:cond delay="0"/>
                                  </p:stCondLst>
                                  <p:childTnLst>
                                    <p:set>
                                      <p:cBhvr>
                                        <p:cTn dur="1" fill="hold" id="61">
                                          <p:stCondLst>
                                            <p:cond delay="0"/>
                                          </p:stCondLst>
                                        </p:cTn>
                                        <p:tgtEl>
                                          <p:spTgt spid="126"/>
                                        </p:tgtEl>
                                        <p:attrNameLst>
                                          <p:attrName>style.visibility</p:attrName>
                                        </p:attrNameLst>
                                      </p:cBhvr>
                                      <p:to>
                                        <p:strVal val="visible"/>
                                      </p:to>
                                    </p:set>
                                    <p:animEffect filter="">
                                      <p:cBhvr>
                                        <p:cTn dur="500" id="62"/>
                                        <p:tgtEl>
                                          <p:spTgt spid="126"/>
                                        </p:tgtEl>
                                      </p:cBhvr>
                                    </p:animEffect>
                                  </p:childTnLst>
                                </p:cTn>
                              </p:par>
                              <p:par>
                                <p:cTn fill="hold" grpId="0" id="63" nodeType="withEffect" presetClass="entr" presetID="10" presetSubtype="0">
                                  <p:stCondLst>
                                    <p:cond delay="0"/>
                                  </p:stCondLst>
                                  <p:childTnLst>
                                    <p:set>
                                      <p:cBhvr>
                                        <p:cTn dur="1" fill="hold" id="64">
                                          <p:stCondLst>
                                            <p:cond delay="0"/>
                                          </p:stCondLst>
                                        </p:cTn>
                                        <p:tgtEl>
                                          <p:spTgt spid="127"/>
                                        </p:tgtEl>
                                        <p:attrNameLst>
                                          <p:attrName>style.visibility</p:attrName>
                                        </p:attrNameLst>
                                      </p:cBhvr>
                                      <p:to>
                                        <p:strVal val="visible"/>
                                      </p:to>
                                    </p:set>
                                    <p:animEffect filter="fade" transition="in">
                                      <p:cBhvr>
                                        <p:cTn dur="500" id="65"/>
                                        <p:tgtEl>
                                          <p:spTgt spid="127"/>
                                        </p:tgtEl>
                                      </p:cBhvr>
                                    </p:animEffect>
                                  </p:childTnLst>
                                </p:cTn>
                              </p:par>
                              <p:par>
                                <p:cTn fill="hold" grpId="0" id="66" nodeType="withEffect" presetClass="entr" presetID="10" presetSubtype="0">
                                  <p:stCondLst>
                                    <p:cond delay="0"/>
                                  </p:stCondLst>
                                  <p:childTnLst>
                                    <p:set>
                                      <p:cBhvr>
                                        <p:cTn dur="1" fill="hold" id="67">
                                          <p:stCondLst>
                                            <p:cond delay="0"/>
                                          </p:stCondLst>
                                        </p:cTn>
                                        <p:tgtEl>
                                          <p:spTgt spid="133"/>
                                        </p:tgtEl>
                                        <p:attrNameLst>
                                          <p:attrName>style.visibility</p:attrName>
                                        </p:attrNameLst>
                                      </p:cBhvr>
                                      <p:to>
                                        <p:strVal val="visible"/>
                                      </p:to>
                                    </p:set>
                                    <p:anim calcmode="lin" valueType="num">
                                      <p:cBhvr>
                                        <p:cTn dur="500" fill="hold" id="68"/>
                                        <p:tgtEl>
                                          <p:spTgt spid="133"/>
                                        </p:tgtEl>
                                        <p:attrNameLst>
                                          <p:attrName>ppt_w</p:attrName>
                                        </p:attrNameLst>
                                      </p:cBhvr>
                                      <p:tavLst>
                                        <p:tav tm="0">
                                          <p:val>
                                            <p:fltVal val="0"/>
                                          </p:val>
                                        </p:tav>
                                        <p:tav tm="100000">
                                          <p:val>
                                            <p:strVal val="#ppt_w"/>
                                          </p:val>
                                        </p:tav>
                                      </p:tavLst>
                                    </p:anim>
                                    <p:anim calcmode="lin" valueType="num">
                                      <p:cBhvr>
                                        <p:cTn dur="500" fill="hold" id="69"/>
                                        <p:tgtEl>
                                          <p:spTgt spid="133"/>
                                        </p:tgtEl>
                                        <p:attrNameLst>
                                          <p:attrName>ppt_h</p:attrName>
                                        </p:attrNameLst>
                                      </p:cBhvr>
                                      <p:tavLst>
                                        <p:tav tm="0">
                                          <p:val>
                                            <p:fltVal val="0"/>
                                          </p:val>
                                        </p:tav>
                                        <p:tav tm="100000">
                                          <p:val>
                                            <p:strVal val="#ppt_h"/>
                                          </p:val>
                                        </p:tav>
                                      </p:tavLst>
                                    </p:anim>
                                    <p:animEffect filter="">
                                      <p:cBhvr>
                                        <p:cTn dur="500" id="70"/>
                                        <p:tgtEl>
                                          <p:spTgt spid="133"/>
                                        </p:tgtEl>
                                      </p:cBhvr>
                                    </p:animEffect>
                                  </p:childTnLst>
                                </p:cTn>
                              </p:par>
                            </p:childTnLst>
                          </p:cTn>
                        </p:par>
                        <p:par>
                          <p:cTn fill="hold" id="71" nodeType="afterGroup">
                            <p:stCondLst>
                              <p:cond delay="3500"/>
                            </p:stCondLst>
                            <p:childTnLst>
                              <p:par>
                                <p:cTn fill="hold" grpId="0" id="72" nodeType="afterEffect" presetClass="entr" presetID="10" presetSubtype="0">
                                  <p:stCondLst>
                                    <p:cond delay="0"/>
                                  </p:stCondLst>
                                  <p:childTnLst>
                                    <p:set>
                                      <p:cBhvr>
                                        <p:cTn dur="1" fill="hold" id="73">
                                          <p:stCondLst>
                                            <p:cond delay="0"/>
                                          </p:stCondLst>
                                        </p:cTn>
                                        <p:tgtEl>
                                          <p:spTgt spid="123"/>
                                        </p:tgtEl>
                                        <p:attrNameLst>
                                          <p:attrName>style.visibility</p:attrName>
                                        </p:attrNameLst>
                                      </p:cBhvr>
                                      <p:to>
                                        <p:strVal val="visible"/>
                                      </p:to>
                                    </p:set>
                                    <p:anim calcmode="lin" valueType="num">
                                      <p:cBhvr>
                                        <p:cTn dur="500" fill="hold" id="74"/>
                                        <p:tgtEl>
                                          <p:spTgt spid="123"/>
                                        </p:tgtEl>
                                        <p:attrNameLst>
                                          <p:attrName>ppt_w</p:attrName>
                                        </p:attrNameLst>
                                      </p:cBhvr>
                                      <p:tavLst>
                                        <p:tav tm="0">
                                          <p:val>
                                            <p:fltVal val="0"/>
                                          </p:val>
                                        </p:tav>
                                        <p:tav tm="100000">
                                          <p:val>
                                            <p:strVal val="#ppt_w"/>
                                          </p:val>
                                        </p:tav>
                                      </p:tavLst>
                                    </p:anim>
                                    <p:anim calcmode="lin" valueType="num">
                                      <p:cBhvr>
                                        <p:cTn dur="500" fill="hold" id="75"/>
                                        <p:tgtEl>
                                          <p:spTgt spid="123"/>
                                        </p:tgtEl>
                                        <p:attrNameLst>
                                          <p:attrName>ppt_h</p:attrName>
                                        </p:attrNameLst>
                                      </p:cBhvr>
                                      <p:tavLst>
                                        <p:tav tm="0">
                                          <p:val>
                                            <p:fltVal val="0"/>
                                          </p:val>
                                        </p:tav>
                                        <p:tav tm="100000">
                                          <p:val>
                                            <p:strVal val="#ppt_h"/>
                                          </p:val>
                                        </p:tav>
                                      </p:tavLst>
                                    </p:anim>
                                    <p:animEffect filter="">
                                      <p:cBhvr>
                                        <p:cTn dur="500" id="76"/>
                                        <p:tgtEl>
                                          <p:spTgt spid="123"/>
                                        </p:tgtEl>
                                      </p:cBhvr>
                                    </p:animEffect>
                                  </p:childTnLst>
                                </p:cTn>
                              </p:par>
                            </p:childTnLst>
                          </p:cTn>
                        </p:par>
                        <p:par>
                          <p:cTn fill="hold" id="77" nodeType="afterGroup">
                            <p:stCondLst>
                              <p:cond delay="4000"/>
                            </p:stCondLst>
                            <p:childTnLst>
                              <p:par>
                                <p:cTn fill="hold" grpId="0" id="78" nodeType="afterEffect" presetClass="entr" presetID="10" presetSubtype="0">
                                  <p:stCondLst>
                                    <p:cond delay="0"/>
                                  </p:stCondLst>
                                  <p:childTnLst>
                                    <p:set>
                                      <p:cBhvr>
                                        <p:cTn dur="1" fill="hold" id="79">
                                          <p:stCondLst>
                                            <p:cond delay="0"/>
                                          </p:stCondLst>
                                        </p:cTn>
                                        <p:tgtEl>
                                          <p:spTgt spid="128"/>
                                        </p:tgtEl>
                                        <p:attrNameLst>
                                          <p:attrName>style.visibility</p:attrName>
                                        </p:attrNameLst>
                                      </p:cBhvr>
                                      <p:to>
                                        <p:strVal val="visible"/>
                                      </p:to>
                                    </p:set>
                                    <p:animEffect filter="">
                                      <p:cBhvr>
                                        <p:cTn dur="500" id="80"/>
                                        <p:tgtEl>
                                          <p:spTgt spid="128"/>
                                        </p:tgtEl>
                                      </p:cBhvr>
                                    </p:animEffect>
                                  </p:childTnLst>
                                </p:cTn>
                              </p:par>
                              <p:par>
                                <p:cTn fill="hold" grpId="0" id="81" nodeType="withEffect" presetClass="entr" presetID="10" presetSubtype="0">
                                  <p:stCondLst>
                                    <p:cond delay="0"/>
                                  </p:stCondLst>
                                  <p:childTnLst>
                                    <p:set>
                                      <p:cBhvr>
                                        <p:cTn dur="1" fill="hold" id="82">
                                          <p:stCondLst>
                                            <p:cond delay="0"/>
                                          </p:stCondLst>
                                        </p:cTn>
                                        <p:tgtEl>
                                          <p:spTgt spid="129"/>
                                        </p:tgtEl>
                                        <p:attrNameLst>
                                          <p:attrName>style.visibility</p:attrName>
                                        </p:attrNameLst>
                                      </p:cBhvr>
                                      <p:to>
                                        <p:strVal val="visible"/>
                                      </p:to>
                                    </p:set>
                                    <p:animEffect filter="fade" transition="in">
                                      <p:cBhvr>
                                        <p:cTn dur="500" id="83"/>
                                        <p:tgtEl>
                                          <p:spTgt spid="129"/>
                                        </p:tgtEl>
                                      </p:cBhvr>
                                    </p:animEffect>
                                  </p:childTnLst>
                                </p:cTn>
                              </p:par>
                              <p:par>
                                <p:cTn fill="hold" id="84" nodeType="withEffect" presetClass="entr" presetID="10" presetSubtype="0">
                                  <p:stCondLst>
                                    <p:cond delay="0"/>
                                  </p:stCondLst>
                                  <p:childTnLst>
                                    <p:set>
                                      <p:cBhvr>
                                        <p:cTn dur="1" fill="hold" id="85">
                                          <p:stCondLst>
                                            <p:cond delay="0"/>
                                          </p:stCondLst>
                                        </p:cTn>
                                        <p:tgtEl>
                                          <p:spTgt spid="134"/>
                                        </p:tgtEl>
                                        <p:attrNameLst>
                                          <p:attrName>style.visibility</p:attrName>
                                        </p:attrNameLst>
                                      </p:cBhvr>
                                      <p:to>
                                        <p:strVal val="visible"/>
                                      </p:to>
                                    </p:set>
                                    <p:anim calcmode="lin" valueType="num">
                                      <p:cBhvr>
                                        <p:cTn dur="500" fill="hold" id="86"/>
                                        <p:tgtEl>
                                          <p:spTgt spid="134"/>
                                        </p:tgtEl>
                                        <p:attrNameLst>
                                          <p:attrName>ppt_w</p:attrName>
                                        </p:attrNameLst>
                                      </p:cBhvr>
                                      <p:tavLst>
                                        <p:tav tm="0">
                                          <p:val>
                                            <p:fltVal val="0"/>
                                          </p:val>
                                        </p:tav>
                                        <p:tav tm="100000">
                                          <p:val>
                                            <p:strVal val="#ppt_w"/>
                                          </p:val>
                                        </p:tav>
                                      </p:tavLst>
                                    </p:anim>
                                    <p:anim calcmode="lin" valueType="num">
                                      <p:cBhvr>
                                        <p:cTn dur="500" fill="hold" id="87"/>
                                        <p:tgtEl>
                                          <p:spTgt spid="134"/>
                                        </p:tgtEl>
                                        <p:attrNameLst>
                                          <p:attrName>ppt_h</p:attrName>
                                        </p:attrNameLst>
                                      </p:cBhvr>
                                      <p:tavLst>
                                        <p:tav tm="0">
                                          <p:val>
                                            <p:fltVal val="0"/>
                                          </p:val>
                                        </p:tav>
                                        <p:tav tm="100000">
                                          <p:val>
                                            <p:strVal val="#ppt_h"/>
                                          </p:val>
                                        </p:tav>
                                      </p:tavLst>
                                    </p:anim>
                                    <p:animEffect filter="">
                                      <p:cBhvr>
                                        <p:cTn dur="500" id="88"/>
                                        <p:tgtEl>
                                          <p:spTgt spid="1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1"/>
      <p:bldP grpId="0" spid="122"/>
      <p:bldP grpId="0" spid="123"/>
      <p:bldP grpId="0" spid="124"/>
      <p:bldP grpId="0" spid="125"/>
      <p:bldP grpId="0" spid="126"/>
      <p:bldP grpId="0" spid="127"/>
      <p:bldP grpId="0" spid="128"/>
      <p:bldP grpId="0" spid="129"/>
      <p:bldP grpId="0" spid="133"/>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9" name="千图PPT彼岸天：ID 8661124库_组合 38">
            <a:extLst>
              <a:ext uri="{FF2B5EF4-FFF2-40B4-BE49-F238E27FC236}">
                <a16:creationId xmlns:a16="http://schemas.microsoft.com/office/drawing/2014/main" id="{1573B69A-7882-45DC-B4DE-2E90CF1B33E8}"/>
              </a:ext>
            </a:extLst>
          </p:cNvPr>
          <p:cNvGrpSpPr/>
          <p:nvPr>
            <p:custDataLst>
              <p:tags r:id="rId3"/>
            </p:custDataLst>
          </p:nvPr>
        </p:nvGrpSpPr>
        <p:grpSpPr>
          <a:xfrm>
            <a:off x="4799230" y="2218635"/>
            <a:ext cx="5732248" cy="3513462"/>
            <a:chOff x="4799230" y="2218635"/>
            <a:chExt cx="5732248" cy="3513462"/>
          </a:xfrm>
        </p:grpSpPr>
        <p:grpSp>
          <p:nvGrpSpPr>
            <p:cNvPr id="8" name="Group 12">
              <a:extLst>
                <a:ext uri="{FF2B5EF4-FFF2-40B4-BE49-F238E27FC236}">
                  <a16:creationId xmlns:a16="http://schemas.microsoft.com/office/drawing/2014/main" id="{829C8617-6D8F-473F-A6CA-067A93B7F0BC}"/>
                </a:ext>
              </a:extLst>
            </p:cNvPr>
            <p:cNvGrpSpPr/>
            <p:nvPr/>
          </p:nvGrpSpPr>
          <p:grpSpPr>
            <a:xfrm>
              <a:off x="7130789" y="2218635"/>
              <a:ext cx="3400689" cy="1515819"/>
              <a:chOff x="5603149" y="2793443"/>
              <a:chExt cx="3058530" cy="1363306"/>
            </a:xfrm>
          </p:grpSpPr>
          <p:cxnSp>
            <p:nvCxnSpPr>
              <p:cNvPr id="34" name="Straight Connector 13">
                <a:extLst>
                  <a:ext uri="{FF2B5EF4-FFF2-40B4-BE49-F238E27FC236}">
                    <a16:creationId xmlns:a16="http://schemas.microsoft.com/office/drawing/2014/main" id="{DA2B6593-88A1-409E-8A73-D77CA7C6B56F}"/>
                  </a:ext>
                </a:extLst>
              </p:cNvPr>
              <p:cNvCxnSpPr/>
              <p:nvPr/>
            </p:nvCxnSpPr>
            <p:spPr>
              <a:xfrm flipV="1">
                <a:off x="5603149" y="2793443"/>
                <a:ext cx="787733" cy="136330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5" name="Straight Connector 14">
                <a:extLst>
                  <a:ext uri="{FF2B5EF4-FFF2-40B4-BE49-F238E27FC236}">
                    <a16:creationId xmlns:a16="http://schemas.microsoft.com/office/drawing/2014/main" id="{49DBBD4C-866C-4020-AE7D-CEFD615274D4}"/>
                  </a:ext>
                </a:extLst>
              </p:cNvPr>
              <p:cNvCxnSpPr/>
              <p:nvPr/>
            </p:nvCxnSpPr>
            <p:spPr>
              <a:xfrm>
                <a:off x="6386660" y="2793443"/>
                <a:ext cx="2275019" cy="0"/>
              </a:xfrm>
              <a:prstGeom prst="line">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grpSp>
        <p:grpSp>
          <p:nvGrpSpPr>
            <p:cNvPr id="38" name="PA_库_组合 37">
              <a:extLst>
                <a:ext uri="{FF2B5EF4-FFF2-40B4-BE49-F238E27FC236}">
                  <a16:creationId xmlns:a16="http://schemas.microsoft.com/office/drawing/2014/main" id="{CF0D8991-D2B9-4700-B84D-17E28B9A0901}"/>
                </a:ext>
              </a:extLst>
            </p:cNvPr>
            <p:cNvGrpSpPr/>
            <p:nvPr>
              <p:custDataLst>
                <p:tags r:id="rId4"/>
              </p:custDataLst>
            </p:nvPr>
          </p:nvGrpSpPr>
          <p:grpSpPr>
            <a:xfrm>
              <a:off x="4799230" y="3734456"/>
              <a:ext cx="2317262" cy="1997641"/>
              <a:chOff x="4799230" y="3734456"/>
              <a:chExt cx="2317262" cy="1997641"/>
            </a:xfrm>
          </p:grpSpPr>
          <p:sp>
            <p:nvSpPr>
              <p:cNvPr id="5" name="Isosceles Triangle 3">
                <a:extLst>
                  <a:ext uri="{FF2B5EF4-FFF2-40B4-BE49-F238E27FC236}">
                    <a16:creationId xmlns:a16="http://schemas.microsoft.com/office/drawing/2014/main" id="{CB9A929D-CDD2-43F8-BDE3-9028469D42C3}"/>
                  </a:ext>
                </a:extLst>
              </p:cNvPr>
              <p:cNvSpPr/>
              <p:nvPr/>
            </p:nvSpPr>
            <p:spPr>
              <a:xfrm flipV="1">
                <a:off x="4799230" y="3734456"/>
                <a:ext cx="2317262" cy="1997641"/>
              </a:xfrm>
              <a:prstGeom prst="triangl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20b0400000000000000" pitchFamily="34" typeface="Noto Sans S Chinese DemiLight"/>
                  <a:ea charset="-122" panose="020b0400000000000000" pitchFamily="34" typeface="Noto Sans S Chinese DemiLight"/>
                </a:endParaRPr>
              </a:p>
            </p:txBody>
          </p:sp>
          <p:sp>
            <p:nvSpPr>
              <p:cNvPr id="13" name="Freeform: Shape 36">
                <a:extLst>
                  <a:ext uri="{FF2B5EF4-FFF2-40B4-BE49-F238E27FC236}">
                    <a16:creationId xmlns:a16="http://schemas.microsoft.com/office/drawing/2014/main" id="{5A9BF16A-1804-496A-84EC-9EF3949933F6}"/>
                  </a:ext>
                </a:extLst>
              </p:cNvPr>
              <p:cNvSpPr/>
              <p:nvPr/>
            </p:nvSpPr>
            <p:spPr bwMode="auto">
              <a:xfrm>
                <a:off x="5636970" y="4175611"/>
                <a:ext cx="633203" cy="633203"/>
              </a:xfrm>
              <a:custGeom>
                <a:gdLst>
                  <a:gd fmla="*/ 118 w 236" name="T0"/>
                  <a:gd fmla="*/ 0 h 236" name="T1"/>
                  <a:gd fmla="*/ 0 w 236" name="T2"/>
                  <a:gd fmla="*/ 118 h 236" name="T3"/>
                  <a:gd fmla="*/ 118 w 236" name="T4"/>
                  <a:gd fmla="*/ 236 h 236" name="T5"/>
                  <a:gd fmla="*/ 236 w 236" name="T6"/>
                  <a:gd fmla="*/ 118 h 236" name="T7"/>
                  <a:gd fmla="*/ 118 w 236" name="T8"/>
                  <a:gd fmla="*/ 0 h 236" name="T9"/>
                  <a:gd fmla="*/ 106 w 236" name="T10"/>
                  <a:gd fmla="*/ 171 h 236" name="T11"/>
                  <a:gd fmla="*/ 54 w 236" name="T12"/>
                  <a:gd fmla="*/ 163 h 236" name="T13"/>
                  <a:gd fmla="*/ 54 w 236" name="T14"/>
                  <a:gd fmla="*/ 121 h 236" name="T15"/>
                  <a:gd fmla="*/ 106 w 236" name="T16"/>
                  <a:gd fmla="*/ 121 h 236" name="T17"/>
                  <a:gd fmla="*/ 106 w 236" name="T18"/>
                  <a:gd fmla="*/ 171 h 236" name="T19"/>
                  <a:gd fmla="*/ 106 w 236" name="T20"/>
                  <a:gd fmla="*/ 114 h 236" name="T21"/>
                  <a:gd fmla="*/ 54 w 236" name="T22"/>
                  <a:gd fmla="*/ 114 h 236" name="T23"/>
                  <a:gd fmla="*/ 54 w 236" name="T24"/>
                  <a:gd fmla="*/ 72 h 236" name="T25"/>
                  <a:gd fmla="*/ 106 w 236" name="T26"/>
                  <a:gd fmla="*/ 64 h 236" name="T27"/>
                  <a:gd fmla="*/ 106 w 236" name="T28"/>
                  <a:gd fmla="*/ 114 h 236" name="T29"/>
                  <a:gd fmla="*/ 182 w 236" name="T30"/>
                  <a:gd fmla="*/ 182 h 236" name="T31"/>
                  <a:gd fmla="*/ 113 w 236" name="T32"/>
                  <a:gd fmla="*/ 172 h 236" name="T33"/>
                  <a:gd fmla="*/ 113 w 236" name="T34"/>
                  <a:gd fmla="*/ 121 h 236" name="T35"/>
                  <a:gd fmla="*/ 182 w 236" name="T36"/>
                  <a:gd fmla="*/ 121 h 236" name="T37"/>
                  <a:gd fmla="*/ 182 w 236" name="T38"/>
                  <a:gd fmla="*/ 182 h 236" name="T39"/>
                  <a:gd fmla="*/ 182 w 236" name="T40"/>
                  <a:gd fmla="*/ 114 h 236" name="T41"/>
                  <a:gd fmla="*/ 113 w 236" name="T42"/>
                  <a:gd fmla="*/ 114 h 236" name="T43"/>
                  <a:gd fmla="*/ 113 w 236" name="T44"/>
                  <a:gd fmla="*/ 63 h 236" name="T45"/>
                  <a:gd fmla="*/ 182 w 236" name="T46"/>
                  <a:gd fmla="*/ 53 h 236" name="T47"/>
                  <a:gd fmla="*/ 182 w 236" name="T48"/>
                  <a:gd fmla="*/ 114 h 236"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36" w="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a:extLst/>
            </p:spPr>
            <p:txBody>
              <a:bodyPr anchor="ctr"/>
              <a:lstStyle/>
              <a:p>
                <a:pPr algn="ctr"/>
                <a:endParaRPr>
                  <a:latin charset="-122" panose="020b0400000000000000" pitchFamily="34" typeface="Noto Sans S Chinese DemiLight"/>
                  <a:ea charset="-122" panose="020b0400000000000000" pitchFamily="34" typeface="Noto Sans S Chinese DemiLight"/>
                </a:endParaRPr>
              </a:p>
            </p:txBody>
          </p:sp>
        </p:grpSp>
      </p:grpSp>
      <p:grpSp>
        <p:nvGrpSpPr>
          <p:cNvPr id="2" name="千图PPT彼岸天：ID 8661124库_组合 1">
            <a:extLst>
              <a:ext uri="{FF2B5EF4-FFF2-40B4-BE49-F238E27FC236}">
                <a16:creationId xmlns:a16="http://schemas.microsoft.com/office/drawing/2014/main" id="{5E975BFB-9A1C-45C6-A2B7-3A4F925F5996}"/>
              </a:ext>
            </a:extLst>
          </p:cNvPr>
          <p:cNvGrpSpPr/>
          <p:nvPr>
            <p:custDataLst>
              <p:tags r:id="rId5"/>
            </p:custDataLst>
          </p:nvPr>
        </p:nvGrpSpPr>
        <p:grpSpPr>
          <a:xfrm>
            <a:off x="1470920" y="1736815"/>
            <a:ext cx="5645572" cy="1997641"/>
            <a:chOff x="1470920" y="1736815"/>
            <a:chExt cx="5645572" cy="1997641"/>
          </a:xfrm>
        </p:grpSpPr>
        <p:sp>
          <p:nvSpPr>
            <p:cNvPr id="4" name="Isosceles Triangle 2">
              <a:extLst>
                <a:ext uri="{FF2B5EF4-FFF2-40B4-BE49-F238E27FC236}">
                  <a16:creationId xmlns:a16="http://schemas.microsoft.com/office/drawing/2014/main" id="{9136ABB1-CE37-429D-8018-578E2C63049A}"/>
                </a:ext>
              </a:extLst>
            </p:cNvPr>
            <p:cNvSpPr/>
            <p:nvPr/>
          </p:nvSpPr>
          <p:spPr>
            <a:xfrm>
              <a:off x="4799230" y="1736815"/>
              <a:ext cx="2317262" cy="1997641"/>
            </a:xfrm>
            <a:prstGeom prst="triangl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20b0400000000000000" pitchFamily="34" typeface="Noto Sans S Chinese DemiLight"/>
                <a:ea charset="-122" panose="020b0400000000000000" pitchFamily="34" typeface="Noto Sans S Chinese DemiLight"/>
              </a:endParaRPr>
            </a:p>
          </p:txBody>
        </p:sp>
        <p:grpSp>
          <p:nvGrpSpPr>
            <p:cNvPr id="10" name="Group 18">
              <a:extLst>
                <a:ext uri="{FF2B5EF4-FFF2-40B4-BE49-F238E27FC236}">
                  <a16:creationId xmlns:a16="http://schemas.microsoft.com/office/drawing/2014/main" id="{B0DB392E-0C1F-49DC-B347-3A3966829DA3}"/>
                </a:ext>
              </a:extLst>
            </p:cNvPr>
            <p:cNvGrpSpPr/>
            <p:nvPr/>
          </p:nvGrpSpPr>
          <p:grpSpPr>
            <a:xfrm flipH="1">
              <a:off x="1470920" y="2218638"/>
              <a:ext cx="3851747" cy="655142"/>
              <a:chOff x="5197474" y="2793443"/>
              <a:chExt cx="3464204" cy="589225"/>
            </a:xfrm>
          </p:grpSpPr>
          <p:cxnSp>
            <p:nvCxnSpPr>
              <p:cNvPr id="30" name="Straight Connector 19">
                <a:extLst>
                  <a:ext uri="{FF2B5EF4-FFF2-40B4-BE49-F238E27FC236}">
                    <a16:creationId xmlns:a16="http://schemas.microsoft.com/office/drawing/2014/main" id="{8C43C154-06C5-4D15-A046-AC930DE5D547}"/>
                  </a:ext>
                </a:extLst>
              </p:cNvPr>
              <p:cNvCxnSpPr/>
              <p:nvPr/>
            </p:nvCxnSpPr>
            <p:spPr>
              <a:xfrm flipV="1">
                <a:off x="5197474" y="2793444"/>
                <a:ext cx="340460" cy="58922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20">
                <a:extLst>
                  <a:ext uri="{FF2B5EF4-FFF2-40B4-BE49-F238E27FC236}">
                    <a16:creationId xmlns:a16="http://schemas.microsoft.com/office/drawing/2014/main" id="{29250BD0-D40B-4BC8-8AC4-5A85D558F173}"/>
                  </a:ext>
                </a:extLst>
              </p:cNvPr>
              <p:cNvCxnSpPr/>
              <p:nvPr/>
            </p:nvCxnSpPr>
            <p:spPr>
              <a:xfrm>
                <a:off x="5529069" y="2793443"/>
                <a:ext cx="3132609" cy="0"/>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grpSp>
        <p:sp>
          <p:nvSpPr>
            <p:cNvPr id="14" name="Freeform: Shape 37">
              <a:extLst>
                <a:ext uri="{FF2B5EF4-FFF2-40B4-BE49-F238E27FC236}">
                  <a16:creationId xmlns:a16="http://schemas.microsoft.com/office/drawing/2014/main" id="{1EC4120C-DAD0-42FF-9CEF-72CE2F6275E3}"/>
                </a:ext>
              </a:extLst>
            </p:cNvPr>
            <p:cNvSpPr/>
            <p:nvPr/>
          </p:nvSpPr>
          <p:spPr bwMode="auto">
            <a:xfrm>
              <a:off x="5641259" y="2605726"/>
              <a:ext cx="633203" cy="633203"/>
            </a:xfrm>
            <a:custGeom>
              <a:gdLst>
                <a:gd fmla="*/ 223 w 228" name="T0"/>
                <a:gd fmla="*/ 95 h 228" name="T1"/>
                <a:gd fmla="*/ 196 w 228" name="T2"/>
                <a:gd fmla="*/ 90 h 228" name="T3"/>
                <a:gd fmla="*/ 189 w 228" name="T4"/>
                <a:gd fmla="*/ 74 h 228" name="T5"/>
                <a:gd fmla="*/ 205 w 228" name="T6"/>
                <a:gd fmla="*/ 50 h 228" name="T7"/>
                <a:gd fmla="*/ 205 w 228" name="T8"/>
                <a:gd fmla="*/ 43 h 228" name="T9"/>
                <a:gd fmla="*/ 185 w 228" name="T10"/>
                <a:gd fmla="*/ 24 h 228" name="T11"/>
                <a:gd fmla="*/ 178 w 228" name="T12"/>
                <a:gd fmla="*/ 23 h 228" name="T13"/>
                <a:gd fmla="*/ 155 w 228" name="T14"/>
                <a:gd fmla="*/ 39 h 228" name="T15"/>
                <a:gd fmla="*/ 138 w 228" name="T16"/>
                <a:gd fmla="*/ 32 h 228" name="T17"/>
                <a:gd fmla="*/ 133 w 228" name="T18"/>
                <a:gd fmla="*/ 5 h 228" name="T19"/>
                <a:gd fmla="*/ 127 w 228" name="T20"/>
                <a:gd fmla="*/ 0 h 228" name="T21"/>
                <a:gd fmla="*/ 100 w 228" name="T22"/>
                <a:gd fmla="*/ 0 h 228" name="T23"/>
                <a:gd fmla="*/ 94 w 228" name="T24"/>
                <a:gd fmla="*/ 5 h 228" name="T25"/>
                <a:gd fmla="*/ 89 w 228" name="T26"/>
                <a:gd fmla="*/ 32 h 228" name="T27"/>
                <a:gd fmla="*/ 73 w 228" name="T28"/>
                <a:gd fmla="*/ 39 h 228" name="T29"/>
                <a:gd fmla="*/ 50 w 228" name="T30"/>
                <a:gd fmla="*/ 23 h 228" name="T31"/>
                <a:gd fmla="*/ 43 w 228" name="T32"/>
                <a:gd fmla="*/ 24 h 228" name="T33"/>
                <a:gd fmla="*/ 23 w 228" name="T34"/>
                <a:gd fmla="*/ 43 h 228" name="T35"/>
                <a:gd fmla="*/ 23 w 228" name="T36"/>
                <a:gd fmla="*/ 51 h 228" name="T37"/>
                <a:gd fmla="*/ 39 w 228" name="T38"/>
                <a:gd fmla="*/ 74 h 228" name="T39"/>
                <a:gd fmla="*/ 32 w 228" name="T40"/>
                <a:gd fmla="*/ 90 h 228" name="T41"/>
                <a:gd fmla="*/ 5 w 228" name="T42"/>
                <a:gd fmla="*/ 95 h 228" name="T43"/>
                <a:gd fmla="*/ 0 w 228" name="T44"/>
                <a:gd fmla="*/ 100 h 228" name="T45"/>
                <a:gd fmla="*/ 0 w 228" name="T46"/>
                <a:gd fmla="*/ 128 h 228" name="T47"/>
                <a:gd fmla="*/ 5 w 228" name="T48"/>
                <a:gd fmla="*/ 134 h 228" name="T49"/>
                <a:gd fmla="*/ 32 w 228" name="T50"/>
                <a:gd fmla="*/ 139 h 228" name="T51"/>
                <a:gd fmla="*/ 39 w 228" name="T52"/>
                <a:gd fmla="*/ 155 h 228" name="T53"/>
                <a:gd fmla="*/ 23 w 228" name="T54"/>
                <a:gd fmla="*/ 178 h 228" name="T55"/>
                <a:gd fmla="*/ 24 w 228" name="T56"/>
                <a:gd fmla="*/ 185 h 228" name="T57"/>
                <a:gd fmla="*/ 43 w 228" name="T58"/>
                <a:gd fmla="*/ 204 h 228" name="T59"/>
                <a:gd fmla="*/ 51 w 228" name="T60"/>
                <a:gd fmla="*/ 205 h 228" name="T61"/>
                <a:gd fmla="*/ 73 w 228" name="T62"/>
                <a:gd fmla="*/ 189 h 228" name="T63"/>
                <a:gd fmla="*/ 89 w 228" name="T64"/>
                <a:gd fmla="*/ 196 h 228" name="T65"/>
                <a:gd fmla="*/ 94 w 228" name="T66"/>
                <a:gd fmla="*/ 223 h 228" name="T67"/>
                <a:gd fmla="*/ 100 w 228" name="T68"/>
                <a:gd fmla="*/ 228 h 228" name="T69"/>
                <a:gd fmla="*/ 127 w 228" name="T70"/>
                <a:gd fmla="*/ 228 h 228" name="T71"/>
                <a:gd fmla="*/ 133 w 228" name="T72"/>
                <a:gd fmla="*/ 223 h 228" name="T73"/>
                <a:gd fmla="*/ 138 w 228" name="T74"/>
                <a:gd fmla="*/ 196 h 228" name="T75"/>
                <a:gd fmla="*/ 154 w 228" name="T76"/>
                <a:gd fmla="*/ 190 h 228" name="T77"/>
                <a:gd fmla="*/ 177 w 228" name="T78"/>
                <a:gd fmla="*/ 205 h 228" name="T79"/>
                <a:gd fmla="*/ 185 w 228" name="T80"/>
                <a:gd fmla="*/ 205 h 228" name="T81"/>
                <a:gd fmla="*/ 204 w 228" name="T82"/>
                <a:gd fmla="*/ 185 h 228" name="T83"/>
                <a:gd fmla="*/ 205 w 228" name="T84"/>
                <a:gd fmla="*/ 178 h 228" name="T85"/>
                <a:gd fmla="*/ 189 w 228" name="T86"/>
                <a:gd fmla="*/ 155 h 228" name="T87"/>
                <a:gd fmla="*/ 196 w 228" name="T88"/>
                <a:gd fmla="*/ 139 h 228" name="T89"/>
                <a:gd fmla="*/ 223 w 228" name="T90"/>
                <a:gd fmla="*/ 134 h 228" name="T91"/>
                <a:gd fmla="*/ 228 w 228" name="T92"/>
                <a:gd fmla="*/ 128 h 228" name="T93"/>
                <a:gd fmla="*/ 228 w 228" name="T94"/>
                <a:gd fmla="*/ 100 h 228" name="T95"/>
                <a:gd fmla="*/ 223 w 228" name="T96"/>
                <a:gd fmla="*/ 95 h 228" name="T97"/>
                <a:gd fmla="*/ 114 w 228" name="T98"/>
                <a:gd fmla="*/ 149 h 228" name="T99"/>
                <a:gd fmla="*/ 79 w 228" name="T100"/>
                <a:gd fmla="*/ 114 h 228" name="T101"/>
                <a:gd fmla="*/ 114 w 228" name="T102"/>
                <a:gd fmla="*/ 79 h 228" name="T103"/>
                <a:gd fmla="*/ 149 w 228" name="T104"/>
                <a:gd fmla="*/ 114 h 228" name="T105"/>
                <a:gd fmla="*/ 114 w 228" name="T106"/>
                <a:gd fmla="*/ 149 h 22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28" w="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a:noFill/>
            </a:ln>
            <a:extLst/>
          </p:spPr>
          <p:txBody>
            <a:bodyPr anchor="ctr"/>
            <a:lstStyle/>
            <a:p>
              <a:pPr algn="ctr"/>
              <a:endParaRPr>
                <a:latin charset="-122" panose="020b0400000000000000" pitchFamily="34" typeface="Noto Sans S Chinese DemiLight"/>
                <a:ea charset="-122" panose="020b0400000000000000" pitchFamily="34" typeface="Noto Sans S Chinese DemiLight"/>
              </a:endParaRPr>
            </a:p>
          </p:txBody>
        </p:sp>
      </p:grpSp>
      <p:grpSp>
        <p:nvGrpSpPr>
          <p:cNvPr id="36" name="千图PPT彼岸天：ID 8661124库_组合 35">
            <a:extLst>
              <a:ext uri="{FF2B5EF4-FFF2-40B4-BE49-F238E27FC236}">
                <a16:creationId xmlns:a16="http://schemas.microsoft.com/office/drawing/2014/main" id="{D1BF8E32-3C85-4419-9B6A-A6B6238B847E}"/>
              </a:ext>
            </a:extLst>
          </p:cNvPr>
          <p:cNvGrpSpPr/>
          <p:nvPr>
            <p:custDataLst>
              <p:tags r:id="rId6"/>
            </p:custDataLst>
          </p:nvPr>
        </p:nvGrpSpPr>
        <p:grpSpPr>
          <a:xfrm>
            <a:off x="5953487" y="3734456"/>
            <a:ext cx="4551763" cy="1997641"/>
            <a:chOff x="5953487" y="3734456"/>
            <a:chExt cx="4551763" cy="1997641"/>
          </a:xfrm>
        </p:grpSpPr>
        <p:sp>
          <p:nvSpPr>
            <p:cNvPr id="7" name="Isosceles Triangle 5">
              <a:extLst>
                <a:ext uri="{FF2B5EF4-FFF2-40B4-BE49-F238E27FC236}">
                  <a16:creationId xmlns:a16="http://schemas.microsoft.com/office/drawing/2014/main" id="{F1C9BA07-3FEE-47BF-A60E-658B9E611759}"/>
                </a:ext>
              </a:extLst>
            </p:cNvPr>
            <p:cNvSpPr/>
            <p:nvPr/>
          </p:nvSpPr>
          <p:spPr>
            <a:xfrm flipH="1">
              <a:off x="5953487" y="3734456"/>
              <a:ext cx="2317262" cy="1997641"/>
            </a:xfrm>
            <a:prstGeom prst="triangl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20b0400000000000000" pitchFamily="34" typeface="Noto Sans S Chinese DemiLight"/>
                <a:ea charset="-122" panose="020b0400000000000000" pitchFamily="34" typeface="Noto Sans S Chinese DemiLight"/>
              </a:endParaRPr>
            </a:p>
          </p:txBody>
        </p:sp>
        <p:grpSp>
          <p:nvGrpSpPr>
            <p:cNvPr id="9" name="Group 15">
              <a:extLst>
                <a:ext uri="{FF2B5EF4-FFF2-40B4-BE49-F238E27FC236}">
                  <a16:creationId xmlns:a16="http://schemas.microsoft.com/office/drawing/2014/main" id="{620860E3-4AEF-46B2-B2BE-024D898C48FB}"/>
                </a:ext>
              </a:extLst>
            </p:cNvPr>
            <p:cNvGrpSpPr/>
            <p:nvPr/>
          </p:nvGrpSpPr>
          <p:grpSpPr>
            <a:xfrm>
              <a:off x="7656269" y="4296718"/>
              <a:ext cx="2848981" cy="506576"/>
              <a:chOff x="6099349" y="2793443"/>
              <a:chExt cx="2562330" cy="455608"/>
            </a:xfrm>
          </p:grpSpPr>
          <p:cxnSp>
            <p:nvCxnSpPr>
              <p:cNvPr id="32" name="Straight Connector 16">
                <a:extLst>
                  <a:ext uri="{FF2B5EF4-FFF2-40B4-BE49-F238E27FC236}">
                    <a16:creationId xmlns:a16="http://schemas.microsoft.com/office/drawing/2014/main" id="{93AB8434-CC43-4694-9007-30E6BC69283B}"/>
                  </a:ext>
                </a:extLst>
              </p:cNvPr>
              <p:cNvCxnSpPr/>
              <p:nvPr/>
            </p:nvCxnSpPr>
            <p:spPr>
              <a:xfrm flipV="1">
                <a:off x="6099349" y="2793443"/>
                <a:ext cx="263255" cy="45560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Straight Connector 17">
                <a:extLst>
                  <a:ext uri="{FF2B5EF4-FFF2-40B4-BE49-F238E27FC236}">
                    <a16:creationId xmlns:a16="http://schemas.microsoft.com/office/drawing/2014/main" id="{94AA4AA8-6F61-41A1-A0FA-05C3667CDD8D}"/>
                  </a:ext>
                </a:extLst>
              </p:cNvPr>
              <p:cNvCxnSpPr/>
              <p:nvPr/>
            </p:nvCxnSpPr>
            <p:spPr>
              <a:xfrm>
                <a:off x="6362604" y="2793443"/>
                <a:ext cx="2299075" cy="0"/>
              </a:xfrm>
              <a:prstGeom prst="line">
                <a:avLst/>
              </a:prstGeom>
              <a:ln>
                <a:solidFill>
                  <a:schemeClr val="accent4"/>
                </a:solidFill>
                <a:tailEnd type="oval"/>
              </a:ln>
            </p:spPr>
            <p:style>
              <a:lnRef idx="1">
                <a:schemeClr val="accent1"/>
              </a:lnRef>
              <a:fillRef idx="0">
                <a:schemeClr val="accent1"/>
              </a:fillRef>
              <a:effectRef idx="0">
                <a:schemeClr val="accent1"/>
              </a:effectRef>
              <a:fontRef idx="minor">
                <a:schemeClr val="tx1"/>
              </a:fontRef>
            </p:style>
          </p:cxnSp>
        </p:grpSp>
        <p:sp>
          <p:nvSpPr>
            <p:cNvPr id="12" name="Freeform: Shape 35">
              <a:extLst>
                <a:ext uri="{FF2B5EF4-FFF2-40B4-BE49-F238E27FC236}">
                  <a16:creationId xmlns:a16="http://schemas.microsoft.com/office/drawing/2014/main" id="{61648A50-6573-483C-B7D3-059D624AA2FF}"/>
                </a:ext>
              </a:extLst>
            </p:cNvPr>
            <p:cNvSpPr/>
            <p:nvPr/>
          </p:nvSpPr>
          <p:spPr bwMode="auto">
            <a:xfrm>
              <a:off x="6842442" y="4617067"/>
              <a:ext cx="633203" cy="633203"/>
            </a:xfrm>
            <a:custGeom>
              <a:gdLst>
                <a:gd fmla="*/ 118 w 236" name="T0"/>
                <a:gd fmla="*/ 0 h 236" name="T1"/>
                <a:gd fmla="*/ 0 w 236" name="T2"/>
                <a:gd fmla="*/ 118 h 236" name="T3"/>
                <a:gd fmla="*/ 118 w 236" name="T4"/>
                <a:gd fmla="*/ 236 h 236" name="T5"/>
                <a:gd fmla="*/ 236 w 236" name="T6"/>
                <a:gd fmla="*/ 118 h 236" name="T7"/>
                <a:gd fmla="*/ 118 w 236" name="T8"/>
                <a:gd fmla="*/ 0 h 236" name="T9"/>
                <a:gd fmla="*/ 124 w 236" name="T10"/>
                <a:gd fmla="*/ 56 h 236" name="T11"/>
                <a:gd fmla="*/ 144 w 236" name="T12"/>
                <a:gd fmla="*/ 46 h 236" name="T13"/>
                <a:gd fmla="*/ 137 w 236" name="T14"/>
                <a:gd fmla="*/ 67 h 236" name="T15"/>
                <a:gd fmla="*/ 117 w 236" name="T16"/>
                <a:gd fmla="*/ 77 h 236" name="T17"/>
                <a:gd fmla="*/ 124 w 236" name="T18"/>
                <a:gd fmla="*/ 56 h 236" name="T19"/>
                <a:gd fmla="*/ 162 w 236" name="T20"/>
                <a:gd fmla="*/ 164 h 236" name="T21"/>
                <a:gd fmla="*/ 142 w 236" name="T22"/>
                <a:gd fmla="*/ 181 h 236" name="T23"/>
                <a:gd fmla="*/ 119 w 236" name="T24"/>
                <a:gd fmla="*/ 175 h 236" name="T25"/>
                <a:gd fmla="*/ 97 w 236" name="T26"/>
                <a:gd fmla="*/ 181 h 236" name="T27"/>
                <a:gd fmla="*/ 76 w 236" name="T28"/>
                <a:gd fmla="*/ 164 h 236" name="T29"/>
                <a:gd fmla="*/ 67 w 236" name="T30"/>
                <a:gd fmla="*/ 96 h 236" name="T31"/>
                <a:gd fmla="*/ 95 w 236" name="T32"/>
                <a:gd fmla="*/ 79 h 236" name="T33"/>
                <a:gd fmla="*/ 118 w 236" name="T34"/>
                <a:gd fmla="*/ 85 h 236" name="T35"/>
                <a:gd fmla="*/ 143 w 236" name="T36"/>
                <a:gd fmla="*/ 79 h 236" name="T37"/>
                <a:gd fmla="*/ 168 w 236" name="T38"/>
                <a:gd fmla="*/ 92 h 236" name="T39"/>
                <a:gd fmla="*/ 154 w 236" name="T40"/>
                <a:gd fmla="*/ 118 h 236" name="T41"/>
                <a:gd fmla="*/ 172 w 236" name="T42"/>
                <a:gd fmla="*/ 145 h 236" name="T43"/>
                <a:gd fmla="*/ 162 w 236" name="T44"/>
                <a:gd fmla="*/ 164 h 236"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36" w="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4" y="56"/>
                  </a:moveTo>
                  <a:cubicBezTo>
                    <a:pt x="129" y="50"/>
                    <a:pt x="137" y="46"/>
                    <a:pt x="144" y="46"/>
                  </a:cubicBezTo>
                  <a:cubicBezTo>
                    <a:pt x="144" y="54"/>
                    <a:pt x="141" y="62"/>
                    <a:pt x="137" y="67"/>
                  </a:cubicBezTo>
                  <a:cubicBezTo>
                    <a:pt x="132" y="73"/>
                    <a:pt x="124" y="78"/>
                    <a:pt x="117" y="77"/>
                  </a:cubicBezTo>
                  <a:cubicBezTo>
                    <a:pt x="115" y="69"/>
                    <a:pt x="119" y="61"/>
                    <a:pt x="124" y="56"/>
                  </a:cubicBezTo>
                  <a:close/>
                  <a:moveTo>
                    <a:pt x="162" y="164"/>
                  </a:moveTo>
                  <a:cubicBezTo>
                    <a:pt x="157" y="172"/>
                    <a:pt x="151" y="180"/>
                    <a:pt x="142" y="181"/>
                  </a:cubicBezTo>
                  <a:cubicBezTo>
                    <a:pt x="133" y="181"/>
                    <a:pt x="130" y="175"/>
                    <a:pt x="119" y="175"/>
                  </a:cubicBezTo>
                  <a:cubicBezTo>
                    <a:pt x="109" y="175"/>
                    <a:pt x="106" y="180"/>
                    <a:pt x="97" y="181"/>
                  </a:cubicBezTo>
                  <a:cubicBezTo>
                    <a:pt x="88" y="181"/>
                    <a:pt x="82" y="172"/>
                    <a:pt x="76" y="164"/>
                  </a:cubicBezTo>
                  <a:cubicBezTo>
                    <a:pt x="64" y="147"/>
                    <a:pt x="55" y="116"/>
                    <a:pt x="67" y="96"/>
                  </a:cubicBezTo>
                  <a:cubicBezTo>
                    <a:pt x="73" y="85"/>
                    <a:pt x="84" y="79"/>
                    <a:pt x="95" y="79"/>
                  </a:cubicBezTo>
                  <a:cubicBezTo>
                    <a:pt x="104" y="79"/>
                    <a:pt x="112" y="85"/>
                    <a:pt x="118" y="85"/>
                  </a:cubicBezTo>
                  <a:cubicBezTo>
                    <a:pt x="123" y="85"/>
                    <a:pt x="133" y="77"/>
                    <a:pt x="143" y="79"/>
                  </a:cubicBezTo>
                  <a:cubicBezTo>
                    <a:pt x="148" y="79"/>
                    <a:pt x="160" y="80"/>
                    <a:pt x="168" y="92"/>
                  </a:cubicBezTo>
                  <a:cubicBezTo>
                    <a:pt x="167" y="92"/>
                    <a:pt x="153" y="100"/>
                    <a:pt x="154" y="118"/>
                  </a:cubicBezTo>
                  <a:cubicBezTo>
                    <a:pt x="154" y="138"/>
                    <a:pt x="171" y="145"/>
                    <a:pt x="172" y="145"/>
                  </a:cubicBezTo>
                  <a:cubicBezTo>
                    <a:pt x="171" y="145"/>
                    <a:pt x="169" y="155"/>
                    <a:pt x="162" y="164"/>
                  </a:cubicBezTo>
                  <a:close/>
                </a:path>
              </a:pathLst>
            </a:custGeom>
            <a:solidFill>
              <a:schemeClr val="bg1"/>
            </a:solidFill>
            <a:ln>
              <a:noFill/>
            </a:ln>
            <a:extLst/>
          </p:spPr>
          <p:txBody>
            <a:bodyPr anchor="ctr"/>
            <a:lstStyle/>
            <a:p>
              <a:pPr algn="ctr"/>
              <a:endParaRPr>
                <a:latin charset="-122" panose="020b0400000000000000" pitchFamily="34" typeface="Noto Sans S Chinese DemiLight"/>
                <a:ea charset="-122" panose="020b0400000000000000" pitchFamily="34" typeface="Noto Sans S Chinese DemiLight"/>
              </a:endParaRPr>
            </a:p>
          </p:txBody>
        </p:sp>
      </p:grpSp>
      <p:grpSp>
        <p:nvGrpSpPr>
          <p:cNvPr id="37" name="千图PPT彼岸天：ID 8661124库_组合 36">
            <a:extLst>
              <a:ext uri="{FF2B5EF4-FFF2-40B4-BE49-F238E27FC236}">
                <a16:creationId xmlns:a16="http://schemas.microsoft.com/office/drawing/2014/main" id="{7F075434-1FEB-4649-885C-964F7C8F11AE}"/>
              </a:ext>
            </a:extLst>
          </p:cNvPr>
          <p:cNvGrpSpPr/>
          <p:nvPr>
            <p:custDataLst>
              <p:tags r:id="rId7"/>
            </p:custDataLst>
          </p:nvPr>
        </p:nvGrpSpPr>
        <p:grpSpPr>
          <a:xfrm>
            <a:off x="1514154" y="3734456"/>
            <a:ext cx="4450841" cy="1997641"/>
            <a:chOff x="1514154" y="3734456"/>
            <a:chExt cx="4450841" cy="1997641"/>
          </a:xfrm>
        </p:grpSpPr>
        <p:sp>
          <p:nvSpPr>
            <p:cNvPr id="6" name="Isosceles Triangle 4">
              <a:extLst>
                <a:ext uri="{FF2B5EF4-FFF2-40B4-BE49-F238E27FC236}">
                  <a16:creationId xmlns:a16="http://schemas.microsoft.com/office/drawing/2014/main" id="{748B88E6-EE3D-400C-B139-C4E71DACDFC1}"/>
                </a:ext>
              </a:extLst>
            </p:cNvPr>
            <p:cNvSpPr/>
            <p:nvPr/>
          </p:nvSpPr>
          <p:spPr>
            <a:xfrm flipH="1">
              <a:off x="3647733" y="3734456"/>
              <a:ext cx="2317262" cy="1997641"/>
            </a:xfrm>
            <a:prstGeom prst="triangl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20b0400000000000000" pitchFamily="34" typeface="Noto Sans S Chinese DemiLight"/>
                <a:ea charset="-122" panose="020b0400000000000000" pitchFamily="34" typeface="Noto Sans S Chinese DemiLight"/>
              </a:endParaRPr>
            </a:p>
          </p:txBody>
        </p:sp>
        <p:grpSp>
          <p:nvGrpSpPr>
            <p:cNvPr id="11" name="Group 21">
              <a:extLst>
                <a:ext uri="{FF2B5EF4-FFF2-40B4-BE49-F238E27FC236}">
                  <a16:creationId xmlns:a16="http://schemas.microsoft.com/office/drawing/2014/main" id="{F770CA95-DA64-42E3-9127-04132B19E339}"/>
                </a:ext>
              </a:extLst>
            </p:cNvPr>
            <p:cNvGrpSpPr/>
            <p:nvPr/>
          </p:nvGrpSpPr>
          <p:grpSpPr>
            <a:xfrm flipH="1">
              <a:off x="1514154" y="4296718"/>
              <a:ext cx="2848981" cy="506576"/>
              <a:chOff x="6099349" y="2793443"/>
              <a:chExt cx="2562330" cy="455608"/>
            </a:xfrm>
          </p:grpSpPr>
          <p:cxnSp>
            <p:nvCxnSpPr>
              <p:cNvPr id="28" name="Straight Connector 22">
                <a:extLst>
                  <a:ext uri="{FF2B5EF4-FFF2-40B4-BE49-F238E27FC236}">
                    <a16:creationId xmlns:a16="http://schemas.microsoft.com/office/drawing/2014/main" id="{9A520C56-154E-414A-9A7E-799C65ED6500}"/>
                  </a:ext>
                </a:extLst>
              </p:cNvPr>
              <p:cNvCxnSpPr/>
              <p:nvPr/>
            </p:nvCxnSpPr>
            <p:spPr>
              <a:xfrm flipV="1">
                <a:off x="6099349" y="2793443"/>
                <a:ext cx="263255" cy="45560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Straight Connector 23">
                <a:extLst>
                  <a:ext uri="{FF2B5EF4-FFF2-40B4-BE49-F238E27FC236}">
                    <a16:creationId xmlns:a16="http://schemas.microsoft.com/office/drawing/2014/main" id="{B2265C23-25F9-41D9-BCA7-AEA27E1F5509}"/>
                  </a:ext>
                </a:extLst>
              </p:cNvPr>
              <p:cNvCxnSpPr/>
              <p:nvPr/>
            </p:nvCxnSpPr>
            <p:spPr>
              <a:xfrm>
                <a:off x="6362604" y="2793443"/>
                <a:ext cx="2299075" cy="0"/>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grpSp>
        <p:sp>
          <p:nvSpPr>
            <p:cNvPr id="15" name="Freeform: Shape 38">
              <a:extLst>
                <a:ext uri="{FF2B5EF4-FFF2-40B4-BE49-F238E27FC236}">
                  <a16:creationId xmlns:a16="http://schemas.microsoft.com/office/drawing/2014/main" id="{EFB2E863-C200-4C63-874A-EEAA99F4E48B}"/>
                </a:ext>
              </a:extLst>
            </p:cNvPr>
            <p:cNvSpPr/>
            <p:nvPr/>
          </p:nvSpPr>
          <p:spPr bwMode="auto">
            <a:xfrm>
              <a:off x="4494052" y="4617068"/>
              <a:ext cx="633203" cy="633203"/>
            </a:xfrm>
            <a:custGeom>
              <a:gdLst>
                <a:gd fmla="*/ 130 w 236" name="T0"/>
                <a:gd fmla="*/ 1 h 236" name="T1"/>
                <a:gd fmla="*/ 118 w 236" name="T2"/>
                <a:gd fmla="*/ 0 h 236" name="T3"/>
                <a:gd fmla="*/ 30 w 236" name="T4"/>
                <a:gd fmla="*/ 40 h 236" name="T5"/>
                <a:gd fmla="*/ 68 w 236" name="T6"/>
                <a:gd fmla="*/ 105 h 236" name="T7"/>
                <a:gd fmla="*/ 130 w 236" name="T8"/>
                <a:gd fmla="*/ 1 h 236" name="T9"/>
                <a:gd fmla="*/ 20 w 236" name="T10"/>
                <a:gd fmla="*/ 52 h 236" name="T11"/>
                <a:gd fmla="*/ 0 w 236" name="T12"/>
                <a:gd fmla="*/ 118 h 236" name="T13"/>
                <a:gd fmla="*/ 5 w 236" name="T14"/>
                <a:gd fmla="*/ 153 h 236" name="T15"/>
                <a:gd fmla="*/ 81 w 236" name="T16"/>
                <a:gd fmla="*/ 153 h 236" name="T17"/>
                <a:gd fmla="*/ 20 w 236" name="T18"/>
                <a:gd fmla="*/ 52 h 236" name="T19"/>
                <a:gd fmla="*/ 225 w 236" name="T20"/>
                <a:gd fmla="*/ 68 h 236" name="T21"/>
                <a:gd fmla="*/ 145 w 236" name="T22"/>
                <a:gd fmla="*/ 3 h 236" name="T23"/>
                <a:gd fmla="*/ 106 w 236" name="T24"/>
                <a:gd fmla="*/ 68 h 236" name="T25"/>
                <a:gd fmla="*/ 225 w 236" name="T26"/>
                <a:gd fmla="*/ 68 h 236" name="T27"/>
                <a:gd fmla="*/ 130 w 236" name="T28"/>
                <a:gd fmla="*/ 167 h 236" name="T29"/>
                <a:gd fmla="*/ 11 w 236" name="T30"/>
                <a:gd fmla="*/ 167 h 236" name="T31"/>
                <a:gd fmla="*/ 96 w 236" name="T32"/>
                <a:gd fmla="*/ 234 h 236" name="T33"/>
                <a:gd fmla="*/ 93 w 236" name="T34"/>
                <a:gd fmla="*/ 232 h 236" name="T35"/>
                <a:gd fmla="*/ 130 w 236" name="T36"/>
                <a:gd fmla="*/ 167 h 236" name="T37"/>
                <a:gd fmla="*/ 230 w 236" name="T38"/>
                <a:gd fmla="*/ 82 h 236" name="T39"/>
                <a:gd fmla="*/ 155 w 236" name="T40"/>
                <a:gd fmla="*/ 82 h 236" name="T41"/>
                <a:gd fmla="*/ 215 w 236" name="T42"/>
                <a:gd fmla="*/ 186 h 236" name="T43"/>
                <a:gd fmla="*/ 236 w 236" name="T44"/>
                <a:gd fmla="*/ 118 h 236" name="T45"/>
                <a:gd fmla="*/ 230 w 236" name="T46"/>
                <a:gd fmla="*/ 82 h 236" name="T47"/>
                <a:gd fmla="*/ 108 w 236" name="T48"/>
                <a:gd fmla="*/ 236 h 236" name="T49"/>
                <a:gd fmla="*/ 118 w 236" name="T50"/>
                <a:gd fmla="*/ 236 h 236" name="T51"/>
                <a:gd fmla="*/ 205 w 236" name="T52"/>
                <a:gd fmla="*/ 198 h 236" name="T53"/>
                <a:gd fmla="*/ 167 w 236" name="T54"/>
                <a:gd fmla="*/ 132 h 236" name="T55"/>
                <a:gd fmla="*/ 108 w 236" name="T56"/>
                <a:gd fmla="*/ 236 h 236"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36" w="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a:extLst/>
          </p:spPr>
          <p:txBody>
            <a:bodyPr anchor="ctr"/>
            <a:lstStyle/>
            <a:p>
              <a:pPr algn="ctr"/>
              <a:endParaRPr>
                <a:latin charset="-122" panose="020b0400000000000000" pitchFamily="34" typeface="Noto Sans S Chinese DemiLight"/>
                <a:ea charset="-122" panose="020b0400000000000000" pitchFamily="34" typeface="Noto Sans S Chinese DemiLight"/>
              </a:endParaRPr>
            </a:p>
          </p:txBody>
        </p:sp>
      </p:grpSp>
      <p:sp>
        <p:nvSpPr>
          <p:cNvPr id="40" name="išľíďè">
            <a:extLst>
              <a:ext uri="{FF2B5EF4-FFF2-40B4-BE49-F238E27FC236}">
                <a16:creationId xmlns:a16="http://schemas.microsoft.com/office/drawing/2014/main" id="{78FE121D-D67D-4BD3-8054-AD6D73D80E1A}"/>
              </a:ext>
            </a:extLst>
          </p:cNvPr>
          <p:cNvSpPr/>
          <p:nvPr/>
        </p:nvSpPr>
        <p:spPr bwMode="auto">
          <a:xfrm>
            <a:off x="1565449" y="2303851"/>
            <a:ext cx="2328861" cy="11995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lIns="90000" rIns="90000" wrap="square">
            <a:noAutofit/>
          </a:bodyPr>
          <a:lstStyle/>
          <a:p>
            <a:pPr defTabSz="913765" lvl="0">
              <a:lnSpc>
                <a:spcPct val="120000"/>
              </a:lnSpc>
              <a:spcBef>
                <a:spcPct val="0"/>
              </a:spcBef>
              <a:defRPr/>
            </a:pPr>
            <a:r>
              <a:rPr altLang="en-US" b="0" baseline="0" cap="none" i="0" kern="1200" kumimoji="0" lang="zh-CN" noProof="0" normalizeH="0" spc="0" strike="noStrike" sz="1200" u="none">
                <a:ln>
                  <a:noFill/>
                </a:ln>
                <a:solidFill>
                  <a:schemeClr val="bg2">
                    <a:lumMod val="10000"/>
                  </a:schemeClr>
                </a:solidFill>
                <a:effectLst/>
                <a:uLnTx/>
                <a:uFillTx/>
                <a:latin charset="-122" panose="020b0400000000000000" pitchFamily="34" typeface="Noto Sans S Chinese DemiLight"/>
                <a:ea charset="-122" panose="020b0400000000000000" pitchFamily="34" typeface="Noto Sans S Chinese DemiLight"/>
              </a:rPr>
              <a:t>输入替换内容编辑文字输入替换内容编辑文字输入替换内容编辑文字输入替换内容编辑文字输入替换内容编辑文字</a:t>
            </a:r>
          </a:p>
        </p:txBody>
      </p:sp>
      <p:sp>
        <p:nvSpPr>
          <p:cNvPr id="41" name="iSlíďè">
            <a:extLst>
              <a:ext uri="{FF2B5EF4-FFF2-40B4-BE49-F238E27FC236}">
                <a16:creationId xmlns:a16="http://schemas.microsoft.com/office/drawing/2014/main" id="{CBF05D9C-9898-4FD8-9202-2E100569EFB6}"/>
              </a:ext>
            </a:extLst>
          </p:cNvPr>
          <p:cNvSpPr txBox="1"/>
          <p:nvPr/>
        </p:nvSpPr>
        <p:spPr bwMode="auto">
          <a:xfrm>
            <a:off x="2020952" y="1817006"/>
            <a:ext cx="2195830" cy="3511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0000" rIns="90000" wrap="none">
            <a:normAutofit lnSpcReduction="10000"/>
          </a:bodyPr>
          <a:lstStyle/>
          <a:p>
            <a:pPr algn="l" defTabSz="913765" eaLnBrk="1" fontAlgn="auto" hangingPunct="1" indent="0" latinLnBrk="0" lvl="0" marL="0" marR="0" rtl="0">
              <a:spcBef>
                <a:spcPct val="0"/>
              </a:spcBef>
              <a:spcAft>
                <a:spcPct val="0"/>
              </a:spcAft>
              <a:buClrTx/>
              <a:buSzTx/>
              <a:buFontTx/>
              <a:buNone/>
              <a:defRPr/>
            </a:pPr>
            <a:r>
              <a:rPr altLang="en-US" b="1" baseline="0" cap="none" i="0" kern="1200" kumimoji="0" lang="zh-CN" noProof="0" normalizeH="0" spc="0" strike="noStrike" sz="1800" u="none">
                <a:ln>
                  <a:noFill/>
                </a:ln>
                <a:solidFill>
                  <a:schemeClr val="bg2">
                    <a:lumMod val="10000"/>
                  </a:schemeClr>
                </a:solidFill>
                <a:effectLst/>
                <a:uLnTx/>
                <a:uFillTx/>
                <a:latin charset="-122" panose="020b0400000000000000" pitchFamily="34" typeface="Noto Sans S Chinese DemiLight"/>
                <a:ea charset="-122" panose="020b0400000000000000" pitchFamily="34" typeface="Noto Sans S Chinese DemiLight"/>
              </a:rPr>
              <a:t>标题文本预设</a:t>
            </a:r>
          </a:p>
        </p:txBody>
      </p:sp>
      <p:sp>
        <p:nvSpPr>
          <p:cNvPr id="42" name="išľíďè">
            <a:extLst>
              <a:ext uri="{FF2B5EF4-FFF2-40B4-BE49-F238E27FC236}">
                <a16:creationId xmlns:a16="http://schemas.microsoft.com/office/drawing/2014/main" id="{81A989F7-2CA2-4BF9-B47E-601A51A9CAD6}"/>
              </a:ext>
            </a:extLst>
          </p:cNvPr>
          <p:cNvSpPr/>
          <p:nvPr/>
        </p:nvSpPr>
        <p:spPr bwMode="auto">
          <a:xfrm>
            <a:off x="8059253" y="2319706"/>
            <a:ext cx="2328861" cy="11995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lIns="90000" rIns="90000" wrap="square">
            <a:noAutofit/>
          </a:bodyPr>
          <a:lstStyle/>
          <a:p>
            <a:pPr defTabSz="913765" lvl="0">
              <a:lnSpc>
                <a:spcPct val="120000"/>
              </a:lnSpc>
              <a:spcBef>
                <a:spcPct val="0"/>
              </a:spcBef>
              <a:defRPr/>
            </a:pPr>
            <a:r>
              <a:rPr altLang="en-US" b="0" baseline="0" cap="none" i="0" kern="1200" kumimoji="0" lang="zh-CN" noProof="0" normalizeH="0" spc="0" strike="noStrike" sz="1200" u="none">
                <a:ln>
                  <a:noFill/>
                </a:ln>
                <a:solidFill>
                  <a:schemeClr val="bg2">
                    <a:lumMod val="10000"/>
                  </a:schemeClr>
                </a:solidFill>
                <a:effectLst/>
                <a:uLnTx/>
                <a:uFillTx/>
                <a:latin charset="-122" panose="020b0400000000000000" pitchFamily="34" typeface="Noto Sans S Chinese DemiLight"/>
                <a:ea charset="-122" panose="020b0400000000000000" pitchFamily="34" typeface="Noto Sans S Chinese DemiLight"/>
              </a:rPr>
              <a:t>输入替换内容编辑文字输入替换内容编辑文字输入替换内容编辑文字输入替换内容编辑文字输入替换内容编辑文字</a:t>
            </a:r>
          </a:p>
        </p:txBody>
      </p:sp>
      <p:sp>
        <p:nvSpPr>
          <p:cNvPr id="43" name="iSlíďè">
            <a:extLst>
              <a:ext uri="{FF2B5EF4-FFF2-40B4-BE49-F238E27FC236}">
                <a16:creationId xmlns:a16="http://schemas.microsoft.com/office/drawing/2014/main" id="{0CB71081-A260-4706-A0B6-2AF32D5857C4}"/>
              </a:ext>
            </a:extLst>
          </p:cNvPr>
          <p:cNvSpPr txBox="1"/>
          <p:nvPr/>
        </p:nvSpPr>
        <p:spPr bwMode="auto">
          <a:xfrm>
            <a:off x="8514756" y="1832861"/>
            <a:ext cx="2195830" cy="3511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0000" rIns="90000" wrap="none">
            <a:normAutofit lnSpcReduction="10000"/>
          </a:bodyPr>
          <a:lstStyle/>
          <a:p>
            <a:pPr algn="l" defTabSz="913765" eaLnBrk="1" fontAlgn="auto" hangingPunct="1" indent="0" latinLnBrk="0" lvl="0" marL="0" marR="0" rtl="0">
              <a:spcBef>
                <a:spcPct val="0"/>
              </a:spcBef>
              <a:spcAft>
                <a:spcPct val="0"/>
              </a:spcAft>
              <a:buClrTx/>
              <a:buSzTx/>
              <a:buFontTx/>
              <a:buNone/>
              <a:defRPr/>
            </a:pPr>
            <a:r>
              <a:rPr altLang="en-US" b="1" baseline="0" cap="none" i="0" kern="1200" kumimoji="0" lang="zh-CN" noProof="0" normalizeH="0" spc="0" strike="noStrike" sz="1800" u="none">
                <a:ln>
                  <a:noFill/>
                </a:ln>
                <a:solidFill>
                  <a:schemeClr val="bg2">
                    <a:lumMod val="10000"/>
                  </a:schemeClr>
                </a:solidFill>
                <a:effectLst/>
                <a:uLnTx/>
                <a:uFillTx/>
                <a:latin charset="-122" panose="020b0400000000000000" pitchFamily="34" typeface="Noto Sans S Chinese DemiLight"/>
                <a:ea charset="-122" panose="020b0400000000000000" pitchFamily="34" typeface="Noto Sans S Chinese DemiLight"/>
              </a:rPr>
              <a:t>标题文本预设</a:t>
            </a:r>
          </a:p>
        </p:txBody>
      </p:sp>
      <p:sp>
        <p:nvSpPr>
          <p:cNvPr id="44" name="išľíďè">
            <a:extLst>
              <a:ext uri="{FF2B5EF4-FFF2-40B4-BE49-F238E27FC236}">
                <a16:creationId xmlns:a16="http://schemas.microsoft.com/office/drawing/2014/main" id="{9BB5D924-969D-4E9E-A92E-7BAA322F4CC8}"/>
              </a:ext>
            </a:extLst>
          </p:cNvPr>
          <p:cNvSpPr/>
          <p:nvPr/>
        </p:nvSpPr>
        <p:spPr bwMode="auto">
          <a:xfrm>
            <a:off x="1436390" y="4377157"/>
            <a:ext cx="2328861" cy="11995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lIns="90000" rIns="90000" wrap="square">
            <a:noAutofit/>
          </a:bodyPr>
          <a:lstStyle/>
          <a:p>
            <a:pPr defTabSz="913765" lvl="0">
              <a:lnSpc>
                <a:spcPct val="120000"/>
              </a:lnSpc>
              <a:spcBef>
                <a:spcPct val="0"/>
              </a:spcBef>
              <a:defRPr/>
            </a:pPr>
            <a:r>
              <a:rPr altLang="en-US" b="0" baseline="0" cap="none" i="0" kern="1200" kumimoji="0" lang="zh-CN" noProof="0" normalizeH="0" spc="0" strike="noStrike" sz="1200" u="none">
                <a:ln>
                  <a:noFill/>
                </a:ln>
                <a:solidFill>
                  <a:schemeClr val="bg2">
                    <a:lumMod val="10000"/>
                  </a:schemeClr>
                </a:solidFill>
                <a:effectLst/>
                <a:uLnTx/>
                <a:uFillTx/>
                <a:latin charset="-122" panose="020b0400000000000000" pitchFamily="34" typeface="Noto Sans S Chinese DemiLight"/>
                <a:ea charset="-122" panose="020b0400000000000000" pitchFamily="34" typeface="Noto Sans S Chinese DemiLight"/>
              </a:rPr>
              <a:t>输入替换内容编辑文字输入替换内容编辑文字输入替换内容编辑文字输入替换内容编辑文字输入替换内容编辑文字</a:t>
            </a:r>
          </a:p>
        </p:txBody>
      </p:sp>
      <p:sp>
        <p:nvSpPr>
          <p:cNvPr id="45" name="iSlíďè">
            <a:extLst>
              <a:ext uri="{FF2B5EF4-FFF2-40B4-BE49-F238E27FC236}">
                <a16:creationId xmlns:a16="http://schemas.microsoft.com/office/drawing/2014/main" id="{35BD6A27-7EC3-4114-9613-D812F9ED7133}"/>
              </a:ext>
            </a:extLst>
          </p:cNvPr>
          <p:cNvSpPr txBox="1"/>
          <p:nvPr/>
        </p:nvSpPr>
        <p:spPr bwMode="auto">
          <a:xfrm>
            <a:off x="1891893" y="3890312"/>
            <a:ext cx="2195830" cy="3511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0000" rIns="90000" wrap="none">
            <a:normAutofit lnSpcReduction="10000"/>
          </a:bodyPr>
          <a:lstStyle/>
          <a:p>
            <a:pPr algn="l" defTabSz="913765" eaLnBrk="1" fontAlgn="auto" hangingPunct="1" indent="0" latinLnBrk="0" lvl="0" marL="0" marR="0" rtl="0">
              <a:spcBef>
                <a:spcPct val="0"/>
              </a:spcBef>
              <a:spcAft>
                <a:spcPct val="0"/>
              </a:spcAft>
              <a:buClrTx/>
              <a:buSzTx/>
              <a:buFontTx/>
              <a:buNone/>
              <a:defRPr/>
            </a:pPr>
            <a:r>
              <a:rPr altLang="en-US" b="1" baseline="0" cap="none" i="0" kern="1200" kumimoji="0" lang="zh-CN" noProof="0" normalizeH="0" spc="0" strike="noStrike" sz="1800" u="none">
                <a:ln>
                  <a:noFill/>
                </a:ln>
                <a:solidFill>
                  <a:schemeClr val="bg2">
                    <a:lumMod val="10000"/>
                  </a:schemeClr>
                </a:solidFill>
                <a:effectLst/>
                <a:uLnTx/>
                <a:uFillTx/>
                <a:latin charset="-122" panose="020b0400000000000000" pitchFamily="34" typeface="Noto Sans S Chinese DemiLight"/>
                <a:ea charset="-122" panose="020b0400000000000000" pitchFamily="34" typeface="Noto Sans S Chinese DemiLight"/>
              </a:rPr>
              <a:t>标题文本预设</a:t>
            </a:r>
          </a:p>
        </p:txBody>
      </p:sp>
      <p:sp>
        <p:nvSpPr>
          <p:cNvPr id="46" name="išľíďè">
            <a:extLst>
              <a:ext uri="{FF2B5EF4-FFF2-40B4-BE49-F238E27FC236}">
                <a16:creationId xmlns:a16="http://schemas.microsoft.com/office/drawing/2014/main" id="{393A154E-026B-43C7-BBCE-01DF5C964F05}"/>
              </a:ext>
            </a:extLst>
          </p:cNvPr>
          <p:cNvSpPr/>
          <p:nvPr/>
        </p:nvSpPr>
        <p:spPr bwMode="auto">
          <a:xfrm>
            <a:off x="8064250" y="4393015"/>
            <a:ext cx="2328861" cy="11995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lIns="90000" rIns="90000" wrap="square">
            <a:noAutofit/>
          </a:bodyPr>
          <a:lstStyle/>
          <a:p>
            <a:pPr defTabSz="913765" lvl="0">
              <a:lnSpc>
                <a:spcPct val="120000"/>
              </a:lnSpc>
              <a:spcBef>
                <a:spcPct val="0"/>
              </a:spcBef>
              <a:defRPr/>
            </a:pPr>
            <a:r>
              <a:rPr altLang="en-US" b="0" baseline="0" cap="none" i="0" kern="1200" kumimoji="0" lang="zh-CN" noProof="0" normalizeH="0" spc="0" strike="noStrike" sz="1200" u="none">
                <a:ln>
                  <a:noFill/>
                </a:ln>
                <a:solidFill>
                  <a:schemeClr val="bg2">
                    <a:lumMod val="10000"/>
                  </a:schemeClr>
                </a:solidFill>
                <a:effectLst/>
                <a:uLnTx/>
                <a:uFillTx/>
                <a:latin charset="-122" panose="020b0400000000000000" pitchFamily="34" typeface="Noto Sans S Chinese DemiLight"/>
                <a:ea charset="-122" panose="020b0400000000000000" pitchFamily="34" typeface="Noto Sans S Chinese DemiLight"/>
              </a:rPr>
              <a:t>输入替换内容编辑文字输入替换内容编辑文字输入替换内容编辑文字输入替换内容编辑文字输入替换内容编辑文字</a:t>
            </a:r>
          </a:p>
        </p:txBody>
      </p:sp>
      <p:sp>
        <p:nvSpPr>
          <p:cNvPr id="47" name="iSlíďè">
            <a:extLst>
              <a:ext uri="{FF2B5EF4-FFF2-40B4-BE49-F238E27FC236}">
                <a16:creationId xmlns:a16="http://schemas.microsoft.com/office/drawing/2014/main" id="{2939CEA4-28DE-4B4C-92FE-D8679AA30B65}"/>
              </a:ext>
            </a:extLst>
          </p:cNvPr>
          <p:cNvSpPr txBox="1"/>
          <p:nvPr/>
        </p:nvSpPr>
        <p:spPr bwMode="auto">
          <a:xfrm>
            <a:off x="8519753" y="3906170"/>
            <a:ext cx="2195830" cy="3511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0000" rIns="90000" wrap="none">
            <a:normAutofit lnSpcReduction="10000"/>
          </a:bodyPr>
          <a:lstStyle/>
          <a:p>
            <a:pPr algn="l" defTabSz="913765" eaLnBrk="1" fontAlgn="auto" hangingPunct="1" indent="0" latinLnBrk="0" lvl="0" marL="0" marR="0" rtl="0">
              <a:spcBef>
                <a:spcPct val="0"/>
              </a:spcBef>
              <a:spcAft>
                <a:spcPct val="0"/>
              </a:spcAft>
              <a:buClrTx/>
              <a:buSzTx/>
              <a:buFontTx/>
              <a:buNone/>
              <a:defRPr/>
            </a:pPr>
            <a:r>
              <a:rPr altLang="en-US" b="1" baseline="0" cap="none" i="0" kern="1200" kumimoji="0" lang="zh-CN" noProof="0" normalizeH="0" spc="0" strike="noStrike" sz="1800" u="none">
                <a:ln>
                  <a:noFill/>
                </a:ln>
                <a:solidFill>
                  <a:schemeClr val="bg2">
                    <a:lumMod val="10000"/>
                  </a:schemeClr>
                </a:solidFill>
                <a:effectLst/>
                <a:uLnTx/>
                <a:uFillTx/>
                <a:latin charset="-122" panose="020b0400000000000000" pitchFamily="34" typeface="Noto Sans S Chinese DemiLight"/>
                <a:ea charset="-122" panose="020b0400000000000000" pitchFamily="34" typeface="Noto Sans S Chinese DemiLight"/>
              </a:rPr>
              <a:t>标题文本预设</a:t>
            </a:r>
          </a:p>
        </p:txBody>
      </p:sp>
    </p:spTree>
    <p:extLst>
      <p:ext uri="{BB962C8B-B14F-4D97-AF65-F5344CB8AC3E}">
        <p14:creationId val="141180313"/>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16">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childTnLst>
                                </p:cTn>
                              </p:par>
                            </p:childTnLst>
                          </p:cTn>
                        </p:par>
                        <p:par>
                          <p:cTn fill="hold" id="9" nodeType="afterGroup">
                            <p:stCondLst>
                              <p:cond delay="500"/>
                            </p:stCondLst>
                            <p:childTnLst>
                              <p:par>
                                <p:cTn fill="hold" id="10" nodeType="afterEffect" presetClass="entr" presetID="23" presetSubtype="16">
                                  <p:stCondLst>
                                    <p:cond delay="0"/>
                                  </p:stCondLst>
                                  <p:childTnLst>
                                    <p:set>
                                      <p:cBhvr>
                                        <p:cTn dur="1" fill="hold" id="11">
                                          <p:stCondLst>
                                            <p:cond delay="0"/>
                                          </p:stCondLst>
                                        </p:cTn>
                                        <p:tgtEl>
                                          <p:spTgt spid="37"/>
                                        </p:tgtEl>
                                        <p:attrNameLst>
                                          <p:attrName>style.visibility</p:attrName>
                                        </p:attrNameLst>
                                      </p:cBhvr>
                                      <p:to>
                                        <p:strVal val="visible"/>
                                      </p:to>
                                    </p:set>
                                    <p:anim calcmode="lin" valueType="num">
                                      <p:cBhvr>
                                        <p:cTn dur="500" fill="hold" id="12"/>
                                        <p:tgtEl>
                                          <p:spTgt spid="37"/>
                                        </p:tgtEl>
                                        <p:attrNameLst>
                                          <p:attrName>ppt_w</p:attrName>
                                        </p:attrNameLst>
                                      </p:cBhvr>
                                      <p:tavLst>
                                        <p:tav tm="0">
                                          <p:val>
                                            <p:fltVal val="0"/>
                                          </p:val>
                                        </p:tav>
                                        <p:tav tm="100000">
                                          <p:val>
                                            <p:strVal val="#ppt_w"/>
                                          </p:val>
                                        </p:tav>
                                      </p:tavLst>
                                    </p:anim>
                                    <p:anim calcmode="lin" valueType="num">
                                      <p:cBhvr>
                                        <p:cTn dur="500" fill="hold" id="13"/>
                                        <p:tgtEl>
                                          <p:spTgt spid="37"/>
                                        </p:tgtEl>
                                        <p:attrNameLst>
                                          <p:attrName>ppt_h</p:attrName>
                                        </p:attrNameLst>
                                      </p:cBhvr>
                                      <p:tavLst>
                                        <p:tav tm="0">
                                          <p:val>
                                            <p:fltVal val="0"/>
                                          </p:val>
                                        </p:tav>
                                        <p:tav tm="100000">
                                          <p:val>
                                            <p:strVal val="#ppt_h"/>
                                          </p:val>
                                        </p:tav>
                                      </p:tavLst>
                                    </p:anim>
                                  </p:childTnLst>
                                </p:cTn>
                              </p:par>
                            </p:childTnLst>
                          </p:cTn>
                        </p:par>
                        <p:par>
                          <p:cTn fill="hold" id="14" nodeType="afterGroup">
                            <p:stCondLst>
                              <p:cond delay="1000"/>
                            </p:stCondLst>
                            <p:childTnLst>
                              <p:par>
                                <p:cTn fill="hold" id="15" nodeType="afterEffect" presetClass="entr" presetID="23" presetSubtype="16">
                                  <p:stCondLst>
                                    <p:cond delay="0"/>
                                  </p:stCondLst>
                                  <p:childTnLst>
                                    <p:set>
                                      <p:cBhvr>
                                        <p:cTn dur="1" fill="hold" id="16">
                                          <p:stCondLst>
                                            <p:cond delay="0"/>
                                          </p:stCondLst>
                                        </p:cTn>
                                        <p:tgtEl>
                                          <p:spTgt spid="36"/>
                                        </p:tgtEl>
                                        <p:attrNameLst>
                                          <p:attrName>style.visibility</p:attrName>
                                        </p:attrNameLst>
                                      </p:cBhvr>
                                      <p:to>
                                        <p:strVal val="visible"/>
                                      </p:to>
                                    </p:set>
                                    <p:anim calcmode="lin" valueType="num">
                                      <p:cBhvr>
                                        <p:cTn dur="500" fill="hold" id="17"/>
                                        <p:tgtEl>
                                          <p:spTgt spid="36"/>
                                        </p:tgtEl>
                                        <p:attrNameLst>
                                          <p:attrName>ppt_w</p:attrName>
                                        </p:attrNameLst>
                                      </p:cBhvr>
                                      <p:tavLst>
                                        <p:tav tm="0">
                                          <p:val>
                                            <p:fltVal val="0"/>
                                          </p:val>
                                        </p:tav>
                                        <p:tav tm="100000">
                                          <p:val>
                                            <p:strVal val="#ppt_w"/>
                                          </p:val>
                                        </p:tav>
                                      </p:tavLst>
                                    </p:anim>
                                    <p:anim calcmode="lin" valueType="num">
                                      <p:cBhvr>
                                        <p:cTn dur="500" fill="hold" id="18"/>
                                        <p:tgtEl>
                                          <p:spTgt spid="36"/>
                                        </p:tgtEl>
                                        <p:attrNameLst>
                                          <p:attrName>ppt_h</p:attrName>
                                        </p:attrNameLst>
                                      </p:cBhvr>
                                      <p:tavLst>
                                        <p:tav tm="0">
                                          <p:val>
                                            <p:fltVal val="0"/>
                                          </p:val>
                                        </p:tav>
                                        <p:tav tm="100000">
                                          <p:val>
                                            <p:strVal val="#ppt_h"/>
                                          </p:val>
                                        </p:tav>
                                      </p:tavLst>
                                    </p:anim>
                                  </p:childTnLst>
                                </p:cTn>
                              </p:par>
                            </p:childTnLst>
                          </p:cTn>
                        </p:par>
                        <p:par>
                          <p:cTn fill="hold" id="19" nodeType="afterGroup">
                            <p:stCondLst>
                              <p:cond delay="1500"/>
                            </p:stCondLst>
                            <p:childTnLst>
                              <p:par>
                                <p:cTn fill="hold" id="20" nodeType="afterEffect" presetClass="entr" presetID="23" presetSubtype="16">
                                  <p:stCondLst>
                                    <p:cond delay="0"/>
                                  </p:stCondLst>
                                  <p:childTnLst>
                                    <p:set>
                                      <p:cBhvr>
                                        <p:cTn dur="1" fill="hold" id="21">
                                          <p:stCondLst>
                                            <p:cond delay="0"/>
                                          </p:stCondLst>
                                        </p:cTn>
                                        <p:tgtEl>
                                          <p:spTgt spid="39"/>
                                        </p:tgtEl>
                                        <p:attrNameLst>
                                          <p:attrName>style.visibility</p:attrName>
                                        </p:attrNameLst>
                                      </p:cBhvr>
                                      <p:to>
                                        <p:strVal val="visible"/>
                                      </p:to>
                                    </p:set>
                                    <p:anim calcmode="lin" valueType="num">
                                      <p:cBhvr>
                                        <p:cTn dur="500" fill="hold" id="22"/>
                                        <p:tgtEl>
                                          <p:spTgt spid="39"/>
                                        </p:tgtEl>
                                        <p:attrNameLst>
                                          <p:attrName>ppt_w</p:attrName>
                                        </p:attrNameLst>
                                      </p:cBhvr>
                                      <p:tavLst>
                                        <p:tav tm="0">
                                          <p:val>
                                            <p:fltVal val="0"/>
                                          </p:val>
                                        </p:tav>
                                        <p:tav tm="100000">
                                          <p:val>
                                            <p:strVal val="#ppt_w"/>
                                          </p:val>
                                        </p:tav>
                                      </p:tavLst>
                                    </p:anim>
                                    <p:anim calcmode="lin" valueType="num">
                                      <p:cBhvr>
                                        <p:cTn dur="500" fill="hold" id="23"/>
                                        <p:tgtEl>
                                          <p:spTgt spid="39"/>
                                        </p:tgtEl>
                                        <p:attrNameLst>
                                          <p:attrName>ppt_h</p:attrName>
                                        </p:attrNameLst>
                                      </p:cBhvr>
                                      <p:tavLst>
                                        <p:tav tm="0">
                                          <p:val>
                                            <p:fltVal val="0"/>
                                          </p:val>
                                        </p:tav>
                                        <p:tav tm="100000">
                                          <p:val>
                                            <p:strVal val="#ppt_h"/>
                                          </p:val>
                                        </p:tav>
                                      </p:tavLst>
                                    </p:anim>
                                  </p:childTnLst>
                                </p:cTn>
                              </p:par>
                            </p:childTnLst>
                          </p:cTn>
                        </p:par>
                      </p:childTnLst>
                    </p:cTn>
                  </p:par>
                  <p:par>
                    <p:cTn fill="hold" id="24" nodeType="clickPar">
                      <p:stCondLst>
                        <p:cond delay="indefinite"/>
                        <p:cond delay="0" evt="onBegin">
                          <p:tn val="23"/>
                        </p:cond>
                      </p:stCondLst>
                      <p:childTnLst>
                        <p:par>
                          <p:cTn fill="hold" id="25" nodeType="afterGroup">
                            <p:stCondLst>
                              <p:cond delay="0"/>
                            </p:stCondLst>
                            <p:childTnLst>
                              <p:par>
                                <p:cTn fill="hold" grpId="0" id="26" nodeType="clickEffect" presetClass="entr" presetID="22" presetSubtype="4">
                                  <p:stCondLst>
                                    <p:cond delay="0"/>
                                  </p:stCondLst>
                                  <p:childTnLst>
                                    <p:set>
                                      <p:cBhvr>
                                        <p:cTn dur="1" fill="hold" id="27">
                                          <p:stCondLst>
                                            <p:cond delay="0"/>
                                          </p:stCondLst>
                                        </p:cTn>
                                        <p:tgtEl>
                                          <p:spTgt spid="41"/>
                                        </p:tgtEl>
                                        <p:attrNameLst>
                                          <p:attrName>style.visibility</p:attrName>
                                        </p:attrNameLst>
                                      </p:cBhvr>
                                      <p:to>
                                        <p:strVal val="visible"/>
                                      </p:to>
                                    </p:set>
                                    <p:animEffect filter="wipe(down)" transition="in">
                                      <p:cBhvr>
                                        <p:cTn dur="500" id="28"/>
                                        <p:tgtEl>
                                          <p:spTgt spid="41"/>
                                        </p:tgtEl>
                                      </p:cBhvr>
                                    </p:animEffect>
                                  </p:childTnLst>
                                </p:cTn>
                              </p:par>
                            </p:childTnLst>
                          </p:cTn>
                        </p:par>
                      </p:childTnLst>
                    </p:cTn>
                  </p:par>
                  <p:par>
                    <p:cTn fill="hold" id="29" nodeType="clickPar">
                      <p:stCondLst>
                        <p:cond delay="indefinite"/>
                        <p:cond delay="0" evt="onBegin">
                          <p:tn val="28"/>
                        </p:cond>
                      </p:stCondLst>
                      <p:childTnLst>
                        <p:par>
                          <p:cTn fill="hold" id="30" nodeType="afterGroup">
                            <p:stCondLst>
                              <p:cond delay="0"/>
                            </p:stCondLst>
                            <p:childTnLst>
                              <p:par>
                                <p:cTn fill="hold" grpId="0" id="31" nodeType="clickEffect" presetClass="entr" presetID="22" presetSubtype="4">
                                  <p:stCondLst>
                                    <p:cond delay="0"/>
                                  </p:stCondLst>
                                  <p:childTnLst>
                                    <p:set>
                                      <p:cBhvr>
                                        <p:cTn dur="1" fill="hold" id="32">
                                          <p:stCondLst>
                                            <p:cond delay="0"/>
                                          </p:stCondLst>
                                        </p:cTn>
                                        <p:tgtEl>
                                          <p:spTgt spid="40"/>
                                        </p:tgtEl>
                                        <p:attrNameLst>
                                          <p:attrName>style.visibility</p:attrName>
                                        </p:attrNameLst>
                                      </p:cBhvr>
                                      <p:to>
                                        <p:strVal val="visible"/>
                                      </p:to>
                                    </p:set>
                                    <p:animEffect filter="wipe(down)" transition="in">
                                      <p:cBhvr>
                                        <p:cTn dur="500" id="33"/>
                                        <p:tgtEl>
                                          <p:spTgt spid="40"/>
                                        </p:tgtEl>
                                      </p:cBhvr>
                                    </p:animEffect>
                                  </p:childTnLst>
                                </p:cTn>
                              </p:par>
                            </p:childTnLst>
                          </p:cTn>
                        </p:par>
                      </p:childTnLst>
                    </p:cTn>
                  </p:par>
                  <p:par>
                    <p:cTn fill="hold" id="34" nodeType="clickPar">
                      <p:stCondLst>
                        <p:cond delay="indefinite"/>
                        <p:cond delay="0" evt="onBegin">
                          <p:tn val="33"/>
                        </p:cond>
                      </p:stCondLst>
                      <p:childTnLst>
                        <p:par>
                          <p:cTn fill="hold" id="35" nodeType="afterGroup">
                            <p:stCondLst>
                              <p:cond delay="0"/>
                            </p:stCondLst>
                            <p:childTnLst>
                              <p:par>
                                <p:cTn fill="hold" grpId="0" id="36" nodeType="clickEffect" presetClass="entr" presetID="22" presetSubtype="4">
                                  <p:stCondLst>
                                    <p:cond delay="0"/>
                                  </p:stCondLst>
                                  <p:childTnLst>
                                    <p:set>
                                      <p:cBhvr>
                                        <p:cTn dur="1" fill="hold" id="37">
                                          <p:stCondLst>
                                            <p:cond delay="0"/>
                                          </p:stCondLst>
                                        </p:cTn>
                                        <p:tgtEl>
                                          <p:spTgt spid="43"/>
                                        </p:tgtEl>
                                        <p:attrNameLst>
                                          <p:attrName>style.visibility</p:attrName>
                                        </p:attrNameLst>
                                      </p:cBhvr>
                                      <p:to>
                                        <p:strVal val="visible"/>
                                      </p:to>
                                    </p:set>
                                    <p:animEffect filter="wipe(down)" transition="in">
                                      <p:cBhvr>
                                        <p:cTn dur="500" id="38"/>
                                        <p:tgtEl>
                                          <p:spTgt spid="43"/>
                                        </p:tgtEl>
                                      </p:cBhvr>
                                    </p:animEffect>
                                  </p:childTnLst>
                                </p:cTn>
                              </p:par>
                            </p:childTnLst>
                          </p:cTn>
                        </p:par>
                      </p:childTnLst>
                    </p:cTn>
                  </p:par>
                  <p:par>
                    <p:cTn fill="hold" id="39" nodeType="clickPar">
                      <p:stCondLst>
                        <p:cond delay="indefinite"/>
                        <p:cond delay="0" evt="onBegin">
                          <p:tn val="38"/>
                        </p:cond>
                      </p:stCondLst>
                      <p:childTnLst>
                        <p:par>
                          <p:cTn fill="hold" id="40" nodeType="afterGroup">
                            <p:stCondLst>
                              <p:cond delay="0"/>
                            </p:stCondLst>
                            <p:childTnLst>
                              <p:par>
                                <p:cTn fill="hold" grpId="0" id="41" nodeType="clickEffect" presetClass="entr" presetID="22" presetSubtype="4">
                                  <p:stCondLst>
                                    <p:cond delay="0"/>
                                  </p:stCondLst>
                                  <p:childTnLst>
                                    <p:set>
                                      <p:cBhvr>
                                        <p:cTn dur="1" fill="hold" id="42">
                                          <p:stCondLst>
                                            <p:cond delay="0"/>
                                          </p:stCondLst>
                                        </p:cTn>
                                        <p:tgtEl>
                                          <p:spTgt spid="42"/>
                                        </p:tgtEl>
                                        <p:attrNameLst>
                                          <p:attrName>style.visibility</p:attrName>
                                        </p:attrNameLst>
                                      </p:cBhvr>
                                      <p:to>
                                        <p:strVal val="visible"/>
                                      </p:to>
                                    </p:set>
                                    <p:animEffect filter="wipe(down)" transition="in">
                                      <p:cBhvr>
                                        <p:cTn dur="500" id="43"/>
                                        <p:tgtEl>
                                          <p:spTgt spid="42"/>
                                        </p:tgtEl>
                                      </p:cBhvr>
                                    </p:animEffect>
                                  </p:childTnLst>
                                </p:cTn>
                              </p:par>
                            </p:childTnLst>
                          </p:cTn>
                        </p:par>
                      </p:childTnLst>
                    </p:cTn>
                  </p:par>
                  <p:par>
                    <p:cTn fill="hold" id="44" nodeType="clickPar">
                      <p:stCondLst>
                        <p:cond delay="indefinite"/>
                        <p:cond delay="0" evt="onBegin">
                          <p:tn val="43"/>
                        </p:cond>
                      </p:stCondLst>
                      <p:childTnLst>
                        <p:par>
                          <p:cTn fill="hold" id="45" nodeType="afterGroup">
                            <p:stCondLst>
                              <p:cond delay="0"/>
                            </p:stCondLst>
                            <p:childTnLst>
                              <p:par>
                                <p:cTn fill="hold" grpId="0" id="46" nodeType="clickEffect" presetClass="entr" presetID="22" presetSubtype="4">
                                  <p:stCondLst>
                                    <p:cond delay="0"/>
                                  </p:stCondLst>
                                  <p:childTnLst>
                                    <p:set>
                                      <p:cBhvr>
                                        <p:cTn dur="1" fill="hold" id="47">
                                          <p:stCondLst>
                                            <p:cond delay="0"/>
                                          </p:stCondLst>
                                        </p:cTn>
                                        <p:tgtEl>
                                          <p:spTgt spid="45"/>
                                        </p:tgtEl>
                                        <p:attrNameLst>
                                          <p:attrName>style.visibility</p:attrName>
                                        </p:attrNameLst>
                                      </p:cBhvr>
                                      <p:to>
                                        <p:strVal val="visible"/>
                                      </p:to>
                                    </p:set>
                                    <p:animEffect filter="wipe(down)" transition="in">
                                      <p:cBhvr>
                                        <p:cTn dur="500" id="48"/>
                                        <p:tgtEl>
                                          <p:spTgt spid="45"/>
                                        </p:tgtEl>
                                      </p:cBhvr>
                                    </p:animEffect>
                                  </p:childTnLst>
                                </p:cTn>
                              </p:par>
                            </p:childTnLst>
                          </p:cTn>
                        </p:par>
                      </p:childTnLst>
                    </p:cTn>
                  </p:par>
                  <p:par>
                    <p:cTn fill="hold" id="49" nodeType="clickPar">
                      <p:stCondLst>
                        <p:cond delay="indefinite"/>
                        <p:cond delay="0" evt="onBegin">
                          <p:tn val="48"/>
                        </p:cond>
                      </p:stCondLst>
                      <p:childTnLst>
                        <p:par>
                          <p:cTn fill="hold" id="50" nodeType="afterGroup">
                            <p:stCondLst>
                              <p:cond delay="0"/>
                            </p:stCondLst>
                            <p:childTnLst>
                              <p:par>
                                <p:cTn fill="hold" grpId="0" id="51" nodeType="clickEffect" presetClass="entr" presetID="22" presetSubtype="4">
                                  <p:stCondLst>
                                    <p:cond delay="0"/>
                                  </p:stCondLst>
                                  <p:childTnLst>
                                    <p:set>
                                      <p:cBhvr>
                                        <p:cTn dur="1" fill="hold" id="52">
                                          <p:stCondLst>
                                            <p:cond delay="0"/>
                                          </p:stCondLst>
                                        </p:cTn>
                                        <p:tgtEl>
                                          <p:spTgt spid="44"/>
                                        </p:tgtEl>
                                        <p:attrNameLst>
                                          <p:attrName>style.visibility</p:attrName>
                                        </p:attrNameLst>
                                      </p:cBhvr>
                                      <p:to>
                                        <p:strVal val="visible"/>
                                      </p:to>
                                    </p:set>
                                    <p:animEffect filter="wipe(down)" transition="in">
                                      <p:cBhvr>
                                        <p:cTn dur="500" id="53"/>
                                        <p:tgtEl>
                                          <p:spTgt spid="44"/>
                                        </p:tgtEl>
                                      </p:cBhvr>
                                    </p:animEffect>
                                  </p:childTnLst>
                                </p:cTn>
                              </p:par>
                            </p:childTnLst>
                          </p:cTn>
                        </p:par>
                      </p:childTnLst>
                    </p:cTn>
                  </p:par>
                  <p:par>
                    <p:cTn fill="hold" id="54" nodeType="clickPar">
                      <p:stCondLst>
                        <p:cond delay="indefinite"/>
                        <p:cond delay="0" evt="onBegin">
                          <p:tn val="53"/>
                        </p:cond>
                      </p:stCondLst>
                      <p:childTnLst>
                        <p:par>
                          <p:cTn fill="hold" id="55" nodeType="afterGroup">
                            <p:stCondLst>
                              <p:cond delay="0"/>
                            </p:stCondLst>
                            <p:childTnLst>
                              <p:par>
                                <p:cTn fill="hold" grpId="0" id="56" nodeType="clickEffect" presetClass="entr" presetID="22" presetSubtype="4">
                                  <p:stCondLst>
                                    <p:cond delay="0"/>
                                  </p:stCondLst>
                                  <p:childTnLst>
                                    <p:set>
                                      <p:cBhvr>
                                        <p:cTn dur="1" fill="hold" id="57">
                                          <p:stCondLst>
                                            <p:cond delay="0"/>
                                          </p:stCondLst>
                                        </p:cTn>
                                        <p:tgtEl>
                                          <p:spTgt spid="47"/>
                                        </p:tgtEl>
                                        <p:attrNameLst>
                                          <p:attrName>style.visibility</p:attrName>
                                        </p:attrNameLst>
                                      </p:cBhvr>
                                      <p:to>
                                        <p:strVal val="visible"/>
                                      </p:to>
                                    </p:set>
                                    <p:animEffect filter="wipe(down)" transition="in">
                                      <p:cBhvr>
                                        <p:cTn dur="500" id="58"/>
                                        <p:tgtEl>
                                          <p:spTgt spid="47"/>
                                        </p:tgtEl>
                                      </p:cBhvr>
                                    </p:animEffect>
                                  </p:childTnLst>
                                </p:cTn>
                              </p:par>
                            </p:childTnLst>
                          </p:cTn>
                        </p:par>
                      </p:childTnLst>
                    </p:cTn>
                  </p:par>
                  <p:par>
                    <p:cTn fill="hold" id="59" nodeType="clickPar">
                      <p:stCondLst>
                        <p:cond delay="indefinite"/>
                        <p:cond delay="0" evt="onBegin">
                          <p:tn val="58"/>
                        </p:cond>
                      </p:stCondLst>
                      <p:childTnLst>
                        <p:par>
                          <p:cTn fill="hold" id="60" nodeType="afterGroup">
                            <p:stCondLst>
                              <p:cond delay="0"/>
                            </p:stCondLst>
                            <p:childTnLst>
                              <p:par>
                                <p:cTn fill="hold" grpId="0" id="61" nodeType="clickEffect" presetClass="entr" presetID="22" presetSubtype="4">
                                  <p:stCondLst>
                                    <p:cond delay="0"/>
                                  </p:stCondLst>
                                  <p:childTnLst>
                                    <p:set>
                                      <p:cBhvr>
                                        <p:cTn dur="1" fill="hold" id="62">
                                          <p:stCondLst>
                                            <p:cond delay="0"/>
                                          </p:stCondLst>
                                        </p:cTn>
                                        <p:tgtEl>
                                          <p:spTgt spid="46"/>
                                        </p:tgtEl>
                                        <p:attrNameLst>
                                          <p:attrName>style.visibility</p:attrName>
                                        </p:attrNameLst>
                                      </p:cBhvr>
                                      <p:to>
                                        <p:strVal val="visible"/>
                                      </p:to>
                                    </p:set>
                                    <p:animEffect filter="wipe(down)" transition="in">
                                      <p:cBhvr>
                                        <p:cTn dur="500" id="63"/>
                                        <p:tgtEl>
                                          <p:spTgt spid="4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P grpId="0" spid="41"/>
      <p:bldP grpId="0" spid="42"/>
      <p:bldP grpId="0" spid="43"/>
      <p:bldP grpId="0" spid="44"/>
      <p:bldP grpId="0" spid="45"/>
      <p:bldP grpId="0" spid="46"/>
      <p:bldP grpId="0" spid="47"/>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5" name="组合 24">
            <a:extLst>
              <a:ext uri="{FF2B5EF4-FFF2-40B4-BE49-F238E27FC236}">
                <a16:creationId xmlns:a16="http://schemas.microsoft.com/office/drawing/2014/main" id="{41E86DB5-2259-4C97-8718-43350C4DC681}"/>
              </a:ext>
            </a:extLst>
          </p:cNvPr>
          <p:cNvGrpSpPr/>
          <p:nvPr/>
        </p:nvGrpSpPr>
        <p:grpSpPr>
          <a:xfrm>
            <a:off x="-38514" y="-8112"/>
            <a:ext cx="13670930" cy="6866112"/>
            <a:chOff x="-38514" y="-8112"/>
            <a:chExt cx="13670930" cy="6866112"/>
          </a:xfrm>
        </p:grpSpPr>
        <p:pic>
          <p:nvPicPr>
            <p:cNvPr id="3" name="图片 2">
              <a:extLst>
                <a:ext uri="{FF2B5EF4-FFF2-40B4-BE49-F238E27FC236}">
                  <a16:creationId xmlns:a16="http://schemas.microsoft.com/office/drawing/2014/main" id="{77F26AEF-E04F-4A54-B427-2A8B95CF3C66}"/>
                </a:ext>
              </a:extLst>
            </p:cNvPr>
            <p:cNvPicPr>
              <a:picLocks noChangeAspect="1"/>
            </p:cNvPicPr>
            <p:nvPr/>
          </p:nvPicPr>
          <p:blipFill>
            <a:blip r:embed="rId3">
              <a:extLst>
                <a:ext uri="{28A0092B-C50C-407E-A947-70E740481C1C}">
                  <a14:useLocalDpi val="0"/>
                </a:ext>
              </a:extLst>
            </a:blip>
            <a:stretch>
              <a:fillRect/>
            </a:stretch>
          </p:blipFill>
          <p:spPr>
            <a:xfrm>
              <a:off x="-38514" y="0"/>
              <a:ext cx="6858000" cy="6858000"/>
            </a:xfrm>
            <a:prstGeom prst="rect">
              <a:avLst/>
            </a:prstGeom>
          </p:spPr>
        </p:pic>
        <p:pic>
          <p:nvPicPr>
            <p:cNvPr id="22" name="图片 21">
              <a:extLst>
                <a:ext uri="{FF2B5EF4-FFF2-40B4-BE49-F238E27FC236}">
                  <a16:creationId xmlns:a16="http://schemas.microsoft.com/office/drawing/2014/main" id="{D0DBFB29-28A5-4F64-BA27-D1F00B97D64A}"/>
                </a:ext>
              </a:extLst>
            </p:cNvPr>
            <p:cNvPicPr>
              <a:picLocks noChangeAspect="1"/>
            </p:cNvPicPr>
            <p:nvPr/>
          </p:nvPicPr>
          <p:blipFill>
            <a:blip r:embed="rId4">
              <a:extLst>
                <a:ext uri="{28A0092B-C50C-407E-A947-70E740481C1C}">
                  <a14:useLocalDpi val="0"/>
                </a:ext>
              </a:extLst>
            </a:blip>
            <a:stretch>
              <a:fillRect/>
            </a:stretch>
          </p:blipFill>
          <p:spPr>
            <a:xfrm flipH="1">
              <a:off x="6812930" y="-8112"/>
              <a:ext cx="6819486" cy="6858000"/>
            </a:xfrm>
            <a:prstGeom prst="rect">
              <a:avLst/>
            </a:prstGeom>
          </p:spPr>
        </p:pic>
      </p:grpSp>
      <p:sp>
        <p:nvSpPr>
          <p:cNvPr id="4" name="矩形 3">
            <a:extLst>
              <a:ext uri="{FF2B5EF4-FFF2-40B4-BE49-F238E27FC236}">
                <a16:creationId xmlns:a16="http://schemas.microsoft.com/office/drawing/2014/main" id="{98481F9E-056B-4555-B178-33E5611BCAE2}"/>
              </a:ext>
            </a:extLst>
          </p:cNvPr>
          <p:cNvSpPr/>
          <p:nvPr/>
        </p:nvSpPr>
        <p:spPr>
          <a:xfrm>
            <a:off x="-172720" y="2936240"/>
            <a:ext cx="12364720" cy="3585140"/>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3" name="矩形 22">
            <a:extLst>
              <a:ext uri="{FF2B5EF4-FFF2-40B4-BE49-F238E27FC236}">
                <a16:creationId xmlns:a16="http://schemas.microsoft.com/office/drawing/2014/main" id="{DB825D14-4E42-4608-B469-E792F3431164}"/>
              </a:ext>
            </a:extLst>
          </p:cNvPr>
          <p:cNvSpPr/>
          <p:nvPr/>
        </p:nvSpPr>
        <p:spPr>
          <a:xfrm>
            <a:off x="162560" y="3129280"/>
            <a:ext cx="11795760" cy="3204285"/>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pic>
        <p:nvPicPr>
          <p:cNvPr id="24" name="Picture 15">
            <a:extLst>
              <a:ext uri="{FF2B5EF4-FFF2-40B4-BE49-F238E27FC236}">
                <a16:creationId xmlns:a16="http://schemas.microsoft.com/office/drawing/2014/main" id="{C0444D31-4B3B-496A-A98D-1BA4A9088677}"/>
              </a:ext>
            </a:extLst>
          </p:cNvPr>
          <p:cNvPicPr>
            <a:picLocks noChangeAspect="1"/>
          </p:cNvPicPr>
          <p:nvPr/>
        </p:nvPicPr>
        <p:blipFill>
          <a:blip r:embed="rId5">
            <a:extLst>
              <a:ext uri="{28A0092B-C50C-407E-A947-70E740481C1C}">
                <a14:useLocalDpi val="0"/>
              </a:ext>
            </a:extLst>
          </a:blip>
          <a:stretch>
            <a:fillRect/>
          </a:stretch>
        </p:blipFill>
        <p:spPr>
          <a:xfrm flipH="1" rot="5400000">
            <a:off x="5827063" y="1803453"/>
            <a:ext cx="914067" cy="10301852"/>
          </a:xfrm>
          <a:prstGeom prst="rect">
            <a:avLst/>
          </a:prstGeom>
        </p:spPr>
      </p:pic>
      <p:sp>
        <p:nvSpPr>
          <p:cNvPr id="17" name="Text Placeholder 3">
            <a:extLst>
              <a:ext uri="{FF2B5EF4-FFF2-40B4-BE49-F238E27FC236}">
                <a16:creationId xmlns:a16="http://schemas.microsoft.com/office/drawing/2014/main" id="{843A0A4C-377F-451B-8990-DFE175D63944}"/>
              </a:ext>
            </a:extLst>
          </p:cNvPr>
          <p:cNvSpPr txBox="1"/>
          <p:nvPr/>
        </p:nvSpPr>
        <p:spPr>
          <a:xfrm>
            <a:off x="4195375" y="3522337"/>
            <a:ext cx="1244600" cy="1341120"/>
          </a:xfrm>
          <a:prstGeom prst="rect">
            <a:avLst/>
          </a:prstGeom>
        </p:spPr>
        <p:txBody>
          <a:bodyPr anchor="ctr" bIns="0" lIns="0" rIns="0" tIns="0" wrap="none">
            <a:spAutoFit/>
          </a:bodyPr>
          <a:lstStyle>
            <a:lvl1pPr algn="ctr" indent="0" marL="0">
              <a:buNone/>
              <a:defRPr b="1" baseline="0" sz="2800">
                <a:solidFill>
                  <a:schemeClr val="tx2">
                    <a:lumMod val="60000"/>
                    <a:lumOff val="40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spcBef>
                <a:spcPct val="20000"/>
              </a:spcBef>
              <a:defRPr/>
            </a:pPr>
            <a:r>
              <a:rPr b="0" lang="en-US" sz="8800">
                <a:solidFill>
                  <a:schemeClr val="accent1"/>
                </a:solidFill>
                <a:cs typeface="+mn-ea"/>
                <a:sym typeface="+mn-lt"/>
              </a:rPr>
              <a:t>04</a:t>
            </a:r>
          </a:p>
        </p:txBody>
      </p:sp>
      <p:sp>
        <p:nvSpPr>
          <p:cNvPr id="18" name="文本框 17">
            <a:extLst>
              <a:ext uri="{FF2B5EF4-FFF2-40B4-BE49-F238E27FC236}">
                <a16:creationId xmlns:a16="http://schemas.microsoft.com/office/drawing/2014/main" id="{72D07BEC-E5BB-4892-A8D7-085794D5BB1F}"/>
              </a:ext>
            </a:extLst>
          </p:cNvPr>
          <p:cNvSpPr txBox="1"/>
          <p:nvPr/>
        </p:nvSpPr>
        <p:spPr>
          <a:xfrm>
            <a:off x="5478621" y="3907152"/>
            <a:ext cx="4203860" cy="861062"/>
          </a:xfrm>
          <a:prstGeom prst="rect">
            <a:avLst/>
          </a:prstGeom>
          <a:noFill/>
        </p:spPr>
        <p:txBody>
          <a:bodyPr bIns="34291" lIns="68580" rIns="68580" rtlCol="0" tIns="34291" wrap="square">
            <a:spAutoFit/>
          </a:bodyPr>
          <a:lstStyle/>
          <a:p>
            <a:pPr algn="dist">
              <a:lnSpc>
                <a:spcPct val="130000"/>
              </a:lnSpc>
            </a:pPr>
            <a:r>
              <a:rPr altLang="en-US" lang="zh-CN" sz="4000">
                <a:solidFill>
                  <a:schemeClr val="tx1">
                    <a:lumMod val="75000"/>
                    <a:lumOff val="25000"/>
                  </a:schemeClr>
                </a:solidFill>
                <a:cs typeface="+mn-ea"/>
                <a:sym typeface="+mn-lt"/>
              </a:rPr>
              <a:t>单击此处添加标题</a:t>
            </a:r>
          </a:p>
        </p:txBody>
      </p:sp>
      <p:cxnSp>
        <p:nvCxnSpPr>
          <p:cNvPr id="26" name="Straight Connector 13">
            <a:extLst>
              <a:ext uri="{FF2B5EF4-FFF2-40B4-BE49-F238E27FC236}">
                <a16:creationId xmlns:a16="http://schemas.microsoft.com/office/drawing/2014/main" id="{D7BE1D56-6458-4E43-91E0-FFAD9C5144C1}"/>
              </a:ext>
            </a:extLst>
          </p:cNvPr>
          <p:cNvCxnSpPr/>
          <p:nvPr/>
        </p:nvCxnSpPr>
        <p:spPr>
          <a:xfrm flipH="1">
            <a:off x="2745529" y="4999779"/>
            <a:ext cx="6936951" cy="0"/>
          </a:xfrm>
          <a:prstGeom prst="line">
            <a:avLst/>
          </a:prstGeom>
          <a:ln cap="sq" w="19050">
            <a:solidFill>
              <a:schemeClr val="accent1"/>
            </a:solidFill>
            <a:prstDash val="solid"/>
            <a:headEnd type="oval"/>
          </a:ln>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a16="http://schemas.microsoft.com/office/drawing/2014/main" id="{001B30E6-31E3-4F94-9AE8-A56D89065628}"/>
              </a:ext>
            </a:extLst>
          </p:cNvPr>
          <p:cNvSpPr txBox="1"/>
          <p:nvPr/>
        </p:nvSpPr>
        <p:spPr>
          <a:xfrm>
            <a:off x="2625692" y="5145827"/>
            <a:ext cx="7178708" cy="603504"/>
          </a:xfrm>
          <a:prstGeom prst="rect">
            <a:avLst/>
          </a:prstGeom>
          <a:noFill/>
        </p:spPr>
        <p:txBody>
          <a:bodyPr rtlCol="0" wrap="square">
            <a:spAutoFit/>
          </a:bodyPr>
          <a:lstStyle/>
          <a:p>
            <a:pPr algn="just">
              <a:lnSpc>
                <a:spcPct val="120000"/>
              </a:lnSpc>
            </a:pPr>
            <a:r>
              <a:rPr altLang="zh-CN" lang="en-US" sz="1400">
                <a:solidFill>
                  <a:schemeClr val="tx1">
                    <a:lumMod val="75000"/>
                    <a:lumOff val="25000"/>
                  </a:schemeClr>
                </a:solidFill>
                <a:cs typeface="+mn-ea"/>
                <a:sym typeface="+mn-lt"/>
              </a:rPr>
              <a:t>Please replace text, click add relevant headline, modify the text content, also can copy your content to this directly.</a:t>
            </a:r>
          </a:p>
        </p:txBody>
      </p:sp>
      <p:sp>
        <p:nvSpPr>
          <p:cNvPr id="28" name="文本框 27">
            <a:extLst>
              <a:ext uri="{FF2B5EF4-FFF2-40B4-BE49-F238E27FC236}">
                <a16:creationId xmlns:a16="http://schemas.microsoft.com/office/drawing/2014/main" id="{7AB5D7EE-3191-4177-AB0B-8C94B9CAD4BE}"/>
              </a:ext>
            </a:extLst>
          </p:cNvPr>
          <p:cNvSpPr txBox="1"/>
          <p:nvPr/>
        </p:nvSpPr>
        <p:spPr>
          <a:xfrm>
            <a:off x="2678703" y="3907463"/>
            <a:ext cx="1531036" cy="861062"/>
          </a:xfrm>
          <a:prstGeom prst="rect">
            <a:avLst/>
          </a:prstGeom>
          <a:noFill/>
        </p:spPr>
        <p:txBody>
          <a:bodyPr bIns="34291" lIns="68580" rIns="68580" rtlCol="0" tIns="34291" wrap="square">
            <a:spAutoFit/>
          </a:bodyPr>
          <a:lstStyle/>
          <a:p>
            <a:pPr>
              <a:lnSpc>
                <a:spcPct val="130000"/>
              </a:lnSpc>
            </a:pPr>
            <a:r>
              <a:rPr altLang="zh-CN" lang="en-US" sz="4000">
                <a:solidFill>
                  <a:schemeClr val="tx1">
                    <a:lumMod val="75000"/>
                    <a:lumOff val="25000"/>
                  </a:schemeClr>
                </a:solidFill>
                <a:cs typeface="+mn-ea"/>
                <a:sym typeface="+mn-lt"/>
              </a:rPr>
              <a:t>PART</a:t>
            </a:r>
          </a:p>
        </p:txBody>
      </p:sp>
    </p:spTree>
    <p:extLst>
      <p:ext uri="{BB962C8B-B14F-4D97-AF65-F5344CB8AC3E}">
        <p14:creationId val="3715420177"/>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2">
                                  <p:stCondLst>
                                    <p:cond delay="0"/>
                                  </p:stCondLst>
                                  <p:childTnLst>
                                    <p:set>
                                      <p:cBhvr>
                                        <p:cTn dur="1" fill="hold" id="6">
                                          <p:stCondLst>
                                            <p:cond delay="0"/>
                                          </p:stCondLst>
                                        </p:cTn>
                                        <p:tgtEl>
                                          <p:spTgt spid="28"/>
                                        </p:tgtEl>
                                        <p:attrNameLst>
                                          <p:attrName>style.visibility</p:attrName>
                                        </p:attrNameLst>
                                      </p:cBhvr>
                                      <p:to>
                                        <p:strVal val="visible"/>
                                      </p:to>
                                    </p:set>
                                    <p:anim calcmode="lin" valueType="num">
                                      <p:cBhvr additive="base">
                                        <p:cTn dur="500" fill="hold" id="7"/>
                                        <p:tgtEl>
                                          <p:spTgt spid="28"/>
                                        </p:tgtEl>
                                        <p:attrNameLst>
                                          <p:attrName>ppt_x</p:attrName>
                                        </p:attrNameLst>
                                      </p:cBhvr>
                                      <p:tavLst>
                                        <p:tav tm="0">
                                          <p:val>
                                            <p:strVal val="1+#ppt_w/2"/>
                                          </p:val>
                                        </p:tav>
                                        <p:tav tm="100000">
                                          <p:val>
                                            <p:strVal val="#ppt_x"/>
                                          </p:val>
                                        </p:tav>
                                      </p:tavLst>
                                    </p:anim>
                                    <p:anim calcmode="lin" valueType="num">
                                      <p:cBhvr additive="base">
                                        <p:cTn dur="500" fill="hold" id="8"/>
                                        <p:tgtEl>
                                          <p:spTgt spid="28"/>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1" id="10" nodeType="afterEffect" presetClass="emph" presetID="26" presetSubtype="0">
                                  <p:stCondLst>
                                    <p:cond delay="0"/>
                                  </p:stCondLst>
                                  <p:childTnLst>
                                    <p:animEffect filter="fade" transition="out">
                                      <p:cBhvr>
                                        <p:cTn dur="500" id="11" tmFilter="0, 0; .2, .5; .8, .5; 1, 0"/>
                                        <p:tgtEl>
                                          <p:spTgt spid="28"/>
                                        </p:tgtEl>
                                      </p:cBhvr>
                                    </p:animEffect>
                                    <p:animScale>
                                      <p:cBhvr>
                                        <p:cTn autoRev="1" dur="250" fill="hold" id="12"/>
                                        <p:tgtEl>
                                          <p:spTgt spid="28"/>
                                        </p:tgtEl>
                                      </p:cBhvr>
                                      <p:by x="105000" y="105000"/>
                                    </p:animScale>
                                  </p:childTnLst>
                                </p:cTn>
                              </p:par>
                            </p:childTnLst>
                          </p:cTn>
                        </p:par>
                        <p:par>
                          <p:cTn fill="hold" id="13" nodeType="afterGroup">
                            <p:stCondLst>
                              <p:cond delay="1000"/>
                            </p:stCondLst>
                            <p:childTnLst>
                              <p:par>
                                <p:cTn fill="hold" grpId="0" id="14" nodeType="afterEffect" presetClass="entr" presetID="2" presetSubtype="8">
                                  <p:stCondLst>
                                    <p:cond delay="0"/>
                                  </p:stCondLst>
                                  <p:childTnLst>
                                    <p:set>
                                      <p:cBhvr>
                                        <p:cTn dur="1" fill="hold" id="15">
                                          <p:stCondLst>
                                            <p:cond delay="0"/>
                                          </p:stCondLst>
                                        </p:cTn>
                                        <p:tgtEl>
                                          <p:spTgt spid="17"/>
                                        </p:tgtEl>
                                        <p:attrNameLst>
                                          <p:attrName>style.visibility</p:attrName>
                                        </p:attrNameLst>
                                      </p:cBhvr>
                                      <p:to>
                                        <p:strVal val="visible"/>
                                      </p:to>
                                    </p:set>
                                    <p:anim calcmode="lin" valueType="num">
                                      <p:cBhvr additive="base">
                                        <p:cTn dur="500" fill="hold" id="16"/>
                                        <p:tgtEl>
                                          <p:spTgt spid="17"/>
                                        </p:tgtEl>
                                        <p:attrNameLst>
                                          <p:attrName>ppt_x</p:attrName>
                                        </p:attrNameLst>
                                      </p:cBhvr>
                                      <p:tavLst>
                                        <p:tav tm="0">
                                          <p:val>
                                            <p:strVal val="0-#ppt_w/2"/>
                                          </p:val>
                                        </p:tav>
                                        <p:tav tm="100000">
                                          <p:val>
                                            <p:strVal val="#ppt_x"/>
                                          </p:val>
                                        </p:tav>
                                      </p:tavLst>
                                    </p:anim>
                                    <p:anim calcmode="lin" valueType="num">
                                      <p:cBhvr additive="base">
                                        <p:cTn dur="500" fill="hold" id="17"/>
                                        <p:tgtEl>
                                          <p:spTgt spid="17"/>
                                        </p:tgtEl>
                                        <p:attrNameLst>
                                          <p:attrName>ppt_y</p:attrName>
                                        </p:attrNameLst>
                                      </p:cBhvr>
                                      <p:tavLst>
                                        <p:tav tm="0">
                                          <p:val>
                                            <p:strVal val="#ppt_y"/>
                                          </p:val>
                                        </p:tav>
                                        <p:tav tm="100000">
                                          <p:val>
                                            <p:strVal val="#ppt_y"/>
                                          </p:val>
                                        </p:tav>
                                      </p:tavLst>
                                    </p:anim>
                                  </p:childTnLst>
                                </p:cTn>
                              </p:par>
                              <p:par>
                                <p:cTn fill="hold" grpId="0" id="18" nodeType="withEffect" presetClass="entr" presetID="2" presetSubtype="2">
                                  <p:stCondLst>
                                    <p:cond delay="0"/>
                                  </p:stCondLst>
                                  <p:childTnLst>
                                    <p:set>
                                      <p:cBhvr>
                                        <p:cTn dur="1" fill="hold" id="19">
                                          <p:stCondLst>
                                            <p:cond delay="0"/>
                                          </p:stCondLst>
                                        </p:cTn>
                                        <p:tgtEl>
                                          <p:spTgt spid="18"/>
                                        </p:tgtEl>
                                        <p:attrNameLst>
                                          <p:attrName>style.visibility</p:attrName>
                                        </p:attrNameLst>
                                      </p:cBhvr>
                                      <p:to>
                                        <p:strVal val="visible"/>
                                      </p:to>
                                    </p:set>
                                    <p:anim calcmode="lin" valueType="num">
                                      <p:cBhvr additive="base">
                                        <p:cTn dur="500" fill="hold" id="20"/>
                                        <p:tgtEl>
                                          <p:spTgt spid="18"/>
                                        </p:tgtEl>
                                        <p:attrNameLst>
                                          <p:attrName>ppt_x</p:attrName>
                                        </p:attrNameLst>
                                      </p:cBhvr>
                                      <p:tavLst>
                                        <p:tav tm="0">
                                          <p:val>
                                            <p:strVal val="1+#ppt_w/2"/>
                                          </p:val>
                                        </p:tav>
                                        <p:tav tm="100000">
                                          <p:val>
                                            <p:strVal val="#ppt_x"/>
                                          </p:val>
                                        </p:tav>
                                      </p:tavLst>
                                    </p:anim>
                                    <p:anim calcmode="lin" valueType="num">
                                      <p:cBhvr additive="base">
                                        <p:cTn dur="500" fill="hold" id="21"/>
                                        <p:tgtEl>
                                          <p:spTgt spid="18"/>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1500"/>
                            </p:stCondLst>
                            <p:childTnLst>
                              <p:par>
                                <p:cTn fill="hold" grpId="1" id="23" nodeType="afterEffect" presetClass="emph" presetID="26" presetSubtype="0">
                                  <p:stCondLst>
                                    <p:cond delay="0"/>
                                  </p:stCondLst>
                                  <p:childTnLst>
                                    <p:animEffect filter="fade" transition="out">
                                      <p:cBhvr>
                                        <p:cTn dur="500" id="24" tmFilter="0, 0; .2, .5; .8, .5; 1, 0"/>
                                        <p:tgtEl>
                                          <p:spTgt spid="18"/>
                                        </p:tgtEl>
                                      </p:cBhvr>
                                    </p:animEffect>
                                    <p:animScale>
                                      <p:cBhvr>
                                        <p:cTn autoRev="1" dur="250" fill="hold" id="25"/>
                                        <p:tgtEl>
                                          <p:spTgt spid="18"/>
                                        </p:tgtEl>
                                      </p:cBhvr>
                                      <p:by x="105000" y="105000"/>
                                    </p:animScale>
                                  </p:childTnLst>
                                </p:cTn>
                              </p:par>
                            </p:childTnLst>
                          </p:cTn>
                        </p:par>
                        <p:par>
                          <p:cTn fill="hold" id="26" nodeType="afterGroup">
                            <p:stCondLst>
                              <p:cond delay="2000"/>
                            </p:stCondLst>
                            <p:childTnLst>
                              <p:par>
                                <p:cTn fill="hold" id="27" nodeType="afterEffect" presetClass="entr" presetID="2" presetSubtype="8">
                                  <p:stCondLst>
                                    <p:cond delay="0"/>
                                  </p:stCondLst>
                                  <p:childTnLst>
                                    <p:set>
                                      <p:cBhvr>
                                        <p:cTn dur="1" fill="hold" id="28">
                                          <p:stCondLst>
                                            <p:cond delay="0"/>
                                          </p:stCondLst>
                                        </p:cTn>
                                        <p:tgtEl>
                                          <p:spTgt spid="26"/>
                                        </p:tgtEl>
                                        <p:attrNameLst>
                                          <p:attrName>style.visibility</p:attrName>
                                        </p:attrNameLst>
                                      </p:cBhvr>
                                      <p:to>
                                        <p:strVal val="visible"/>
                                      </p:to>
                                    </p:set>
                                    <p:anim calcmode="lin" valueType="num">
                                      <p:cBhvr additive="base">
                                        <p:cTn dur="500" fill="hold" id="29"/>
                                        <p:tgtEl>
                                          <p:spTgt spid="26"/>
                                        </p:tgtEl>
                                        <p:attrNameLst>
                                          <p:attrName>ppt_x</p:attrName>
                                        </p:attrNameLst>
                                      </p:cBhvr>
                                      <p:tavLst>
                                        <p:tav tm="0">
                                          <p:val>
                                            <p:strVal val="0-#ppt_w/2"/>
                                          </p:val>
                                        </p:tav>
                                        <p:tav tm="100000">
                                          <p:val>
                                            <p:strVal val="#ppt_x"/>
                                          </p:val>
                                        </p:tav>
                                      </p:tavLst>
                                    </p:anim>
                                    <p:anim calcmode="lin" valueType="num">
                                      <p:cBhvr additive="base">
                                        <p:cTn dur="500" fill="hold" id="30"/>
                                        <p:tgtEl>
                                          <p:spTgt spid="26"/>
                                        </p:tgtEl>
                                        <p:attrNameLst>
                                          <p:attrName>ppt_y</p:attrName>
                                        </p:attrNameLst>
                                      </p:cBhvr>
                                      <p:tavLst>
                                        <p:tav tm="0">
                                          <p:val>
                                            <p:strVal val="#ppt_y"/>
                                          </p:val>
                                        </p:tav>
                                        <p:tav tm="100000">
                                          <p:val>
                                            <p:strVal val="#ppt_y"/>
                                          </p:val>
                                        </p:tav>
                                      </p:tavLst>
                                    </p:anim>
                                  </p:childTnLst>
                                </p:cTn>
                              </p:par>
                            </p:childTnLst>
                          </p:cTn>
                        </p:par>
                      </p:childTnLst>
                    </p:cTn>
                  </p:par>
                  <p:par>
                    <p:cTn fill="hold" id="31" nodeType="clickPar">
                      <p:stCondLst>
                        <p:cond delay="indefinite"/>
                        <p:cond delay="0" evt="onBegin">
                          <p:tn val="30"/>
                        </p:cond>
                      </p:stCondLst>
                      <p:childTnLst>
                        <p:par>
                          <p:cTn fill="hold" id="32" nodeType="afterGroup">
                            <p:stCondLst>
                              <p:cond delay="0"/>
                            </p:stCondLst>
                            <p:childTnLst>
                              <p:par>
                                <p:cTn fill="hold" grpId="0" id="33" nodeType="clickEffect" presetClass="entr" presetID="22" presetSubtype="4">
                                  <p:stCondLst>
                                    <p:cond delay="0"/>
                                  </p:stCondLst>
                                  <p:childTnLst>
                                    <p:set>
                                      <p:cBhvr>
                                        <p:cTn dur="1" fill="hold" id="34">
                                          <p:stCondLst>
                                            <p:cond delay="0"/>
                                          </p:stCondLst>
                                        </p:cTn>
                                        <p:tgtEl>
                                          <p:spTgt spid="27"/>
                                        </p:tgtEl>
                                        <p:attrNameLst>
                                          <p:attrName>style.visibility</p:attrName>
                                        </p:attrNameLst>
                                      </p:cBhvr>
                                      <p:to>
                                        <p:strVal val="visible"/>
                                      </p:to>
                                    </p:set>
                                    <p:animEffect filter="wipe(down)" transition="in">
                                      <p:cBhvr>
                                        <p:cTn dur="500" id="35"/>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1" spid="18"/>
      <p:bldP grpId="0" spid="27"/>
      <p:bldP grpId="0" spid="28"/>
      <p:bldP grpId="1" spid="28"/>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1" name="组合 60">
            <a:extLst>
              <a:ext uri="{FF2B5EF4-FFF2-40B4-BE49-F238E27FC236}">
                <a16:creationId xmlns:a16="http://schemas.microsoft.com/office/drawing/2014/main" id="{EF3C221B-A82A-44E3-B3EB-24147436ADCE}"/>
              </a:ext>
            </a:extLst>
          </p:cNvPr>
          <p:cNvGrpSpPr/>
          <p:nvPr/>
        </p:nvGrpSpPr>
        <p:grpSpPr>
          <a:xfrm>
            <a:off x="-38514" y="-8112"/>
            <a:ext cx="13681091" cy="6866112"/>
            <a:chOff x="-38514" y="-8112"/>
            <a:chExt cx="13681091" cy="6866112"/>
          </a:xfrm>
        </p:grpSpPr>
        <p:pic>
          <p:nvPicPr>
            <p:cNvPr id="62" name="图片 61">
              <a:extLst>
                <a:ext uri="{FF2B5EF4-FFF2-40B4-BE49-F238E27FC236}">
                  <a16:creationId xmlns:a16="http://schemas.microsoft.com/office/drawing/2014/main" id="{4E8073A7-4D5D-4E79-A464-DF05AF9743E8}"/>
                </a:ext>
              </a:extLst>
            </p:cNvPr>
            <p:cNvPicPr>
              <a:picLocks noChangeAspect="1"/>
            </p:cNvPicPr>
            <p:nvPr/>
          </p:nvPicPr>
          <p:blipFill>
            <a:blip r:embed="rId3">
              <a:extLst>
                <a:ext uri="{28A0092B-C50C-407E-A947-70E740481C1C}">
                  <a14:useLocalDpi val="0"/>
                </a:ext>
              </a:extLst>
            </a:blip>
            <a:stretch>
              <a:fillRect/>
            </a:stretch>
          </p:blipFill>
          <p:spPr>
            <a:xfrm>
              <a:off x="-38514" y="0"/>
              <a:ext cx="6858000" cy="6858000"/>
            </a:xfrm>
            <a:prstGeom prst="rect">
              <a:avLst/>
            </a:prstGeom>
          </p:spPr>
        </p:pic>
        <p:pic>
          <p:nvPicPr>
            <p:cNvPr id="63" name="图片 62">
              <a:extLst>
                <a:ext uri="{FF2B5EF4-FFF2-40B4-BE49-F238E27FC236}">
                  <a16:creationId xmlns:a16="http://schemas.microsoft.com/office/drawing/2014/main" id="{A9FEDC58-8324-46C6-BB82-AB24CF20F063}"/>
                </a:ext>
              </a:extLst>
            </p:cNvPr>
            <p:cNvPicPr>
              <a:picLocks noChangeAspect="1"/>
            </p:cNvPicPr>
            <p:nvPr/>
          </p:nvPicPr>
          <p:blipFill>
            <a:blip r:embed="rId4">
              <a:extLst>
                <a:ext uri="{28A0092B-C50C-407E-A947-70E740481C1C}">
                  <a14:useLocalDpi val="0"/>
                </a:ext>
              </a:extLst>
            </a:blip>
            <a:stretch>
              <a:fillRect/>
            </a:stretch>
          </p:blipFill>
          <p:spPr>
            <a:xfrm flipH="1">
              <a:off x="6823090" y="-8112"/>
              <a:ext cx="6819486" cy="6858000"/>
            </a:xfrm>
            <a:prstGeom prst="rect">
              <a:avLst/>
            </a:prstGeom>
          </p:spPr>
        </p:pic>
      </p:grpSp>
      <p:sp>
        <p:nvSpPr>
          <p:cNvPr id="64" name="矩形 63">
            <a:extLst>
              <a:ext uri="{FF2B5EF4-FFF2-40B4-BE49-F238E27FC236}">
                <a16:creationId xmlns:a16="http://schemas.microsoft.com/office/drawing/2014/main" id="{8DB3EC69-51C9-47FC-B42A-44E5ABECD373}"/>
              </a:ext>
            </a:extLst>
          </p:cNvPr>
          <p:cNvSpPr/>
          <p:nvPr/>
        </p:nvSpPr>
        <p:spPr>
          <a:xfrm>
            <a:off x="322731" y="849018"/>
            <a:ext cx="11577916" cy="5372287"/>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65" name="矩形 64">
            <a:extLst>
              <a:ext uri="{FF2B5EF4-FFF2-40B4-BE49-F238E27FC236}">
                <a16:creationId xmlns:a16="http://schemas.microsoft.com/office/drawing/2014/main" id="{6628472C-2FDA-4245-9B62-A6CF49C9B3F1}"/>
              </a:ext>
            </a:extLst>
          </p:cNvPr>
          <p:cNvSpPr/>
          <p:nvPr/>
        </p:nvSpPr>
        <p:spPr>
          <a:xfrm>
            <a:off x="524436" y="1068646"/>
            <a:ext cx="11161058" cy="4940336"/>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pic>
        <p:nvPicPr>
          <p:cNvPr id="66" name="Picture 15">
            <a:extLst>
              <a:ext uri="{FF2B5EF4-FFF2-40B4-BE49-F238E27FC236}">
                <a16:creationId xmlns:a16="http://schemas.microsoft.com/office/drawing/2014/main" id="{020CD0B9-1D65-4D41-BA00-41AACD4F5BBB}"/>
              </a:ext>
            </a:extLst>
          </p:cNvPr>
          <p:cNvPicPr>
            <a:picLocks noChangeAspect="1"/>
          </p:cNvPicPr>
          <p:nvPr/>
        </p:nvPicPr>
        <p:blipFill>
          <a:blip r:embed="rId5">
            <a:extLst>
              <a:ext uri="{28A0092B-C50C-407E-A947-70E740481C1C}">
                <a14:useLocalDpi val="0"/>
              </a:ext>
            </a:extLst>
          </a:blip>
          <a:stretch>
            <a:fillRect/>
          </a:stretch>
        </p:blipFill>
        <p:spPr>
          <a:xfrm flipH="1" rot="5400000">
            <a:off x="5827063" y="1524913"/>
            <a:ext cx="914067" cy="10301852"/>
          </a:xfrm>
          <a:prstGeom prst="rect">
            <a:avLst/>
          </a:prstGeom>
        </p:spPr>
      </p:pic>
      <p:sp>
        <p:nvSpPr>
          <p:cNvPr id="42" name="矩形 41">
            <a:extLst>
              <a:ext uri="{FF2B5EF4-FFF2-40B4-BE49-F238E27FC236}">
                <a16:creationId xmlns:a16="http://schemas.microsoft.com/office/drawing/2014/main" id="{371E27B3-EB32-499A-A689-EE80FE31FD4A}"/>
              </a:ext>
            </a:extLst>
          </p:cNvPr>
          <p:cNvSpPr>
            <a:spLocks noChangeArrowheads="1"/>
          </p:cNvSpPr>
          <p:nvPr/>
        </p:nvSpPr>
        <p:spPr bwMode="auto">
          <a:xfrm>
            <a:off x="4409462" y="359392"/>
            <a:ext cx="1371600"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r>
              <a:rPr altLang="en-US" lang="zh-CN" sz="3600">
                <a:solidFill>
                  <a:schemeClr val="accent1"/>
                </a:solidFill>
                <a:cs typeface="+mn-ea"/>
                <a:sym typeface="+mn-lt"/>
              </a:rPr>
              <a:t>目  录</a:t>
            </a:r>
          </a:p>
        </p:txBody>
      </p:sp>
      <p:cxnSp>
        <p:nvCxnSpPr>
          <p:cNvPr id="43" name="直接连接符 42">
            <a:extLst>
              <a:ext uri="{FF2B5EF4-FFF2-40B4-BE49-F238E27FC236}">
                <a16:creationId xmlns:a16="http://schemas.microsoft.com/office/drawing/2014/main" id="{D2FAF078-76E3-423B-8157-FE1C49F1A6FE}"/>
              </a:ext>
            </a:extLst>
          </p:cNvPr>
          <p:cNvCxnSpPr/>
          <p:nvPr/>
        </p:nvCxnSpPr>
        <p:spPr>
          <a:xfrm flipH="1">
            <a:off x="3937151" y="1068646"/>
            <a:ext cx="0" cy="4940336"/>
          </a:xfrm>
          <a:prstGeom prst="line">
            <a:avLst/>
          </a:prstGeom>
          <a:ln w="9525">
            <a:solidFill>
              <a:schemeClr val="bg1">
                <a:lumMod val="50000"/>
              </a:schemeClr>
            </a:solidFill>
            <a:prstDash val="solid"/>
            <a:headEnd len="med" type="none" w="med"/>
            <a:tailEnd len="med" type="none" w="med"/>
          </a:ln>
        </p:spPr>
        <p:style>
          <a:lnRef idx="1">
            <a:schemeClr val="accent1"/>
          </a:lnRef>
          <a:fillRef idx="0">
            <a:schemeClr val="accent1"/>
          </a:fillRef>
          <a:effectRef idx="0">
            <a:schemeClr val="accent1"/>
          </a:effectRef>
          <a:fontRef idx="minor">
            <a:schemeClr val="tx1"/>
          </a:fontRef>
        </p:style>
      </p:cxnSp>
      <p:sp>
        <p:nvSpPr>
          <p:cNvPr id="44" name="椭圆 43">
            <a:extLst>
              <a:ext uri="{FF2B5EF4-FFF2-40B4-BE49-F238E27FC236}">
                <a16:creationId xmlns:a16="http://schemas.microsoft.com/office/drawing/2014/main" id="{6AA2B2F3-11F5-4B89-9C47-03B2C320DFAF}"/>
              </a:ext>
            </a:extLst>
          </p:cNvPr>
          <p:cNvSpPr/>
          <p:nvPr/>
        </p:nvSpPr>
        <p:spPr>
          <a:xfrm>
            <a:off x="3835088" y="1858176"/>
            <a:ext cx="189657" cy="18971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cs typeface="+mn-ea"/>
              <a:sym typeface="+mn-lt"/>
            </a:endParaRPr>
          </a:p>
        </p:txBody>
      </p:sp>
      <p:sp>
        <p:nvSpPr>
          <p:cNvPr id="45" name="椭圆 44">
            <a:extLst>
              <a:ext uri="{FF2B5EF4-FFF2-40B4-BE49-F238E27FC236}">
                <a16:creationId xmlns:a16="http://schemas.microsoft.com/office/drawing/2014/main" id="{C914EBF5-9770-4035-AB54-6F5A5433D949}"/>
              </a:ext>
            </a:extLst>
          </p:cNvPr>
          <p:cNvSpPr/>
          <p:nvPr/>
        </p:nvSpPr>
        <p:spPr>
          <a:xfrm>
            <a:off x="3835088" y="2897353"/>
            <a:ext cx="189657" cy="189715"/>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1"/>
              </a:solidFill>
              <a:cs typeface="+mn-ea"/>
              <a:sym typeface="+mn-lt"/>
            </a:endParaRPr>
          </a:p>
        </p:txBody>
      </p:sp>
      <p:sp>
        <p:nvSpPr>
          <p:cNvPr id="46" name="椭圆 45">
            <a:extLst>
              <a:ext uri="{FF2B5EF4-FFF2-40B4-BE49-F238E27FC236}">
                <a16:creationId xmlns:a16="http://schemas.microsoft.com/office/drawing/2014/main" id="{A98028C0-1DD3-4AC8-9D7E-599C8C5C914C}"/>
              </a:ext>
            </a:extLst>
          </p:cNvPr>
          <p:cNvSpPr/>
          <p:nvPr/>
        </p:nvSpPr>
        <p:spPr>
          <a:xfrm>
            <a:off x="3835088" y="3869300"/>
            <a:ext cx="189657" cy="189715"/>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1"/>
              </a:solidFill>
              <a:cs typeface="+mn-ea"/>
              <a:sym typeface="+mn-lt"/>
            </a:endParaRPr>
          </a:p>
        </p:txBody>
      </p:sp>
      <p:sp>
        <p:nvSpPr>
          <p:cNvPr id="47" name="椭圆 46">
            <a:extLst>
              <a:ext uri="{FF2B5EF4-FFF2-40B4-BE49-F238E27FC236}">
                <a16:creationId xmlns:a16="http://schemas.microsoft.com/office/drawing/2014/main" id="{6117FFFB-D442-40A7-B095-7DFDA7585177}"/>
              </a:ext>
            </a:extLst>
          </p:cNvPr>
          <p:cNvSpPr/>
          <p:nvPr/>
        </p:nvSpPr>
        <p:spPr>
          <a:xfrm>
            <a:off x="3835088" y="4841243"/>
            <a:ext cx="189657" cy="189715"/>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1"/>
              </a:solidFill>
              <a:cs typeface="+mn-ea"/>
              <a:sym typeface="+mn-lt"/>
            </a:endParaRPr>
          </a:p>
        </p:txBody>
      </p:sp>
      <p:sp>
        <p:nvSpPr>
          <p:cNvPr id="48" name="文本框 23">
            <a:extLst>
              <a:ext uri="{FF2B5EF4-FFF2-40B4-BE49-F238E27FC236}">
                <a16:creationId xmlns:a16="http://schemas.microsoft.com/office/drawing/2014/main" id="{170807B6-86CC-445D-8619-3833B16756B5}"/>
              </a:ext>
            </a:extLst>
          </p:cNvPr>
          <p:cNvSpPr txBox="1"/>
          <p:nvPr/>
        </p:nvSpPr>
        <p:spPr>
          <a:xfrm>
            <a:off x="4837252" y="1565573"/>
            <a:ext cx="3493946" cy="725424"/>
          </a:xfrm>
          <a:prstGeom prst="rect">
            <a:avLst/>
          </a:prstGeom>
          <a:noFill/>
        </p:spPr>
        <p:txBody>
          <a:bodyPr rtlCol="0" wrap="square">
            <a:spAutoFit/>
          </a:bodyPr>
          <a:lstStyle/>
          <a:p>
            <a:pPr algn="dist">
              <a:lnSpc>
                <a:spcPct val="130000"/>
              </a:lnSpc>
            </a:pPr>
            <a:r>
              <a:rPr altLang="en-US" lang="zh-CN" sz="3200">
                <a:solidFill>
                  <a:schemeClr val="tx1">
                    <a:lumMod val="75000"/>
                    <a:lumOff val="25000"/>
                  </a:schemeClr>
                </a:solidFill>
                <a:cs typeface="+mn-ea"/>
                <a:sym typeface="+mn-lt"/>
              </a:rPr>
              <a:t>单击此处添加标题</a:t>
            </a:r>
          </a:p>
        </p:txBody>
      </p:sp>
      <p:sp>
        <p:nvSpPr>
          <p:cNvPr id="49" name="文本框 23">
            <a:extLst>
              <a:ext uri="{FF2B5EF4-FFF2-40B4-BE49-F238E27FC236}">
                <a16:creationId xmlns:a16="http://schemas.microsoft.com/office/drawing/2014/main" id="{4D6E31D1-C730-4243-BCC6-434A07058CCB}"/>
              </a:ext>
            </a:extLst>
          </p:cNvPr>
          <p:cNvSpPr txBox="1"/>
          <p:nvPr/>
        </p:nvSpPr>
        <p:spPr>
          <a:xfrm>
            <a:off x="4837250" y="2635627"/>
            <a:ext cx="3493943" cy="725424"/>
          </a:xfrm>
          <a:prstGeom prst="rect">
            <a:avLst/>
          </a:prstGeom>
          <a:noFill/>
        </p:spPr>
        <p:txBody>
          <a:bodyPr rtlCol="0" wrap="square">
            <a:spAutoFit/>
          </a:bodyPr>
          <a:lstStyle/>
          <a:p>
            <a:pPr algn="dist">
              <a:lnSpc>
                <a:spcPct val="130000"/>
              </a:lnSpc>
            </a:pPr>
            <a:r>
              <a:rPr altLang="en-US" lang="zh-CN" sz="3200">
                <a:solidFill>
                  <a:schemeClr val="tx1">
                    <a:lumMod val="75000"/>
                    <a:lumOff val="25000"/>
                  </a:schemeClr>
                </a:solidFill>
                <a:cs typeface="+mn-ea"/>
                <a:sym typeface="+mn-lt"/>
              </a:rPr>
              <a:t>单击此处添加标题</a:t>
            </a:r>
          </a:p>
        </p:txBody>
      </p:sp>
      <p:sp>
        <p:nvSpPr>
          <p:cNvPr id="50" name="文本框 23">
            <a:extLst>
              <a:ext uri="{FF2B5EF4-FFF2-40B4-BE49-F238E27FC236}">
                <a16:creationId xmlns:a16="http://schemas.microsoft.com/office/drawing/2014/main" id="{00B55438-43F6-4F92-9287-38481FFFE776}"/>
              </a:ext>
            </a:extLst>
          </p:cNvPr>
          <p:cNvSpPr txBox="1"/>
          <p:nvPr/>
        </p:nvSpPr>
        <p:spPr>
          <a:xfrm>
            <a:off x="4837251" y="3598440"/>
            <a:ext cx="3493941" cy="725424"/>
          </a:xfrm>
          <a:prstGeom prst="rect">
            <a:avLst/>
          </a:prstGeom>
          <a:noFill/>
        </p:spPr>
        <p:txBody>
          <a:bodyPr rtlCol="0" wrap="square">
            <a:spAutoFit/>
          </a:bodyPr>
          <a:lstStyle/>
          <a:p>
            <a:pPr algn="dist">
              <a:lnSpc>
                <a:spcPct val="130000"/>
              </a:lnSpc>
            </a:pPr>
            <a:r>
              <a:rPr altLang="en-US" lang="zh-CN" sz="3200">
                <a:solidFill>
                  <a:schemeClr val="tx1">
                    <a:lumMod val="75000"/>
                    <a:lumOff val="25000"/>
                  </a:schemeClr>
                </a:solidFill>
                <a:cs typeface="+mn-ea"/>
                <a:sym typeface="+mn-lt"/>
              </a:rPr>
              <a:t>单击此处添加标题</a:t>
            </a:r>
          </a:p>
        </p:txBody>
      </p:sp>
      <p:sp>
        <p:nvSpPr>
          <p:cNvPr id="51" name="文本框 23">
            <a:extLst>
              <a:ext uri="{FF2B5EF4-FFF2-40B4-BE49-F238E27FC236}">
                <a16:creationId xmlns:a16="http://schemas.microsoft.com/office/drawing/2014/main" id="{96B20108-DBBD-4F98-A4DA-20A2CF1CD579}"/>
              </a:ext>
            </a:extLst>
          </p:cNvPr>
          <p:cNvSpPr txBox="1"/>
          <p:nvPr/>
        </p:nvSpPr>
        <p:spPr>
          <a:xfrm>
            <a:off x="4837250" y="4582414"/>
            <a:ext cx="3493933" cy="725424"/>
          </a:xfrm>
          <a:prstGeom prst="rect">
            <a:avLst/>
          </a:prstGeom>
          <a:noFill/>
        </p:spPr>
        <p:txBody>
          <a:bodyPr rtlCol="0" wrap="square">
            <a:spAutoFit/>
          </a:bodyPr>
          <a:lstStyle/>
          <a:p>
            <a:pPr algn="dist">
              <a:lnSpc>
                <a:spcPct val="130000"/>
              </a:lnSpc>
            </a:pPr>
            <a:r>
              <a:rPr altLang="en-US" lang="zh-CN" sz="3200">
                <a:solidFill>
                  <a:schemeClr val="tx1">
                    <a:lumMod val="75000"/>
                    <a:lumOff val="25000"/>
                  </a:schemeClr>
                </a:solidFill>
                <a:cs typeface="+mn-ea"/>
                <a:sym typeface="+mn-lt"/>
              </a:rPr>
              <a:t>单击此处添加标题</a:t>
            </a:r>
          </a:p>
        </p:txBody>
      </p:sp>
      <p:sp>
        <p:nvSpPr>
          <p:cNvPr id="52" name="文本框 23">
            <a:extLst>
              <a:ext uri="{FF2B5EF4-FFF2-40B4-BE49-F238E27FC236}">
                <a16:creationId xmlns:a16="http://schemas.microsoft.com/office/drawing/2014/main" id="{A4369A70-0C0B-4ED9-B465-60A372397B93}"/>
              </a:ext>
            </a:extLst>
          </p:cNvPr>
          <p:cNvSpPr txBox="1"/>
          <p:nvPr/>
        </p:nvSpPr>
        <p:spPr>
          <a:xfrm>
            <a:off x="1442580" y="1823188"/>
            <a:ext cx="1878880" cy="457200"/>
          </a:xfrm>
          <a:prstGeom prst="rect">
            <a:avLst/>
          </a:prstGeom>
          <a:noFill/>
        </p:spPr>
        <p:txBody>
          <a:bodyPr rtlCol="0" wrap="square">
            <a:spAutoFit/>
          </a:bodyPr>
          <a:lstStyle/>
          <a:p>
            <a:pPr algn="r"/>
            <a:r>
              <a:rPr altLang="en-US" lang="zh-CN" sz="2400">
                <a:solidFill>
                  <a:schemeClr val="accent1"/>
                </a:solidFill>
                <a:effectLst>
                  <a:outerShdw algn="tl" blurRad="38100" dir="2700000" dist="38100">
                    <a:srgbClr val="000000">
                      <a:alpha val="43137"/>
                    </a:srgbClr>
                  </a:outerShdw>
                </a:effectLst>
                <a:cs typeface="+mn-ea"/>
                <a:sym typeface="+mn-lt"/>
              </a:rPr>
              <a:t>第一部分</a:t>
            </a:r>
          </a:p>
        </p:txBody>
      </p:sp>
      <p:sp>
        <p:nvSpPr>
          <p:cNvPr id="53" name="文本框 23">
            <a:extLst>
              <a:ext uri="{FF2B5EF4-FFF2-40B4-BE49-F238E27FC236}">
                <a16:creationId xmlns:a16="http://schemas.microsoft.com/office/drawing/2014/main" id="{D083C9A9-532C-4A45-93B5-B4067FA9028A}"/>
              </a:ext>
            </a:extLst>
          </p:cNvPr>
          <p:cNvSpPr txBox="1"/>
          <p:nvPr/>
        </p:nvSpPr>
        <p:spPr>
          <a:xfrm>
            <a:off x="1442580" y="2822028"/>
            <a:ext cx="1878880" cy="457200"/>
          </a:xfrm>
          <a:prstGeom prst="rect">
            <a:avLst/>
          </a:prstGeom>
          <a:noFill/>
        </p:spPr>
        <p:txBody>
          <a:bodyPr rtlCol="0" wrap="square">
            <a:spAutoFit/>
          </a:bodyPr>
          <a:lstStyle/>
          <a:p>
            <a:pPr algn="r"/>
            <a:r>
              <a:rPr altLang="en-US" lang="zh-CN" sz="2400">
                <a:solidFill>
                  <a:schemeClr val="accent1"/>
                </a:solidFill>
                <a:effectLst>
                  <a:outerShdw algn="tl" blurRad="38100" dir="2700000" dist="38100">
                    <a:srgbClr val="000000">
                      <a:alpha val="43137"/>
                    </a:srgbClr>
                  </a:outerShdw>
                </a:effectLst>
                <a:cs typeface="+mn-ea"/>
                <a:sym typeface="+mn-lt"/>
              </a:rPr>
              <a:t>第二部分</a:t>
            </a:r>
          </a:p>
        </p:txBody>
      </p:sp>
      <p:sp>
        <p:nvSpPr>
          <p:cNvPr id="54" name="文本框 23">
            <a:extLst>
              <a:ext uri="{FF2B5EF4-FFF2-40B4-BE49-F238E27FC236}">
                <a16:creationId xmlns:a16="http://schemas.microsoft.com/office/drawing/2014/main" id="{07A7800F-22C6-4EB8-BDA6-D87CA3159AEE}"/>
              </a:ext>
            </a:extLst>
          </p:cNvPr>
          <p:cNvSpPr txBox="1"/>
          <p:nvPr/>
        </p:nvSpPr>
        <p:spPr>
          <a:xfrm>
            <a:off x="1442580" y="3767077"/>
            <a:ext cx="1878880" cy="457200"/>
          </a:xfrm>
          <a:prstGeom prst="rect">
            <a:avLst/>
          </a:prstGeom>
          <a:noFill/>
        </p:spPr>
        <p:txBody>
          <a:bodyPr rtlCol="0" wrap="square">
            <a:spAutoFit/>
          </a:bodyPr>
          <a:lstStyle/>
          <a:p>
            <a:pPr algn="r"/>
            <a:r>
              <a:rPr altLang="en-US" lang="zh-CN" sz="2400">
                <a:solidFill>
                  <a:schemeClr val="accent1"/>
                </a:solidFill>
                <a:effectLst>
                  <a:outerShdw algn="tl" blurRad="38100" dir="2700000" dist="38100">
                    <a:srgbClr val="000000">
                      <a:alpha val="43137"/>
                    </a:srgbClr>
                  </a:outerShdw>
                </a:effectLst>
                <a:cs typeface="+mn-ea"/>
                <a:sym typeface="+mn-lt"/>
              </a:rPr>
              <a:t>第三部分</a:t>
            </a:r>
          </a:p>
        </p:txBody>
      </p:sp>
      <p:sp>
        <p:nvSpPr>
          <p:cNvPr id="55" name="文本框 23">
            <a:extLst>
              <a:ext uri="{FF2B5EF4-FFF2-40B4-BE49-F238E27FC236}">
                <a16:creationId xmlns:a16="http://schemas.microsoft.com/office/drawing/2014/main" id="{1A797CC3-F759-4CE0-BE1D-F7B05DCF0372}"/>
              </a:ext>
            </a:extLst>
          </p:cNvPr>
          <p:cNvSpPr txBox="1"/>
          <p:nvPr/>
        </p:nvSpPr>
        <p:spPr>
          <a:xfrm>
            <a:off x="1442580" y="4739020"/>
            <a:ext cx="1878880" cy="457200"/>
          </a:xfrm>
          <a:prstGeom prst="rect">
            <a:avLst/>
          </a:prstGeom>
          <a:noFill/>
        </p:spPr>
        <p:txBody>
          <a:bodyPr rtlCol="0" wrap="square">
            <a:spAutoFit/>
          </a:bodyPr>
          <a:lstStyle/>
          <a:p>
            <a:pPr algn="r"/>
            <a:r>
              <a:rPr altLang="en-US" lang="zh-CN" sz="2400">
                <a:solidFill>
                  <a:schemeClr val="accent1"/>
                </a:solidFill>
                <a:effectLst>
                  <a:outerShdw algn="tl" blurRad="38100" dir="2700000" dist="38100">
                    <a:srgbClr val="000000">
                      <a:alpha val="43137"/>
                    </a:srgbClr>
                  </a:outerShdw>
                </a:effectLst>
                <a:cs typeface="+mn-ea"/>
                <a:sym typeface="+mn-lt"/>
              </a:rPr>
              <a:t>第四部分</a:t>
            </a:r>
          </a:p>
        </p:txBody>
      </p:sp>
      <p:cxnSp>
        <p:nvCxnSpPr>
          <p:cNvPr id="56" name="直接连接符 55">
            <a:extLst>
              <a:ext uri="{FF2B5EF4-FFF2-40B4-BE49-F238E27FC236}">
                <a16:creationId xmlns:a16="http://schemas.microsoft.com/office/drawing/2014/main" id="{C60C5792-261D-44F5-96E5-EBA1774D7D95}"/>
              </a:ext>
            </a:extLst>
          </p:cNvPr>
          <p:cNvCxnSpPr/>
          <p:nvPr/>
        </p:nvCxnSpPr>
        <p:spPr>
          <a:xfrm>
            <a:off x="4213553" y="1953030"/>
            <a:ext cx="302103"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4A05E901-1812-4E5A-B568-3A274053DC31}"/>
              </a:ext>
            </a:extLst>
          </p:cNvPr>
          <p:cNvCxnSpPr/>
          <p:nvPr/>
        </p:nvCxnSpPr>
        <p:spPr>
          <a:xfrm>
            <a:off x="4213553" y="2992210"/>
            <a:ext cx="302103"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id="{FAC6B002-D1D1-4DF5-82D0-0A6369B505AE}"/>
              </a:ext>
            </a:extLst>
          </p:cNvPr>
          <p:cNvCxnSpPr/>
          <p:nvPr/>
        </p:nvCxnSpPr>
        <p:spPr>
          <a:xfrm>
            <a:off x="4213553" y="3923813"/>
            <a:ext cx="302103"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id="{A88C50D5-6238-4F3F-B9F1-CE2382C32C3D}"/>
              </a:ext>
            </a:extLst>
          </p:cNvPr>
          <p:cNvCxnSpPr/>
          <p:nvPr/>
        </p:nvCxnSpPr>
        <p:spPr>
          <a:xfrm>
            <a:off x="4213553" y="4936099"/>
            <a:ext cx="302103"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0" name="TextBox 47">
            <a:extLst>
              <a:ext uri="{FF2B5EF4-FFF2-40B4-BE49-F238E27FC236}">
                <a16:creationId xmlns:a16="http://schemas.microsoft.com/office/drawing/2014/main" id="{30DBF66B-16DB-4BA8-B85F-2D9873C1E788}"/>
              </a:ext>
            </a:extLst>
          </p:cNvPr>
          <p:cNvSpPr txBox="1">
            <a:spLocks noChangeArrowheads="1"/>
          </p:cNvSpPr>
          <p:nvPr/>
        </p:nvSpPr>
        <p:spPr bwMode="auto">
          <a:xfrm>
            <a:off x="1539575" y="387214"/>
            <a:ext cx="2083816"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fontAlgn="base" indent="-228600" marL="2514600">
              <a:spcBef>
                <a:spcPct val="0"/>
              </a:spcBef>
              <a:spcAft>
                <a:spcPct val="0"/>
              </a:spcAft>
              <a:defRPr>
                <a:solidFill>
                  <a:schemeClr val="tx1"/>
                </a:solidFill>
                <a:latin charset="0" pitchFamily="34" typeface="Calibri"/>
              </a:defRPr>
            </a:lvl6pPr>
            <a:lvl7pPr fontAlgn="base" indent="-228600" marL="2971800">
              <a:spcBef>
                <a:spcPct val="0"/>
              </a:spcBef>
              <a:spcAft>
                <a:spcPct val="0"/>
              </a:spcAft>
              <a:defRPr>
                <a:solidFill>
                  <a:schemeClr val="tx1"/>
                </a:solidFill>
                <a:latin charset="0" pitchFamily="34" typeface="Calibri"/>
              </a:defRPr>
            </a:lvl7pPr>
            <a:lvl8pPr fontAlgn="base" indent="-228600" marL="3429000">
              <a:spcBef>
                <a:spcPct val="0"/>
              </a:spcBef>
              <a:spcAft>
                <a:spcPct val="0"/>
              </a:spcAft>
              <a:defRPr>
                <a:solidFill>
                  <a:schemeClr val="tx1"/>
                </a:solidFill>
                <a:latin charset="0" pitchFamily="34" typeface="Calibri"/>
              </a:defRPr>
            </a:lvl8pPr>
            <a:lvl9pPr fontAlgn="base" indent="-228600" marL="3886200">
              <a:spcBef>
                <a:spcPct val="0"/>
              </a:spcBef>
              <a:spcAft>
                <a:spcPct val="0"/>
              </a:spcAft>
              <a:defRPr>
                <a:solidFill>
                  <a:schemeClr val="tx1"/>
                </a:solidFill>
                <a:latin charset="0" pitchFamily="34" typeface="Calibri"/>
              </a:defRPr>
            </a:lvl9pPr>
          </a:lstStyle>
          <a:p>
            <a:r>
              <a:rPr altLang="zh-CN" lang="en-US" spc="-149" sz="3200">
                <a:solidFill>
                  <a:schemeClr val="accent1"/>
                </a:solidFill>
                <a:latin typeface="+mn-lt"/>
                <a:cs typeface="+mn-ea"/>
                <a:sym typeface="+mn-lt"/>
              </a:rPr>
              <a:t>CONTENTS</a:t>
            </a:r>
          </a:p>
        </p:txBody>
      </p:sp>
    </p:spTree>
    <p:extLst>
      <p:ext uri="{BB962C8B-B14F-4D97-AF65-F5344CB8AC3E}">
        <p14:creationId val="2360424064"/>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2">
                                  <p:stCondLst>
                                    <p:cond delay="0"/>
                                  </p:stCondLst>
                                  <p:childTnLst>
                                    <p:set>
                                      <p:cBhvr>
                                        <p:cTn dur="1" fill="hold" id="6">
                                          <p:stCondLst>
                                            <p:cond delay="0"/>
                                          </p:stCondLst>
                                        </p:cTn>
                                        <p:tgtEl>
                                          <p:spTgt spid="42"/>
                                        </p:tgtEl>
                                        <p:attrNameLst>
                                          <p:attrName>style.visibility</p:attrName>
                                        </p:attrNameLst>
                                      </p:cBhvr>
                                      <p:to>
                                        <p:strVal val="visible"/>
                                      </p:to>
                                    </p:set>
                                    <p:anim calcmode="lin" valueType="num">
                                      <p:cBhvr additive="base">
                                        <p:cTn dur="500" id="7"/>
                                        <p:tgtEl>
                                          <p:spTgt spid="42"/>
                                        </p:tgtEl>
                                        <p:attrNameLst>
                                          <p:attrName>ppt_x</p:attrName>
                                        </p:attrNameLst>
                                      </p:cBhvr>
                                      <p:tavLst>
                                        <p:tav tm="0">
                                          <p:val>
                                            <p:strVal val="#ppt_x+#ppt_w*1.125000"/>
                                          </p:val>
                                        </p:tav>
                                        <p:tav tm="100000">
                                          <p:val>
                                            <p:strVal val="#ppt_x"/>
                                          </p:val>
                                        </p:tav>
                                      </p:tavLst>
                                    </p:anim>
                                    <p:animEffect filter="wipe(left)" transition="in">
                                      <p:cBhvr>
                                        <p:cTn dur="500" id="8"/>
                                        <p:tgtEl>
                                          <p:spTgt spid="42"/>
                                        </p:tgtEl>
                                      </p:cBhvr>
                                    </p:animEffect>
                                  </p:childTnLst>
                                </p:cTn>
                              </p:par>
                            </p:childTnLst>
                          </p:cTn>
                        </p:par>
                        <p:par>
                          <p:cTn fill="hold" id="9" nodeType="afterGroup">
                            <p:stCondLst>
                              <p:cond delay="500"/>
                            </p:stCondLst>
                            <p:childTnLst>
                              <p:par>
                                <p:cTn fill="hold" grpId="0" id="10" nodeType="afterEffect" presetClass="entr" presetID="12" presetSubtype="8">
                                  <p:stCondLst>
                                    <p:cond delay="0"/>
                                  </p:stCondLst>
                                  <p:childTnLst>
                                    <p:set>
                                      <p:cBhvr>
                                        <p:cTn dur="1" fill="hold" id="11">
                                          <p:stCondLst>
                                            <p:cond delay="0"/>
                                          </p:stCondLst>
                                        </p:cTn>
                                        <p:tgtEl>
                                          <p:spTgt spid="60"/>
                                        </p:tgtEl>
                                        <p:attrNameLst>
                                          <p:attrName>style.visibility</p:attrName>
                                        </p:attrNameLst>
                                      </p:cBhvr>
                                      <p:to>
                                        <p:strVal val="visible"/>
                                      </p:to>
                                    </p:set>
                                    <p:anim calcmode="lin" valueType="num">
                                      <p:cBhvr additive="base">
                                        <p:cTn dur="500" id="12"/>
                                        <p:tgtEl>
                                          <p:spTgt spid="60"/>
                                        </p:tgtEl>
                                        <p:attrNameLst>
                                          <p:attrName>ppt_x</p:attrName>
                                        </p:attrNameLst>
                                      </p:cBhvr>
                                      <p:tavLst>
                                        <p:tav tm="0">
                                          <p:val>
                                            <p:strVal val="#ppt_x-#ppt_w*1.125000"/>
                                          </p:val>
                                        </p:tav>
                                        <p:tav tm="100000">
                                          <p:val>
                                            <p:strVal val="#ppt_x"/>
                                          </p:val>
                                        </p:tav>
                                      </p:tavLst>
                                    </p:anim>
                                    <p:animEffect filter="wipe(right)" transition="in">
                                      <p:cBhvr>
                                        <p:cTn dur="500" id="13"/>
                                        <p:tgtEl>
                                          <p:spTgt spid="60"/>
                                        </p:tgtEl>
                                      </p:cBhvr>
                                    </p:animEffect>
                                  </p:childTnLst>
                                </p:cTn>
                              </p:par>
                            </p:childTnLst>
                          </p:cTn>
                        </p:par>
                        <p:par>
                          <p:cTn fill="hold" id="14" nodeType="afterGroup">
                            <p:stCondLst>
                              <p:cond delay="1000"/>
                            </p:stCondLst>
                            <p:childTnLst>
                              <p:par>
                                <p:cTn fill="hold" grpId="0" id="15" nodeType="afterEffect" presetClass="entr" presetID="23" presetSubtype="32">
                                  <p:stCondLst>
                                    <p:cond delay="0"/>
                                  </p:stCondLst>
                                  <p:childTnLst>
                                    <p:set>
                                      <p:cBhvr>
                                        <p:cTn dur="1" fill="hold" id="16">
                                          <p:stCondLst>
                                            <p:cond delay="0"/>
                                          </p:stCondLst>
                                        </p:cTn>
                                        <p:tgtEl>
                                          <p:spTgt spid="44"/>
                                        </p:tgtEl>
                                        <p:attrNameLst>
                                          <p:attrName>style.visibility</p:attrName>
                                        </p:attrNameLst>
                                      </p:cBhvr>
                                      <p:to>
                                        <p:strVal val="visible"/>
                                      </p:to>
                                    </p:set>
                                    <p:anim calcmode="lin" valueType="num">
                                      <p:cBhvr>
                                        <p:cTn dur="500" fill="hold" id="17"/>
                                        <p:tgtEl>
                                          <p:spTgt spid="44"/>
                                        </p:tgtEl>
                                        <p:attrNameLst>
                                          <p:attrName>ppt_w</p:attrName>
                                        </p:attrNameLst>
                                      </p:cBhvr>
                                      <p:tavLst>
                                        <p:tav tm="0">
                                          <p:val>
                                            <p:strVal val="4*#ppt_w"/>
                                          </p:val>
                                        </p:tav>
                                        <p:tav tm="100000">
                                          <p:val>
                                            <p:strVal val="#ppt_w"/>
                                          </p:val>
                                        </p:tav>
                                      </p:tavLst>
                                    </p:anim>
                                    <p:anim calcmode="lin" valueType="num">
                                      <p:cBhvr>
                                        <p:cTn dur="500" fill="hold" id="18"/>
                                        <p:tgtEl>
                                          <p:spTgt spid="44"/>
                                        </p:tgtEl>
                                        <p:attrNameLst>
                                          <p:attrName>ppt_h</p:attrName>
                                        </p:attrNameLst>
                                      </p:cBhvr>
                                      <p:tavLst>
                                        <p:tav tm="0">
                                          <p:val>
                                            <p:strVal val="4*#ppt_h"/>
                                          </p:val>
                                        </p:tav>
                                        <p:tav tm="100000">
                                          <p:val>
                                            <p:strVal val="#ppt_h"/>
                                          </p:val>
                                        </p:tav>
                                      </p:tavLst>
                                    </p:anim>
                                  </p:childTnLst>
                                </p:cTn>
                              </p:par>
                            </p:childTnLst>
                          </p:cTn>
                        </p:par>
                        <p:par>
                          <p:cTn fill="hold" id="19" nodeType="afterGroup">
                            <p:stCondLst>
                              <p:cond delay="1500"/>
                            </p:stCondLst>
                            <p:childTnLst>
                              <p:par>
                                <p:cTn fill="hold" id="20" nodeType="afterEffect" presetClass="entr" presetID="22" presetSubtype="8">
                                  <p:stCondLst>
                                    <p:cond delay="0"/>
                                  </p:stCondLst>
                                  <p:childTnLst>
                                    <p:set>
                                      <p:cBhvr>
                                        <p:cTn dur="1" fill="hold" id="21">
                                          <p:stCondLst>
                                            <p:cond delay="0"/>
                                          </p:stCondLst>
                                        </p:cTn>
                                        <p:tgtEl>
                                          <p:spTgt spid="56"/>
                                        </p:tgtEl>
                                        <p:attrNameLst>
                                          <p:attrName>style.visibility</p:attrName>
                                        </p:attrNameLst>
                                      </p:cBhvr>
                                      <p:to>
                                        <p:strVal val="visible"/>
                                      </p:to>
                                    </p:set>
                                    <p:animEffect filter="wipe(left)" transition="in">
                                      <p:cBhvr>
                                        <p:cTn dur="500" id="22"/>
                                        <p:tgtEl>
                                          <p:spTgt spid="56"/>
                                        </p:tgtEl>
                                      </p:cBhvr>
                                    </p:animEffect>
                                  </p:childTnLst>
                                </p:cTn>
                              </p:par>
                            </p:childTnLst>
                          </p:cTn>
                        </p:par>
                        <p:par>
                          <p:cTn fill="hold" id="23" nodeType="afterGroup">
                            <p:stCondLst>
                              <p:cond delay="2000"/>
                            </p:stCondLst>
                            <p:childTnLst>
                              <p:par>
                                <p:cTn fill="hold" grpId="0" id="24" nodeType="afterEffect" presetClass="entr" presetID="22" presetSubtype="8">
                                  <p:stCondLst>
                                    <p:cond delay="0"/>
                                  </p:stCondLst>
                                  <p:childTnLst>
                                    <p:set>
                                      <p:cBhvr>
                                        <p:cTn dur="1" fill="hold" id="25">
                                          <p:stCondLst>
                                            <p:cond delay="0"/>
                                          </p:stCondLst>
                                        </p:cTn>
                                        <p:tgtEl>
                                          <p:spTgt spid="48"/>
                                        </p:tgtEl>
                                        <p:attrNameLst>
                                          <p:attrName>style.visibility</p:attrName>
                                        </p:attrNameLst>
                                      </p:cBhvr>
                                      <p:to>
                                        <p:strVal val="visible"/>
                                      </p:to>
                                    </p:set>
                                    <p:animEffect filter="wipe(left)" transition="in">
                                      <p:cBhvr>
                                        <p:cTn dur="500" id="26"/>
                                        <p:tgtEl>
                                          <p:spTgt spid="48"/>
                                        </p:tgtEl>
                                      </p:cBhvr>
                                    </p:animEffect>
                                  </p:childTnLst>
                                </p:cTn>
                              </p:par>
                              <p:par>
                                <p:cTn fill="hold" grpId="0" id="27" nodeType="withEffect" presetClass="entr" presetID="22" presetSubtype="2">
                                  <p:stCondLst>
                                    <p:cond delay="0"/>
                                  </p:stCondLst>
                                  <p:childTnLst>
                                    <p:set>
                                      <p:cBhvr>
                                        <p:cTn dur="1" fill="hold" id="28">
                                          <p:stCondLst>
                                            <p:cond delay="0"/>
                                          </p:stCondLst>
                                        </p:cTn>
                                        <p:tgtEl>
                                          <p:spTgt spid="52"/>
                                        </p:tgtEl>
                                        <p:attrNameLst>
                                          <p:attrName>style.visibility</p:attrName>
                                        </p:attrNameLst>
                                      </p:cBhvr>
                                      <p:to>
                                        <p:strVal val="visible"/>
                                      </p:to>
                                    </p:set>
                                    <p:animEffect filter="wipe(right)" transition="in">
                                      <p:cBhvr>
                                        <p:cTn dur="500" id="29"/>
                                        <p:tgtEl>
                                          <p:spTgt spid="52"/>
                                        </p:tgtEl>
                                      </p:cBhvr>
                                    </p:animEffect>
                                  </p:childTnLst>
                                </p:cTn>
                              </p:par>
                            </p:childTnLst>
                          </p:cTn>
                        </p:par>
                        <p:par>
                          <p:cTn fill="hold" id="30" nodeType="afterGroup">
                            <p:stCondLst>
                              <p:cond delay="2500"/>
                            </p:stCondLst>
                            <p:childTnLst>
                              <p:par>
                                <p:cTn fill="hold" grpId="0" id="31" nodeType="afterEffect" presetClass="entr" presetID="23" presetSubtype="32">
                                  <p:stCondLst>
                                    <p:cond delay="0"/>
                                  </p:stCondLst>
                                  <p:childTnLst>
                                    <p:set>
                                      <p:cBhvr>
                                        <p:cTn dur="1" fill="hold" id="32">
                                          <p:stCondLst>
                                            <p:cond delay="0"/>
                                          </p:stCondLst>
                                        </p:cTn>
                                        <p:tgtEl>
                                          <p:spTgt spid="45"/>
                                        </p:tgtEl>
                                        <p:attrNameLst>
                                          <p:attrName>style.visibility</p:attrName>
                                        </p:attrNameLst>
                                      </p:cBhvr>
                                      <p:to>
                                        <p:strVal val="visible"/>
                                      </p:to>
                                    </p:set>
                                    <p:anim calcmode="lin" valueType="num">
                                      <p:cBhvr>
                                        <p:cTn dur="500" fill="hold" id="33"/>
                                        <p:tgtEl>
                                          <p:spTgt spid="45"/>
                                        </p:tgtEl>
                                        <p:attrNameLst>
                                          <p:attrName>ppt_w</p:attrName>
                                        </p:attrNameLst>
                                      </p:cBhvr>
                                      <p:tavLst>
                                        <p:tav tm="0">
                                          <p:val>
                                            <p:strVal val="4*#ppt_w"/>
                                          </p:val>
                                        </p:tav>
                                        <p:tav tm="100000">
                                          <p:val>
                                            <p:strVal val="#ppt_w"/>
                                          </p:val>
                                        </p:tav>
                                      </p:tavLst>
                                    </p:anim>
                                    <p:anim calcmode="lin" valueType="num">
                                      <p:cBhvr>
                                        <p:cTn dur="500" fill="hold" id="34"/>
                                        <p:tgtEl>
                                          <p:spTgt spid="45"/>
                                        </p:tgtEl>
                                        <p:attrNameLst>
                                          <p:attrName>ppt_h</p:attrName>
                                        </p:attrNameLst>
                                      </p:cBhvr>
                                      <p:tavLst>
                                        <p:tav tm="0">
                                          <p:val>
                                            <p:strVal val="4*#ppt_h"/>
                                          </p:val>
                                        </p:tav>
                                        <p:tav tm="100000">
                                          <p:val>
                                            <p:strVal val="#ppt_h"/>
                                          </p:val>
                                        </p:tav>
                                      </p:tavLst>
                                    </p:anim>
                                  </p:childTnLst>
                                </p:cTn>
                              </p:par>
                            </p:childTnLst>
                          </p:cTn>
                        </p:par>
                        <p:par>
                          <p:cTn fill="hold" id="35" nodeType="afterGroup">
                            <p:stCondLst>
                              <p:cond delay="3000"/>
                            </p:stCondLst>
                            <p:childTnLst>
                              <p:par>
                                <p:cTn fill="hold" id="36" nodeType="afterEffect" presetClass="entr" presetID="22" presetSubtype="8">
                                  <p:stCondLst>
                                    <p:cond delay="0"/>
                                  </p:stCondLst>
                                  <p:childTnLst>
                                    <p:set>
                                      <p:cBhvr>
                                        <p:cTn dur="1" fill="hold" id="37">
                                          <p:stCondLst>
                                            <p:cond delay="0"/>
                                          </p:stCondLst>
                                        </p:cTn>
                                        <p:tgtEl>
                                          <p:spTgt spid="57"/>
                                        </p:tgtEl>
                                        <p:attrNameLst>
                                          <p:attrName>style.visibility</p:attrName>
                                        </p:attrNameLst>
                                      </p:cBhvr>
                                      <p:to>
                                        <p:strVal val="visible"/>
                                      </p:to>
                                    </p:set>
                                    <p:animEffect filter="wipe(left)" transition="in">
                                      <p:cBhvr>
                                        <p:cTn dur="500" id="38"/>
                                        <p:tgtEl>
                                          <p:spTgt spid="57"/>
                                        </p:tgtEl>
                                      </p:cBhvr>
                                    </p:animEffect>
                                  </p:childTnLst>
                                </p:cTn>
                              </p:par>
                            </p:childTnLst>
                          </p:cTn>
                        </p:par>
                        <p:par>
                          <p:cTn fill="hold" id="39" nodeType="afterGroup">
                            <p:stCondLst>
                              <p:cond delay="3500"/>
                            </p:stCondLst>
                            <p:childTnLst>
                              <p:par>
                                <p:cTn fill="hold" grpId="0" id="40" nodeType="afterEffect" presetClass="entr" presetID="22" presetSubtype="8">
                                  <p:stCondLst>
                                    <p:cond delay="0"/>
                                  </p:stCondLst>
                                  <p:childTnLst>
                                    <p:set>
                                      <p:cBhvr>
                                        <p:cTn dur="1" fill="hold" id="41">
                                          <p:stCondLst>
                                            <p:cond delay="0"/>
                                          </p:stCondLst>
                                        </p:cTn>
                                        <p:tgtEl>
                                          <p:spTgt spid="49"/>
                                        </p:tgtEl>
                                        <p:attrNameLst>
                                          <p:attrName>style.visibility</p:attrName>
                                        </p:attrNameLst>
                                      </p:cBhvr>
                                      <p:to>
                                        <p:strVal val="visible"/>
                                      </p:to>
                                    </p:set>
                                    <p:animEffect filter="wipe(left)" transition="in">
                                      <p:cBhvr>
                                        <p:cTn dur="500" id="42"/>
                                        <p:tgtEl>
                                          <p:spTgt spid="49"/>
                                        </p:tgtEl>
                                      </p:cBhvr>
                                    </p:animEffect>
                                  </p:childTnLst>
                                </p:cTn>
                              </p:par>
                              <p:par>
                                <p:cTn fill="hold" grpId="0" id="43" nodeType="withEffect" presetClass="entr" presetID="22" presetSubtype="2">
                                  <p:stCondLst>
                                    <p:cond delay="0"/>
                                  </p:stCondLst>
                                  <p:childTnLst>
                                    <p:set>
                                      <p:cBhvr>
                                        <p:cTn dur="1" fill="hold" id="44">
                                          <p:stCondLst>
                                            <p:cond delay="0"/>
                                          </p:stCondLst>
                                        </p:cTn>
                                        <p:tgtEl>
                                          <p:spTgt spid="53"/>
                                        </p:tgtEl>
                                        <p:attrNameLst>
                                          <p:attrName>style.visibility</p:attrName>
                                        </p:attrNameLst>
                                      </p:cBhvr>
                                      <p:to>
                                        <p:strVal val="visible"/>
                                      </p:to>
                                    </p:set>
                                    <p:animEffect filter="wipe(right)" transition="in">
                                      <p:cBhvr>
                                        <p:cTn dur="500" id="45"/>
                                        <p:tgtEl>
                                          <p:spTgt spid="53"/>
                                        </p:tgtEl>
                                      </p:cBhvr>
                                    </p:animEffect>
                                  </p:childTnLst>
                                </p:cTn>
                              </p:par>
                            </p:childTnLst>
                          </p:cTn>
                        </p:par>
                        <p:par>
                          <p:cTn fill="hold" id="46" nodeType="afterGroup">
                            <p:stCondLst>
                              <p:cond delay="4000"/>
                            </p:stCondLst>
                            <p:childTnLst>
                              <p:par>
                                <p:cTn fill="hold" grpId="0" id="47" nodeType="afterEffect" presetClass="entr" presetID="23" presetSubtype="32">
                                  <p:stCondLst>
                                    <p:cond delay="0"/>
                                  </p:stCondLst>
                                  <p:childTnLst>
                                    <p:set>
                                      <p:cBhvr>
                                        <p:cTn dur="1" fill="hold" id="48">
                                          <p:stCondLst>
                                            <p:cond delay="0"/>
                                          </p:stCondLst>
                                        </p:cTn>
                                        <p:tgtEl>
                                          <p:spTgt spid="46"/>
                                        </p:tgtEl>
                                        <p:attrNameLst>
                                          <p:attrName>style.visibility</p:attrName>
                                        </p:attrNameLst>
                                      </p:cBhvr>
                                      <p:to>
                                        <p:strVal val="visible"/>
                                      </p:to>
                                    </p:set>
                                    <p:anim calcmode="lin" valueType="num">
                                      <p:cBhvr>
                                        <p:cTn dur="500" fill="hold" id="49"/>
                                        <p:tgtEl>
                                          <p:spTgt spid="46"/>
                                        </p:tgtEl>
                                        <p:attrNameLst>
                                          <p:attrName>ppt_w</p:attrName>
                                        </p:attrNameLst>
                                      </p:cBhvr>
                                      <p:tavLst>
                                        <p:tav tm="0">
                                          <p:val>
                                            <p:strVal val="4*#ppt_w"/>
                                          </p:val>
                                        </p:tav>
                                        <p:tav tm="100000">
                                          <p:val>
                                            <p:strVal val="#ppt_w"/>
                                          </p:val>
                                        </p:tav>
                                      </p:tavLst>
                                    </p:anim>
                                    <p:anim calcmode="lin" valueType="num">
                                      <p:cBhvr>
                                        <p:cTn dur="500" fill="hold" id="50"/>
                                        <p:tgtEl>
                                          <p:spTgt spid="46"/>
                                        </p:tgtEl>
                                        <p:attrNameLst>
                                          <p:attrName>ppt_h</p:attrName>
                                        </p:attrNameLst>
                                      </p:cBhvr>
                                      <p:tavLst>
                                        <p:tav tm="0">
                                          <p:val>
                                            <p:strVal val="4*#ppt_h"/>
                                          </p:val>
                                        </p:tav>
                                        <p:tav tm="100000">
                                          <p:val>
                                            <p:strVal val="#ppt_h"/>
                                          </p:val>
                                        </p:tav>
                                      </p:tavLst>
                                    </p:anim>
                                  </p:childTnLst>
                                </p:cTn>
                              </p:par>
                            </p:childTnLst>
                          </p:cTn>
                        </p:par>
                        <p:par>
                          <p:cTn fill="hold" id="51" nodeType="afterGroup">
                            <p:stCondLst>
                              <p:cond delay="4500"/>
                            </p:stCondLst>
                            <p:childTnLst>
                              <p:par>
                                <p:cTn fill="hold" id="52" nodeType="afterEffect" presetClass="entr" presetID="22" presetSubtype="8">
                                  <p:stCondLst>
                                    <p:cond delay="0"/>
                                  </p:stCondLst>
                                  <p:childTnLst>
                                    <p:set>
                                      <p:cBhvr>
                                        <p:cTn dur="1" fill="hold" id="53">
                                          <p:stCondLst>
                                            <p:cond delay="0"/>
                                          </p:stCondLst>
                                        </p:cTn>
                                        <p:tgtEl>
                                          <p:spTgt spid="58"/>
                                        </p:tgtEl>
                                        <p:attrNameLst>
                                          <p:attrName>style.visibility</p:attrName>
                                        </p:attrNameLst>
                                      </p:cBhvr>
                                      <p:to>
                                        <p:strVal val="visible"/>
                                      </p:to>
                                    </p:set>
                                    <p:animEffect filter="wipe(left)" transition="in">
                                      <p:cBhvr>
                                        <p:cTn dur="500" id="54"/>
                                        <p:tgtEl>
                                          <p:spTgt spid="58"/>
                                        </p:tgtEl>
                                      </p:cBhvr>
                                    </p:animEffect>
                                  </p:childTnLst>
                                </p:cTn>
                              </p:par>
                            </p:childTnLst>
                          </p:cTn>
                        </p:par>
                        <p:par>
                          <p:cTn fill="hold" id="55" nodeType="afterGroup">
                            <p:stCondLst>
                              <p:cond delay="5000"/>
                            </p:stCondLst>
                            <p:childTnLst>
                              <p:par>
                                <p:cTn fill="hold" grpId="0" id="56" nodeType="afterEffect" presetClass="entr" presetID="22" presetSubtype="8">
                                  <p:stCondLst>
                                    <p:cond delay="0"/>
                                  </p:stCondLst>
                                  <p:childTnLst>
                                    <p:set>
                                      <p:cBhvr>
                                        <p:cTn dur="1" fill="hold" id="57">
                                          <p:stCondLst>
                                            <p:cond delay="0"/>
                                          </p:stCondLst>
                                        </p:cTn>
                                        <p:tgtEl>
                                          <p:spTgt spid="50"/>
                                        </p:tgtEl>
                                        <p:attrNameLst>
                                          <p:attrName>style.visibility</p:attrName>
                                        </p:attrNameLst>
                                      </p:cBhvr>
                                      <p:to>
                                        <p:strVal val="visible"/>
                                      </p:to>
                                    </p:set>
                                    <p:animEffect filter="wipe(left)" transition="in">
                                      <p:cBhvr>
                                        <p:cTn dur="500" id="58"/>
                                        <p:tgtEl>
                                          <p:spTgt spid="50"/>
                                        </p:tgtEl>
                                      </p:cBhvr>
                                    </p:animEffect>
                                  </p:childTnLst>
                                </p:cTn>
                              </p:par>
                              <p:par>
                                <p:cTn fill="hold" grpId="0" id="59" nodeType="withEffect" presetClass="entr" presetID="22" presetSubtype="2">
                                  <p:stCondLst>
                                    <p:cond delay="0"/>
                                  </p:stCondLst>
                                  <p:childTnLst>
                                    <p:set>
                                      <p:cBhvr>
                                        <p:cTn dur="1" fill="hold" id="60">
                                          <p:stCondLst>
                                            <p:cond delay="0"/>
                                          </p:stCondLst>
                                        </p:cTn>
                                        <p:tgtEl>
                                          <p:spTgt spid="54"/>
                                        </p:tgtEl>
                                        <p:attrNameLst>
                                          <p:attrName>style.visibility</p:attrName>
                                        </p:attrNameLst>
                                      </p:cBhvr>
                                      <p:to>
                                        <p:strVal val="visible"/>
                                      </p:to>
                                    </p:set>
                                    <p:animEffect filter="wipe(right)" transition="in">
                                      <p:cBhvr>
                                        <p:cTn dur="500" id="61"/>
                                        <p:tgtEl>
                                          <p:spTgt spid="54"/>
                                        </p:tgtEl>
                                      </p:cBhvr>
                                    </p:animEffect>
                                  </p:childTnLst>
                                </p:cTn>
                              </p:par>
                            </p:childTnLst>
                          </p:cTn>
                        </p:par>
                        <p:par>
                          <p:cTn fill="hold" id="62" nodeType="afterGroup">
                            <p:stCondLst>
                              <p:cond delay="5500"/>
                            </p:stCondLst>
                            <p:childTnLst>
                              <p:par>
                                <p:cTn fill="hold" grpId="0" id="63" nodeType="afterEffect" presetClass="entr" presetID="23" presetSubtype="32">
                                  <p:stCondLst>
                                    <p:cond delay="0"/>
                                  </p:stCondLst>
                                  <p:childTnLst>
                                    <p:set>
                                      <p:cBhvr>
                                        <p:cTn dur="1" fill="hold" id="64">
                                          <p:stCondLst>
                                            <p:cond delay="0"/>
                                          </p:stCondLst>
                                        </p:cTn>
                                        <p:tgtEl>
                                          <p:spTgt spid="47"/>
                                        </p:tgtEl>
                                        <p:attrNameLst>
                                          <p:attrName>style.visibility</p:attrName>
                                        </p:attrNameLst>
                                      </p:cBhvr>
                                      <p:to>
                                        <p:strVal val="visible"/>
                                      </p:to>
                                    </p:set>
                                    <p:anim calcmode="lin" valueType="num">
                                      <p:cBhvr>
                                        <p:cTn dur="500" fill="hold" id="65"/>
                                        <p:tgtEl>
                                          <p:spTgt spid="47"/>
                                        </p:tgtEl>
                                        <p:attrNameLst>
                                          <p:attrName>ppt_w</p:attrName>
                                        </p:attrNameLst>
                                      </p:cBhvr>
                                      <p:tavLst>
                                        <p:tav tm="0">
                                          <p:val>
                                            <p:strVal val="4*#ppt_w"/>
                                          </p:val>
                                        </p:tav>
                                        <p:tav tm="100000">
                                          <p:val>
                                            <p:strVal val="#ppt_w"/>
                                          </p:val>
                                        </p:tav>
                                      </p:tavLst>
                                    </p:anim>
                                    <p:anim calcmode="lin" valueType="num">
                                      <p:cBhvr>
                                        <p:cTn dur="500" fill="hold" id="66"/>
                                        <p:tgtEl>
                                          <p:spTgt spid="47"/>
                                        </p:tgtEl>
                                        <p:attrNameLst>
                                          <p:attrName>ppt_h</p:attrName>
                                        </p:attrNameLst>
                                      </p:cBhvr>
                                      <p:tavLst>
                                        <p:tav tm="0">
                                          <p:val>
                                            <p:strVal val="4*#ppt_h"/>
                                          </p:val>
                                        </p:tav>
                                        <p:tav tm="100000">
                                          <p:val>
                                            <p:strVal val="#ppt_h"/>
                                          </p:val>
                                        </p:tav>
                                      </p:tavLst>
                                    </p:anim>
                                  </p:childTnLst>
                                </p:cTn>
                              </p:par>
                            </p:childTnLst>
                          </p:cTn>
                        </p:par>
                        <p:par>
                          <p:cTn fill="hold" id="67" nodeType="afterGroup">
                            <p:stCondLst>
                              <p:cond delay="6000"/>
                            </p:stCondLst>
                            <p:childTnLst>
                              <p:par>
                                <p:cTn fill="hold" id="68" nodeType="afterEffect" presetClass="entr" presetID="22" presetSubtype="8">
                                  <p:stCondLst>
                                    <p:cond delay="0"/>
                                  </p:stCondLst>
                                  <p:childTnLst>
                                    <p:set>
                                      <p:cBhvr>
                                        <p:cTn dur="1" fill="hold" id="69">
                                          <p:stCondLst>
                                            <p:cond delay="0"/>
                                          </p:stCondLst>
                                        </p:cTn>
                                        <p:tgtEl>
                                          <p:spTgt spid="59"/>
                                        </p:tgtEl>
                                        <p:attrNameLst>
                                          <p:attrName>style.visibility</p:attrName>
                                        </p:attrNameLst>
                                      </p:cBhvr>
                                      <p:to>
                                        <p:strVal val="visible"/>
                                      </p:to>
                                    </p:set>
                                    <p:animEffect filter="wipe(left)" transition="in">
                                      <p:cBhvr>
                                        <p:cTn dur="500" id="70"/>
                                        <p:tgtEl>
                                          <p:spTgt spid="59"/>
                                        </p:tgtEl>
                                      </p:cBhvr>
                                    </p:animEffect>
                                  </p:childTnLst>
                                </p:cTn>
                              </p:par>
                            </p:childTnLst>
                          </p:cTn>
                        </p:par>
                        <p:par>
                          <p:cTn fill="hold" id="71" nodeType="afterGroup">
                            <p:stCondLst>
                              <p:cond delay="6500"/>
                            </p:stCondLst>
                            <p:childTnLst>
                              <p:par>
                                <p:cTn fill="hold" grpId="0" id="72" nodeType="afterEffect" presetClass="entr" presetID="22" presetSubtype="8">
                                  <p:stCondLst>
                                    <p:cond delay="0"/>
                                  </p:stCondLst>
                                  <p:childTnLst>
                                    <p:set>
                                      <p:cBhvr>
                                        <p:cTn dur="1" fill="hold" id="73">
                                          <p:stCondLst>
                                            <p:cond delay="0"/>
                                          </p:stCondLst>
                                        </p:cTn>
                                        <p:tgtEl>
                                          <p:spTgt spid="51"/>
                                        </p:tgtEl>
                                        <p:attrNameLst>
                                          <p:attrName>style.visibility</p:attrName>
                                        </p:attrNameLst>
                                      </p:cBhvr>
                                      <p:to>
                                        <p:strVal val="visible"/>
                                      </p:to>
                                    </p:set>
                                    <p:animEffect filter="wipe(left)" transition="in">
                                      <p:cBhvr>
                                        <p:cTn dur="500" id="74"/>
                                        <p:tgtEl>
                                          <p:spTgt spid="51"/>
                                        </p:tgtEl>
                                      </p:cBhvr>
                                    </p:animEffect>
                                  </p:childTnLst>
                                </p:cTn>
                              </p:par>
                              <p:par>
                                <p:cTn fill="hold" grpId="0" id="75" nodeType="withEffect" presetClass="entr" presetID="22" presetSubtype="2">
                                  <p:stCondLst>
                                    <p:cond delay="0"/>
                                  </p:stCondLst>
                                  <p:childTnLst>
                                    <p:set>
                                      <p:cBhvr>
                                        <p:cTn dur="1" fill="hold" id="76">
                                          <p:stCondLst>
                                            <p:cond delay="0"/>
                                          </p:stCondLst>
                                        </p:cTn>
                                        <p:tgtEl>
                                          <p:spTgt spid="55"/>
                                        </p:tgtEl>
                                        <p:attrNameLst>
                                          <p:attrName>style.visibility</p:attrName>
                                        </p:attrNameLst>
                                      </p:cBhvr>
                                      <p:to>
                                        <p:strVal val="visible"/>
                                      </p:to>
                                    </p:set>
                                    <p:animEffect filter="wipe(right)" transition="in">
                                      <p:cBhvr>
                                        <p:cTn dur="500" id="77"/>
                                        <p:tgtEl>
                                          <p:spTgt spid="5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
      <p:bldP grpId="0" spid="44"/>
      <p:bldP grpId="0" spid="45"/>
      <p:bldP grpId="0" spid="46"/>
      <p:bldP grpId="0" spid="47"/>
      <p:bldP grpId="0" spid="48"/>
      <p:bldP grpId="0" spid="49"/>
      <p:bldP grpId="0" spid="50"/>
      <p:bldP grpId="0" spid="51"/>
      <p:bldP grpId="0" spid="52"/>
      <p:bldP grpId="0" spid="53"/>
      <p:bldP grpId="0" spid="54"/>
      <p:bldP grpId="0" spid="55"/>
      <p:bldP grpId="0" spid="60"/>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0" name="Group 15"/>
          <p:cNvGrpSpPr/>
          <p:nvPr/>
        </p:nvGrpSpPr>
        <p:grpSpPr>
          <a:xfrm>
            <a:off x="4631803" y="1724025"/>
            <a:ext cx="3429000" cy="3429000"/>
            <a:chExt cx="3183598" cy="3183598"/>
          </a:xfrm>
        </p:grpSpPr>
        <p:grpSp>
          <p:nvGrpSpPr>
            <p:cNvPr id="31" name="Group 9"/>
            <p:cNvGrpSpPr/>
            <p:nvPr/>
          </p:nvGrpSpPr>
          <p:grpSpPr>
            <a:xfrm>
              <a:off x="1066800" y="228600"/>
              <a:ext cx="1828800" cy="1905794"/>
              <a:chExt cx="1828800" cy="1905794"/>
            </a:xfrm>
          </p:grpSpPr>
          <p:sp>
            <p:nvSpPr>
              <p:cNvPr id="33" name="Straight Connector 5"/>
              <p:cNvSpPr>
                <a:spLocks noChangeShapeType="1"/>
              </p:cNvSpPr>
              <p:nvPr/>
            </p:nvSpPr>
            <p:spPr bwMode="auto">
              <a:xfrm flipH="1" rot="16200000">
                <a:off x="-38100" y="952500"/>
                <a:ext cx="1905794" cy="794"/>
              </a:xfrm>
              <a:prstGeom prst="line">
                <a:avLst/>
              </a:prstGeom>
              <a:noFill/>
              <a:ln w="12700">
                <a:solidFill>
                  <a:schemeClr val="bg1">
                    <a:lumMod val="85000"/>
                  </a:schemeClr>
                </a:solidFill>
                <a:bevel/>
              </a:ln>
              <a:extLst>
                <a:ext uri="{909E8E84-426E-40DD-AFC4-6F175D3DCCD1}">
                  <a14:hiddenFill>
                    <a:noFill/>
                  </a14:hiddenFill>
                </a:ext>
              </a:extLst>
            </p:spPr>
            <p:txBody>
              <a:bodyPr/>
              <a:lstStyle/>
              <a:p>
                <a:endParaRPr altLang="en-US" lang="zh-CN">
                  <a:solidFill>
                    <a:schemeClr val="tx1">
                      <a:lumMod val="75000"/>
                      <a:lumOff val="25000"/>
                    </a:schemeClr>
                  </a:solidFill>
                  <a:latin charset="-122" panose="020b0300000000000000" pitchFamily="34" typeface="Noto Sans S Chinese Light"/>
                  <a:ea charset="-122" panose="020b0300000000000000" pitchFamily="34" typeface="Noto Sans S Chinese Light"/>
                </a:endParaRPr>
              </a:p>
            </p:txBody>
          </p:sp>
          <p:sp>
            <p:nvSpPr>
              <p:cNvPr id="34" name="Straight Connector 8"/>
              <p:cNvSpPr>
                <a:spLocks noChangeShapeType="1"/>
              </p:cNvSpPr>
              <p:nvPr/>
            </p:nvSpPr>
            <p:spPr bwMode="auto">
              <a:xfrm>
                <a:off x="0" y="990600"/>
                <a:ext cx="1828800" cy="1588"/>
              </a:xfrm>
              <a:prstGeom prst="line">
                <a:avLst/>
              </a:prstGeom>
              <a:noFill/>
              <a:ln w="12700">
                <a:solidFill>
                  <a:schemeClr val="bg1">
                    <a:lumMod val="85000"/>
                  </a:schemeClr>
                </a:solidFill>
                <a:bevel/>
              </a:ln>
              <a:extLst>
                <a:ext uri="{909E8E84-426E-40DD-AFC4-6F175D3DCCD1}">
                  <a14:hiddenFill>
                    <a:noFill/>
                  </a14:hiddenFill>
                </a:ext>
              </a:extLst>
            </p:spPr>
            <p:txBody>
              <a:bodyPr/>
              <a:lstStyle/>
              <a:p>
                <a:endParaRPr altLang="en-US" lang="zh-CN">
                  <a:solidFill>
                    <a:schemeClr val="tx1">
                      <a:lumMod val="75000"/>
                      <a:lumOff val="25000"/>
                    </a:schemeClr>
                  </a:solidFill>
                  <a:latin charset="-122" panose="020b0300000000000000" pitchFamily="34" typeface="Noto Sans S Chinese Light"/>
                  <a:ea charset="-122" panose="020b0300000000000000" pitchFamily="34" typeface="Noto Sans S Chinese Light"/>
                </a:endParaRPr>
              </a:p>
            </p:txBody>
          </p:sp>
        </p:grpSp>
        <p:sp>
          <p:nvSpPr>
            <p:cNvPr id="32" name="AutoShape 126"/>
            <p:cNvSpPr>
              <a:spLocks noChangeArrowheads="1"/>
            </p:cNvSpPr>
            <p:nvPr/>
          </p:nvSpPr>
          <p:spPr bwMode="auto">
            <a:xfrm>
              <a:off x="0" y="0"/>
              <a:ext cx="3183598" cy="3183598"/>
            </a:xfrm>
            <a:custGeom>
              <a:gdLst>
                <a:gd fmla="*/ 2147483646 w 21600" name="T0"/>
                <a:gd fmla="*/ 2147483646 h 21600" name="T1"/>
                <a:gd fmla="*/ 2147483646 w 21600" name="T2"/>
                <a:gd fmla="*/ 2147483646 h 21600" name="T3"/>
                <a:gd fmla="*/ 2147483646 w 21600" name="T4"/>
                <a:gd fmla="*/ 2147483646 h 21600" name="T5"/>
                <a:gd fmla="*/ 2147483646 w 21600" name="T6"/>
                <a:gd fmla="*/ 2147483646 h 21600" name="T7"/>
                <a:gd fmla="*/ 0 60000 65536" name="T8"/>
                <a:gd fmla="*/ 0 60000 65536" name="T9"/>
                <a:gd fmla="*/ 0 60000 65536" name="T10"/>
                <a:gd fmla="*/ 0 60000 65536" name="T11"/>
                <a:gd fmla="*/ 0 w 21600" name="T12"/>
                <a:gd fmla="*/ 0 h 21600" name="T13"/>
                <a:gd fmla="*/ 21600 w 21600" name="T14"/>
                <a:gd fmla="*/ 21600 h 21600" name="T15"/>
              </a:gdLst>
              <a:cxnLst>
                <a:cxn ang="T8">
                  <a:pos x="T0" y="T1"/>
                </a:cxn>
                <a:cxn ang="T9">
                  <a:pos x="T2" y="T3"/>
                </a:cxn>
                <a:cxn ang="T10">
                  <a:pos x="T4" y="T5"/>
                </a:cxn>
                <a:cxn ang="T11">
                  <a:pos x="T6" y="T7"/>
                </a:cxn>
              </a:cxnLst>
              <a:rect b="T15" l="T12" r="T14" t="T13"/>
              <a:pathLst>
                <a:path h="21600" w="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chemeClr val="bg1">
                <a:lumMod val="85000"/>
              </a:schemeClr>
            </a:solidFill>
            <a:ln>
              <a:noFill/>
            </a:ln>
            <a:extLst>
              <a:ext uri="{91240B29-F687-4F45-9708-019B960494DF}">
                <a14:hiddenLine cmpd="sng" w="9525">
                  <a:solidFill>
                    <a:srgbClr val="000000"/>
                  </a:solidFill>
                  <a:bevel/>
                  <a:headEnd/>
                  <a:tailEnd/>
                </a14:hiddenLine>
              </a:ext>
            </a:extLst>
          </p:spPr>
          <p:txBody>
            <a:bodyPr anchor="ctr" bIns="38100" lIns="38100" rIns="38100" tIns="38100"/>
            <a:lstStyle/>
            <a:p>
              <a:endParaRPr altLang="en-US" lang="zh-CN">
                <a:solidFill>
                  <a:schemeClr val="tx1">
                    <a:lumMod val="75000"/>
                    <a:lumOff val="25000"/>
                  </a:schemeClr>
                </a:solidFill>
                <a:latin charset="-122" panose="020b0300000000000000" pitchFamily="34" typeface="Noto Sans S Chinese Light"/>
                <a:ea charset="-122" panose="020b0300000000000000" pitchFamily="34" typeface="Noto Sans S Chinese Light"/>
              </a:endParaRPr>
            </a:p>
          </p:txBody>
        </p:sp>
      </p:grpSp>
      <p:sp>
        <p:nvSpPr>
          <p:cNvPr id="35" name="Rectangle 19"/>
          <p:cNvSpPr>
            <a:spLocks noChangeArrowheads="1"/>
          </p:cNvSpPr>
          <p:nvPr/>
        </p:nvSpPr>
        <p:spPr bwMode="auto">
          <a:xfrm>
            <a:off x="8568803" y="2300289"/>
            <a:ext cx="2676525" cy="17001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57607" lIns="115215" rIns="115215" tIns="57607">
            <a:spAutoFit/>
          </a:bodyPr>
          <a:lstStyle>
            <a:lvl1pPr>
              <a:defRPr sz="2300">
                <a:solidFill>
                  <a:schemeClr val="tx1"/>
                </a:solidFill>
                <a:latin charset="0" panose="020b0604020202020204" pitchFamily="34" typeface="Arial"/>
                <a:ea charset="-122" panose="02010600030101010101" pitchFamily="2" typeface="宋体"/>
              </a:defRPr>
            </a:lvl1pPr>
            <a:lvl2pPr indent="-285750" marL="742950">
              <a:defRPr sz="2300">
                <a:solidFill>
                  <a:schemeClr val="tx1"/>
                </a:solidFill>
                <a:latin charset="0" panose="020b0604020202020204" pitchFamily="34" typeface="Arial"/>
                <a:ea charset="-122" panose="02010600030101010101" pitchFamily="2" typeface="宋体"/>
              </a:defRPr>
            </a:lvl2pPr>
            <a:lvl3pPr indent="-228600" marL="1143000">
              <a:defRPr sz="2300">
                <a:solidFill>
                  <a:schemeClr val="tx1"/>
                </a:solidFill>
                <a:latin charset="0" panose="020b0604020202020204" pitchFamily="34" typeface="Arial"/>
                <a:ea charset="-122" panose="02010600030101010101" pitchFamily="2" typeface="宋体"/>
              </a:defRPr>
            </a:lvl3pPr>
            <a:lvl4pPr indent="-228600" marL="1600200">
              <a:defRPr sz="2300">
                <a:solidFill>
                  <a:schemeClr val="tx1"/>
                </a:solidFill>
                <a:latin charset="0" panose="020b0604020202020204" pitchFamily="34" typeface="Arial"/>
                <a:ea charset="-122" panose="02010600030101010101" pitchFamily="2" typeface="宋体"/>
              </a:defRPr>
            </a:lvl4pPr>
            <a:lvl5pPr indent="-228600" marL="2057400">
              <a:defRPr sz="2300">
                <a:solidFill>
                  <a:schemeClr val="tx1"/>
                </a:solidFill>
                <a:latin charset="0" panose="020b0604020202020204" pitchFamily="34" typeface="Arial"/>
                <a:ea charset="-122" panose="02010600030101010101" pitchFamily="2" typeface="宋体"/>
              </a:defRPr>
            </a:lvl5pPr>
            <a:lvl6pPr defTabSz="1176338" eaLnBrk="0" fontAlgn="base" hangingPunct="0" indent="-228600" marL="2514600">
              <a:spcBef>
                <a:spcPct val="0"/>
              </a:spcBef>
              <a:spcAft>
                <a:spcPct val="0"/>
              </a:spcAft>
              <a:defRPr sz="2300">
                <a:solidFill>
                  <a:schemeClr val="tx1"/>
                </a:solidFill>
                <a:latin charset="0" panose="020b0604020202020204" pitchFamily="34" typeface="Arial"/>
                <a:ea charset="-122" panose="02010600030101010101" pitchFamily="2" typeface="宋体"/>
              </a:defRPr>
            </a:lvl6pPr>
            <a:lvl7pPr defTabSz="1176338" eaLnBrk="0" fontAlgn="base" hangingPunct="0" indent="-228600" marL="2971800">
              <a:spcBef>
                <a:spcPct val="0"/>
              </a:spcBef>
              <a:spcAft>
                <a:spcPct val="0"/>
              </a:spcAft>
              <a:defRPr sz="2300">
                <a:solidFill>
                  <a:schemeClr val="tx1"/>
                </a:solidFill>
                <a:latin charset="0" panose="020b0604020202020204" pitchFamily="34" typeface="Arial"/>
                <a:ea charset="-122" panose="02010600030101010101" pitchFamily="2" typeface="宋体"/>
              </a:defRPr>
            </a:lvl7pPr>
            <a:lvl8pPr defTabSz="1176338" eaLnBrk="0" fontAlgn="base" hangingPunct="0" indent="-228600" marL="3429000">
              <a:spcBef>
                <a:spcPct val="0"/>
              </a:spcBef>
              <a:spcAft>
                <a:spcPct val="0"/>
              </a:spcAft>
              <a:defRPr sz="2300">
                <a:solidFill>
                  <a:schemeClr val="tx1"/>
                </a:solidFill>
                <a:latin charset="0" panose="020b0604020202020204" pitchFamily="34" typeface="Arial"/>
                <a:ea charset="-122" panose="02010600030101010101" pitchFamily="2" typeface="宋体"/>
              </a:defRPr>
            </a:lvl8pPr>
            <a:lvl9pPr defTabSz="1176338" eaLnBrk="0" fontAlgn="base" hangingPunct="0" indent="-228600" marL="3886200">
              <a:spcBef>
                <a:spcPct val="0"/>
              </a:spcBef>
              <a:spcAft>
                <a:spcPct val="0"/>
              </a:spcAft>
              <a:defRPr sz="2300">
                <a:solidFill>
                  <a:schemeClr val="tx1"/>
                </a:solidFill>
                <a:latin charset="0" panose="020b0604020202020204" pitchFamily="34" typeface="Arial"/>
                <a:ea charset="-122" panose="02010600030101010101" pitchFamily="2" typeface="宋体"/>
              </a:defRPr>
            </a:lvl9pPr>
          </a:lstStyle>
          <a:p>
            <a:pPr eaLnBrk="1" hangingPunct="1">
              <a:buFont charset="0" panose="020b0604020202020204" pitchFamily="34" typeface="Arial"/>
              <a:buNone/>
            </a:pPr>
            <a:r>
              <a:rPr altLang="en-US" b="1" lang="zh-CN" sz="1300">
                <a:solidFill>
                  <a:schemeClr val="tx1">
                    <a:lumMod val="75000"/>
                    <a:lumOff val="25000"/>
                  </a:schemeClr>
                </a:solidFill>
                <a:latin charset="-122" panose="020b0300000000000000" pitchFamily="34" typeface="Noto Sans S Chinese Light"/>
                <a:ea charset="-122" panose="020b0300000000000000" pitchFamily="34" typeface="Noto Sans S Chinese Light"/>
                <a:sym charset="-122" pitchFamily="34" typeface="微软雅黑"/>
              </a:rPr>
              <a:t>输入替换内容编辑文字输入替换内容编辑文字</a:t>
            </a:r>
          </a:p>
          <a:p>
            <a:pPr eaLnBrk="1" hangingPunct="1">
              <a:buFont charset="0" panose="020b0604020202020204" pitchFamily="34" typeface="Arial"/>
              <a:buNone/>
            </a:pPr>
            <a:endParaRPr altLang="en-US" b="1" lang="zh-CN" sz="1300">
              <a:solidFill>
                <a:schemeClr val="tx1">
                  <a:lumMod val="75000"/>
                  <a:lumOff val="25000"/>
                </a:schemeClr>
              </a:solidFill>
              <a:latin charset="-122" panose="020b0300000000000000" pitchFamily="34" typeface="Noto Sans S Chinese Light"/>
              <a:ea charset="-122" panose="020b0300000000000000" pitchFamily="34" typeface="Noto Sans S Chinese Light"/>
              <a:sym charset="-122" pitchFamily="34" typeface="微软雅黑"/>
            </a:endParaRPr>
          </a:p>
          <a:p>
            <a:pPr eaLnBrk="1" hangingPunct="1">
              <a:buFont charset="0" panose="020b0604020202020204" pitchFamily="34" typeface="Arial"/>
              <a:buNone/>
            </a:pPr>
            <a:r>
              <a:rPr altLang="en-US" b="1" lang="zh-CN" sz="1300">
                <a:solidFill>
                  <a:schemeClr val="tx1">
                    <a:lumMod val="75000"/>
                    <a:lumOff val="25000"/>
                  </a:schemeClr>
                </a:solidFill>
                <a:latin charset="-122" panose="020b0300000000000000" pitchFamily="34" typeface="Noto Sans S Chinese Light"/>
                <a:ea charset="-122" panose="020b0300000000000000" pitchFamily="34" typeface="Noto Sans S Chinese Light"/>
                <a:sym charset="-122" pitchFamily="34" typeface="微软雅黑"/>
              </a:rPr>
              <a:t>输入替换内容编辑文字输入替换内容编辑文字</a:t>
            </a:r>
          </a:p>
          <a:p>
            <a:pPr eaLnBrk="1" hangingPunct="1">
              <a:buFont charset="0" panose="020b0604020202020204" pitchFamily="34" typeface="Arial"/>
              <a:buNone/>
            </a:pPr>
            <a:endParaRPr altLang="en-US" b="1" lang="zh-CN" sz="1300">
              <a:solidFill>
                <a:schemeClr val="tx1">
                  <a:lumMod val="75000"/>
                  <a:lumOff val="25000"/>
                </a:schemeClr>
              </a:solidFill>
              <a:latin charset="-122" panose="020b0300000000000000" pitchFamily="34" typeface="Noto Sans S Chinese Light"/>
              <a:ea charset="-122" panose="020b0300000000000000" pitchFamily="34" typeface="Noto Sans S Chinese Light"/>
              <a:sym charset="-122" pitchFamily="34" typeface="微软雅黑"/>
            </a:endParaRPr>
          </a:p>
          <a:p>
            <a:pPr eaLnBrk="1" hangingPunct="1">
              <a:buFont charset="0" panose="020b0604020202020204" pitchFamily="34" typeface="Arial"/>
              <a:buNone/>
            </a:pPr>
            <a:r>
              <a:rPr altLang="en-US" b="1" lang="zh-CN" sz="1300">
                <a:solidFill>
                  <a:schemeClr val="tx1">
                    <a:lumMod val="75000"/>
                    <a:lumOff val="25000"/>
                  </a:schemeClr>
                </a:solidFill>
                <a:latin charset="-122" panose="020b0300000000000000" pitchFamily="34" typeface="Noto Sans S Chinese Light"/>
                <a:ea charset="-122" panose="020b0300000000000000" pitchFamily="34" typeface="Noto Sans S Chinese Light"/>
                <a:sym charset="-122" pitchFamily="34" typeface="微软雅黑"/>
              </a:rPr>
              <a:t>输入替换内容编辑文字输入替换内容编辑文字</a:t>
            </a:r>
          </a:p>
        </p:txBody>
      </p:sp>
      <p:grpSp>
        <p:nvGrpSpPr>
          <p:cNvPr id="36" name="Group 37"/>
          <p:cNvGrpSpPr/>
          <p:nvPr/>
        </p:nvGrpSpPr>
        <p:grpSpPr>
          <a:xfrm>
            <a:off x="790052" y="1724025"/>
            <a:ext cx="3265488" cy="671514"/>
            <a:chExt cx="2590800" cy="533400"/>
          </a:xfrm>
        </p:grpSpPr>
        <p:sp>
          <p:nvSpPr>
            <p:cNvPr id="37" name="Rounded Rectangle 22"/>
            <p:cNvSpPr>
              <a:spLocks noChangeArrowheads="1"/>
            </p:cNvSpPr>
            <p:nvPr/>
          </p:nvSpPr>
          <p:spPr bwMode="auto">
            <a:xfrm>
              <a:off x="1981200" y="0"/>
              <a:ext cx="609600" cy="533400"/>
            </a:xfrm>
            <a:prstGeom prst="roundRect">
              <a:avLst>
                <a:gd fmla="val 16667" name="adj"/>
              </a:avLst>
            </a:prstGeom>
            <a:solidFill>
              <a:schemeClr val="accent1"/>
            </a:solidFill>
            <a:ln>
              <a:noFill/>
            </a:ln>
            <a:extLst>
              <a:ext uri="{91240B29-F687-4F45-9708-019B960494DF}">
                <a14:hiddenLine w="25400">
                  <a:solidFill>
                    <a:srgbClr val="000000"/>
                  </a:solidFill>
                  <a:bevel/>
                  <a:headEnd/>
                  <a:tailEnd/>
                </a14:hiddenLine>
              </a:ext>
            </a:extLst>
          </p:spPr>
          <p:txBody>
            <a:bodyPr anchor="ctr"/>
            <a:lstStyle>
              <a:lvl1pPr eaLnBrk="0" hangingPunct="0">
                <a:defRPr sz="2300">
                  <a:solidFill>
                    <a:schemeClr val="tx1"/>
                  </a:solidFill>
                  <a:latin charset="0" panose="020b0604020202020204" pitchFamily="34" typeface="Arial"/>
                  <a:ea charset="-122" panose="02010600030101010101" pitchFamily="2" typeface="宋体"/>
                </a:defRPr>
              </a:lvl1pPr>
              <a:lvl2pPr eaLnBrk="0" hangingPunct="0" indent="-285750" marL="742950">
                <a:defRPr sz="2300">
                  <a:solidFill>
                    <a:schemeClr val="tx1"/>
                  </a:solidFill>
                  <a:latin charset="0" panose="020b0604020202020204" pitchFamily="34" typeface="Arial"/>
                  <a:ea charset="-122" panose="02010600030101010101" pitchFamily="2" typeface="宋体"/>
                </a:defRPr>
              </a:lvl2pPr>
              <a:lvl3pPr eaLnBrk="0" hangingPunct="0" indent="-228600" marL="1143000">
                <a:defRPr sz="2300">
                  <a:solidFill>
                    <a:schemeClr val="tx1"/>
                  </a:solidFill>
                  <a:latin charset="0" panose="020b0604020202020204" pitchFamily="34" typeface="Arial"/>
                  <a:ea charset="-122" panose="02010600030101010101" pitchFamily="2" typeface="宋体"/>
                </a:defRPr>
              </a:lvl3pPr>
              <a:lvl4pPr eaLnBrk="0" hangingPunct="0" indent="-228600" marL="1600200">
                <a:defRPr sz="2300">
                  <a:solidFill>
                    <a:schemeClr val="tx1"/>
                  </a:solidFill>
                  <a:latin charset="0" panose="020b0604020202020204" pitchFamily="34" typeface="Arial"/>
                  <a:ea charset="-122" panose="02010600030101010101" pitchFamily="2" typeface="宋体"/>
                </a:defRPr>
              </a:lvl4pPr>
              <a:lvl5pPr eaLnBrk="0" hangingPunct="0" indent="-228600" marL="2057400">
                <a:defRPr sz="2300">
                  <a:solidFill>
                    <a:schemeClr val="tx1"/>
                  </a:solidFill>
                  <a:latin charset="0" panose="020b0604020202020204" pitchFamily="34" typeface="Arial"/>
                  <a:ea charset="-122" panose="02010600030101010101" pitchFamily="2" typeface="宋体"/>
                </a:defRPr>
              </a:lvl5pPr>
              <a:lvl6pPr defTabSz="1176338" eaLnBrk="0" fontAlgn="base" hangingPunct="0" indent="-228600" marL="2514600">
                <a:spcBef>
                  <a:spcPct val="0"/>
                </a:spcBef>
                <a:spcAft>
                  <a:spcPct val="0"/>
                </a:spcAft>
                <a:buFont charset="0" panose="020b0604020202020204" pitchFamily="34" typeface="Arial"/>
                <a:defRPr sz="2300">
                  <a:solidFill>
                    <a:schemeClr val="tx1"/>
                  </a:solidFill>
                  <a:latin charset="0" panose="020b0604020202020204" pitchFamily="34" typeface="Arial"/>
                  <a:ea charset="-122" panose="02010600030101010101" pitchFamily="2" typeface="宋体"/>
                </a:defRPr>
              </a:lvl6pPr>
              <a:lvl7pPr defTabSz="1176338" eaLnBrk="0" fontAlgn="base" hangingPunct="0" indent="-228600" marL="2971800">
                <a:spcBef>
                  <a:spcPct val="0"/>
                </a:spcBef>
                <a:spcAft>
                  <a:spcPct val="0"/>
                </a:spcAft>
                <a:buFont charset="0" panose="020b0604020202020204" pitchFamily="34" typeface="Arial"/>
                <a:defRPr sz="2300">
                  <a:solidFill>
                    <a:schemeClr val="tx1"/>
                  </a:solidFill>
                  <a:latin charset="0" panose="020b0604020202020204" pitchFamily="34" typeface="Arial"/>
                  <a:ea charset="-122" panose="02010600030101010101" pitchFamily="2" typeface="宋体"/>
                </a:defRPr>
              </a:lvl7pPr>
              <a:lvl8pPr defTabSz="1176338" eaLnBrk="0" fontAlgn="base" hangingPunct="0" indent="-228600" marL="3429000">
                <a:spcBef>
                  <a:spcPct val="0"/>
                </a:spcBef>
                <a:spcAft>
                  <a:spcPct val="0"/>
                </a:spcAft>
                <a:buFont charset="0" panose="020b0604020202020204" pitchFamily="34" typeface="Arial"/>
                <a:defRPr sz="2300">
                  <a:solidFill>
                    <a:schemeClr val="tx1"/>
                  </a:solidFill>
                  <a:latin charset="0" panose="020b0604020202020204" pitchFamily="34" typeface="Arial"/>
                  <a:ea charset="-122" panose="02010600030101010101" pitchFamily="2" typeface="宋体"/>
                </a:defRPr>
              </a:lvl8pPr>
              <a:lvl9pPr defTabSz="1176338" eaLnBrk="0" fontAlgn="base" hangingPunct="0" indent="-228600" marL="3886200">
                <a:spcBef>
                  <a:spcPct val="0"/>
                </a:spcBef>
                <a:spcAft>
                  <a:spcPct val="0"/>
                </a:spcAft>
                <a:buFont charset="0" panose="020b0604020202020204" pitchFamily="34" typeface="Arial"/>
                <a:defRPr sz="2300">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defRPr/>
              </a:pPr>
              <a:endParaRPr altLang="zh-CN" b="1" lang="zh-CN" sz="1800">
                <a:solidFill>
                  <a:schemeClr val="tx1">
                    <a:lumMod val="75000"/>
                    <a:lumOff val="25000"/>
                  </a:schemeClr>
                </a:solidFill>
                <a:latin charset="-122" panose="020b0300000000000000" pitchFamily="34" typeface="Noto Sans S Chinese Light"/>
                <a:ea charset="-122" panose="020b0300000000000000" pitchFamily="34" typeface="Noto Sans S Chinese Light"/>
                <a:sym charset="0" pitchFamily="34" typeface="Calibri"/>
              </a:endParaRPr>
            </a:p>
          </p:txBody>
        </p:sp>
        <p:sp>
          <p:nvSpPr>
            <p:cNvPr id="38" name="Rectangle 27"/>
            <p:cNvSpPr>
              <a:spLocks noChangeArrowheads="1"/>
            </p:cNvSpPr>
            <p:nvPr/>
          </p:nvSpPr>
          <p:spPr bwMode="auto">
            <a:xfrm>
              <a:off x="0" y="0"/>
              <a:ext cx="1905000" cy="5447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2300">
                  <a:solidFill>
                    <a:schemeClr val="tx1"/>
                  </a:solidFill>
                  <a:latin charset="0" panose="020b0604020202020204" pitchFamily="34" typeface="Arial"/>
                  <a:ea charset="-122" panose="02010600030101010101" pitchFamily="2" typeface="宋体"/>
                </a:defRPr>
              </a:lvl1pPr>
              <a:lvl2pPr indent="-285750" marL="742950">
                <a:defRPr sz="2300">
                  <a:solidFill>
                    <a:schemeClr val="tx1"/>
                  </a:solidFill>
                  <a:latin charset="0" panose="020b0604020202020204" pitchFamily="34" typeface="Arial"/>
                  <a:ea charset="-122" panose="02010600030101010101" pitchFamily="2" typeface="宋体"/>
                </a:defRPr>
              </a:lvl2pPr>
              <a:lvl3pPr indent="-228600" marL="1143000">
                <a:defRPr sz="2300">
                  <a:solidFill>
                    <a:schemeClr val="tx1"/>
                  </a:solidFill>
                  <a:latin charset="0" panose="020b0604020202020204" pitchFamily="34" typeface="Arial"/>
                  <a:ea charset="-122" panose="02010600030101010101" pitchFamily="2" typeface="宋体"/>
                </a:defRPr>
              </a:lvl3pPr>
              <a:lvl4pPr indent="-228600" marL="1600200">
                <a:defRPr sz="2300">
                  <a:solidFill>
                    <a:schemeClr val="tx1"/>
                  </a:solidFill>
                  <a:latin charset="0" panose="020b0604020202020204" pitchFamily="34" typeface="Arial"/>
                  <a:ea charset="-122" panose="02010600030101010101" pitchFamily="2" typeface="宋体"/>
                </a:defRPr>
              </a:lvl4pPr>
              <a:lvl5pPr indent="-228600" marL="2057400">
                <a:defRPr sz="2300">
                  <a:solidFill>
                    <a:schemeClr val="tx1"/>
                  </a:solidFill>
                  <a:latin charset="0" panose="020b0604020202020204" pitchFamily="34" typeface="Arial"/>
                  <a:ea charset="-122" panose="02010600030101010101" pitchFamily="2" typeface="宋体"/>
                </a:defRPr>
              </a:lvl5pPr>
              <a:lvl6pPr defTabSz="1176338" eaLnBrk="0" fontAlgn="base" hangingPunct="0" indent="-228600" marL="2514600">
                <a:spcBef>
                  <a:spcPct val="0"/>
                </a:spcBef>
                <a:spcAft>
                  <a:spcPct val="0"/>
                </a:spcAft>
                <a:defRPr sz="2300">
                  <a:solidFill>
                    <a:schemeClr val="tx1"/>
                  </a:solidFill>
                  <a:latin charset="0" panose="020b0604020202020204" pitchFamily="34" typeface="Arial"/>
                  <a:ea charset="-122" panose="02010600030101010101" pitchFamily="2" typeface="宋体"/>
                </a:defRPr>
              </a:lvl6pPr>
              <a:lvl7pPr defTabSz="1176338" eaLnBrk="0" fontAlgn="base" hangingPunct="0" indent="-228600" marL="2971800">
                <a:spcBef>
                  <a:spcPct val="0"/>
                </a:spcBef>
                <a:spcAft>
                  <a:spcPct val="0"/>
                </a:spcAft>
                <a:defRPr sz="2300">
                  <a:solidFill>
                    <a:schemeClr val="tx1"/>
                  </a:solidFill>
                  <a:latin charset="0" panose="020b0604020202020204" pitchFamily="34" typeface="Arial"/>
                  <a:ea charset="-122" panose="02010600030101010101" pitchFamily="2" typeface="宋体"/>
                </a:defRPr>
              </a:lvl7pPr>
              <a:lvl8pPr defTabSz="1176338" eaLnBrk="0" fontAlgn="base" hangingPunct="0" indent="-228600" marL="3429000">
                <a:spcBef>
                  <a:spcPct val="0"/>
                </a:spcBef>
                <a:spcAft>
                  <a:spcPct val="0"/>
                </a:spcAft>
                <a:defRPr sz="2300">
                  <a:solidFill>
                    <a:schemeClr val="tx1"/>
                  </a:solidFill>
                  <a:latin charset="0" panose="020b0604020202020204" pitchFamily="34" typeface="Arial"/>
                  <a:ea charset="-122" panose="02010600030101010101" pitchFamily="2" typeface="宋体"/>
                </a:defRPr>
              </a:lvl8pPr>
              <a:lvl9pPr defTabSz="1176338" eaLnBrk="0" fontAlgn="base" hangingPunct="0" indent="-228600" marL="3886200">
                <a:spcBef>
                  <a:spcPct val="0"/>
                </a:spcBef>
                <a:spcAft>
                  <a:spcPct val="0"/>
                </a:spcAft>
                <a:defRPr sz="2300">
                  <a:solidFill>
                    <a:schemeClr val="tx1"/>
                  </a:solidFill>
                  <a:latin charset="0" panose="020b0604020202020204" pitchFamily="34" typeface="Arial"/>
                  <a:ea charset="-122" panose="02010600030101010101" pitchFamily="2" typeface="宋体"/>
                </a:defRPr>
              </a:lvl9pPr>
            </a:lstStyle>
            <a:p>
              <a:pPr algn="r" eaLnBrk="1" hangingPunct="1">
                <a:buFont charset="0" panose="020b0604020202020204" pitchFamily="34" typeface="Arial"/>
                <a:buNone/>
              </a:pPr>
              <a:r>
                <a:rPr altLang="en-US" b="1" lang="zh-CN" sz="1300">
                  <a:solidFill>
                    <a:schemeClr val="tx1">
                      <a:lumMod val="75000"/>
                      <a:lumOff val="25000"/>
                    </a:schemeClr>
                  </a:solidFill>
                  <a:latin charset="-122" panose="020b0300000000000000" pitchFamily="34" typeface="Noto Sans S Chinese Light"/>
                  <a:ea charset="-122" panose="020b0300000000000000" pitchFamily="34" typeface="Noto Sans S Chinese Light"/>
                  <a:sym charset="-122" pitchFamily="34" typeface="微软雅黑"/>
                </a:rPr>
                <a:t>输入标题</a:t>
              </a:r>
            </a:p>
            <a:p>
              <a:pPr algn="r" eaLnBrk="1" hangingPunct="1">
                <a:buFont charset="0" panose="020b0604020202020204" pitchFamily="34" typeface="Arial"/>
                <a:buNone/>
              </a:pPr>
              <a:r>
                <a:rPr altLang="en-US" b="1" lang="zh-CN" sz="1300">
                  <a:solidFill>
                    <a:schemeClr val="tx1">
                      <a:lumMod val="75000"/>
                      <a:lumOff val="25000"/>
                    </a:schemeClr>
                  </a:solidFill>
                  <a:latin charset="-122" panose="020b0300000000000000" pitchFamily="34" typeface="Noto Sans S Chinese Light"/>
                  <a:ea charset="-122" panose="020b0300000000000000" pitchFamily="34" typeface="Noto Sans S Chinese Light"/>
                  <a:sym charset="-122" pitchFamily="34" typeface="微软雅黑"/>
                </a:rPr>
                <a:t>输入替换内容编辑文字输入替换内容编辑文字</a:t>
              </a:r>
            </a:p>
          </p:txBody>
        </p:sp>
      </p:grpSp>
      <p:grpSp>
        <p:nvGrpSpPr>
          <p:cNvPr id="39" name="Group 39"/>
          <p:cNvGrpSpPr/>
          <p:nvPr/>
        </p:nvGrpSpPr>
        <p:grpSpPr>
          <a:xfrm>
            <a:off x="790052" y="3643313"/>
            <a:ext cx="3265488" cy="671512"/>
            <a:chExt cx="2590800" cy="533400"/>
          </a:xfrm>
        </p:grpSpPr>
        <p:sp>
          <p:nvSpPr>
            <p:cNvPr id="40" name="Rounded Rectangle 23"/>
            <p:cNvSpPr>
              <a:spLocks noChangeArrowheads="1"/>
            </p:cNvSpPr>
            <p:nvPr/>
          </p:nvSpPr>
          <p:spPr bwMode="auto">
            <a:xfrm>
              <a:off x="1981200" y="0"/>
              <a:ext cx="609600" cy="533400"/>
            </a:xfrm>
            <a:prstGeom prst="roundRect">
              <a:avLst>
                <a:gd fmla="val 16667" name="adj"/>
              </a:avLst>
            </a:prstGeom>
            <a:solidFill>
              <a:schemeClr val="accent2"/>
            </a:solidFill>
            <a:ln>
              <a:noFill/>
            </a:ln>
            <a:extLst>
              <a:ext uri="{91240B29-F687-4F45-9708-019B960494DF}">
                <a14:hiddenLine w="25400">
                  <a:solidFill>
                    <a:srgbClr val="000000"/>
                  </a:solidFill>
                  <a:bevel/>
                  <a:headEnd/>
                  <a:tailEnd/>
                </a14:hiddenLine>
              </a:ext>
            </a:extLst>
          </p:spPr>
          <p:txBody>
            <a:bodyPr anchor="ctr"/>
            <a:lstStyle>
              <a:lvl1pPr eaLnBrk="0" hangingPunct="0">
                <a:defRPr sz="2300">
                  <a:solidFill>
                    <a:schemeClr val="tx1"/>
                  </a:solidFill>
                  <a:latin charset="0" panose="020b0604020202020204" pitchFamily="34" typeface="Arial"/>
                  <a:ea charset="-122" panose="02010600030101010101" pitchFamily="2" typeface="宋体"/>
                </a:defRPr>
              </a:lvl1pPr>
              <a:lvl2pPr eaLnBrk="0" hangingPunct="0" indent="-285750" marL="742950">
                <a:defRPr sz="2300">
                  <a:solidFill>
                    <a:schemeClr val="tx1"/>
                  </a:solidFill>
                  <a:latin charset="0" panose="020b0604020202020204" pitchFamily="34" typeface="Arial"/>
                  <a:ea charset="-122" panose="02010600030101010101" pitchFamily="2" typeface="宋体"/>
                </a:defRPr>
              </a:lvl2pPr>
              <a:lvl3pPr eaLnBrk="0" hangingPunct="0" indent="-228600" marL="1143000">
                <a:defRPr sz="2300">
                  <a:solidFill>
                    <a:schemeClr val="tx1"/>
                  </a:solidFill>
                  <a:latin charset="0" panose="020b0604020202020204" pitchFamily="34" typeface="Arial"/>
                  <a:ea charset="-122" panose="02010600030101010101" pitchFamily="2" typeface="宋体"/>
                </a:defRPr>
              </a:lvl3pPr>
              <a:lvl4pPr eaLnBrk="0" hangingPunct="0" indent="-228600" marL="1600200">
                <a:defRPr sz="2300">
                  <a:solidFill>
                    <a:schemeClr val="tx1"/>
                  </a:solidFill>
                  <a:latin charset="0" panose="020b0604020202020204" pitchFamily="34" typeface="Arial"/>
                  <a:ea charset="-122" panose="02010600030101010101" pitchFamily="2" typeface="宋体"/>
                </a:defRPr>
              </a:lvl4pPr>
              <a:lvl5pPr eaLnBrk="0" hangingPunct="0" indent="-228600" marL="2057400">
                <a:defRPr sz="2300">
                  <a:solidFill>
                    <a:schemeClr val="tx1"/>
                  </a:solidFill>
                  <a:latin charset="0" panose="020b0604020202020204" pitchFamily="34" typeface="Arial"/>
                  <a:ea charset="-122" panose="02010600030101010101" pitchFamily="2" typeface="宋体"/>
                </a:defRPr>
              </a:lvl5pPr>
              <a:lvl6pPr defTabSz="1176338" eaLnBrk="0" fontAlgn="base" hangingPunct="0" indent="-228600" marL="2514600">
                <a:spcBef>
                  <a:spcPct val="0"/>
                </a:spcBef>
                <a:spcAft>
                  <a:spcPct val="0"/>
                </a:spcAft>
                <a:buFont charset="0" panose="020b0604020202020204" pitchFamily="34" typeface="Arial"/>
                <a:defRPr sz="2300">
                  <a:solidFill>
                    <a:schemeClr val="tx1"/>
                  </a:solidFill>
                  <a:latin charset="0" panose="020b0604020202020204" pitchFamily="34" typeface="Arial"/>
                  <a:ea charset="-122" panose="02010600030101010101" pitchFamily="2" typeface="宋体"/>
                </a:defRPr>
              </a:lvl6pPr>
              <a:lvl7pPr defTabSz="1176338" eaLnBrk="0" fontAlgn="base" hangingPunct="0" indent="-228600" marL="2971800">
                <a:spcBef>
                  <a:spcPct val="0"/>
                </a:spcBef>
                <a:spcAft>
                  <a:spcPct val="0"/>
                </a:spcAft>
                <a:buFont charset="0" panose="020b0604020202020204" pitchFamily="34" typeface="Arial"/>
                <a:defRPr sz="2300">
                  <a:solidFill>
                    <a:schemeClr val="tx1"/>
                  </a:solidFill>
                  <a:latin charset="0" panose="020b0604020202020204" pitchFamily="34" typeface="Arial"/>
                  <a:ea charset="-122" panose="02010600030101010101" pitchFamily="2" typeface="宋体"/>
                </a:defRPr>
              </a:lvl7pPr>
              <a:lvl8pPr defTabSz="1176338" eaLnBrk="0" fontAlgn="base" hangingPunct="0" indent="-228600" marL="3429000">
                <a:spcBef>
                  <a:spcPct val="0"/>
                </a:spcBef>
                <a:spcAft>
                  <a:spcPct val="0"/>
                </a:spcAft>
                <a:buFont charset="0" panose="020b0604020202020204" pitchFamily="34" typeface="Arial"/>
                <a:defRPr sz="2300">
                  <a:solidFill>
                    <a:schemeClr val="tx1"/>
                  </a:solidFill>
                  <a:latin charset="0" panose="020b0604020202020204" pitchFamily="34" typeface="Arial"/>
                  <a:ea charset="-122" panose="02010600030101010101" pitchFamily="2" typeface="宋体"/>
                </a:defRPr>
              </a:lvl8pPr>
              <a:lvl9pPr defTabSz="1176338" eaLnBrk="0" fontAlgn="base" hangingPunct="0" indent="-228600" marL="3886200">
                <a:spcBef>
                  <a:spcPct val="0"/>
                </a:spcBef>
                <a:spcAft>
                  <a:spcPct val="0"/>
                </a:spcAft>
                <a:buFont charset="0" panose="020b0604020202020204" pitchFamily="34" typeface="Arial"/>
                <a:defRPr sz="2300">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defRPr/>
              </a:pPr>
              <a:endParaRPr altLang="zh-CN" b="1" lang="zh-CN" sz="1800">
                <a:solidFill>
                  <a:schemeClr val="tx1">
                    <a:lumMod val="75000"/>
                    <a:lumOff val="25000"/>
                  </a:schemeClr>
                </a:solidFill>
                <a:latin charset="-122" panose="020b0300000000000000" pitchFamily="34" typeface="Noto Sans S Chinese Light"/>
                <a:ea charset="-122" panose="020b0300000000000000" pitchFamily="34" typeface="Noto Sans S Chinese Light"/>
                <a:sym charset="0" pitchFamily="34" typeface="Calibri"/>
              </a:endParaRPr>
            </a:p>
          </p:txBody>
        </p:sp>
        <p:sp>
          <p:nvSpPr>
            <p:cNvPr id="41" name="Rectangle 29"/>
            <p:cNvSpPr>
              <a:spLocks noChangeArrowheads="1"/>
            </p:cNvSpPr>
            <p:nvPr/>
          </p:nvSpPr>
          <p:spPr bwMode="auto">
            <a:xfrm>
              <a:off x="0" y="0"/>
              <a:ext cx="1905000" cy="54474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2300">
                  <a:solidFill>
                    <a:schemeClr val="tx1"/>
                  </a:solidFill>
                  <a:latin charset="0" panose="020b0604020202020204" pitchFamily="34" typeface="Arial"/>
                  <a:ea charset="-122" panose="02010600030101010101" pitchFamily="2" typeface="宋体"/>
                </a:defRPr>
              </a:lvl1pPr>
              <a:lvl2pPr indent="-285750" marL="742950">
                <a:defRPr sz="2300">
                  <a:solidFill>
                    <a:schemeClr val="tx1"/>
                  </a:solidFill>
                  <a:latin charset="0" panose="020b0604020202020204" pitchFamily="34" typeface="Arial"/>
                  <a:ea charset="-122" panose="02010600030101010101" pitchFamily="2" typeface="宋体"/>
                </a:defRPr>
              </a:lvl2pPr>
              <a:lvl3pPr indent="-228600" marL="1143000">
                <a:defRPr sz="2300">
                  <a:solidFill>
                    <a:schemeClr val="tx1"/>
                  </a:solidFill>
                  <a:latin charset="0" panose="020b0604020202020204" pitchFamily="34" typeface="Arial"/>
                  <a:ea charset="-122" panose="02010600030101010101" pitchFamily="2" typeface="宋体"/>
                </a:defRPr>
              </a:lvl3pPr>
              <a:lvl4pPr indent="-228600" marL="1600200">
                <a:defRPr sz="2300">
                  <a:solidFill>
                    <a:schemeClr val="tx1"/>
                  </a:solidFill>
                  <a:latin charset="0" panose="020b0604020202020204" pitchFamily="34" typeface="Arial"/>
                  <a:ea charset="-122" panose="02010600030101010101" pitchFamily="2" typeface="宋体"/>
                </a:defRPr>
              </a:lvl4pPr>
              <a:lvl5pPr indent="-228600" marL="2057400">
                <a:defRPr sz="2300">
                  <a:solidFill>
                    <a:schemeClr val="tx1"/>
                  </a:solidFill>
                  <a:latin charset="0" panose="020b0604020202020204" pitchFamily="34" typeface="Arial"/>
                  <a:ea charset="-122" panose="02010600030101010101" pitchFamily="2" typeface="宋体"/>
                </a:defRPr>
              </a:lvl5pPr>
              <a:lvl6pPr defTabSz="1176338" eaLnBrk="0" fontAlgn="base" hangingPunct="0" indent="-228600" marL="2514600">
                <a:spcBef>
                  <a:spcPct val="0"/>
                </a:spcBef>
                <a:spcAft>
                  <a:spcPct val="0"/>
                </a:spcAft>
                <a:defRPr sz="2300">
                  <a:solidFill>
                    <a:schemeClr val="tx1"/>
                  </a:solidFill>
                  <a:latin charset="0" panose="020b0604020202020204" pitchFamily="34" typeface="Arial"/>
                  <a:ea charset="-122" panose="02010600030101010101" pitchFamily="2" typeface="宋体"/>
                </a:defRPr>
              </a:lvl6pPr>
              <a:lvl7pPr defTabSz="1176338" eaLnBrk="0" fontAlgn="base" hangingPunct="0" indent="-228600" marL="2971800">
                <a:spcBef>
                  <a:spcPct val="0"/>
                </a:spcBef>
                <a:spcAft>
                  <a:spcPct val="0"/>
                </a:spcAft>
                <a:defRPr sz="2300">
                  <a:solidFill>
                    <a:schemeClr val="tx1"/>
                  </a:solidFill>
                  <a:latin charset="0" panose="020b0604020202020204" pitchFamily="34" typeface="Arial"/>
                  <a:ea charset="-122" panose="02010600030101010101" pitchFamily="2" typeface="宋体"/>
                </a:defRPr>
              </a:lvl7pPr>
              <a:lvl8pPr defTabSz="1176338" eaLnBrk="0" fontAlgn="base" hangingPunct="0" indent="-228600" marL="3429000">
                <a:spcBef>
                  <a:spcPct val="0"/>
                </a:spcBef>
                <a:spcAft>
                  <a:spcPct val="0"/>
                </a:spcAft>
                <a:defRPr sz="2300">
                  <a:solidFill>
                    <a:schemeClr val="tx1"/>
                  </a:solidFill>
                  <a:latin charset="0" panose="020b0604020202020204" pitchFamily="34" typeface="Arial"/>
                  <a:ea charset="-122" panose="02010600030101010101" pitchFamily="2" typeface="宋体"/>
                </a:defRPr>
              </a:lvl8pPr>
              <a:lvl9pPr defTabSz="1176338" eaLnBrk="0" fontAlgn="base" hangingPunct="0" indent="-228600" marL="3886200">
                <a:spcBef>
                  <a:spcPct val="0"/>
                </a:spcBef>
                <a:spcAft>
                  <a:spcPct val="0"/>
                </a:spcAft>
                <a:defRPr sz="2300">
                  <a:solidFill>
                    <a:schemeClr val="tx1"/>
                  </a:solidFill>
                  <a:latin charset="0" panose="020b0604020202020204" pitchFamily="34" typeface="Arial"/>
                  <a:ea charset="-122" panose="02010600030101010101" pitchFamily="2" typeface="宋体"/>
                </a:defRPr>
              </a:lvl9pPr>
            </a:lstStyle>
            <a:p>
              <a:pPr algn="r" eaLnBrk="1" hangingPunct="1">
                <a:buFont charset="0" panose="020b0604020202020204" pitchFamily="34" typeface="Arial"/>
                <a:buNone/>
              </a:pPr>
              <a:r>
                <a:rPr altLang="en-US" b="1" lang="zh-CN" sz="1300">
                  <a:solidFill>
                    <a:schemeClr val="tx1">
                      <a:lumMod val="75000"/>
                      <a:lumOff val="25000"/>
                    </a:schemeClr>
                  </a:solidFill>
                  <a:latin charset="-122" panose="020b0300000000000000" pitchFamily="34" typeface="Noto Sans S Chinese Light"/>
                  <a:ea charset="-122" panose="020b0300000000000000" pitchFamily="34" typeface="Noto Sans S Chinese Light"/>
                  <a:sym charset="-122" pitchFamily="34" typeface="微软雅黑"/>
                </a:rPr>
                <a:t>输入标题</a:t>
              </a:r>
            </a:p>
            <a:p>
              <a:pPr algn="r" eaLnBrk="1" hangingPunct="1">
                <a:buFont charset="0" panose="020b0604020202020204" pitchFamily="34" typeface="Arial"/>
                <a:buNone/>
              </a:pPr>
              <a:r>
                <a:rPr altLang="en-US" b="1" lang="zh-CN" sz="1300">
                  <a:solidFill>
                    <a:schemeClr val="tx1">
                      <a:lumMod val="75000"/>
                      <a:lumOff val="25000"/>
                    </a:schemeClr>
                  </a:solidFill>
                  <a:latin charset="-122" panose="020b0300000000000000" pitchFamily="34" typeface="Noto Sans S Chinese Light"/>
                  <a:ea charset="-122" panose="020b0300000000000000" pitchFamily="34" typeface="Noto Sans S Chinese Light"/>
                  <a:sym charset="-122" pitchFamily="34" typeface="微软雅黑"/>
                </a:rPr>
                <a:t>输入替换内容编辑文字输入替换内容编辑文字</a:t>
              </a:r>
            </a:p>
          </p:txBody>
        </p:sp>
      </p:grpSp>
      <p:grpSp>
        <p:nvGrpSpPr>
          <p:cNvPr id="42" name="Group 40"/>
          <p:cNvGrpSpPr/>
          <p:nvPr/>
        </p:nvGrpSpPr>
        <p:grpSpPr>
          <a:xfrm>
            <a:off x="790052" y="4603751"/>
            <a:ext cx="3265488" cy="671514"/>
            <a:chExt cx="2590800" cy="533400"/>
          </a:xfrm>
        </p:grpSpPr>
        <p:sp>
          <p:nvSpPr>
            <p:cNvPr id="43" name="Rounded Rectangle 24"/>
            <p:cNvSpPr>
              <a:spLocks noChangeArrowheads="1"/>
            </p:cNvSpPr>
            <p:nvPr/>
          </p:nvSpPr>
          <p:spPr bwMode="auto">
            <a:xfrm>
              <a:off x="1981200" y="0"/>
              <a:ext cx="609600" cy="533400"/>
            </a:xfrm>
            <a:prstGeom prst="roundRect">
              <a:avLst>
                <a:gd fmla="val 16667" name="adj"/>
              </a:avLst>
            </a:prstGeom>
            <a:solidFill>
              <a:schemeClr val="accent3"/>
            </a:solidFill>
            <a:ln>
              <a:noFill/>
            </a:ln>
            <a:extLst>
              <a:ext uri="{91240B29-F687-4F45-9708-019B960494DF}">
                <a14:hiddenLine w="25400">
                  <a:solidFill>
                    <a:srgbClr val="000000"/>
                  </a:solidFill>
                  <a:bevel/>
                  <a:headEnd/>
                  <a:tailEnd/>
                </a14:hiddenLine>
              </a:ext>
            </a:extLst>
          </p:spPr>
          <p:txBody>
            <a:bodyPr anchor="ctr"/>
            <a:lstStyle>
              <a:lvl1pPr eaLnBrk="0" hangingPunct="0">
                <a:defRPr sz="2300">
                  <a:solidFill>
                    <a:schemeClr val="tx1"/>
                  </a:solidFill>
                  <a:latin charset="0" panose="020b0604020202020204" pitchFamily="34" typeface="Arial"/>
                  <a:ea charset="-122" panose="02010600030101010101" pitchFamily="2" typeface="宋体"/>
                </a:defRPr>
              </a:lvl1pPr>
              <a:lvl2pPr eaLnBrk="0" hangingPunct="0" indent="-285750" marL="742950">
                <a:defRPr sz="2300">
                  <a:solidFill>
                    <a:schemeClr val="tx1"/>
                  </a:solidFill>
                  <a:latin charset="0" panose="020b0604020202020204" pitchFamily="34" typeface="Arial"/>
                  <a:ea charset="-122" panose="02010600030101010101" pitchFamily="2" typeface="宋体"/>
                </a:defRPr>
              </a:lvl2pPr>
              <a:lvl3pPr eaLnBrk="0" hangingPunct="0" indent="-228600" marL="1143000">
                <a:defRPr sz="2300">
                  <a:solidFill>
                    <a:schemeClr val="tx1"/>
                  </a:solidFill>
                  <a:latin charset="0" panose="020b0604020202020204" pitchFamily="34" typeface="Arial"/>
                  <a:ea charset="-122" panose="02010600030101010101" pitchFamily="2" typeface="宋体"/>
                </a:defRPr>
              </a:lvl3pPr>
              <a:lvl4pPr eaLnBrk="0" hangingPunct="0" indent="-228600" marL="1600200">
                <a:defRPr sz="2300">
                  <a:solidFill>
                    <a:schemeClr val="tx1"/>
                  </a:solidFill>
                  <a:latin charset="0" panose="020b0604020202020204" pitchFamily="34" typeface="Arial"/>
                  <a:ea charset="-122" panose="02010600030101010101" pitchFamily="2" typeface="宋体"/>
                </a:defRPr>
              </a:lvl4pPr>
              <a:lvl5pPr eaLnBrk="0" hangingPunct="0" indent="-228600" marL="2057400">
                <a:defRPr sz="2300">
                  <a:solidFill>
                    <a:schemeClr val="tx1"/>
                  </a:solidFill>
                  <a:latin charset="0" panose="020b0604020202020204" pitchFamily="34" typeface="Arial"/>
                  <a:ea charset="-122" panose="02010600030101010101" pitchFamily="2" typeface="宋体"/>
                </a:defRPr>
              </a:lvl5pPr>
              <a:lvl6pPr defTabSz="1176338" eaLnBrk="0" fontAlgn="base" hangingPunct="0" indent="-228600" marL="2514600">
                <a:spcBef>
                  <a:spcPct val="0"/>
                </a:spcBef>
                <a:spcAft>
                  <a:spcPct val="0"/>
                </a:spcAft>
                <a:buFont charset="0" panose="020b0604020202020204" pitchFamily="34" typeface="Arial"/>
                <a:defRPr sz="2300">
                  <a:solidFill>
                    <a:schemeClr val="tx1"/>
                  </a:solidFill>
                  <a:latin charset="0" panose="020b0604020202020204" pitchFamily="34" typeface="Arial"/>
                  <a:ea charset="-122" panose="02010600030101010101" pitchFamily="2" typeface="宋体"/>
                </a:defRPr>
              </a:lvl6pPr>
              <a:lvl7pPr defTabSz="1176338" eaLnBrk="0" fontAlgn="base" hangingPunct="0" indent="-228600" marL="2971800">
                <a:spcBef>
                  <a:spcPct val="0"/>
                </a:spcBef>
                <a:spcAft>
                  <a:spcPct val="0"/>
                </a:spcAft>
                <a:buFont charset="0" panose="020b0604020202020204" pitchFamily="34" typeface="Arial"/>
                <a:defRPr sz="2300">
                  <a:solidFill>
                    <a:schemeClr val="tx1"/>
                  </a:solidFill>
                  <a:latin charset="0" panose="020b0604020202020204" pitchFamily="34" typeface="Arial"/>
                  <a:ea charset="-122" panose="02010600030101010101" pitchFamily="2" typeface="宋体"/>
                </a:defRPr>
              </a:lvl7pPr>
              <a:lvl8pPr defTabSz="1176338" eaLnBrk="0" fontAlgn="base" hangingPunct="0" indent="-228600" marL="3429000">
                <a:spcBef>
                  <a:spcPct val="0"/>
                </a:spcBef>
                <a:spcAft>
                  <a:spcPct val="0"/>
                </a:spcAft>
                <a:buFont charset="0" panose="020b0604020202020204" pitchFamily="34" typeface="Arial"/>
                <a:defRPr sz="2300">
                  <a:solidFill>
                    <a:schemeClr val="tx1"/>
                  </a:solidFill>
                  <a:latin charset="0" panose="020b0604020202020204" pitchFamily="34" typeface="Arial"/>
                  <a:ea charset="-122" panose="02010600030101010101" pitchFamily="2" typeface="宋体"/>
                </a:defRPr>
              </a:lvl8pPr>
              <a:lvl9pPr defTabSz="1176338" eaLnBrk="0" fontAlgn="base" hangingPunct="0" indent="-228600" marL="3886200">
                <a:spcBef>
                  <a:spcPct val="0"/>
                </a:spcBef>
                <a:spcAft>
                  <a:spcPct val="0"/>
                </a:spcAft>
                <a:buFont charset="0" panose="020b0604020202020204" pitchFamily="34" typeface="Arial"/>
                <a:defRPr sz="2300">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defRPr/>
              </a:pPr>
              <a:endParaRPr altLang="zh-CN" b="1" lang="zh-CN" sz="1800">
                <a:solidFill>
                  <a:schemeClr val="tx1">
                    <a:lumMod val="75000"/>
                    <a:lumOff val="25000"/>
                  </a:schemeClr>
                </a:solidFill>
                <a:latin charset="-122" panose="020b0300000000000000" pitchFamily="34" typeface="Noto Sans S Chinese Light"/>
                <a:ea charset="-122" panose="020b0300000000000000" pitchFamily="34" typeface="Noto Sans S Chinese Light"/>
                <a:sym charset="0" pitchFamily="34" typeface="Calibri"/>
              </a:endParaRPr>
            </a:p>
          </p:txBody>
        </p:sp>
        <p:sp>
          <p:nvSpPr>
            <p:cNvPr id="44" name="Rectangle 30"/>
            <p:cNvSpPr>
              <a:spLocks noChangeArrowheads="1"/>
            </p:cNvSpPr>
            <p:nvPr/>
          </p:nvSpPr>
          <p:spPr bwMode="auto">
            <a:xfrm>
              <a:off x="0" y="0"/>
              <a:ext cx="1905000" cy="5447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2300">
                  <a:solidFill>
                    <a:schemeClr val="tx1"/>
                  </a:solidFill>
                  <a:latin charset="0" panose="020b0604020202020204" pitchFamily="34" typeface="Arial"/>
                  <a:ea charset="-122" panose="02010600030101010101" pitchFamily="2" typeface="宋体"/>
                </a:defRPr>
              </a:lvl1pPr>
              <a:lvl2pPr indent="-285750" marL="742950">
                <a:defRPr sz="2300">
                  <a:solidFill>
                    <a:schemeClr val="tx1"/>
                  </a:solidFill>
                  <a:latin charset="0" panose="020b0604020202020204" pitchFamily="34" typeface="Arial"/>
                  <a:ea charset="-122" panose="02010600030101010101" pitchFamily="2" typeface="宋体"/>
                </a:defRPr>
              </a:lvl2pPr>
              <a:lvl3pPr indent="-228600" marL="1143000">
                <a:defRPr sz="2300">
                  <a:solidFill>
                    <a:schemeClr val="tx1"/>
                  </a:solidFill>
                  <a:latin charset="0" panose="020b0604020202020204" pitchFamily="34" typeface="Arial"/>
                  <a:ea charset="-122" panose="02010600030101010101" pitchFamily="2" typeface="宋体"/>
                </a:defRPr>
              </a:lvl3pPr>
              <a:lvl4pPr indent="-228600" marL="1600200">
                <a:defRPr sz="2300">
                  <a:solidFill>
                    <a:schemeClr val="tx1"/>
                  </a:solidFill>
                  <a:latin charset="0" panose="020b0604020202020204" pitchFamily="34" typeface="Arial"/>
                  <a:ea charset="-122" panose="02010600030101010101" pitchFamily="2" typeface="宋体"/>
                </a:defRPr>
              </a:lvl4pPr>
              <a:lvl5pPr indent="-228600" marL="2057400">
                <a:defRPr sz="2300">
                  <a:solidFill>
                    <a:schemeClr val="tx1"/>
                  </a:solidFill>
                  <a:latin charset="0" panose="020b0604020202020204" pitchFamily="34" typeface="Arial"/>
                  <a:ea charset="-122" panose="02010600030101010101" pitchFamily="2" typeface="宋体"/>
                </a:defRPr>
              </a:lvl5pPr>
              <a:lvl6pPr defTabSz="1176338" eaLnBrk="0" fontAlgn="base" hangingPunct="0" indent="-228600" marL="2514600">
                <a:spcBef>
                  <a:spcPct val="0"/>
                </a:spcBef>
                <a:spcAft>
                  <a:spcPct val="0"/>
                </a:spcAft>
                <a:defRPr sz="2300">
                  <a:solidFill>
                    <a:schemeClr val="tx1"/>
                  </a:solidFill>
                  <a:latin charset="0" panose="020b0604020202020204" pitchFamily="34" typeface="Arial"/>
                  <a:ea charset="-122" panose="02010600030101010101" pitchFamily="2" typeface="宋体"/>
                </a:defRPr>
              </a:lvl6pPr>
              <a:lvl7pPr defTabSz="1176338" eaLnBrk="0" fontAlgn="base" hangingPunct="0" indent="-228600" marL="2971800">
                <a:spcBef>
                  <a:spcPct val="0"/>
                </a:spcBef>
                <a:spcAft>
                  <a:spcPct val="0"/>
                </a:spcAft>
                <a:defRPr sz="2300">
                  <a:solidFill>
                    <a:schemeClr val="tx1"/>
                  </a:solidFill>
                  <a:latin charset="0" panose="020b0604020202020204" pitchFamily="34" typeface="Arial"/>
                  <a:ea charset="-122" panose="02010600030101010101" pitchFamily="2" typeface="宋体"/>
                </a:defRPr>
              </a:lvl7pPr>
              <a:lvl8pPr defTabSz="1176338" eaLnBrk="0" fontAlgn="base" hangingPunct="0" indent="-228600" marL="3429000">
                <a:spcBef>
                  <a:spcPct val="0"/>
                </a:spcBef>
                <a:spcAft>
                  <a:spcPct val="0"/>
                </a:spcAft>
                <a:defRPr sz="2300">
                  <a:solidFill>
                    <a:schemeClr val="tx1"/>
                  </a:solidFill>
                  <a:latin charset="0" panose="020b0604020202020204" pitchFamily="34" typeface="Arial"/>
                  <a:ea charset="-122" panose="02010600030101010101" pitchFamily="2" typeface="宋体"/>
                </a:defRPr>
              </a:lvl8pPr>
              <a:lvl9pPr defTabSz="1176338" eaLnBrk="0" fontAlgn="base" hangingPunct="0" indent="-228600" marL="3886200">
                <a:spcBef>
                  <a:spcPct val="0"/>
                </a:spcBef>
                <a:spcAft>
                  <a:spcPct val="0"/>
                </a:spcAft>
                <a:defRPr sz="2300">
                  <a:solidFill>
                    <a:schemeClr val="tx1"/>
                  </a:solidFill>
                  <a:latin charset="0" panose="020b0604020202020204" pitchFamily="34" typeface="Arial"/>
                  <a:ea charset="-122" panose="02010600030101010101" pitchFamily="2" typeface="宋体"/>
                </a:defRPr>
              </a:lvl9pPr>
            </a:lstStyle>
            <a:p>
              <a:pPr algn="r" eaLnBrk="1" hangingPunct="1">
                <a:buFont charset="0" panose="020b0604020202020204" pitchFamily="34" typeface="Arial"/>
                <a:buNone/>
              </a:pPr>
              <a:r>
                <a:rPr altLang="en-US" b="1" lang="zh-CN" sz="1300">
                  <a:solidFill>
                    <a:schemeClr val="tx1">
                      <a:lumMod val="75000"/>
                      <a:lumOff val="25000"/>
                    </a:schemeClr>
                  </a:solidFill>
                  <a:latin charset="-122" panose="020b0300000000000000" pitchFamily="34" typeface="Noto Sans S Chinese Light"/>
                  <a:ea charset="-122" panose="020b0300000000000000" pitchFamily="34" typeface="Noto Sans S Chinese Light"/>
                  <a:sym charset="-122" pitchFamily="34" typeface="微软雅黑"/>
                </a:rPr>
                <a:t>输入标题</a:t>
              </a:r>
            </a:p>
            <a:p>
              <a:pPr algn="r" eaLnBrk="1" hangingPunct="1">
                <a:buFont charset="0" panose="020b0604020202020204" pitchFamily="34" typeface="Arial"/>
                <a:buNone/>
              </a:pPr>
              <a:r>
                <a:rPr altLang="en-US" b="1" lang="zh-CN" sz="1300">
                  <a:solidFill>
                    <a:schemeClr val="tx1">
                      <a:lumMod val="75000"/>
                      <a:lumOff val="25000"/>
                    </a:schemeClr>
                  </a:solidFill>
                  <a:latin charset="-122" panose="020b0300000000000000" pitchFamily="34" typeface="Noto Sans S Chinese Light"/>
                  <a:ea charset="-122" panose="020b0300000000000000" pitchFamily="34" typeface="Noto Sans S Chinese Light"/>
                  <a:sym charset="-122" pitchFamily="34" typeface="微软雅黑"/>
                </a:rPr>
                <a:t>输入替换内容编辑文字输入替换内容编辑文字</a:t>
              </a:r>
            </a:p>
          </p:txBody>
        </p:sp>
      </p:grpSp>
      <p:grpSp>
        <p:nvGrpSpPr>
          <p:cNvPr id="45" name="Group 38"/>
          <p:cNvGrpSpPr/>
          <p:nvPr/>
        </p:nvGrpSpPr>
        <p:grpSpPr>
          <a:xfrm>
            <a:off x="790052" y="2684463"/>
            <a:ext cx="3265488" cy="671512"/>
            <a:chExt cx="2590800" cy="533400"/>
          </a:xfrm>
        </p:grpSpPr>
        <p:sp>
          <p:nvSpPr>
            <p:cNvPr id="46" name="Rounded Rectangle 21"/>
            <p:cNvSpPr>
              <a:spLocks noChangeArrowheads="1"/>
            </p:cNvSpPr>
            <p:nvPr/>
          </p:nvSpPr>
          <p:spPr bwMode="auto">
            <a:xfrm>
              <a:off x="1981200" y="0"/>
              <a:ext cx="609600" cy="533400"/>
            </a:xfrm>
            <a:prstGeom prst="roundRect">
              <a:avLst>
                <a:gd fmla="val 16667" name="adj"/>
              </a:avLst>
            </a:prstGeom>
            <a:solidFill>
              <a:schemeClr val="accent2"/>
            </a:solidFill>
            <a:ln>
              <a:noFill/>
            </a:ln>
            <a:extLst>
              <a:ext uri="{91240B29-F687-4F45-9708-019B960494DF}">
                <a14:hiddenLine w="25400">
                  <a:solidFill>
                    <a:srgbClr val="000000"/>
                  </a:solidFill>
                  <a:bevel/>
                  <a:headEnd/>
                  <a:tailEnd/>
                </a14:hiddenLine>
              </a:ext>
            </a:extLst>
          </p:spPr>
          <p:txBody>
            <a:bodyPr anchor="ctr"/>
            <a:lstStyle>
              <a:lvl1pPr eaLnBrk="0" hangingPunct="0">
                <a:defRPr sz="2300">
                  <a:solidFill>
                    <a:schemeClr val="tx1"/>
                  </a:solidFill>
                  <a:latin charset="0" panose="020b0604020202020204" pitchFamily="34" typeface="Arial"/>
                  <a:ea charset="-122" panose="02010600030101010101" pitchFamily="2" typeface="宋体"/>
                </a:defRPr>
              </a:lvl1pPr>
              <a:lvl2pPr eaLnBrk="0" hangingPunct="0" indent="-285750" marL="742950">
                <a:defRPr sz="2300">
                  <a:solidFill>
                    <a:schemeClr val="tx1"/>
                  </a:solidFill>
                  <a:latin charset="0" panose="020b0604020202020204" pitchFamily="34" typeface="Arial"/>
                  <a:ea charset="-122" panose="02010600030101010101" pitchFamily="2" typeface="宋体"/>
                </a:defRPr>
              </a:lvl2pPr>
              <a:lvl3pPr eaLnBrk="0" hangingPunct="0" indent="-228600" marL="1143000">
                <a:defRPr sz="2300">
                  <a:solidFill>
                    <a:schemeClr val="tx1"/>
                  </a:solidFill>
                  <a:latin charset="0" panose="020b0604020202020204" pitchFamily="34" typeface="Arial"/>
                  <a:ea charset="-122" panose="02010600030101010101" pitchFamily="2" typeface="宋体"/>
                </a:defRPr>
              </a:lvl3pPr>
              <a:lvl4pPr eaLnBrk="0" hangingPunct="0" indent="-228600" marL="1600200">
                <a:defRPr sz="2300">
                  <a:solidFill>
                    <a:schemeClr val="tx1"/>
                  </a:solidFill>
                  <a:latin charset="0" panose="020b0604020202020204" pitchFamily="34" typeface="Arial"/>
                  <a:ea charset="-122" panose="02010600030101010101" pitchFamily="2" typeface="宋体"/>
                </a:defRPr>
              </a:lvl4pPr>
              <a:lvl5pPr eaLnBrk="0" hangingPunct="0" indent="-228600" marL="2057400">
                <a:defRPr sz="2300">
                  <a:solidFill>
                    <a:schemeClr val="tx1"/>
                  </a:solidFill>
                  <a:latin charset="0" panose="020b0604020202020204" pitchFamily="34" typeface="Arial"/>
                  <a:ea charset="-122" panose="02010600030101010101" pitchFamily="2" typeface="宋体"/>
                </a:defRPr>
              </a:lvl5pPr>
              <a:lvl6pPr defTabSz="1176338" eaLnBrk="0" fontAlgn="base" hangingPunct="0" indent="-228600" marL="2514600">
                <a:spcBef>
                  <a:spcPct val="0"/>
                </a:spcBef>
                <a:spcAft>
                  <a:spcPct val="0"/>
                </a:spcAft>
                <a:buFont charset="0" panose="020b0604020202020204" pitchFamily="34" typeface="Arial"/>
                <a:defRPr sz="2300">
                  <a:solidFill>
                    <a:schemeClr val="tx1"/>
                  </a:solidFill>
                  <a:latin charset="0" panose="020b0604020202020204" pitchFamily="34" typeface="Arial"/>
                  <a:ea charset="-122" panose="02010600030101010101" pitchFamily="2" typeface="宋体"/>
                </a:defRPr>
              </a:lvl6pPr>
              <a:lvl7pPr defTabSz="1176338" eaLnBrk="0" fontAlgn="base" hangingPunct="0" indent="-228600" marL="2971800">
                <a:spcBef>
                  <a:spcPct val="0"/>
                </a:spcBef>
                <a:spcAft>
                  <a:spcPct val="0"/>
                </a:spcAft>
                <a:buFont charset="0" panose="020b0604020202020204" pitchFamily="34" typeface="Arial"/>
                <a:defRPr sz="2300">
                  <a:solidFill>
                    <a:schemeClr val="tx1"/>
                  </a:solidFill>
                  <a:latin charset="0" panose="020b0604020202020204" pitchFamily="34" typeface="Arial"/>
                  <a:ea charset="-122" panose="02010600030101010101" pitchFamily="2" typeface="宋体"/>
                </a:defRPr>
              </a:lvl7pPr>
              <a:lvl8pPr defTabSz="1176338" eaLnBrk="0" fontAlgn="base" hangingPunct="0" indent="-228600" marL="3429000">
                <a:spcBef>
                  <a:spcPct val="0"/>
                </a:spcBef>
                <a:spcAft>
                  <a:spcPct val="0"/>
                </a:spcAft>
                <a:buFont charset="0" panose="020b0604020202020204" pitchFamily="34" typeface="Arial"/>
                <a:defRPr sz="2300">
                  <a:solidFill>
                    <a:schemeClr val="tx1"/>
                  </a:solidFill>
                  <a:latin charset="0" panose="020b0604020202020204" pitchFamily="34" typeface="Arial"/>
                  <a:ea charset="-122" panose="02010600030101010101" pitchFamily="2" typeface="宋体"/>
                </a:defRPr>
              </a:lvl8pPr>
              <a:lvl9pPr defTabSz="1176338" eaLnBrk="0" fontAlgn="base" hangingPunct="0" indent="-228600" marL="3886200">
                <a:spcBef>
                  <a:spcPct val="0"/>
                </a:spcBef>
                <a:spcAft>
                  <a:spcPct val="0"/>
                </a:spcAft>
                <a:buFont charset="0" panose="020b0604020202020204" pitchFamily="34" typeface="Arial"/>
                <a:defRPr sz="2300">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defRPr/>
              </a:pPr>
              <a:endParaRPr altLang="zh-CN" b="1" lang="zh-CN" sz="1800">
                <a:solidFill>
                  <a:schemeClr val="tx1">
                    <a:lumMod val="75000"/>
                    <a:lumOff val="25000"/>
                  </a:schemeClr>
                </a:solidFill>
                <a:latin charset="-122" panose="020b0300000000000000" pitchFamily="34" typeface="Noto Sans S Chinese Light"/>
                <a:ea charset="-122" panose="020b0300000000000000" pitchFamily="34" typeface="Noto Sans S Chinese Light"/>
                <a:sym charset="0" pitchFamily="34" typeface="Calibri"/>
              </a:endParaRPr>
            </a:p>
          </p:txBody>
        </p:sp>
        <p:sp>
          <p:nvSpPr>
            <p:cNvPr id="47" name="Rectangle 28"/>
            <p:cNvSpPr>
              <a:spLocks noChangeArrowheads="1"/>
            </p:cNvSpPr>
            <p:nvPr/>
          </p:nvSpPr>
          <p:spPr bwMode="auto">
            <a:xfrm>
              <a:off x="0" y="0"/>
              <a:ext cx="1905000" cy="54474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2300">
                  <a:solidFill>
                    <a:schemeClr val="tx1"/>
                  </a:solidFill>
                  <a:latin charset="0" panose="020b0604020202020204" pitchFamily="34" typeface="Arial"/>
                  <a:ea charset="-122" panose="02010600030101010101" pitchFamily="2" typeface="宋体"/>
                </a:defRPr>
              </a:lvl1pPr>
              <a:lvl2pPr indent="-285750" marL="742950">
                <a:defRPr sz="2300">
                  <a:solidFill>
                    <a:schemeClr val="tx1"/>
                  </a:solidFill>
                  <a:latin charset="0" panose="020b0604020202020204" pitchFamily="34" typeface="Arial"/>
                  <a:ea charset="-122" panose="02010600030101010101" pitchFamily="2" typeface="宋体"/>
                </a:defRPr>
              </a:lvl2pPr>
              <a:lvl3pPr indent="-228600" marL="1143000">
                <a:defRPr sz="2300">
                  <a:solidFill>
                    <a:schemeClr val="tx1"/>
                  </a:solidFill>
                  <a:latin charset="0" panose="020b0604020202020204" pitchFamily="34" typeface="Arial"/>
                  <a:ea charset="-122" panose="02010600030101010101" pitchFamily="2" typeface="宋体"/>
                </a:defRPr>
              </a:lvl3pPr>
              <a:lvl4pPr indent="-228600" marL="1600200">
                <a:defRPr sz="2300">
                  <a:solidFill>
                    <a:schemeClr val="tx1"/>
                  </a:solidFill>
                  <a:latin charset="0" panose="020b0604020202020204" pitchFamily="34" typeface="Arial"/>
                  <a:ea charset="-122" panose="02010600030101010101" pitchFamily="2" typeface="宋体"/>
                </a:defRPr>
              </a:lvl4pPr>
              <a:lvl5pPr indent="-228600" marL="2057400">
                <a:defRPr sz="2300">
                  <a:solidFill>
                    <a:schemeClr val="tx1"/>
                  </a:solidFill>
                  <a:latin charset="0" panose="020b0604020202020204" pitchFamily="34" typeface="Arial"/>
                  <a:ea charset="-122" panose="02010600030101010101" pitchFamily="2" typeface="宋体"/>
                </a:defRPr>
              </a:lvl5pPr>
              <a:lvl6pPr defTabSz="1176338" eaLnBrk="0" fontAlgn="base" hangingPunct="0" indent="-228600" marL="2514600">
                <a:spcBef>
                  <a:spcPct val="0"/>
                </a:spcBef>
                <a:spcAft>
                  <a:spcPct val="0"/>
                </a:spcAft>
                <a:defRPr sz="2300">
                  <a:solidFill>
                    <a:schemeClr val="tx1"/>
                  </a:solidFill>
                  <a:latin charset="0" panose="020b0604020202020204" pitchFamily="34" typeface="Arial"/>
                  <a:ea charset="-122" panose="02010600030101010101" pitchFamily="2" typeface="宋体"/>
                </a:defRPr>
              </a:lvl6pPr>
              <a:lvl7pPr defTabSz="1176338" eaLnBrk="0" fontAlgn="base" hangingPunct="0" indent="-228600" marL="2971800">
                <a:spcBef>
                  <a:spcPct val="0"/>
                </a:spcBef>
                <a:spcAft>
                  <a:spcPct val="0"/>
                </a:spcAft>
                <a:defRPr sz="2300">
                  <a:solidFill>
                    <a:schemeClr val="tx1"/>
                  </a:solidFill>
                  <a:latin charset="0" panose="020b0604020202020204" pitchFamily="34" typeface="Arial"/>
                  <a:ea charset="-122" panose="02010600030101010101" pitchFamily="2" typeface="宋体"/>
                </a:defRPr>
              </a:lvl7pPr>
              <a:lvl8pPr defTabSz="1176338" eaLnBrk="0" fontAlgn="base" hangingPunct="0" indent="-228600" marL="3429000">
                <a:spcBef>
                  <a:spcPct val="0"/>
                </a:spcBef>
                <a:spcAft>
                  <a:spcPct val="0"/>
                </a:spcAft>
                <a:defRPr sz="2300">
                  <a:solidFill>
                    <a:schemeClr val="tx1"/>
                  </a:solidFill>
                  <a:latin charset="0" panose="020b0604020202020204" pitchFamily="34" typeface="Arial"/>
                  <a:ea charset="-122" panose="02010600030101010101" pitchFamily="2" typeface="宋体"/>
                </a:defRPr>
              </a:lvl8pPr>
              <a:lvl9pPr defTabSz="1176338" eaLnBrk="0" fontAlgn="base" hangingPunct="0" indent="-228600" marL="3886200">
                <a:spcBef>
                  <a:spcPct val="0"/>
                </a:spcBef>
                <a:spcAft>
                  <a:spcPct val="0"/>
                </a:spcAft>
                <a:defRPr sz="2300">
                  <a:solidFill>
                    <a:schemeClr val="tx1"/>
                  </a:solidFill>
                  <a:latin charset="0" panose="020b0604020202020204" pitchFamily="34" typeface="Arial"/>
                  <a:ea charset="-122" panose="02010600030101010101" pitchFamily="2" typeface="宋体"/>
                </a:defRPr>
              </a:lvl9pPr>
            </a:lstStyle>
            <a:p>
              <a:pPr algn="r" eaLnBrk="1" hangingPunct="1">
                <a:buFont charset="0" panose="020b0604020202020204" pitchFamily="34" typeface="Arial"/>
                <a:buNone/>
              </a:pPr>
              <a:r>
                <a:rPr altLang="en-US" b="1" lang="zh-CN" sz="1300">
                  <a:solidFill>
                    <a:schemeClr val="tx1">
                      <a:lumMod val="75000"/>
                      <a:lumOff val="25000"/>
                    </a:schemeClr>
                  </a:solidFill>
                  <a:latin charset="-122" panose="020b0300000000000000" pitchFamily="34" typeface="Noto Sans S Chinese Light"/>
                  <a:ea charset="-122" panose="020b0300000000000000" pitchFamily="34" typeface="Noto Sans S Chinese Light"/>
                  <a:sym charset="-122" pitchFamily="34" typeface="微软雅黑"/>
                </a:rPr>
                <a:t>输入标题</a:t>
              </a:r>
            </a:p>
            <a:p>
              <a:pPr algn="r" eaLnBrk="1" hangingPunct="1">
                <a:buFont charset="0" panose="020b0604020202020204" pitchFamily="34" typeface="Arial"/>
                <a:buNone/>
              </a:pPr>
              <a:r>
                <a:rPr altLang="en-US" b="1" lang="zh-CN" sz="1300">
                  <a:solidFill>
                    <a:schemeClr val="tx1">
                      <a:lumMod val="75000"/>
                      <a:lumOff val="25000"/>
                    </a:schemeClr>
                  </a:solidFill>
                  <a:latin charset="-122" panose="020b0300000000000000" pitchFamily="34" typeface="Noto Sans S Chinese Light"/>
                  <a:ea charset="-122" panose="020b0300000000000000" pitchFamily="34" typeface="Noto Sans S Chinese Light"/>
                  <a:sym charset="-122" pitchFamily="34" typeface="微软雅黑"/>
                </a:rPr>
                <a:t>输入替换内容编辑文字输入替换内容编辑文字</a:t>
              </a:r>
            </a:p>
          </p:txBody>
        </p:sp>
      </p:grpSp>
      <p:sp>
        <p:nvSpPr>
          <p:cNvPr id="101" name="文本框 100"/>
          <p:cNvSpPr txBox="1"/>
          <p:nvPr/>
        </p:nvSpPr>
        <p:spPr>
          <a:xfrm>
            <a:off x="5989391" y="2501725"/>
            <a:ext cx="891624" cy="396240"/>
          </a:xfrm>
          <a:prstGeom prst="rect">
            <a:avLst/>
          </a:prstGeom>
          <a:noFill/>
        </p:spPr>
        <p:txBody>
          <a:bodyPr rtlCol="0" wrap="square">
            <a:spAutoFit/>
          </a:bodyPr>
          <a:lstStyle/>
          <a:p>
            <a:r>
              <a:rPr altLang="zh-CN" b="1" lang="en-US" sz="2000">
                <a:latin charset="-122" panose="020b0300000000000000" pitchFamily="34" typeface="Noto Sans S Chinese Light"/>
                <a:ea charset="-122" panose="020b0300000000000000" pitchFamily="34" typeface="Noto Sans S Chinese Light"/>
              </a:rPr>
              <a:t>PPT</a:t>
            </a:r>
          </a:p>
        </p:txBody>
      </p:sp>
      <p:sp>
        <p:nvSpPr>
          <p:cNvPr id="102" name="文本框 101"/>
          <p:cNvSpPr txBox="1"/>
          <p:nvPr/>
        </p:nvSpPr>
        <p:spPr>
          <a:xfrm>
            <a:off x="6078291" y="3203845"/>
            <a:ext cx="891624" cy="396240"/>
          </a:xfrm>
          <a:prstGeom prst="rect">
            <a:avLst/>
          </a:prstGeom>
          <a:noFill/>
        </p:spPr>
        <p:txBody>
          <a:bodyPr rtlCol="0" wrap="square">
            <a:spAutoFit/>
          </a:bodyPr>
          <a:lstStyle/>
          <a:p>
            <a:r>
              <a:rPr altLang="zh-CN" b="1" lang="en-US" sz="2000">
                <a:latin charset="-122" panose="020b0300000000000000" pitchFamily="34" typeface="Noto Sans S Chinese Light"/>
                <a:ea charset="-122" panose="020b0300000000000000" pitchFamily="34" typeface="Noto Sans S Chinese Light"/>
              </a:rPr>
              <a:t>AI</a:t>
            </a:r>
          </a:p>
        </p:txBody>
      </p:sp>
      <p:sp>
        <p:nvSpPr>
          <p:cNvPr id="103" name="文本框 102"/>
          <p:cNvSpPr txBox="1"/>
          <p:nvPr/>
        </p:nvSpPr>
        <p:spPr>
          <a:xfrm>
            <a:off x="6881016" y="3203845"/>
            <a:ext cx="891624" cy="396240"/>
          </a:xfrm>
          <a:prstGeom prst="rect">
            <a:avLst/>
          </a:prstGeom>
          <a:noFill/>
        </p:spPr>
        <p:txBody>
          <a:bodyPr rtlCol="0" wrap="square">
            <a:spAutoFit/>
          </a:bodyPr>
          <a:lstStyle/>
          <a:p>
            <a:r>
              <a:rPr altLang="zh-CN" b="1" lang="en-US" sz="2000">
                <a:latin charset="-122" panose="020b0300000000000000" pitchFamily="34" typeface="Noto Sans S Chinese Light"/>
                <a:ea charset="-122" panose="020b0300000000000000" pitchFamily="34" typeface="Noto Sans S Chinese Light"/>
              </a:rPr>
              <a:t>CAD</a:t>
            </a:r>
          </a:p>
        </p:txBody>
      </p:sp>
      <p:sp>
        <p:nvSpPr>
          <p:cNvPr id="104" name="文本框 103"/>
          <p:cNvSpPr txBox="1"/>
          <p:nvPr/>
        </p:nvSpPr>
        <p:spPr>
          <a:xfrm>
            <a:off x="6967877" y="2501725"/>
            <a:ext cx="891624" cy="396240"/>
          </a:xfrm>
          <a:prstGeom prst="rect">
            <a:avLst/>
          </a:prstGeom>
          <a:noFill/>
        </p:spPr>
        <p:txBody>
          <a:bodyPr rtlCol="0" wrap="square">
            <a:spAutoFit/>
          </a:bodyPr>
          <a:lstStyle/>
          <a:p>
            <a:r>
              <a:rPr altLang="zh-CN" b="1" lang="en-US" sz="2000">
                <a:latin charset="-122" panose="020b0300000000000000" pitchFamily="34" typeface="Noto Sans S Chinese Light"/>
                <a:ea charset="-122" panose="020b0300000000000000" pitchFamily="34" typeface="Noto Sans S Chinese Light"/>
              </a:rPr>
              <a:t>PS</a:t>
            </a:r>
          </a:p>
        </p:txBody>
      </p:sp>
      <p:sp>
        <p:nvSpPr>
          <p:cNvPr id="105" name="文本框 104"/>
          <p:cNvSpPr txBox="1"/>
          <p:nvPr/>
        </p:nvSpPr>
        <p:spPr>
          <a:xfrm>
            <a:off x="3324875" y="1887479"/>
            <a:ext cx="891624" cy="396240"/>
          </a:xfrm>
          <a:prstGeom prst="rect">
            <a:avLst/>
          </a:prstGeom>
          <a:noFill/>
        </p:spPr>
        <p:txBody>
          <a:bodyPr rtlCol="0" wrap="square">
            <a:spAutoFit/>
          </a:bodyPr>
          <a:lstStyle/>
          <a:p>
            <a:r>
              <a:rPr altLang="zh-CN" b="1" lang="en-US" sz="2000">
                <a:solidFill>
                  <a:schemeClr val="bg1"/>
                </a:solidFill>
                <a:latin charset="-122" panose="020b0300000000000000" pitchFamily="34" typeface="Noto Sans S Chinese Light"/>
                <a:ea charset="-122" panose="020b0300000000000000" pitchFamily="34" typeface="Noto Sans S Chinese Light"/>
              </a:rPr>
              <a:t>PPT</a:t>
            </a:r>
          </a:p>
        </p:txBody>
      </p:sp>
      <p:sp>
        <p:nvSpPr>
          <p:cNvPr id="106" name="文本框 105"/>
          <p:cNvSpPr txBox="1"/>
          <p:nvPr/>
        </p:nvSpPr>
        <p:spPr>
          <a:xfrm>
            <a:off x="3432763" y="3780601"/>
            <a:ext cx="891624" cy="396240"/>
          </a:xfrm>
          <a:prstGeom prst="rect">
            <a:avLst/>
          </a:prstGeom>
          <a:noFill/>
        </p:spPr>
        <p:txBody>
          <a:bodyPr rtlCol="0" wrap="square">
            <a:spAutoFit/>
          </a:bodyPr>
          <a:lstStyle/>
          <a:p>
            <a:r>
              <a:rPr altLang="zh-CN" b="1" lang="en-US" sz="2000">
                <a:solidFill>
                  <a:schemeClr val="bg1"/>
                </a:solidFill>
                <a:latin charset="-122" panose="020b0300000000000000" pitchFamily="34" typeface="Noto Sans S Chinese Light"/>
                <a:ea charset="-122" panose="020b0300000000000000" pitchFamily="34" typeface="Noto Sans S Chinese Light"/>
              </a:rPr>
              <a:t>AI</a:t>
            </a:r>
          </a:p>
        </p:txBody>
      </p:sp>
      <p:sp>
        <p:nvSpPr>
          <p:cNvPr id="107" name="文本框 106"/>
          <p:cNvSpPr txBox="1"/>
          <p:nvPr/>
        </p:nvSpPr>
        <p:spPr>
          <a:xfrm>
            <a:off x="3319864" y="4740216"/>
            <a:ext cx="891624" cy="396240"/>
          </a:xfrm>
          <a:prstGeom prst="rect">
            <a:avLst/>
          </a:prstGeom>
          <a:noFill/>
        </p:spPr>
        <p:txBody>
          <a:bodyPr rtlCol="0" wrap="square">
            <a:spAutoFit/>
          </a:bodyPr>
          <a:lstStyle/>
          <a:p>
            <a:r>
              <a:rPr altLang="zh-CN" b="1" lang="en-US" sz="2000">
                <a:solidFill>
                  <a:schemeClr val="bg1"/>
                </a:solidFill>
                <a:latin charset="-122" panose="020b0300000000000000" pitchFamily="34" typeface="Noto Sans S Chinese Light"/>
                <a:ea charset="-122" panose="020b0300000000000000" pitchFamily="34" typeface="Noto Sans S Chinese Light"/>
              </a:rPr>
              <a:t>CAD</a:t>
            </a:r>
          </a:p>
        </p:txBody>
      </p:sp>
      <p:sp>
        <p:nvSpPr>
          <p:cNvPr id="108" name="文本框 107"/>
          <p:cNvSpPr txBox="1"/>
          <p:nvPr/>
        </p:nvSpPr>
        <p:spPr>
          <a:xfrm>
            <a:off x="3432763" y="2820164"/>
            <a:ext cx="891624" cy="396240"/>
          </a:xfrm>
          <a:prstGeom prst="rect">
            <a:avLst/>
          </a:prstGeom>
          <a:noFill/>
        </p:spPr>
        <p:txBody>
          <a:bodyPr rtlCol="0" wrap="square">
            <a:spAutoFit/>
          </a:bodyPr>
          <a:lstStyle/>
          <a:p>
            <a:r>
              <a:rPr altLang="zh-CN" b="1" lang="en-US" sz="2000">
                <a:solidFill>
                  <a:schemeClr val="bg1"/>
                </a:solidFill>
                <a:latin charset="-122" panose="020b0300000000000000" pitchFamily="34" typeface="Noto Sans S Chinese Light"/>
                <a:ea charset="-122" panose="020b0300000000000000" pitchFamily="34" typeface="Noto Sans S Chinese Light"/>
              </a:rPr>
              <a:t>PS</a:t>
            </a:r>
          </a:p>
        </p:txBody>
      </p:sp>
    </p:spTree>
    <p:extLst>
      <p:ext uri="{BB962C8B-B14F-4D97-AF65-F5344CB8AC3E}">
        <p14:creationId val="3213527871"/>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50000" fill="hold" id="5" nodeType="afterEffect" presetClass="entr" presetID="2" presetSubtype="4">
                                  <p:stCondLst>
                                    <p:cond delay="0"/>
                                  </p:stCondLst>
                                  <p:childTnLst>
                                    <p:set>
                                      <p:cBhvr>
                                        <p:cTn dur="1" fill="hold" id="6">
                                          <p:stCondLst>
                                            <p:cond delay="0"/>
                                          </p:stCondLst>
                                        </p:cTn>
                                        <p:tgtEl>
                                          <p:spTgt spid="30"/>
                                        </p:tgtEl>
                                        <p:attrNameLst>
                                          <p:attrName>style.visibility</p:attrName>
                                        </p:attrNameLst>
                                      </p:cBhvr>
                                      <p:to>
                                        <p:strVal val="visible"/>
                                      </p:to>
                                    </p:set>
                                    <p:anim calcmode="lin" valueType="num">
                                      <p:cBhvr>
                                        <p:cTn dur="500" fill="hold" id="7"/>
                                        <p:tgtEl>
                                          <p:spTgt spid="30"/>
                                        </p:tgtEl>
                                        <p:attrNameLst>
                                          <p:attrName>ppt_x</p:attrName>
                                        </p:attrNameLst>
                                      </p:cBhvr>
                                      <p:tavLst>
                                        <p:tav tm="0">
                                          <p:val>
                                            <p:strVal val="#ppt_x"/>
                                          </p:val>
                                        </p:tav>
                                        <p:tav tm="100000">
                                          <p:val>
                                            <p:strVal val="#ppt_x"/>
                                          </p:val>
                                        </p:tav>
                                      </p:tavLst>
                                    </p:anim>
                                    <p:anim calcmode="lin" valueType="num">
                                      <p:cBhvr>
                                        <p:cTn dur="500" fill="hold" id="8"/>
                                        <p:tgtEl>
                                          <p:spTgt spid="30"/>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10" presetSubtype="0">
                                  <p:stCondLst>
                                    <p:cond delay="0"/>
                                  </p:stCondLst>
                                  <p:childTnLst>
                                    <p:set>
                                      <p:cBhvr>
                                        <p:cTn dur="1" fill="hold" id="11">
                                          <p:stCondLst>
                                            <p:cond delay="0"/>
                                          </p:stCondLst>
                                        </p:cTn>
                                        <p:tgtEl>
                                          <p:spTgt spid="101"/>
                                        </p:tgtEl>
                                        <p:attrNameLst>
                                          <p:attrName>style.visibility</p:attrName>
                                        </p:attrNameLst>
                                      </p:cBhvr>
                                      <p:to>
                                        <p:strVal val="visible"/>
                                      </p:to>
                                    </p:set>
                                    <p:animEffect filter="fade" transition="in">
                                      <p:cBhvr>
                                        <p:cTn dur="500" id="12"/>
                                        <p:tgtEl>
                                          <p:spTgt spid="101"/>
                                        </p:tgtEl>
                                      </p:cBhvr>
                                    </p:animEffect>
                                  </p:childTnLst>
                                </p:cTn>
                              </p:par>
                            </p:childTnLst>
                          </p:cTn>
                        </p:par>
                        <p:par>
                          <p:cTn fill="hold" id="13" nodeType="afterGroup">
                            <p:stCondLst>
                              <p:cond delay="1000"/>
                            </p:stCondLst>
                            <p:childTnLst>
                              <p:par>
                                <p:cTn fill="hold" grpId="0" id="14" nodeType="afterEffect" presetClass="entr" presetID="10" presetSubtype="0">
                                  <p:stCondLst>
                                    <p:cond delay="0"/>
                                  </p:stCondLst>
                                  <p:childTnLst>
                                    <p:set>
                                      <p:cBhvr>
                                        <p:cTn dur="1" fill="hold" id="15">
                                          <p:stCondLst>
                                            <p:cond delay="0"/>
                                          </p:stCondLst>
                                        </p:cTn>
                                        <p:tgtEl>
                                          <p:spTgt spid="104"/>
                                        </p:tgtEl>
                                        <p:attrNameLst>
                                          <p:attrName>style.visibility</p:attrName>
                                        </p:attrNameLst>
                                      </p:cBhvr>
                                      <p:to>
                                        <p:strVal val="visible"/>
                                      </p:to>
                                    </p:set>
                                    <p:animEffect filter="fade" transition="in">
                                      <p:cBhvr>
                                        <p:cTn dur="500" id="16"/>
                                        <p:tgtEl>
                                          <p:spTgt spid="104"/>
                                        </p:tgtEl>
                                      </p:cBhvr>
                                    </p:animEffect>
                                  </p:childTnLst>
                                </p:cTn>
                              </p:par>
                            </p:childTnLst>
                          </p:cTn>
                        </p:par>
                        <p:par>
                          <p:cTn fill="hold" id="17" nodeType="afterGroup">
                            <p:stCondLst>
                              <p:cond delay="1500"/>
                            </p:stCondLst>
                            <p:childTnLst>
                              <p:par>
                                <p:cTn fill="hold" grpId="0" id="18" nodeType="afterEffect" presetClass="entr" presetID="10" presetSubtype="0">
                                  <p:stCondLst>
                                    <p:cond delay="0"/>
                                  </p:stCondLst>
                                  <p:childTnLst>
                                    <p:set>
                                      <p:cBhvr>
                                        <p:cTn dur="1" fill="hold" id="19">
                                          <p:stCondLst>
                                            <p:cond delay="0"/>
                                          </p:stCondLst>
                                        </p:cTn>
                                        <p:tgtEl>
                                          <p:spTgt spid="102"/>
                                        </p:tgtEl>
                                        <p:attrNameLst>
                                          <p:attrName>style.visibility</p:attrName>
                                        </p:attrNameLst>
                                      </p:cBhvr>
                                      <p:to>
                                        <p:strVal val="visible"/>
                                      </p:to>
                                    </p:set>
                                    <p:animEffect filter="fade" transition="in">
                                      <p:cBhvr>
                                        <p:cTn dur="500" id="20"/>
                                        <p:tgtEl>
                                          <p:spTgt spid="102"/>
                                        </p:tgtEl>
                                      </p:cBhvr>
                                    </p:animEffect>
                                  </p:childTnLst>
                                </p:cTn>
                              </p:par>
                            </p:childTnLst>
                          </p:cTn>
                        </p:par>
                        <p:par>
                          <p:cTn fill="hold" id="21" nodeType="afterGroup">
                            <p:stCondLst>
                              <p:cond delay="2000"/>
                            </p:stCondLst>
                            <p:childTnLst>
                              <p:par>
                                <p:cTn fill="hold" grpId="0" id="22" nodeType="afterEffect" presetClass="entr" presetID="10" presetSubtype="0">
                                  <p:stCondLst>
                                    <p:cond delay="0"/>
                                  </p:stCondLst>
                                  <p:childTnLst>
                                    <p:set>
                                      <p:cBhvr>
                                        <p:cTn dur="1" fill="hold" id="23">
                                          <p:stCondLst>
                                            <p:cond delay="0"/>
                                          </p:stCondLst>
                                        </p:cTn>
                                        <p:tgtEl>
                                          <p:spTgt spid="103"/>
                                        </p:tgtEl>
                                        <p:attrNameLst>
                                          <p:attrName>style.visibility</p:attrName>
                                        </p:attrNameLst>
                                      </p:cBhvr>
                                      <p:to>
                                        <p:strVal val="visible"/>
                                      </p:to>
                                    </p:set>
                                    <p:animEffect filter="fade" transition="in">
                                      <p:cBhvr>
                                        <p:cTn dur="500" id="24"/>
                                        <p:tgtEl>
                                          <p:spTgt spid="103"/>
                                        </p:tgtEl>
                                      </p:cBhvr>
                                    </p:animEffect>
                                  </p:childTnLst>
                                </p:cTn>
                              </p:par>
                            </p:childTnLst>
                          </p:cTn>
                        </p:par>
                        <p:par>
                          <p:cTn fill="hold" id="25" nodeType="afterGroup">
                            <p:stCondLst>
                              <p:cond delay="2500"/>
                            </p:stCondLst>
                            <p:childTnLst>
                              <p:par>
                                <p:cTn decel="50000" fill="hold" id="26" nodeType="afterEffect" presetClass="entr" presetID="2" presetSubtype="8">
                                  <p:stCondLst>
                                    <p:cond delay="0"/>
                                  </p:stCondLst>
                                  <p:childTnLst>
                                    <p:set>
                                      <p:cBhvr>
                                        <p:cTn dur="1" fill="hold" id="27">
                                          <p:stCondLst>
                                            <p:cond delay="0"/>
                                          </p:stCondLst>
                                        </p:cTn>
                                        <p:tgtEl>
                                          <p:spTgt spid="36"/>
                                        </p:tgtEl>
                                        <p:attrNameLst>
                                          <p:attrName>style.visibility</p:attrName>
                                        </p:attrNameLst>
                                      </p:cBhvr>
                                      <p:to>
                                        <p:strVal val="visible"/>
                                      </p:to>
                                    </p:set>
                                    <p:anim calcmode="lin" valueType="num">
                                      <p:cBhvr>
                                        <p:cTn dur="500" fill="hold" id="28"/>
                                        <p:tgtEl>
                                          <p:spTgt spid="36"/>
                                        </p:tgtEl>
                                        <p:attrNameLst>
                                          <p:attrName>ppt_x</p:attrName>
                                        </p:attrNameLst>
                                      </p:cBhvr>
                                      <p:tavLst>
                                        <p:tav tm="0">
                                          <p:val>
                                            <p:strVal val="0-#ppt_w/2"/>
                                          </p:val>
                                        </p:tav>
                                        <p:tav tm="100000">
                                          <p:val>
                                            <p:strVal val="#ppt_x"/>
                                          </p:val>
                                        </p:tav>
                                      </p:tavLst>
                                    </p:anim>
                                    <p:anim calcmode="lin" valueType="num">
                                      <p:cBhvr>
                                        <p:cTn dur="500" fill="hold" id="29"/>
                                        <p:tgtEl>
                                          <p:spTgt spid="36"/>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3000"/>
                            </p:stCondLst>
                            <p:childTnLst>
                              <p:par>
                                <p:cTn decel="50000" fill="hold" id="31" nodeType="afterEffect" presetClass="entr" presetID="2" presetSubtype="8">
                                  <p:stCondLst>
                                    <p:cond delay="0"/>
                                  </p:stCondLst>
                                  <p:childTnLst>
                                    <p:set>
                                      <p:cBhvr>
                                        <p:cTn dur="1" fill="hold" id="32">
                                          <p:stCondLst>
                                            <p:cond delay="0"/>
                                          </p:stCondLst>
                                        </p:cTn>
                                        <p:tgtEl>
                                          <p:spTgt spid="45"/>
                                        </p:tgtEl>
                                        <p:attrNameLst>
                                          <p:attrName>style.visibility</p:attrName>
                                        </p:attrNameLst>
                                      </p:cBhvr>
                                      <p:to>
                                        <p:strVal val="visible"/>
                                      </p:to>
                                    </p:set>
                                    <p:anim calcmode="lin" valueType="num">
                                      <p:cBhvr>
                                        <p:cTn dur="500" fill="hold" id="33"/>
                                        <p:tgtEl>
                                          <p:spTgt spid="45"/>
                                        </p:tgtEl>
                                        <p:attrNameLst>
                                          <p:attrName>ppt_x</p:attrName>
                                        </p:attrNameLst>
                                      </p:cBhvr>
                                      <p:tavLst>
                                        <p:tav tm="0">
                                          <p:val>
                                            <p:strVal val="0-#ppt_w/2"/>
                                          </p:val>
                                        </p:tav>
                                        <p:tav tm="100000">
                                          <p:val>
                                            <p:strVal val="#ppt_x"/>
                                          </p:val>
                                        </p:tav>
                                      </p:tavLst>
                                    </p:anim>
                                    <p:anim calcmode="lin" valueType="num">
                                      <p:cBhvr>
                                        <p:cTn dur="500" fill="hold" id="34"/>
                                        <p:tgtEl>
                                          <p:spTgt spid="45"/>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3500"/>
                            </p:stCondLst>
                            <p:childTnLst>
                              <p:par>
                                <p:cTn decel="50000" fill="hold" id="36" nodeType="afterEffect" presetClass="entr" presetID="2" presetSubtype="8">
                                  <p:stCondLst>
                                    <p:cond delay="0"/>
                                  </p:stCondLst>
                                  <p:childTnLst>
                                    <p:set>
                                      <p:cBhvr>
                                        <p:cTn dur="1" fill="hold" id="37">
                                          <p:stCondLst>
                                            <p:cond delay="0"/>
                                          </p:stCondLst>
                                        </p:cTn>
                                        <p:tgtEl>
                                          <p:spTgt spid="39"/>
                                        </p:tgtEl>
                                        <p:attrNameLst>
                                          <p:attrName>style.visibility</p:attrName>
                                        </p:attrNameLst>
                                      </p:cBhvr>
                                      <p:to>
                                        <p:strVal val="visible"/>
                                      </p:to>
                                    </p:set>
                                    <p:anim calcmode="lin" valueType="num">
                                      <p:cBhvr>
                                        <p:cTn dur="500" fill="hold" id="38"/>
                                        <p:tgtEl>
                                          <p:spTgt spid="39"/>
                                        </p:tgtEl>
                                        <p:attrNameLst>
                                          <p:attrName>ppt_x</p:attrName>
                                        </p:attrNameLst>
                                      </p:cBhvr>
                                      <p:tavLst>
                                        <p:tav tm="0">
                                          <p:val>
                                            <p:strVal val="0-#ppt_w/2"/>
                                          </p:val>
                                        </p:tav>
                                        <p:tav tm="100000">
                                          <p:val>
                                            <p:strVal val="#ppt_x"/>
                                          </p:val>
                                        </p:tav>
                                      </p:tavLst>
                                    </p:anim>
                                    <p:anim calcmode="lin" valueType="num">
                                      <p:cBhvr>
                                        <p:cTn dur="500" fill="hold" id="39"/>
                                        <p:tgtEl>
                                          <p:spTgt spid="39"/>
                                        </p:tgtEl>
                                        <p:attrNameLst>
                                          <p:attrName>ppt_y</p:attrName>
                                        </p:attrNameLst>
                                      </p:cBhvr>
                                      <p:tavLst>
                                        <p:tav tm="0">
                                          <p:val>
                                            <p:strVal val="#ppt_y"/>
                                          </p:val>
                                        </p:tav>
                                        <p:tav tm="100000">
                                          <p:val>
                                            <p:strVal val="#ppt_y"/>
                                          </p:val>
                                        </p:tav>
                                      </p:tavLst>
                                    </p:anim>
                                  </p:childTnLst>
                                </p:cTn>
                              </p:par>
                            </p:childTnLst>
                          </p:cTn>
                        </p:par>
                        <p:par>
                          <p:cTn fill="hold" id="40" nodeType="afterGroup">
                            <p:stCondLst>
                              <p:cond delay="4000"/>
                            </p:stCondLst>
                            <p:childTnLst>
                              <p:par>
                                <p:cTn decel="50000" fill="hold" id="41" nodeType="afterEffect" presetClass="entr" presetID="2" presetSubtype="8">
                                  <p:stCondLst>
                                    <p:cond delay="0"/>
                                  </p:stCondLst>
                                  <p:childTnLst>
                                    <p:set>
                                      <p:cBhvr>
                                        <p:cTn dur="1" fill="hold" id="42">
                                          <p:stCondLst>
                                            <p:cond delay="0"/>
                                          </p:stCondLst>
                                        </p:cTn>
                                        <p:tgtEl>
                                          <p:spTgt spid="42"/>
                                        </p:tgtEl>
                                        <p:attrNameLst>
                                          <p:attrName>style.visibility</p:attrName>
                                        </p:attrNameLst>
                                      </p:cBhvr>
                                      <p:to>
                                        <p:strVal val="visible"/>
                                      </p:to>
                                    </p:set>
                                    <p:anim calcmode="lin" valueType="num">
                                      <p:cBhvr>
                                        <p:cTn dur="500" fill="hold" id="43"/>
                                        <p:tgtEl>
                                          <p:spTgt spid="42"/>
                                        </p:tgtEl>
                                        <p:attrNameLst>
                                          <p:attrName>ppt_x</p:attrName>
                                        </p:attrNameLst>
                                      </p:cBhvr>
                                      <p:tavLst>
                                        <p:tav tm="0">
                                          <p:val>
                                            <p:strVal val="0-#ppt_w/2"/>
                                          </p:val>
                                        </p:tav>
                                        <p:tav tm="100000">
                                          <p:val>
                                            <p:strVal val="#ppt_x"/>
                                          </p:val>
                                        </p:tav>
                                      </p:tavLst>
                                    </p:anim>
                                    <p:anim calcmode="lin" valueType="num">
                                      <p:cBhvr>
                                        <p:cTn dur="500" fill="hold" id="44"/>
                                        <p:tgtEl>
                                          <p:spTgt spid="42"/>
                                        </p:tgtEl>
                                        <p:attrNameLst>
                                          <p:attrName>ppt_y</p:attrName>
                                        </p:attrNameLst>
                                      </p:cBhvr>
                                      <p:tavLst>
                                        <p:tav tm="0">
                                          <p:val>
                                            <p:strVal val="#ppt_y"/>
                                          </p:val>
                                        </p:tav>
                                        <p:tav tm="100000">
                                          <p:val>
                                            <p:strVal val="#ppt_y"/>
                                          </p:val>
                                        </p:tav>
                                      </p:tavLst>
                                    </p:anim>
                                  </p:childTnLst>
                                </p:cTn>
                              </p:par>
                            </p:childTnLst>
                          </p:cTn>
                        </p:par>
                        <p:par>
                          <p:cTn fill="hold" id="45" nodeType="afterGroup">
                            <p:stCondLst>
                              <p:cond delay="4500"/>
                            </p:stCondLst>
                            <p:childTnLst>
                              <p:par>
                                <p:cTn decel="50000" fill="hold" grpId="0" id="46" nodeType="afterEffect" presetClass="entr" presetID="2" presetSubtype="4">
                                  <p:stCondLst>
                                    <p:cond delay="0"/>
                                  </p:stCondLst>
                                  <p:childTnLst>
                                    <p:set>
                                      <p:cBhvr>
                                        <p:cTn dur="1" fill="hold" id="47">
                                          <p:stCondLst>
                                            <p:cond delay="0"/>
                                          </p:stCondLst>
                                        </p:cTn>
                                        <p:tgtEl>
                                          <p:spTgt spid="35"/>
                                        </p:tgtEl>
                                        <p:attrNameLst>
                                          <p:attrName>style.visibility</p:attrName>
                                        </p:attrNameLst>
                                      </p:cBhvr>
                                      <p:to>
                                        <p:strVal val="visible"/>
                                      </p:to>
                                    </p:set>
                                    <p:anim calcmode="lin" valueType="num">
                                      <p:cBhvr>
                                        <p:cTn dur="500" fill="hold" id="48"/>
                                        <p:tgtEl>
                                          <p:spTgt spid="35"/>
                                        </p:tgtEl>
                                        <p:attrNameLst>
                                          <p:attrName>ppt_x</p:attrName>
                                        </p:attrNameLst>
                                      </p:cBhvr>
                                      <p:tavLst>
                                        <p:tav tm="0">
                                          <p:val>
                                            <p:strVal val="#ppt_x"/>
                                          </p:val>
                                        </p:tav>
                                        <p:tav tm="100000">
                                          <p:val>
                                            <p:strVal val="#ppt_x"/>
                                          </p:val>
                                        </p:tav>
                                      </p:tavLst>
                                    </p:anim>
                                    <p:anim calcmode="lin" valueType="num">
                                      <p:cBhvr>
                                        <p:cTn dur="500" fill="hold" id="49"/>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101"/>
      <p:bldP grpId="0" spid="102"/>
      <p:bldP grpId="0" spid="103"/>
      <p:bldP grpId="0" spid="104"/>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4" name="Straight Connector 247"/>
          <p:cNvCxnSpPr/>
          <p:nvPr/>
        </p:nvCxnSpPr>
        <p:spPr>
          <a:xfrm>
            <a:off x="1034781" y="5612315"/>
            <a:ext cx="10106051" cy="0"/>
          </a:xfrm>
          <a:prstGeom prst="line">
            <a:avLst/>
          </a:prstGeom>
          <a:noFill/>
          <a:ln algn="ctr" cap="flat" cmpd="sng" w="19050">
            <a:solidFill>
              <a:srgbClr val="FFFFFF">
                <a:lumMod val="75000"/>
              </a:srgbClr>
            </a:solidFill>
            <a:prstDash val="sysDot"/>
            <a:miter lim="800000"/>
            <a:headEnd type="none"/>
            <a:tailEnd type="none"/>
          </a:ln>
          <a:effectLst/>
        </p:spPr>
      </p:cxnSp>
      <p:grpSp>
        <p:nvGrpSpPr>
          <p:cNvPr id="5" name="Group 74"/>
          <p:cNvGrpSpPr/>
          <p:nvPr/>
        </p:nvGrpSpPr>
        <p:grpSpPr>
          <a:xfrm>
            <a:off x="2170532" y="1873903"/>
            <a:ext cx="1228949" cy="3456420"/>
            <a:chOff x="1634044" y="1304396"/>
            <a:chExt cx="921712" cy="2592315"/>
          </a:xfrm>
        </p:grpSpPr>
        <p:sp>
          <p:nvSpPr>
            <p:cNvPr id="6" name="Rounded Rectangle 38"/>
            <p:cNvSpPr/>
            <p:nvPr/>
          </p:nvSpPr>
          <p:spPr>
            <a:xfrm>
              <a:off x="1634044" y="1304396"/>
              <a:ext cx="921712" cy="2592315"/>
            </a:xfrm>
            <a:prstGeom prst="roundRect">
              <a:avLst>
                <a:gd fmla="val 50000" name="adj"/>
              </a:avLst>
            </a:prstGeom>
            <a:solidFill>
              <a:schemeClr val="accent1"/>
            </a:solidFill>
            <a:ln algn="ctr" cap="flat" cmpd="sng" w="12700">
              <a:noFill/>
              <a:prstDash val="solid"/>
              <a:miter lim="800000"/>
            </a:ln>
            <a:effectLst/>
          </p:spPr>
          <p:txBody>
            <a:bodyPr anchor="ctr" rtlCol="0"/>
            <a:lstStyle/>
            <a:p>
              <a:pPr algn="ctr" defTabSz="914377">
                <a:defRPr/>
              </a:pPr>
              <a:endParaRPr kern="0" lang="en-US" sz="3556">
                <a:solidFill>
                  <a:srgbClr val="FFFFFF"/>
                </a:solidFill>
                <a:latin charset="-122" panose="020b0300000000000000" pitchFamily="34" typeface="Noto Sans S Chinese Light"/>
                <a:ea charset="-122" panose="020b0300000000000000" pitchFamily="34" typeface="Noto Sans S Chinese Light"/>
              </a:endParaRPr>
            </a:p>
          </p:txBody>
        </p:sp>
        <p:grpSp>
          <p:nvGrpSpPr>
            <p:cNvPr id="7" name="Group 46"/>
            <p:cNvGrpSpPr/>
            <p:nvPr/>
          </p:nvGrpSpPr>
          <p:grpSpPr>
            <a:xfrm>
              <a:off x="1703480" y="3032606"/>
              <a:ext cx="782840" cy="782838"/>
              <a:chOff x="1703480" y="3032606"/>
              <a:chExt cx="782840" cy="782838"/>
            </a:xfrm>
          </p:grpSpPr>
          <p:sp>
            <p:nvSpPr>
              <p:cNvPr id="11" name="Oval 44"/>
              <p:cNvSpPr/>
              <p:nvPr/>
            </p:nvSpPr>
            <p:spPr>
              <a:xfrm>
                <a:off x="1758217" y="3087343"/>
                <a:ext cx="673367" cy="673365"/>
              </a:xfrm>
              <a:prstGeom prst="ellipse">
                <a:avLst/>
              </a:prstGeom>
              <a:solidFill>
                <a:srgbClr val="FFFFFF"/>
              </a:solidFill>
              <a:ln algn="ctr" cap="flat" cmpd="sng" w="12700">
                <a:noFill/>
                <a:prstDash val="solid"/>
                <a:miter lim="800000"/>
              </a:ln>
              <a:effectLst/>
            </p:spPr>
            <p:txBody>
              <a:bodyPr anchor="ctr" rtlCol="0"/>
              <a:lstStyle/>
              <a:p>
                <a:pPr algn="ctr" defTabSz="914377">
                  <a:defRPr/>
                </a:pPr>
                <a:endParaRPr kern="0" lang="en-US" sz="1867">
                  <a:solidFill>
                    <a:srgbClr val="44546A">
                      <a:lumMod val="75000"/>
                    </a:srgbClr>
                  </a:solidFill>
                  <a:latin charset="-122" panose="020b0300000000000000" pitchFamily="34" typeface="Noto Sans S Chinese Light"/>
                  <a:ea charset="-122" panose="020b0300000000000000" pitchFamily="34" typeface="Noto Sans S Chinese Light"/>
                </a:endParaRPr>
              </a:p>
            </p:txBody>
          </p:sp>
          <p:sp>
            <p:nvSpPr>
              <p:cNvPr id="12" name="Oval 45"/>
              <p:cNvSpPr/>
              <p:nvPr/>
            </p:nvSpPr>
            <p:spPr>
              <a:xfrm>
                <a:off x="1703480" y="3032606"/>
                <a:ext cx="782840" cy="782838"/>
              </a:xfrm>
              <a:prstGeom prst="ellipse">
                <a:avLst/>
              </a:prstGeom>
              <a:noFill/>
              <a:ln algn="ctr" cap="flat" cmpd="sng" w="19050">
                <a:solidFill>
                  <a:srgbClr val="FFFFFF"/>
                </a:solidFill>
                <a:prstDash val="sysDot"/>
                <a:miter lim="800000"/>
              </a:ln>
              <a:effectLst/>
            </p:spPr>
            <p:txBody>
              <a:bodyPr anchor="ctr" rtlCol="0"/>
              <a:lstStyle/>
              <a:p>
                <a:pPr algn="ctr" defTabSz="914377">
                  <a:defRPr/>
                </a:pPr>
                <a:endParaRPr kern="0" lang="en-US" sz="1867">
                  <a:solidFill>
                    <a:srgbClr val="E7E6E6"/>
                  </a:solidFill>
                  <a:latin charset="-122" panose="020b0300000000000000" pitchFamily="34" typeface="Noto Sans S Chinese Light"/>
                  <a:ea charset="-122" panose="020b0300000000000000" pitchFamily="34" typeface="Noto Sans S Chinese Light"/>
                </a:endParaRPr>
              </a:p>
            </p:txBody>
          </p:sp>
        </p:grpSp>
        <p:grpSp>
          <p:nvGrpSpPr>
            <p:cNvPr id="8" name="Group 61"/>
            <p:cNvGrpSpPr/>
            <p:nvPr/>
          </p:nvGrpSpPr>
          <p:grpSpPr>
            <a:xfrm>
              <a:off x="1789406" y="1477217"/>
              <a:ext cx="610985" cy="2108391"/>
              <a:chOff x="1789406" y="1477217"/>
              <a:chExt cx="610985" cy="2108391"/>
            </a:xfrm>
          </p:grpSpPr>
          <p:sp>
            <p:nvSpPr>
              <p:cNvPr id="9" name="Text Placeholder 3"/>
              <p:cNvSpPr txBox="1"/>
              <p:nvPr/>
            </p:nvSpPr>
            <p:spPr>
              <a:xfrm>
                <a:off x="1907297" y="3264006"/>
                <a:ext cx="375205" cy="320040"/>
              </a:xfrm>
              <a:prstGeom prst="rect">
                <a:avLst/>
              </a:prstGeom>
            </p:spPr>
            <p:txBody>
              <a:bodyPr anchor="ctr"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defTabSz="1219140">
                  <a:spcBef>
                    <a:spcPct val="20000"/>
                  </a:spcBef>
                  <a:defRPr/>
                </a:pPr>
                <a:r>
                  <a:rPr altLang="en-US" b="1" kern="0" lang="zh-CN" sz="1400">
                    <a:solidFill>
                      <a:srgbClr val="000000">
                        <a:lumMod val="75000"/>
                        <a:lumOff val="25000"/>
                      </a:srgbClr>
                    </a:solidFill>
                    <a:latin charset="-122" panose="020b0300000000000000" pitchFamily="34" typeface="Noto Sans S Chinese Light"/>
                    <a:ea charset="-122" panose="020b0300000000000000" pitchFamily="34" typeface="Noto Sans S Chinese Light"/>
                  </a:rPr>
                  <a:t>输入标签</a:t>
                </a:r>
              </a:p>
            </p:txBody>
          </p:sp>
          <p:sp>
            <p:nvSpPr>
              <p:cNvPr id="10" name="Rectangle 60"/>
              <p:cNvSpPr/>
              <p:nvPr/>
            </p:nvSpPr>
            <p:spPr>
              <a:xfrm>
                <a:off x="1779263" y="1477217"/>
                <a:ext cx="631269" cy="342900"/>
              </a:xfrm>
              <a:prstGeom prst="rect">
                <a:avLst/>
              </a:prstGeom>
            </p:spPr>
            <p:txBody>
              <a:bodyPr wrap="none">
                <a:spAutoFit/>
              </a:bodyPr>
              <a:lstStyle/>
              <a:p>
                <a:pPr algn="ctr" defTabSz="1219140">
                  <a:spcBef>
                    <a:spcPct val="20000"/>
                  </a:spcBef>
                  <a:defRPr/>
                </a:pPr>
                <a:r>
                  <a:rPr b="1" kern="0" lang="en-US" sz="2400">
                    <a:solidFill>
                      <a:srgbClr val="FFFFFF"/>
                    </a:solidFill>
                    <a:latin charset="-122" panose="020b0300000000000000" pitchFamily="34" typeface="Noto Sans S Chinese Light"/>
                    <a:ea charset="-122" panose="020b0300000000000000" pitchFamily="34" typeface="Noto Sans S Chinese Light"/>
                  </a:rPr>
                  <a:t>90%</a:t>
                </a:r>
              </a:p>
            </p:txBody>
          </p:sp>
        </p:grpSp>
      </p:grpSp>
      <p:grpSp>
        <p:nvGrpSpPr>
          <p:cNvPr id="13" name="Group 75"/>
          <p:cNvGrpSpPr/>
          <p:nvPr/>
        </p:nvGrpSpPr>
        <p:grpSpPr>
          <a:xfrm>
            <a:off x="3821932" y="2411568"/>
            <a:ext cx="1228949" cy="2918755"/>
            <a:chOff x="2872594" y="1707645"/>
            <a:chExt cx="921712" cy="2189066"/>
          </a:xfrm>
        </p:grpSpPr>
        <p:sp>
          <p:nvSpPr>
            <p:cNvPr id="14" name="Rounded Rectangle 40"/>
            <p:cNvSpPr/>
            <p:nvPr/>
          </p:nvSpPr>
          <p:spPr>
            <a:xfrm>
              <a:off x="2872594" y="1707645"/>
              <a:ext cx="921712" cy="2189066"/>
            </a:xfrm>
            <a:prstGeom prst="roundRect">
              <a:avLst>
                <a:gd fmla="val 50000" name="adj"/>
              </a:avLst>
            </a:prstGeom>
            <a:solidFill>
              <a:schemeClr val="accent2"/>
            </a:solidFill>
            <a:ln algn="ctr" cap="flat" cmpd="sng" w="12700">
              <a:noFill/>
              <a:prstDash val="solid"/>
              <a:miter lim="800000"/>
            </a:ln>
            <a:effectLst/>
          </p:spPr>
          <p:txBody>
            <a:bodyPr anchor="ctr" rtlCol="0"/>
            <a:lstStyle/>
            <a:p>
              <a:pPr algn="ctr" defTabSz="914377">
                <a:defRPr/>
              </a:pPr>
              <a:endParaRPr kern="0" lang="en-US" sz="3556">
                <a:solidFill>
                  <a:srgbClr val="FFFFFF"/>
                </a:solidFill>
                <a:latin charset="-122" panose="020b0300000000000000" pitchFamily="34" typeface="Noto Sans S Chinese Light"/>
                <a:ea charset="-122" panose="020b0300000000000000" pitchFamily="34" typeface="Noto Sans S Chinese Light"/>
              </a:endParaRPr>
            </a:p>
          </p:txBody>
        </p:sp>
        <p:grpSp>
          <p:nvGrpSpPr>
            <p:cNvPr id="15" name="Group 47"/>
            <p:cNvGrpSpPr/>
            <p:nvPr/>
          </p:nvGrpSpPr>
          <p:grpSpPr>
            <a:xfrm>
              <a:off x="2942030" y="3032606"/>
              <a:ext cx="782840" cy="782838"/>
              <a:chOff x="1703480" y="3032606"/>
              <a:chExt cx="782840" cy="782838"/>
            </a:xfrm>
          </p:grpSpPr>
          <p:sp>
            <p:nvSpPr>
              <p:cNvPr id="19" name="Oval 48"/>
              <p:cNvSpPr/>
              <p:nvPr/>
            </p:nvSpPr>
            <p:spPr>
              <a:xfrm>
                <a:off x="1758217" y="3087343"/>
                <a:ext cx="673367" cy="673365"/>
              </a:xfrm>
              <a:prstGeom prst="ellipse">
                <a:avLst/>
              </a:prstGeom>
              <a:solidFill>
                <a:srgbClr val="FFFFFF"/>
              </a:solidFill>
              <a:ln algn="ctr" cap="flat" cmpd="sng" w="12700">
                <a:noFill/>
                <a:prstDash val="solid"/>
                <a:miter lim="800000"/>
              </a:ln>
              <a:effectLst/>
            </p:spPr>
            <p:txBody>
              <a:bodyPr anchor="ctr" rtlCol="0"/>
              <a:lstStyle/>
              <a:p>
                <a:pPr algn="ctr" defTabSz="914377">
                  <a:defRPr/>
                </a:pPr>
                <a:endParaRPr kern="0" lang="en-US" sz="1867">
                  <a:solidFill>
                    <a:srgbClr val="E7E6E6"/>
                  </a:solidFill>
                  <a:latin charset="-122" panose="020b0300000000000000" pitchFamily="34" typeface="Noto Sans S Chinese Light"/>
                  <a:ea charset="-122" panose="020b0300000000000000" pitchFamily="34" typeface="Noto Sans S Chinese Light"/>
                </a:endParaRPr>
              </a:p>
            </p:txBody>
          </p:sp>
          <p:sp>
            <p:nvSpPr>
              <p:cNvPr id="20" name="Oval 49"/>
              <p:cNvSpPr/>
              <p:nvPr/>
            </p:nvSpPr>
            <p:spPr>
              <a:xfrm>
                <a:off x="1703480" y="3032606"/>
                <a:ext cx="782840" cy="782838"/>
              </a:xfrm>
              <a:prstGeom prst="ellipse">
                <a:avLst/>
              </a:prstGeom>
              <a:noFill/>
              <a:ln algn="ctr" cap="flat" cmpd="sng" w="19050">
                <a:solidFill>
                  <a:srgbClr val="FFFFFF"/>
                </a:solidFill>
                <a:prstDash val="sysDot"/>
                <a:miter lim="800000"/>
              </a:ln>
              <a:effectLst/>
            </p:spPr>
            <p:txBody>
              <a:bodyPr anchor="ctr" rtlCol="0"/>
              <a:lstStyle/>
              <a:p>
                <a:pPr algn="ctr" defTabSz="914377">
                  <a:defRPr/>
                </a:pPr>
                <a:endParaRPr kern="0" lang="en-US" sz="1867">
                  <a:solidFill>
                    <a:srgbClr val="E7E6E6"/>
                  </a:solidFill>
                  <a:latin charset="-122" panose="020b0300000000000000" pitchFamily="34" typeface="Noto Sans S Chinese Light"/>
                  <a:ea charset="-122" panose="020b0300000000000000" pitchFamily="34" typeface="Noto Sans S Chinese Light"/>
                </a:endParaRPr>
              </a:p>
            </p:txBody>
          </p:sp>
        </p:grpSp>
        <p:grpSp>
          <p:nvGrpSpPr>
            <p:cNvPr id="16" name="Group 62"/>
            <p:cNvGrpSpPr/>
            <p:nvPr/>
          </p:nvGrpSpPr>
          <p:grpSpPr>
            <a:xfrm>
              <a:off x="3022671" y="1825998"/>
              <a:ext cx="610985" cy="1759609"/>
              <a:chOff x="1789406" y="1750267"/>
              <a:chExt cx="610985" cy="1759609"/>
            </a:xfrm>
          </p:grpSpPr>
          <p:sp>
            <p:nvSpPr>
              <p:cNvPr id="17" name="Text Placeholder 3"/>
              <p:cNvSpPr txBox="1"/>
              <p:nvPr/>
            </p:nvSpPr>
            <p:spPr>
              <a:xfrm>
                <a:off x="1911900" y="3188273"/>
                <a:ext cx="381193" cy="320040"/>
              </a:xfrm>
              <a:prstGeom prst="rect">
                <a:avLst/>
              </a:prstGeom>
            </p:spPr>
            <p:txBody>
              <a:bodyPr anchor="ctr"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defTabSz="1219140">
                  <a:spcBef>
                    <a:spcPct val="20000"/>
                  </a:spcBef>
                  <a:defRPr/>
                </a:pPr>
                <a:r>
                  <a:rPr altLang="en-US" b="1" kern="0" lang="zh-CN" sz="1400">
                    <a:solidFill>
                      <a:srgbClr val="000000">
                        <a:lumMod val="75000"/>
                        <a:lumOff val="25000"/>
                      </a:srgbClr>
                    </a:solidFill>
                    <a:latin charset="-122" panose="020b0300000000000000" pitchFamily="34" typeface="Noto Sans S Chinese Light"/>
                    <a:ea charset="-122" panose="020b0300000000000000" pitchFamily="34" typeface="Noto Sans S Chinese Light"/>
                  </a:rPr>
                  <a:t>输入标签</a:t>
                </a:r>
              </a:p>
            </p:txBody>
          </p:sp>
          <p:sp>
            <p:nvSpPr>
              <p:cNvPr id="18" name="Rectangle 64"/>
              <p:cNvSpPr/>
              <p:nvPr/>
            </p:nvSpPr>
            <p:spPr>
              <a:xfrm>
                <a:off x="1779264" y="1750267"/>
                <a:ext cx="631269" cy="342900"/>
              </a:xfrm>
              <a:prstGeom prst="rect">
                <a:avLst/>
              </a:prstGeom>
            </p:spPr>
            <p:txBody>
              <a:bodyPr wrap="none">
                <a:spAutoFit/>
              </a:bodyPr>
              <a:lstStyle/>
              <a:p>
                <a:pPr algn="ctr" defTabSz="1219140">
                  <a:spcBef>
                    <a:spcPct val="20000"/>
                  </a:spcBef>
                  <a:defRPr/>
                </a:pPr>
                <a:r>
                  <a:rPr b="1" kern="0" lang="en-US" sz="2400">
                    <a:solidFill>
                      <a:srgbClr val="FFFFFF"/>
                    </a:solidFill>
                    <a:latin charset="-122" panose="020b0300000000000000" pitchFamily="34" typeface="Noto Sans S Chinese Light"/>
                    <a:ea charset="-122" panose="020b0300000000000000" pitchFamily="34" typeface="Noto Sans S Chinese Light"/>
                  </a:rPr>
                  <a:t>80%</a:t>
                </a:r>
              </a:p>
            </p:txBody>
          </p:sp>
        </p:grpSp>
      </p:grpSp>
      <p:grpSp>
        <p:nvGrpSpPr>
          <p:cNvPr id="21" name="Group 76"/>
          <p:cNvGrpSpPr/>
          <p:nvPr/>
        </p:nvGrpSpPr>
        <p:grpSpPr>
          <a:xfrm>
            <a:off x="5473329" y="1105810"/>
            <a:ext cx="1228948" cy="4224513"/>
            <a:chOff x="4106521" y="728326"/>
            <a:chExt cx="921712" cy="3168385"/>
          </a:xfrm>
        </p:grpSpPr>
        <p:sp>
          <p:nvSpPr>
            <p:cNvPr id="22" name="Rounded Rectangle 41"/>
            <p:cNvSpPr/>
            <p:nvPr/>
          </p:nvSpPr>
          <p:spPr>
            <a:xfrm>
              <a:off x="4106521" y="728326"/>
              <a:ext cx="921712" cy="3168385"/>
            </a:xfrm>
            <a:prstGeom prst="roundRect">
              <a:avLst>
                <a:gd fmla="val 50000" name="adj"/>
              </a:avLst>
            </a:prstGeom>
            <a:solidFill>
              <a:schemeClr val="accent1"/>
            </a:solidFill>
            <a:ln algn="ctr" cap="flat" cmpd="sng" w="12700">
              <a:noFill/>
              <a:prstDash val="solid"/>
              <a:miter lim="800000"/>
            </a:ln>
            <a:effectLst/>
          </p:spPr>
          <p:txBody>
            <a:bodyPr anchor="ctr" rtlCol="0"/>
            <a:lstStyle/>
            <a:p>
              <a:pPr algn="ctr" defTabSz="914377">
                <a:defRPr/>
              </a:pPr>
              <a:endParaRPr kern="0" lang="en-US" sz="3556">
                <a:solidFill>
                  <a:srgbClr val="FFFFFF"/>
                </a:solidFill>
                <a:latin charset="-122" panose="020b0300000000000000" pitchFamily="34" typeface="Noto Sans S Chinese Light"/>
                <a:ea charset="-122" panose="020b0300000000000000" pitchFamily="34" typeface="Noto Sans S Chinese Light"/>
              </a:endParaRPr>
            </a:p>
          </p:txBody>
        </p:sp>
        <p:grpSp>
          <p:nvGrpSpPr>
            <p:cNvPr id="23" name="Group 50"/>
            <p:cNvGrpSpPr/>
            <p:nvPr/>
          </p:nvGrpSpPr>
          <p:grpSpPr>
            <a:xfrm>
              <a:off x="4175957" y="3032606"/>
              <a:ext cx="782840" cy="782838"/>
              <a:chOff x="1703480" y="3032606"/>
              <a:chExt cx="782840" cy="782838"/>
            </a:xfrm>
          </p:grpSpPr>
          <p:sp>
            <p:nvSpPr>
              <p:cNvPr id="27" name="Oval 51"/>
              <p:cNvSpPr/>
              <p:nvPr/>
            </p:nvSpPr>
            <p:spPr>
              <a:xfrm>
                <a:off x="1758217" y="3087343"/>
                <a:ext cx="673367" cy="673365"/>
              </a:xfrm>
              <a:prstGeom prst="ellipse">
                <a:avLst/>
              </a:prstGeom>
              <a:solidFill>
                <a:srgbClr val="FFFFFF"/>
              </a:solidFill>
              <a:ln algn="ctr" cap="flat" cmpd="sng" w="12700">
                <a:noFill/>
                <a:prstDash val="solid"/>
                <a:miter lim="800000"/>
              </a:ln>
              <a:effectLst/>
            </p:spPr>
            <p:txBody>
              <a:bodyPr anchor="ctr" rtlCol="0"/>
              <a:lstStyle/>
              <a:p>
                <a:pPr algn="ctr" defTabSz="914377">
                  <a:defRPr/>
                </a:pPr>
                <a:endParaRPr kern="0" lang="en-US" sz="1867">
                  <a:solidFill>
                    <a:srgbClr val="5D910B"/>
                  </a:solidFill>
                  <a:latin charset="-122" panose="020b0300000000000000" pitchFamily="34" typeface="Noto Sans S Chinese Light"/>
                  <a:ea charset="-122" panose="020b0300000000000000" pitchFamily="34" typeface="Noto Sans S Chinese Light"/>
                </a:endParaRPr>
              </a:p>
            </p:txBody>
          </p:sp>
          <p:sp>
            <p:nvSpPr>
              <p:cNvPr id="28" name="Oval 52"/>
              <p:cNvSpPr/>
              <p:nvPr/>
            </p:nvSpPr>
            <p:spPr>
              <a:xfrm>
                <a:off x="1703480" y="3032606"/>
                <a:ext cx="782840" cy="782838"/>
              </a:xfrm>
              <a:prstGeom prst="ellipse">
                <a:avLst/>
              </a:prstGeom>
              <a:noFill/>
              <a:ln algn="ctr" cap="flat" cmpd="sng" w="19050">
                <a:solidFill>
                  <a:srgbClr val="FFFFFF"/>
                </a:solidFill>
                <a:prstDash val="sysDot"/>
                <a:miter lim="800000"/>
              </a:ln>
              <a:effectLst/>
            </p:spPr>
            <p:txBody>
              <a:bodyPr anchor="ctr" rtlCol="0"/>
              <a:lstStyle/>
              <a:p>
                <a:pPr algn="ctr" defTabSz="914377">
                  <a:defRPr/>
                </a:pPr>
                <a:endParaRPr kern="0" lang="en-US" sz="1867">
                  <a:solidFill>
                    <a:srgbClr val="FF3F3F"/>
                  </a:solidFill>
                  <a:latin charset="-122" panose="020b0300000000000000" pitchFamily="34" typeface="Noto Sans S Chinese Light"/>
                  <a:ea charset="-122" panose="020b0300000000000000" pitchFamily="34" typeface="Noto Sans S Chinese Light"/>
                </a:endParaRPr>
              </a:p>
            </p:txBody>
          </p:sp>
        </p:grpSp>
        <p:grpSp>
          <p:nvGrpSpPr>
            <p:cNvPr id="24" name="Group 65"/>
            <p:cNvGrpSpPr/>
            <p:nvPr/>
          </p:nvGrpSpPr>
          <p:grpSpPr>
            <a:xfrm>
              <a:off x="4198258" y="958754"/>
              <a:ext cx="740829" cy="2626852"/>
              <a:chOff x="1730021" y="1174197"/>
              <a:chExt cx="740829" cy="2626852"/>
            </a:xfrm>
          </p:grpSpPr>
          <p:sp>
            <p:nvSpPr>
              <p:cNvPr id="25" name="Text Placeholder 3"/>
              <p:cNvSpPr txBox="1"/>
              <p:nvPr/>
            </p:nvSpPr>
            <p:spPr>
              <a:xfrm>
                <a:off x="1924450" y="3479446"/>
                <a:ext cx="349379" cy="320040"/>
              </a:xfrm>
              <a:prstGeom prst="rect">
                <a:avLst/>
              </a:prstGeom>
            </p:spPr>
            <p:txBody>
              <a:bodyPr anchor="ctr"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defTabSz="1219140">
                  <a:spcBef>
                    <a:spcPct val="20000"/>
                  </a:spcBef>
                  <a:defRPr/>
                </a:pPr>
                <a:r>
                  <a:rPr altLang="en-US" b="1" kern="0" lang="zh-CN" sz="1400">
                    <a:solidFill>
                      <a:srgbClr val="000000">
                        <a:lumMod val="75000"/>
                        <a:lumOff val="25000"/>
                      </a:srgbClr>
                    </a:solidFill>
                    <a:latin charset="-122" panose="020b0300000000000000" pitchFamily="34" typeface="Noto Sans S Chinese Light"/>
                    <a:ea charset="-122" panose="020b0300000000000000" pitchFamily="34" typeface="Noto Sans S Chinese Light"/>
                  </a:rPr>
                  <a:t>输入标签</a:t>
                </a:r>
              </a:p>
            </p:txBody>
          </p:sp>
          <p:sp>
            <p:nvSpPr>
              <p:cNvPr id="26" name="Rectangle 67"/>
              <p:cNvSpPr/>
              <p:nvPr/>
            </p:nvSpPr>
            <p:spPr>
              <a:xfrm>
                <a:off x="1714553" y="1174197"/>
                <a:ext cx="771764" cy="342900"/>
              </a:xfrm>
              <a:prstGeom prst="rect">
                <a:avLst/>
              </a:prstGeom>
            </p:spPr>
            <p:txBody>
              <a:bodyPr wrap="none">
                <a:spAutoFit/>
              </a:bodyPr>
              <a:lstStyle/>
              <a:p>
                <a:pPr algn="ctr" defTabSz="1219140">
                  <a:spcBef>
                    <a:spcPct val="20000"/>
                  </a:spcBef>
                  <a:defRPr/>
                </a:pPr>
                <a:r>
                  <a:rPr b="1" kern="0" lang="en-US" sz="2400">
                    <a:solidFill>
                      <a:srgbClr val="FFFFFF"/>
                    </a:solidFill>
                    <a:latin charset="-122" panose="020b0300000000000000" pitchFamily="34" typeface="Noto Sans S Chinese Light"/>
                    <a:ea charset="-122" panose="020b0300000000000000" pitchFamily="34" typeface="Noto Sans S Chinese Light"/>
                  </a:rPr>
                  <a:t>100%</a:t>
                </a:r>
              </a:p>
            </p:txBody>
          </p:sp>
        </p:grpSp>
      </p:grpSp>
      <p:grpSp>
        <p:nvGrpSpPr>
          <p:cNvPr id="29" name="Group 79"/>
          <p:cNvGrpSpPr/>
          <p:nvPr/>
        </p:nvGrpSpPr>
        <p:grpSpPr>
          <a:xfrm>
            <a:off x="8776132" y="1873903"/>
            <a:ext cx="1228949" cy="3456420"/>
            <a:chOff x="6588245" y="1304396"/>
            <a:chExt cx="921712" cy="2592315"/>
          </a:xfrm>
        </p:grpSpPr>
        <p:sp>
          <p:nvSpPr>
            <p:cNvPr id="30" name="Rounded Rectangle 43"/>
            <p:cNvSpPr/>
            <p:nvPr/>
          </p:nvSpPr>
          <p:spPr>
            <a:xfrm>
              <a:off x="6588245" y="1304396"/>
              <a:ext cx="921712" cy="2592315"/>
            </a:xfrm>
            <a:prstGeom prst="roundRect">
              <a:avLst>
                <a:gd fmla="val 50000" name="adj"/>
              </a:avLst>
            </a:prstGeom>
            <a:solidFill>
              <a:schemeClr val="accent1"/>
            </a:solidFill>
            <a:ln algn="ctr" cap="flat" cmpd="sng" w="12700">
              <a:noFill/>
              <a:prstDash val="solid"/>
              <a:miter lim="800000"/>
            </a:ln>
            <a:effectLst/>
          </p:spPr>
          <p:txBody>
            <a:bodyPr anchor="ctr" rtlCol="0"/>
            <a:lstStyle/>
            <a:p>
              <a:pPr algn="ctr" defTabSz="914377">
                <a:defRPr/>
              </a:pPr>
              <a:endParaRPr kern="0" lang="en-US" sz="3556">
                <a:solidFill>
                  <a:srgbClr val="FFFFFF"/>
                </a:solidFill>
                <a:latin charset="-122" panose="020b0300000000000000" pitchFamily="34" typeface="Noto Sans S Chinese Light"/>
                <a:ea charset="-122" panose="020b0300000000000000" pitchFamily="34" typeface="Noto Sans S Chinese Light"/>
              </a:endParaRPr>
            </a:p>
          </p:txBody>
        </p:sp>
        <p:grpSp>
          <p:nvGrpSpPr>
            <p:cNvPr id="31" name="Group 56"/>
            <p:cNvGrpSpPr/>
            <p:nvPr/>
          </p:nvGrpSpPr>
          <p:grpSpPr>
            <a:xfrm>
              <a:off x="6657681" y="3032606"/>
              <a:ext cx="782840" cy="782838"/>
              <a:chOff x="1703480" y="3032606"/>
              <a:chExt cx="782840" cy="782838"/>
            </a:xfrm>
          </p:grpSpPr>
          <p:sp>
            <p:nvSpPr>
              <p:cNvPr id="35" name="Oval 57"/>
              <p:cNvSpPr/>
              <p:nvPr/>
            </p:nvSpPr>
            <p:spPr>
              <a:xfrm>
                <a:off x="1758217" y="3087343"/>
                <a:ext cx="673367" cy="673365"/>
              </a:xfrm>
              <a:prstGeom prst="ellipse">
                <a:avLst/>
              </a:prstGeom>
              <a:solidFill>
                <a:srgbClr val="FFFFFF"/>
              </a:solidFill>
              <a:ln algn="ctr" cap="flat" cmpd="sng" w="12700">
                <a:noFill/>
                <a:prstDash val="solid"/>
                <a:miter lim="800000"/>
              </a:ln>
              <a:effectLst/>
            </p:spPr>
            <p:txBody>
              <a:bodyPr anchor="ctr" rtlCol="0"/>
              <a:lstStyle/>
              <a:p>
                <a:pPr algn="ctr" defTabSz="914377">
                  <a:defRPr/>
                </a:pPr>
                <a:endParaRPr kern="0" lang="en-US" sz="1867">
                  <a:solidFill>
                    <a:srgbClr val="916B0C"/>
                  </a:solidFill>
                  <a:latin charset="-122" panose="020b0300000000000000" pitchFamily="34" typeface="Noto Sans S Chinese Light"/>
                  <a:ea charset="-122" panose="020b0300000000000000" pitchFamily="34" typeface="Noto Sans S Chinese Light"/>
                </a:endParaRPr>
              </a:p>
            </p:txBody>
          </p:sp>
          <p:sp>
            <p:nvSpPr>
              <p:cNvPr id="36" name="Oval 58"/>
              <p:cNvSpPr/>
              <p:nvPr/>
            </p:nvSpPr>
            <p:spPr>
              <a:xfrm>
                <a:off x="1703480" y="3032606"/>
                <a:ext cx="782840" cy="782838"/>
              </a:xfrm>
              <a:prstGeom prst="ellipse">
                <a:avLst/>
              </a:prstGeom>
              <a:noFill/>
              <a:ln algn="ctr" cap="flat" cmpd="sng" w="19050">
                <a:solidFill>
                  <a:srgbClr val="FFFFFF"/>
                </a:solidFill>
                <a:prstDash val="sysDot"/>
                <a:miter lim="800000"/>
              </a:ln>
              <a:effectLst/>
            </p:spPr>
            <p:txBody>
              <a:bodyPr anchor="ctr" rtlCol="0"/>
              <a:lstStyle/>
              <a:p>
                <a:pPr algn="ctr" defTabSz="914377">
                  <a:defRPr/>
                </a:pPr>
                <a:endParaRPr kern="0" lang="en-US" sz="1867">
                  <a:solidFill>
                    <a:srgbClr val="00B0F0"/>
                  </a:solidFill>
                  <a:latin charset="-122" panose="020b0300000000000000" pitchFamily="34" typeface="Noto Sans S Chinese Light"/>
                  <a:ea charset="-122" panose="020b0300000000000000" pitchFamily="34" typeface="Noto Sans S Chinese Light"/>
                </a:endParaRPr>
              </a:p>
            </p:txBody>
          </p:sp>
        </p:grpSp>
        <p:grpSp>
          <p:nvGrpSpPr>
            <p:cNvPr id="32" name="Group 68"/>
            <p:cNvGrpSpPr/>
            <p:nvPr/>
          </p:nvGrpSpPr>
          <p:grpSpPr>
            <a:xfrm>
              <a:off x="6738323" y="1477217"/>
              <a:ext cx="610985" cy="2108389"/>
              <a:chOff x="1789407" y="1477217"/>
              <a:chExt cx="610985" cy="2108389"/>
            </a:xfrm>
          </p:grpSpPr>
          <p:sp>
            <p:nvSpPr>
              <p:cNvPr id="33" name="Text Placeholder 3"/>
              <p:cNvSpPr txBox="1"/>
              <p:nvPr/>
            </p:nvSpPr>
            <p:spPr>
              <a:xfrm>
                <a:off x="1950645" y="3264003"/>
                <a:ext cx="299080" cy="320040"/>
              </a:xfrm>
              <a:prstGeom prst="rect">
                <a:avLst/>
              </a:prstGeom>
            </p:spPr>
            <p:txBody>
              <a:bodyPr anchor="ctr"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defTabSz="1219140">
                  <a:spcBef>
                    <a:spcPct val="20000"/>
                  </a:spcBef>
                  <a:defRPr/>
                </a:pPr>
                <a:r>
                  <a:rPr altLang="en-US" b="1" kern="0" lang="zh-CN" sz="1400">
                    <a:solidFill>
                      <a:srgbClr val="000000">
                        <a:lumMod val="75000"/>
                        <a:lumOff val="25000"/>
                      </a:srgbClr>
                    </a:solidFill>
                    <a:latin charset="-122" panose="020b0300000000000000" pitchFamily="34" typeface="Noto Sans S Chinese Light"/>
                    <a:ea charset="-122" panose="020b0300000000000000" pitchFamily="34" typeface="Noto Sans S Chinese Light"/>
                  </a:rPr>
                  <a:t>输入标签</a:t>
                </a:r>
              </a:p>
            </p:txBody>
          </p:sp>
          <p:sp>
            <p:nvSpPr>
              <p:cNvPr id="34" name="Rectangle 70"/>
              <p:cNvSpPr/>
              <p:nvPr/>
            </p:nvSpPr>
            <p:spPr>
              <a:xfrm>
                <a:off x="1779265" y="1477217"/>
                <a:ext cx="631269" cy="342900"/>
              </a:xfrm>
              <a:prstGeom prst="rect">
                <a:avLst/>
              </a:prstGeom>
            </p:spPr>
            <p:txBody>
              <a:bodyPr wrap="none">
                <a:spAutoFit/>
              </a:bodyPr>
              <a:lstStyle/>
              <a:p>
                <a:pPr algn="ctr" defTabSz="1219140">
                  <a:spcBef>
                    <a:spcPct val="20000"/>
                  </a:spcBef>
                  <a:defRPr/>
                </a:pPr>
                <a:r>
                  <a:rPr b="1" kern="0" lang="en-US" sz="2400">
                    <a:solidFill>
                      <a:srgbClr val="FFFFFF"/>
                    </a:solidFill>
                    <a:latin charset="-122" panose="020b0300000000000000" pitchFamily="34" typeface="Noto Sans S Chinese Light"/>
                    <a:ea charset="-122" panose="020b0300000000000000" pitchFamily="34" typeface="Noto Sans S Chinese Light"/>
                  </a:rPr>
                  <a:t>90%</a:t>
                </a:r>
              </a:p>
            </p:txBody>
          </p:sp>
        </p:grpSp>
      </p:grpSp>
      <p:grpSp>
        <p:nvGrpSpPr>
          <p:cNvPr id="37" name="Group 78"/>
          <p:cNvGrpSpPr/>
          <p:nvPr/>
        </p:nvGrpSpPr>
        <p:grpSpPr>
          <a:xfrm>
            <a:off x="7124732" y="2641996"/>
            <a:ext cx="1228949" cy="2663083"/>
            <a:chOff x="5349694" y="1880466"/>
            <a:chExt cx="921712" cy="1997312"/>
          </a:xfrm>
        </p:grpSpPr>
        <p:sp>
          <p:nvSpPr>
            <p:cNvPr id="38" name="Rounded Rectangle 42"/>
            <p:cNvSpPr/>
            <p:nvPr/>
          </p:nvSpPr>
          <p:spPr>
            <a:xfrm>
              <a:off x="5349694" y="1880466"/>
              <a:ext cx="921712" cy="1997312"/>
            </a:xfrm>
            <a:prstGeom prst="roundRect">
              <a:avLst>
                <a:gd fmla="val 50000" name="adj"/>
              </a:avLst>
            </a:prstGeom>
            <a:solidFill>
              <a:schemeClr val="accent2"/>
            </a:solidFill>
            <a:ln algn="ctr" cap="flat" cmpd="sng" w="12700">
              <a:noFill/>
              <a:prstDash val="solid"/>
              <a:miter lim="800000"/>
            </a:ln>
            <a:effectLst/>
          </p:spPr>
          <p:txBody>
            <a:bodyPr anchor="ctr" rtlCol="0"/>
            <a:lstStyle/>
            <a:p>
              <a:pPr algn="ctr" defTabSz="914377">
                <a:defRPr/>
              </a:pPr>
              <a:endParaRPr kern="0" lang="en-US" sz="3556">
                <a:solidFill>
                  <a:srgbClr val="FFFFFF"/>
                </a:solidFill>
                <a:latin charset="-122" panose="020b0300000000000000" pitchFamily="34" typeface="Noto Sans S Chinese Light"/>
                <a:ea charset="-122" panose="020b0300000000000000" pitchFamily="34" typeface="Noto Sans S Chinese Light"/>
              </a:endParaRPr>
            </a:p>
          </p:txBody>
        </p:sp>
        <p:grpSp>
          <p:nvGrpSpPr>
            <p:cNvPr id="39" name="Group 77"/>
            <p:cNvGrpSpPr/>
            <p:nvPr/>
          </p:nvGrpSpPr>
          <p:grpSpPr>
            <a:xfrm>
              <a:off x="5419130" y="1960262"/>
              <a:ext cx="782840" cy="1840285"/>
              <a:chOff x="5419130" y="1960262"/>
              <a:chExt cx="782840" cy="1840285"/>
            </a:xfrm>
          </p:grpSpPr>
          <p:grpSp>
            <p:nvGrpSpPr>
              <p:cNvPr id="40" name="Group 53"/>
              <p:cNvGrpSpPr/>
              <p:nvPr/>
            </p:nvGrpSpPr>
            <p:grpSpPr>
              <a:xfrm>
                <a:off x="5419130" y="3017709"/>
                <a:ext cx="782840" cy="782838"/>
                <a:chOff x="1703480" y="3032606"/>
                <a:chExt cx="782840" cy="782838"/>
              </a:xfrm>
            </p:grpSpPr>
            <p:sp>
              <p:nvSpPr>
                <p:cNvPr id="44" name="Oval 54"/>
                <p:cNvSpPr/>
                <p:nvPr/>
              </p:nvSpPr>
              <p:spPr>
                <a:xfrm>
                  <a:off x="1758217" y="3087343"/>
                  <a:ext cx="673367" cy="673365"/>
                </a:xfrm>
                <a:prstGeom prst="ellipse">
                  <a:avLst/>
                </a:prstGeom>
                <a:solidFill>
                  <a:srgbClr val="FFFFFF"/>
                </a:solidFill>
                <a:ln algn="ctr" cap="flat" cmpd="sng" w="12700">
                  <a:noFill/>
                  <a:prstDash val="solid"/>
                  <a:miter lim="800000"/>
                </a:ln>
                <a:effectLst/>
              </p:spPr>
              <p:txBody>
                <a:bodyPr anchor="ctr" rtlCol="0"/>
                <a:lstStyle/>
                <a:p>
                  <a:pPr algn="ctr" defTabSz="914377">
                    <a:defRPr/>
                  </a:pPr>
                  <a:endParaRPr kern="0" lang="en-US" sz="1867">
                    <a:solidFill>
                      <a:srgbClr val="98C052"/>
                    </a:solidFill>
                    <a:latin charset="-122" panose="020b0300000000000000" pitchFamily="34" typeface="Noto Sans S Chinese Light"/>
                    <a:ea charset="-122" panose="020b0300000000000000" pitchFamily="34" typeface="Noto Sans S Chinese Light"/>
                  </a:endParaRPr>
                </a:p>
              </p:txBody>
            </p:sp>
            <p:sp>
              <p:nvSpPr>
                <p:cNvPr id="45" name="Oval 55"/>
                <p:cNvSpPr/>
                <p:nvPr/>
              </p:nvSpPr>
              <p:spPr>
                <a:xfrm>
                  <a:off x="1703480" y="3032606"/>
                  <a:ext cx="782840" cy="782838"/>
                </a:xfrm>
                <a:prstGeom prst="ellipse">
                  <a:avLst/>
                </a:prstGeom>
                <a:noFill/>
                <a:ln algn="ctr" cap="flat" cmpd="sng" w="19050">
                  <a:solidFill>
                    <a:srgbClr val="FFFFFF"/>
                  </a:solidFill>
                  <a:prstDash val="sysDot"/>
                  <a:miter lim="800000"/>
                </a:ln>
                <a:effectLst/>
              </p:spPr>
              <p:txBody>
                <a:bodyPr anchor="ctr" rtlCol="0"/>
                <a:lstStyle/>
                <a:p>
                  <a:pPr algn="ctr" defTabSz="914377">
                    <a:defRPr/>
                  </a:pPr>
                  <a:endParaRPr kern="0" lang="en-US" sz="1867">
                    <a:solidFill>
                      <a:srgbClr val="FFC000"/>
                    </a:solidFill>
                    <a:latin charset="-122" panose="020b0300000000000000" pitchFamily="34" typeface="Noto Sans S Chinese Light"/>
                    <a:ea charset="-122" panose="020b0300000000000000" pitchFamily="34" typeface="Noto Sans S Chinese Light"/>
                  </a:endParaRPr>
                </a:p>
              </p:txBody>
            </p:sp>
          </p:grpSp>
          <p:grpSp>
            <p:nvGrpSpPr>
              <p:cNvPr id="41" name="Group 71"/>
              <p:cNvGrpSpPr/>
              <p:nvPr/>
            </p:nvGrpSpPr>
            <p:grpSpPr>
              <a:xfrm>
                <a:off x="5502892" y="1960262"/>
                <a:ext cx="610985" cy="1610450"/>
                <a:chOff x="1789406" y="1865481"/>
                <a:chExt cx="610985" cy="1610450"/>
              </a:xfrm>
            </p:grpSpPr>
            <p:sp>
              <p:nvSpPr>
                <p:cNvPr id="42" name="Text Placeholder 3"/>
                <p:cNvSpPr txBox="1"/>
                <p:nvPr/>
              </p:nvSpPr>
              <p:spPr>
                <a:xfrm>
                  <a:off x="1953285" y="3154328"/>
                  <a:ext cx="283226" cy="320040"/>
                </a:xfrm>
                <a:prstGeom prst="rect">
                  <a:avLst/>
                </a:prstGeom>
              </p:spPr>
              <p:txBody>
                <a:bodyPr anchor="ctr"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defTabSz="1219140">
                    <a:spcBef>
                      <a:spcPct val="20000"/>
                    </a:spcBef>
                    <a:defRPr/>
                  </a:pPr>
                  <a:r>
                    <a:rPr altLang="en-US" b="1" kern="0" lang="zh-CN" sz="1400">
                      <a:solidFill>
                        <a:srgbClr val="000000">
                          <a:lumMod val="75000"/>
                          <a:lumOff val="25000"/>
                        </a:srgbClr>
                      </a:solidFill>
                      <a:latin charset="-122" panose="020b0300000000000000" pitchFamily="34" typeface="Noto Sans S Chinese Light"/>
                      <a:ea charset="-122" panose="020b0300000000000000" pitchFamily="34" typeface="Noto Sans S Chinese Light"/>
                    </a:rPr>
                    <a:t>输入标签</a:t>
                  </a:r>
                </a:p>
              </p:txBody>
            </p:sp>
            <p:sp>
              <p:nvSpPr>
                <p:cNvPr id="43" name="Rectangle 73"/>
                <p:cNvSpPr/>
                <p:nvPr/>
              </p:nvSpPr>
              <p:spPr>
                <a:xfrm>
                  <a:off x="1779263" y="1865481"/>
                  <a:ext cx="631269" cy="342900"/>
                </a:xfrm>
                <a:prstGeom prst="rect">
                  <a:avLst/>
                </a:prstGeom>
              </p:spPr>
              <p:txBody>
                <a:bodyPr wrap="none">
                  <a:spAutoFit/>
                </a:bodyPr>
                <a:lstStyle/>
                <a:p>
                  <a:pPr algn="ctr" defTabSz="1219140">
                    <a:spcBef>
                      <a:spcPct val="20000"/>
                    </a:spcBef>
                    <a:defRPr/>
                  </a:pPr>
                  <a:r>
                    <a:rPr b="1" kern="0" lang="en-US" sz="2400">
                      <a:solidFill>
                        <a:srgbClr val="FFFFFF"/>
                      </a:solidFill>
                      <a:latin charset="-122" panose="020b0300000000000000" pitchFamily="34" typeface="Noto Sans S Chinese Light"/>
                      <a:ea charset="-122" panose="020b0300000000000000" pitchFamily="34" typeface="Noto Sans S Chinese Light"/>
                    </a:rPr>
                    <a:t>70%</a:t>
                  </a:r>
                </a:p>
              </p:txBody>
            </p:sp>
          </p:grpSp>
        </p:grpSp>
      </p:grpSp>
      <p:sp>
        <p:nvSpPr>
          <p:cNvPr id="46" name="TextBox 107"/>
          <p:cNvSpPr txBox="1"/>
          <p:nvPr/>
        </p:nvSpPr>
        <p:spPr>
          <a:xfrm>
            <a:off x="1026589" y="5747023"/>
            <a:ext cx="10122441" cy="3474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defPPr>
              <a:defRPr lang="zh-CN"/>
            </a:defPPr>
            <a:lvl1pPr algn="ctr">
              <a:lnSpc>
                <a:spcPct val="130000"/>
              </a:lnSpc>
              <a:spcBef>
                <a:spcPct val="0"/>
              </a:spcBef>
              <a:buFont typeface="Arial"/>
              <a:buNone/>
              <a:defRPr sz="1400">
                <a:solidFill>
                  <a:schemeClr val="tx1">
                    <a:lumMod val="65000"/>
                    <a:lumOff val="35000"/>
                  </a:schemeClr>
                </a:solidFill>
                <a:latin charset="-122" pitchFamily="34" typeface="微软雅黑"/>
                <a:ea charset="-122" panose="020b0503020204020204" pitchFamily="34" typeface="微软雅黑"/>
              </a:defRPr>
            </a:lvl1pPr>
            <a:lvl2pPr indent="-285750" marL="742950">
              <a:spcBef>
                <a:spcPct val="20000"/>
              </a:spcBef>
              <a:buFont typeface="Arial"/>
              <a:buChar char="–"/>
              <a:defRPr sz="2800">
                <a:latin charset="-122" pitchFamily="34" typeface="微软雅黑"/>
                <a:ea charset="-122" panose="020b0503020204020204" pitchFamily="34" typeface="微软雅黑"/>
              </a:defRPr>
            </a:lvl2pPr>
            <a:lvl3pPr indent="-228600" marL="1143000">
              <a:spcBef>
                <a:spcPct val="20000"/>
              </a:spcBef>
              <a:buFont typeface="Arial"/>
              <a:buChar char="•"/>
              <a:defRPr sz="2400">
                <a:latin charset="-122" pitchFamily="34" typeface="微软雅黑"/>
                <a:ea charset="-122" panose="020b0503020204020204" pitchFamily="34" typeface="微软雅黑"/>
              </a:defRPr>
            </a:lvl3pPr>
            <a:lvl4pPr indent="-228600" marL="1600200">
              <a:spcBef>
                <a:spcPct val="20000"/>
              </a:spcBef>
              <a:buFont typeface="Arial"/>
              <a:buChar char="–"/>
              <a:defRPr sz="2000">
                <a:latin charset="-122" pitchFamily="34" typeface="微软雅黑"/>
                <a:ea charset="-122" panose="020b0503020204020204" pitchFamily="34" typeface="微软雅黑"/>
              </a:defRPr>
            </a:lvl4pPr>
            <a:lvl5pPr indent="-228600" marL="2057400">
              <a:spcBef>
                <a:spcPct val="20000"/>
              </a:spcBef>
              <a:buFont typeface="Arial"/>
              <a:buChar char="»"/>
              <a:defRPr sz="2000">
                <a:latin charset="-122" pitchFamily="34" typeface="微软雅黑"/>
                <a:ea charset="-122" panose="020b0503020204020204" pitchFamily="34" typeface="微软雅黑"/>
              </a:defRPr>
            </a:lvl5pPr>
            <a:lvl6pPr eaLnBrk="0" fontAlgn="base" hangingPunct="0" indent="-228600" marL="2514600">
              <a:spcBef>
                <a:spcPct val="20000"/>
              </a:spcBef>
              <a:spcAft>
                <a:spcPct val="0"/>
              </a:spcAft>
              <a:buFont typeface="Arial"/>
              <a:buChar char="»"/>
              <a:defRPr sz="2000">
                <a:latin charset="-122" pitchFamily="34" typeface="微软雅黑"/>
                <a:ea charset="-122" panose="020b0503020204020204" pitchFamily="34" typeface="微软雅黑"/>
              </a:defRPr>
            </a:lvl6pPr>
            <a:lvl7pPr eaLnBrk="0" fontAlgn="base" hangingPunct="0" indent="-228600" marL="2971800">
              <a:spcBef>
                <a:spcPct val="20000"/>
              </a:spcBef>
              <a:spcAft>
                <a:spcPct val="0"/>
              </a:spcAft>
              <a:buFont typeface="Arial"/>
              <a:buChar char="»"/>
              <a:defRPr sz="2000">
                <a:latin charset="-122" pitchFamily="34" typeface="微软雅黑"/>
                <a:ea charset="-122" panose="020b0503020204020204" pitchFamily="34" typeface="微软雅黑"/>
              </a:defRPr>
            </a:lvl7pPr>
            <a:lvl8pPr eaLnBrk="0" fontAlgn="base" hangingPunct="0" indent="-228600" marL="3429000">
              <a:spcBef>
                <a:spcPct val="20000"/>
              </a:spcBef>
              <a:spcAft>
                <a:spcPct val="0"/>
              </a:spcAft>
              <a:buFont typeface="Arial"/>
              <a:buChar char="»"/>
              <a:defRPr sz="2000">
                <a:latin charset="-122" pitchFamily="34" typeface="微软雅黑"/>
                <a:ea charset="-122" panose="020b0503020204020204" pitchFamily="34" typeface="微软雅黑"/>
              </a:defRPr>
            </a:lvl8pPr>
            <a:lvl9pPr eaLnBrk="0" fontAlgn="base" hangingPunct="0" indent="-228600" marL="3886200">
              <a:spcBef>
                <a:spcPct val="20000"/>
              </a:spcBef>
              <a:spcAft>
                <a:spcPct val="0"/>
              </a:spcAft>
              <a:buFont typeface="Arial"/>
              <a:buChar char="»"/>
              <a:defRPr sz="2000">
                <a:latin charset="-122" pitchFamily="34" typeface="微软雅黑"/>
                <a:ea charset="-122" panose="020b0503020204020204" pitchFamily="34" typeface="微软雅黑"/>
              </a:defRPr>
            </a:lvl9pPr>
          </a:lstStyle>
          <a:p>
            <a:pPr defTabSz="914377">
              <a:lnSpc>
                <a:spcPct val="120000"/>
              </a:lnSpc>
              <a:defRPr/>
            </a:pPr>
            <a:r>
              <a:rPr altLang="en-US" kern="0" lang="zh-CN">
                <a:solidFill>
                  <a:srgbClr val="000000">
                    <a:lumMod val="65000"/>
                    <a:lumOff val="35000"/>
                  </a:srgbClr>
                </a:solidFill>
                <a:latin charset="-122" panose="020b0300000000000000" pitchFamily="34" typeface="Noto Sans S Chinese Light"/>
                <a:ea charset="-122" panose="020b0300000000000000" pitchFamily="34" typeface="Noto Sans S Chinese Light"/>
                <a:sym charset="-122" pitchFamily="34" typeface="微软雅黑"/>
              </a:rPr>
              <a:t>输入替换内容编辑文字输入替换内容编辑文字输入替换内容编辑文字输入替换内容编辑文字</a:t>
            </a:r>
          </a:p>
        </p:txBody>
      </p:sp>
      <p:sp>
        <p:nvSpPr>
          <p:cNvPr id="47" name="文本框 13"/>
          <p:cNvSpPr txBox="1"/>
          <p:nvPr/>
        </p:nvSpPr>
        <p:spPr>
          <a:xfrm>
            <a:off x="2263112" y="2929389"/>
            <a:ext cx="1072669" cy="566920"/>
          </a:xfrm>
          <a:prstGeom prst="rect">
            <a:avLst/>
          </a:prstGeom>
          <a:noFill/>
        </p:spPr>
        <p:txBody>
          <a:bodyPr bIns="45716" lIns="91435" rIns="91435" rtlCol="0" tIns="45716" wrap="square">
            <a:spAutoFit/>
          </a:bodyPr>
          <a:lstStyle/>
          <a:p>
            <a:pPr defTabSz="914377">
              <a:lnSpc>
                <a:spcPct val="120000"/>
              </a:lnSpc>
              <a:spcBef>
                <a:spcPct val="0"/>
              </a:spcBef>
              <a:defRPr/>
            </a:pPr>
            <a:r>
              <a:rPr altLang="en-US" kern="0" lang="zh-CN" sz="1300">
                <a:solidFill>
                  <a:srgbClr val="FFFFFF">
                    <a:lumMod val="95000"/>
                  </a:srgbClr>
                </a:solidFill>
                <a:latin charset="-122" panose="020b0300000000000000" pitchFamily="34" typeface="Noto Sans S Chinese Light"/>
                <a:ea charset="-122" panose="020b0300000000000000" pitchFamily="34" typeface="Noto Sans S Chinese Light"/>
                <a:sym charset="-122" pitchFamily="34" typeface="微软雅黑"/>
              </a:rPr>
              <a:t>输入替换内容编辑文字</a:t>
            </a:r>
          </a:p>
        </p:txBody>
      </p:sp>
      <p:sp>
        <p:nvSpPr>
          <p:cNvPr id="48" name="文本框 13"/>
          <p:cNvSpPr txBox="1"/>
          <p:nvPr/>
        </p:nvSpPr>
        <p:spPr>
          <a:xfrm>
            <a:off x="3900070" y="3327567"/>
            <a:ext cx="1058228" cy="566920"/>
          </a:xfrm>
          <a:prstGeom prst="rect">
            <a:avLst/>
          </a:prstGeom>
          <a:noFill/>
        </p:spPr>
        <p:txBody>
          <a:bodyPr bIns="45716" lIns="91435" rIns="91435" rtlCol="0" tIns="45716" wrap="square">
            <a:spAutoFit/>
          </a:bodyPr>
          <a:lstStyle/>
          <a:p>
            <a:pPr defTabSz="914377">
              <a:lnSpc>
                <a:spcPct val="120000"/>
              </a:lnSpc>
              <a:spcBef>
                <a:spcPct val="0"/>
              </a:spcBef>
              <a:defRPr/>
            </a:pPr>
            <a:r>
              <a:rPr altLang="en-US" kern="0" lang="zh-CN" sz="1300">
                <a:solidFill>
                  <a:srgbClr val="FFFFFF">
                    <a:lumMod val="95000"/>
                  </a:srgbClr>
                </a:solidFill>
                <a:latin charset="-122" panose="020b0300000000000000" pitchFamily="34" typeface="Noto Sans S Chinese Light"/>
                <a:ea charset="-122" panose="020b0300000000000000" pitchFamily="34" typeface="Noto Sans S Chinese Light"/>
                <a:sym charset="-122" pitchFamily="34" typeface="微软雅黑"/>
              </a:rPr>
              <a:t>输入替换内容编辑文字</a:t>
            </a:r>
          </a:p>
        </p:txBody>
      </p:sp>
      <p:sp>
        <p:nvSpPr>
          <p:cNvPr id="49" name="文本框 13"/>
          <p:cNvSpPr txBox="1"/>
          <p:nvPr/>
        </p:nvSpPr>
        <p:spPr>
          <a:xfrm>
            <a:off x="8862400" y="2929389"/>
            <a:ext cx="1072669" cy="566920"/>
          </a:xfrm>
          <a:prstGeom prst="rect">
            <a:avLst/>
          </a:prstGeom>
          <a:noFill/>
        </p:spPr>
        <p:txBody>
          <a:bodyPr bIns="45716" lIns="91435" rIns="91435" rtlCol="0" tIns="45716" wrap="square">
            <a:spAutoFit/>
          </a:bodyPr>
          <a:lstStyle/>
          <a:p>
            <a:pPr defTabSz="914377">
              <a:lnSpc>
                <a:spcPct val="120000"/>
              </a:lnSpc>
              <a:spcBef>
                <a:spcPct val="0"/>
              </a:spcBef>
              <a:defRPr/>
            </a:pPr>
            <a:r>
              <a:rPr altLang="en-US" kern="0" lang="zh-CN" sz="1300">
                <a:solidFill>
                  <a:srgbClr val="FFFFFF">
                    <a:lumMod val="95000"/>
                  </a:srgbClr>
                </a:solidFill>
                <a:latin charset="-122" panose="020b0300000000000000" pitchFamily="34" typeface="Noto Sans S Chinese Light"/>
                <a:ea charset="-122" panose="020b0300000000000000" pitchFamily="34" typeface="Noto Sans S Chinese Light"/>
                <a:sym charset="-122" pitchFamily="34" typeface="微软雅黑"/>
              </a:rPr>
              <a:t>输入替换内容编辑文字</a:t>
            </a:r>
          </a:p>
        </p:txBody>
      </p:sp>
      <p:sp>
        <p:nvSpPr>
          <p:cNvPr id="50" name="文本框 13"/>
          <p:cNvSpPr txBox="1"/>
          <p:nvPr/>
        </p:nvSpPr>
        <p:spPr>
          <a:xfrm>
            <a:off x="7222051" y="3327567"/>
            <a:ext cx="1058228" cy="566920"/>
          </a:xfrm>
          <a:prstGeom prst="rect">
            <a:avLst/>
          </a:prstGeom>
          <a:noFill/>
        </p:spPr>
        <p:txBody>
          <a:bodyPr bIns="45716" lIns="91435" rIns="91435" rtlCol="0" tIns="45716" wrap="square">
            <a:spAutoFit/>
          </a:bodyPr>
          <a:lstStyle/>
          <a:p>
            <a:pPr defTabSz="914377">
              <a:lnSpc>
                <a:spcPct val="120000"/>
              </a:lnSpc>
              <a:spcBef>
                <a:spcPct val="0"/>
              </a:spcBef>
              <a:defRPr/>
            </a:pPr>
            <a:r>
              <a:rPr altLang="en-US" kern="0" lang="zh-CN" sz="1300">
                <a:solidFill>
                  <a:srgbClr val="FFFFFF">
                    <a:lumMod val="95000"/>
                  </a:srgbClr>
                </a:solidFill>
                <a:latin charset="-122" panose="020b0300000000000000" pitchFamily="34" typeface="Noto Sans S Chinese Light"/>
                <a:ea charset="-122" panose="020b0300000000000000" pitchFamily="34" typeface="Noto Sans S Chinese Light"/>
                <a:sym charset="-122" pitchFamily="34" typeface="微软雅黑"/>
              </a:rPr>
              <a:t>输入替换内容编辑文字</a:t>
            </a:r>
          </a:p>
        </p:txBody>
      </p:sp>
      <p:sp>
        <p:nvSpPr>
          <p:cNvPr id="51" name="文本框 13"/>
          <p:cNvSpPr txBox="1"/>
          <p:nvPr/>
        </p:nvSpPr>
        <p:spPr>
          <a:xfrm>
            <a:off x="5554057" y="2190056"/>
            <a:ext cx="1058228" cy="1042408"/>
          </a:xfrm>
          <a:prstGeom prst="rect">
            <a:avLst/>
          </a:prstGeom>
          <a:noFill/>
        </p:spPr>
        <p:txBody>
          <a:bodyPr bIns="45716" lIns="91435" rIns="91435" rtlCol="0" tIns="45716" wrap="square">
            <a:spAutoFit/>
          </a:bodyPr>
          <a:lstStyle/>
          <a:p>
            <a:pPr defTabSz="914377">
              <a:lnSpc>
                <a:spcPct val="120000"/>
              </a:lnSpc>
              <a:spcBef>
                <a:spcPct val="0"/>
              </a:spcBef>
              <a:defRPr/>
            </a:pPr>
            <a:r>
              <a:rPr altLang="en-US" kern="0" lang="zh-CN" sz="1300">
                <a:solidFill>
                  <a:srgbClr val="FFFFFF">
                    <a:lumMod val="95000"/>
                  </a:srgbClr>
                </a:solidFill>
                <a:latin charset="-122" panose="020b0300000000000000" pitchFamily="34" typeface="Noto Sans S Chinese Light"/>
                <a:ea charset="-122" panose="020b0300000000000000" pitchFamily="34" typeface="Noto Sans S Chinese Light"/>
                <a:sym charset="-122" pitchFamily="34" typeface="微软雅黑"/>
              </a:rPr>
              <a:t>输入替换内容编辑文字，输入替换内容编辑文字</a:t>
            </a:r>
          </a:p>
        </p:txBody>
      </p:sp>
    </p:spTree>
    <p:extLst>
      <p:ext uri="{BB962C8B-B14F-4D97-AF65-F5344CB8AC3E}">
        <p14:creationId val="4221892063"/>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id="5" nodeType="afterEffect" presetClass="entr" presetID="2" presetSubtype="4">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ppt_x"/>
                                          </p:val>
                                        </p:tav>
                                        <p:tav tm="100000">
                                          <p:val>
                                            <p:strVal val="#ppt_x"/>
                                          </p:val>
                                        </p:tav>
                                      </p:tavLst>
                                    </p:anim>
                                    <p:anim calcmode="lin" valueType="num">
                                      <p:cBhvr additive="base">
                                        <p:cTn dur="500" fill="hold" id="8"/>
                                        <p:tgtEl>
                                          <p:spTgt spid="5"/>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accel="50000" decel="50000" fill="hold" id="10" nodeType="afterEffect" presetClass="entr" presetID="2" presetSubtype="4">
                                  <p:stCondLst>
                                    <p:cond delay="0"/>
                                  </p:stCondLst>
                                  <p:childTnLst>
                                    <p:set>
                                      <p:cBhvr>
                                        <p:cTn dur="1" fill="hold" id="11">
                                          <p:stCondLst>
                                            <p:cond delay="0"/>
                                          </p:stCondLst>
                                        </p:cTn>
                                        <p:tgtEl>
                                          <p:spTgt spid="13"/>
                                        </p:tgtEl>
                                        <p:attrNameLst>
                                          <p:attrName>style.visibility</p:attrName>
                                        </p:attrNameLst>
                                      </p:cBhvr>
                                      <p:to>
                                        <p:strVal val="visible"/>
                                      </p:to>
                                    </p:set>
                                    <p:anim calcmode="lin" valueType="num">
                                      <p:cBhvr additive="base">
                                        <p:cTn dur="500" fill="hold" id="12"/>
                                        <p:tgtEl>
                                          <p:spTgt spid="13"/>
                                        </p:tgtEl>
                                        <p:attrNameLst>
                                          <p:attrName>ppt_x</p:attrName>
                                        </p:attrNameLst>
                                      </p:cBhvr>
                                      <p:tavLst>
                                        <p:tav tm="0">
                                          <p:val>
                                            <p:strVal val="#ppt_x"/>
                                          </p:val>
                                        </p:tav>
                                        <p:tav tm="100000">
                                          <p:val>
                                            <p:strVal val="#ppt_x"/>
                                          </p:val>
                                        </p:tav>
                                      </p:tavLst>
                                    </p:anim>
                                    <p:anim calcmode="lin" valueType="num">
                                      <p:cBhvr additive="base">
                                        <p:cTn dur="500" fill="hold" id="13"/>
                                        <p:tgtEl>
                                          <p:spTgt spid="13"/>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accel="50000" decel="50000" fill="hold" id="15" nodeType="afterEffect" presetClass="entr" presetID="2" presetSubtype="4">
                                  <p:stCondLst>
                                    <p:cond delay="0"/>
                                  </p:stCondLst>
                                  <p:childTnLst>
                                    <p:set>
                                      <p:cBhvr>
                                        <p:cTn dur="1" fill="hold" id="16">
                                          <p:stCondLst>
                                            <p:cond delay="0"/>
                                          </p:stCondLst>
                                        </p:cTn>
                                        <p:tgtEl>
                                          <p:spTgt spid="21"/>
                                        </p:tgtEl>
                                        <p:attrNameLst>
                                          <p:attrName>style.visibility</p:attrName>
                                        </p:attrNameLst>
                                      </p:cBhvr>
                                      <p:to>
                                        <p:strVal val="visible"/>
                                      </p:to>
                                    </p:set>
                                    <p:anim calcmode="lin" valueType="num">
                                      <p:cBhvr additive="base">
                                        <p:cTn dur="500" fill="hold" id="17"/>
                                        <p:tgtEl>
                                          <p:spTgt spid="21"/>
                                        </p:tgtEl>
                                        <p:attrNameLst>
                                          <p:attrName>ppt_x</p:attrName>
                                        </p:attrNameLst>
                                      </p:cBhvr>
                                      <p:tavLst>
                                        <p:tav tm="0">
                                          <p:val>
                                            <p:strVal val="#ppt_x"/>
                                          </p:val>
                                        </p:tav>
                                        <p:tav tm="100000">
                                          <p:val>
                                            <p:strVal val="#ppt_x"/>
                                          </p:val>
                                        </p:tav>
                                      </p:tavLst>
                                    </p:anim>
                                    <p:anim calcmode="lin" valueType="num">
                                      <p:cBhvr additive="base">
                                        <p:cTn dur="500" fill="hold" id="18"/>
                                        <p:tgtEl>
                                          <p:spTgt spid="21"/>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500"/>
                            </p:stCondLst>
                            <p:childTnLst>
                              <p:par>
                                <p:cTn accel="50000" decel="50000" fill="hold" id="20" nodeType="afterEffect" presetClass="entr" presetID="2" presetSubtype="4">
                                  <p:stCondLst>
                                    <p:cond delay="0"/>
                                  </p:stCondLst>
                                  <p:childTnLst>
                                    <p:set>
                                      <p:cBhvr>
                                        <p:cTn dur="1" fill="hold" id="21">
                                          <p:stCondLst>
                                            <p:cond delay="0"/>
                                          </p:stCondLst>
                                        </p:cTn>
                                        <p:tgtEl>
                                          <p:spTgt spid="37"/>
                                        </p:tgtEl>
                                        <p:attrNameLst>
                                          <p:attrName>style.visibility</p:attrName>
                                        </p:attrNameLst>
                                      </p:cBhvr>
                                      <p:to>
                                        <p:strVal val="visible"/>
                                      </p:to>
                                    </p:set>
                                    <p:anim calcmode="lin" valueType="num">
                                      <p:cBhvr additive="base">
                                        <p:cTn dur="500" fill="hold" id="22"/>
                                        <p:tgtEl>
                                          <p:spTgt spid="37"/>
                                        </p:tgtEl>
                                        <p:attrNameLst>
                                          <p:attrName>ppt_x</p:attrName>
                                        </p:attrNameLst>
                                      </p:cBhvr>
                                      <p:tavLst>
                                        <p:tav tm="0">
                                          <p:val>
                                            <p:strVal val="#ppt_x"/>
                                          </p:val>
                                        </p:tav>
                                        <p:tav tm="100000">
                                          <p:val>
                                            <p:strVal val="#ppt_x"/>
                                          </p:val>
                                        </p:tav>
                                      </p:tavLst>
                                    </p:anim>
                                    <p:anim calcmode="lin" valueType="num">
                                      <p:cBhvr additive="base">
                                        <p:cTn dur="500" fill="hold" id="23"/>
                                        <p:tgtEl>
                                          <p:spTgt spid="37"/>
                                        </p:tgtEl>
                                        <p:attrNameLst>
                                          <p:attrName>ppt_y</p:attrName>
                                        </p:attrNameLst>
                                      </p:cBhvr>
                                      <p:tavLst>
                                        <p:tav tm="0">
                                          <p:val>
                                            <p:strVal val="1+#ppt_h/2"/>
                                          </p:val>
                                        </p:tav>
                                        <p:tav tm="100000">
                                          <p:val>
                                            <p:strVal val="#ppt_y"/>
                                          </p:val>
                                        </p:tav>
                                      </p:tavLst>
                                    </p:anim>
                                  </p:childTnLst>
                                </p:cTn>
                              </p:par>
                            </p:childTnLst>
                          </p:cTn>
                        </p:par>
                        <p:par>
                          <p:cTn fill="hold" id="24" nodeType="afterGroup">
                            <p:stCondLst>
                              <p:cond delay="2000"/>
                            </p:stCondLst>
                            <p:childTnLst>
                              <p:par>
                                <p:cTn accel="50000" decel="50000" fill="hold" id="25" nodeType="afterEffect" presetClass="entr" presetID="2" presetSubtype="4">
                                  <p:stCondLst>
                                    <p:cond delay="0"/>
                                  </p:stCondLst>
                                  <p:childTnLst>
                                    <p:set>
                                      <p:cBhvr>
                                        <p:cTn dur="1" fill="hold" id="26">
                                          <p:stCondLst>
                                            <p:cond delay="0"/>
                                          </p:stCondLst>
                                        </p:cTn>
                                        <p:tgtEl>
                                          <p:spTgt spid="29"/>
                                        </p:tgtEl>
                                        <p:attrNameLst>
                                          <p:attrName>style.visibility</p:attrName>
                                        </p:attrNameLst>
                                      </p:cBhvr>
                                      <p:to>
                                        <p:strVal val="visible"/>
                                      </p:to>
                                    </p:set>
                                    <p:anim calcmode="lin" valueType="num">
                                      <p:cBhvr additive="base">
                                        <p:cTn dur="500" fill="hold" id="27"/>
                                        <p:tgtEl>
                                          <p:spTgt spid="29"/>
                                        </p:tgtEl>
                                        <p:attrNameLst>
                                          <p:attrName>ppt_x</p:attrName>
                                        </p:attrNameLst>
                                      </p:cBhvr>
                                      <p:tavLst>
                                        <p:tav tm="0">
                                          <p:val>
                                            <p:strVal val="#ppt_x"/>
                                          </p:val>
                                        </p:tav>
                                        <p:tav tm="100000">
                                          <p:val>
                                            <p:strVal val="#ppt_x"/>
                                          </p:val>
                                        </p:tav>
                                      </p:tavLst>
                                    </p:anim>
                                    <p:anim calcmode="lin" valueType="num">
                                      <p:cBhvr additive="base">
                                        <p:cTn dur="500" fill="hold" id="28"/>
                                        <p:tgtEl>
                                          <p:spTgt spid="29"/>
                                        </p:tgtEl>
                                        <p:attrNameLst>
                                          <p:attrName>ppt_y</p:attrName>
                                        </p:attrNameLst>
                                      </p:cBhvr>
                                      <p:tavLst>
                                        <p:tav tm="0">
                                          <p:val>
                                            <p:strVal val="1+#ppt_h/2"/>
                                          </p:val>
                                        </p:tav>
                                        <p:tav tm="100000">
                                          <p:val>
                                            <p:strVal val="#ppt_y"/>
                                          </p:val>
                                        </p:tav>
                                      </p:tavLst>
                                    </p:anim>
                                  </p:childTnLst>
                                </p:cTn>
                              </p:par>
                            </p:childTnLst>
                          </p:cTn>
                        </p:par>
                        <p:par>
                          <p:cTn fill="hold" id="29" nodeType="afterGroup">
                            <p:stCondLst>
                              <p:cond delay="2500"/>
                            </p:stCondLst>
                            <p:childTnLst>
                              <p:par>
                                <p:cTn fill="hold" grpId="0" id="30" nodeType="afterEffect" presetClass="entr" presetID="9" presetSubtype="0">
                                  <p:stCondLst>
                                    <p:cond delay="0"/>
                                  </p:stCondLst>
                                  <p:childTnLst>
                                    <p:set>
                                      <p:cBhvr>
                                        <p:cTn dur="1" fill="hold" id="31">
                                          <p:stCondLst>
                                            <p:cond delay="0"/>
                                          </p:stCondLst>
                                        </p:cTn>
                                        <p:tgtEl>
                                          <p:spTgt spid="47"/>
                                        </p:tgtEl>
                                        <p:attrNameLst>
                                          <p:attrName>style.visibility</p:attrName>
                                        </p:attrNameLst>
                                      </p:cBhvr>
                                      <p:to>
                                        <p:strVal val="visible"/>
                                      </p:to>
                                    </p:set>
                                    <p:animEffect filter="dissolve" transition="in">
                                      <p:cBhvr>
                                        <p:cTn dur="500" id="32"/>
                                        <p:tgtEl>
                                          <p:spTgt spid="47"/>
                                        </p:tgtEl>
                                      </p:cBhvr>
                                    </p:animEffect>
                                  </p:childTnLst>
                                </p:cTn>
                              </p:par>
                              <p:par>
                                <p:cTn fill="hold" grpId="0" id="33" nodeType="withEffect" presetClass="entr" presetID="9" presetSubtype="0">
                                  <p:stCondLst>
                                    <p:cond delay="0"/>
                                  </p:stCondLst>
                                  <p:childTnLst>
                                    <p:set>
                                      <p:cBhvr>
                                        <p:cTn dur="1" fill="hold" id="34">
                                          <p:stCondLst>
                                            <p:cond delay="0"/>
                                          </p:stCondLst>
                                        </p:cTn>
                                        <p:tgtEl>
                                          <p:spTgt spid="48"/>
                                        </p:tgtEl>
                                        <p:attrNameLst>
                                          <p:attrName>style.visibility</p:attrName>
                                        </p:attrNameLst>
                                      </p:cBhvr>
                                      <p:to>
                                        <p:strVal val="visible"/>
                                      </p:to>
                                    </p:set>
                                    <p:animEffect filter="dissolve" transition="in">
                                      <p:cBhvr>
                                        <p:cTn dur="500" id="35"/>
                                        <p:tgtEl>
                                          <p:spTgt spid="48"/>
                                        </p:tgtEl>
                                      </p:cBhvr>
                                    </p:animEffect>
                                  </p:childTnLst>
                                </p:cTn>
                              </p:par>
                              <p:par>
                                <p:cTn fill="hold" grpId="0" id="36" nodeType="withEffect" presetClass="entr" presetID="9" presetSubtype="0">
                                  <p:stCondLst>
                                    <p:cond delay="0"/>
                                  </p:stCondLst>
                                  <p:childTnLst>
                                    <p:set>
                                      <p:cBhvr>
                                        <p:cTn dur="1" fill="hold" id="37">
                                          <p:stCondLst>
                                            <p:cond delay="0"/>
                                          </p:stCondLst>
                                        </p:cTn>
                                        <p:tgtEl>
                                          <p:spTgt spid="49"/>
                                        </p:tgtEl>
                                        <p:attrNameLst>
                                          <p:attrName>style.visibility</p:attrName>
                                        </p:attrNameLst>
                                      </p:cBhvr>
                                      <p:to>
                                        <p:strVal val="visible"/>
                                      </p:to>
                                    </p:set>
                                    <p:animEffect filter="dissolve" transition="in">
                                      <p:cBhvr>
                                        <p:cTn dur="500" id="38"/>
                                        <p:tgtEl>
                                          <p:spTgt spid="49"/>
                                        </p:tgtEl>
                                      </p:cBhvr>
                                    </p:animEffect>
                                  </p:childTnLst>
                                </p:cTn>
                              </p:par>
                              <p:par>
                                <p:cTn fill="hold" grpId="0" id="39" nodeType="withEffect" presetClass="entr" presetID="9" presetSubtype="0">
                                  <p:stCondLst>
                                    <p:cond delay="0"/>
                                  </p:stCondLst>
                                  <p:childTnLst>
                                    <p:set>
                                      <p:cBhvr>
                                        <p:cTn dur="1" fill="hold" id="40">
                                          <p:stCondLst>
                                            <p:cond delay="0"/>
                                          </p:stCondLst>
                                        </p:cTn>
                                        <p:tgtEl>
                                          <p:spTgt spid="50"/>
                                        </p:tgtEl>
                                        <p:attrNameLst>
                                          <p:attrName>style.visibility</p:attrName>
                                        </p:attrNameLst>
                                      </p:cBhvr>
                                      <p:to>
                                        <p:strVal val="visible"/>
                                      </p:to>
                                    </p:set>
                                    <p:animEffect filter="dissolve" transition="in">
                                      <p:cBhvr>
                                        <p:cTn dur="500" id="41"/>
                                        <p:tgtEl>
                                          <p:spTgt spid="50"/>
                                        </p:tgtEl>
                                      </p:cBhvr>
                                    </p:animEffect>
                                  </p:childTnLst>
                                </p:cTn>
                              </p:par>
                              <p:par>
                                <p:cTn fill="hold" grpId="0" id="42" nodeType="withEffect" presetClass="entr" presetID="9" presetSubtype="0">
                                  <p:stCondLst>
                                    <p:cond delay="0"/>
                                  </p:stCondLst>
                                  <p:childTnLst>
                                    <p:set>
                                      <p:cBhvr>
                                        <p:cTn dur="1" fill="hold" id="43">
                                          <p:stCondLst>
                                            <p:cond delay="0"/>
                                          </p:stCondLst>
                                        </p:cTn>
                                        <p:tgtEl>
                                          <p:spTgt spid="51"/>
                                        </p:tgtEl>
                                        <p:attrNameLst>
                                          <p:attrName>style.visibility</p:attrName>
                                        </p:attrNameLst>
                                      </p:cBhvr>
                                      <p:to>
                                        <p:strVal val="visible"/>
                                      </p:to>
                                    </p:set>
                                    <p:animEffect filter="dissolve" transition="in">
                                      <p:cBhvr>
                                        <p:cTn dur="500" id="44"/>
                                        <p:tgtEl>
                                          <p:spTgt spid="51"/>
                                        </p:tgtEl>
                                      </p:cBhvr>
                                    </p:animEffect>
                                  </p:childTnLst>
                                </p:cTn>
                              </p:par>
                            </p:childTnLst>
                          </p:cTn>
                        </p:par>
                        <p:par>
                          <p:cTn fill="hold" id="45" nodeType="afterGroup">
                            <p:stCondLst>
                              <p:cond delay="3000"/>
                            </p:stCondLst>
                            <p:childTnLst>
                              <p:par>
                                <p:cTn fill="hold" id="46" nodeType="afterEffect" presetClass="entr" presetID="18" presetSubtype="3">
                                  <p:stCondLst>
                                    <p:cond delay="250"/>
                                  </p:stCondLst>
                                  <p:childTnLst>
                                    <p:set>
                                      <p:cBhvr>
                                        <p:cTn dur="1" fill="hold" id="47">
                                          <p:stCondLst>
                                            <p:cond delay="0"/>
                                          </p:stCondLst>
                                        </p:cTn>
                                        <p:tgtEl>
                                          <p:spTgt spid="4"/>
                                        </p:tgtEl>
                                        <p:attrNameLst>
                                          <p:attrName>style.visibility</p:attrName>
                                        </p:attrNameLst>
                                      </p:cBhvr>
                                      <p:to>
                                        <p:strVal val="visible"/>
                                      </p:to>
                                    </p:set>
                                    <p:animEffect filter="strips(upRight)" transition="in">
                                      <p:cBhvr>
                                        <p:cTn dur="500" id="48"/>
                                        <p:tgtEl>
                                          <p:spTgt spid="4"/>
                                        </p:tgtEl>
                                      </p:cBhvr>
                                    </p:animEffect>
                                  </p:childTnLst>
                                </p:cTn>
                              </p:par>
                            </p:childTnLst>
                          </p:cTn>
                        </p:par>
                        <p:par>
                          <p:cTn fill="hold" id="49" nodeType="afterGroup">
                            <p:stCondLst>
                              <p:cond delay="3750"/>
                            </p:stCondLst>
                            <p:childTnLst>
                              <p:par>
                                <p:cTn fill="hold" grpId="0" id="50" nodeType="afterEffect" presetClass="entr" presetID="10" presetSubtype="0">
                                  <p:stCondLst>
                                    <p:cond delay="0"/>
                                  </p:stCondLst>
                                  <p:childTnLst>
                                    <p:set>
                                      <p:cBhvr>
                                        <p:cTn dur="1" fill="hold" id="51">
                                          <p:stCondLst>
                                            <p:cond delay="0"/>
                                          </p:stCondLst>
                                        </p:cTn>
                                        <p:tgtEl>
                                          <p:spTgt spid="46"/>
                                        </p:tgtEl>
                                        <p:attrNameLst>
                                          <p:attrName>style.visibility</p:attrName>
                                        </p:attrNameLst>
                                      </p:cBhvr>
                                      <p:to>
                                        <p:strVal val="visible"/>
                                      </p:to>
                                    </p:set>
                                    <p:animEffect filter="fade" transition="in">
                                      <p:cBhvr>
                                        <p:cTn dur="500" id="52"/>
                                        <p:tgtEl>
                                          <p:spTgt spid="4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6"/>
      <p:bldP grpId="0" spid="47"/>
      <p:bldP grpId="0" spid="48"/>
      <p:bldP grpId="0" spid="49"/>
      <p:bldP grpId="0" spid="50"/>
      <p:bldP grpId="0" spid="51"/>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12"/>
          <p:cNvSpPr/>
          <p:nvPr/>
        </p:nvSpPr>
        <p:spPr bwMode="auto">
          <a:xfrm>
            <a:off x="1683881" y="1558187"/>
            <a:ext cx="550479" cy="1101352"/>
          </a:xfrm>
          <a:custGeom>
            <a:gdLst>
              <a:gd fmla="*/ 776 w 776" name="T0"/>
              <a:gd fmla="*/ 1553 h 1553" name="T1"/>
              <a:gd fmla="*/ 0 w 776" name="T2"/>
              <a:gd fmla="*/ 777 h 1553" name="T3"/>
              <a:gd fmla="*/ 776 w 776" name="T4"/>
              <a:gd fmla="*/ 0 h 1553" name="T5"/>
            </a:gdLst>
            <a:cxnLst>
              <a:cxn ang="0">
                <a:pos x="T0" y="T1"/>
              </a:cxn>
              <a:cxn ang="0">
                <a:pos x="T2" y="T3"/>
              </a:cxn>
              <a:cxn ang="0">
                <a:pos x="T4" y="T5"/>
              </a:cxn>
            </a:cxnLst>
            <a:rect b="b" l="0" r="r" t="0"/>
            <a:pathLst>
              <a:path h="1553" w="776">
                <a:moveTo>
                  <a:pt x="776" y="1553"/>
                </a:moveTo>
                <a:cubicBezTo>
                  <a:pt x="348" y="1553"/>
                  <a:pt x="0" y="1205"/>
                  <a:pt x="0" y="777"/>
                </a:cubicBezTo>
                <a:cubicBezTo>
                  <a:pt x="0" y="348"/>
                  <a:pt x="348" y="0"/>
                  <a:pt x="776" y="0"/>
                </a:cubicBezTo>
              </a:path>
            </a:pathLst>
          </a:custGeom>
          <a:noFill/>
          <a:ln cap="flat" w="12700">
            <a:solidFill>
              <a:schemeClr val="tx1">
                <a:lumMod val="85000"/>
                <a:lumOff val="15000"/>
              </a:schemeClr>
            </a:solidFill>
            <a:prstDash val="solid"/>
            <a:miter lim="800000"/>
          </a:ln>
          <a:extLst>
            <a:ext uri="{909E8E84-426E-40DD-AFC4-6F175D3DCCD1}">
              <a14:hiddenFill>
                <a:solidFill>
                  <a:srgbClr val="FFFFFF"/>
                </a:solidFill>
              </a14:hiddenFill>
            </a:ext>
          </a:extLst>
        </p:spPr>
        <p:txBody>
          <a:bodyPr anchor="t" anchorCtr="0" bIns="60959" compatLnSpc="1" lIns="121917" numCol="1" rIns="121917" tIns="60959" vert="horz" wrap="square">
            <a:prstTxWarp prst="textNoShape">
              <a:avLst/>
            </a:prstTxWarp>
          </a:bodyPr>
          <a:lstStyle/>
          <a:p>
            <a:pPr>
              <a:defRPr/>
            </a:pPr>
            <a:endParaRPr altLang="en-US" kern="0" lang="zh-CN">
              <a:solidFill>
                <a:sysClr lastClr="000000" val="windowText"/>
              </a:solidFill>
              <a:latin charset="-122" panose="020b0300000000000000" pitchFamily="34" typeface="Noto Sans S Chinese Light"/>
              <a:ea charset="-122" panose="020b0300000000000000" pitchFamily="34" typeface="Noto Sans S Chinese Light"/>
            </a:endParaRPr>
          </a:p>
        </p:txBody>
      </p:sp>
      <p:sp>
        <p:nvSpPr>
          <p:cNvPr id="5" name="Oval 13"/>
          <p:cNvSpPr>
            <a:spLocks noChangeArrowheads="1"/>
          </p:cNvSpPr>
          <p:nvPr/>
        </p:nvSpPr>
        <p:spPr bwMode="auto">
          <a:xfrm>
            <a:off x="1786713" y="1655009"/>
            <a:ext cx="895283" cy="901659"/>
          </a:xfrm>
          <a:prstGeom prst="ellipse">
            <a:avLst/>
          </a:prstGeom>
          <a:solidFill>
            <a:schemeClr val="accent2"/>
          </a:solidFill>
          <a:ln w="12700">
            <a:noFill/>
            <a:round/>
          </a:ln>
        </p:spPr>
        <p:txBody>
          <a:bodyPr anchor="t" anchorCtr="0" bIns="60959" compatLnSpc="1" lIns="121917" numCol="1" rIns="121917" tIns="60959" vert="horz" wrap="square">
            <a:prstTxWarp prst="textNoShape">
              <a:avLst/>
            </a:prstTxWarp>
          </a:bodyPr>
          <a:lstStyle/>
          <a:p>
            <a:pPr>
              <a:defRPr/>
            </a:pPr>
            <a:endParaRPr altLang="en-US" kern="0" lang="zh-CN">
              <a:solidFill>
                <a:sysClr lastClr="000000" val="windowText"/>
              </a:solidFill>
              <a:latin charset="-122" panose="020b0300000000000000" pitchFamily="34" typeface="Noto Sans S Chinese Light"/>
              <a:ea charset="-122" panose="020b0300000000000000" pitchFamily="34" typeface="Noto Sans S Chinese Light"/>
            </a:endParaRPr>
          </a:p>
        </p:txBody>
      </p:sp>
      <p:sp>
        <p:nvSpPr>
          <p:cNvPr id="6" name="Line 14"/>
          <p:cNvSpPr>
            <a:spLocks noChangeShapeType="1"/>
          </p:cNvSpPr>
          <p:nvPr/>
        </p:nvSpPr>
        <p:spPr bwMode="auto">
          <a:xfrm>
            <a:off x="2234354" y="1558185"/>
            <a:ext cx="8057535" cy="0"/>
          </a:xfrm>
          <a:prstGeom prst="line">
            <a:avLst/>
          </a:prstGeom>
          <a:noFill/>
          <a:ln cap="flat" w="12700">
            <a:solidFill>
              <a:schemeClr val="tx1">
                <a:lumMod val="85000"/>
                <a:lumOff val="15000"/>
              </a:schemeClr>
            </a:solidFill>
            <a:prstDash val="solid"/>
            <a:miter lim="800000"/>
          </a:ln>
          <a:extLst>
            <a:ext uri="{909E8E84-426E-40DD-AFC4-6F175D3DCCD1}">
              <a14:hiddenFill>
                <a:noFill/>
              </a14:hiddenFill>
            </a:ext>
          </a:extLst>
        </p:spPr>
        <p:txBody>
          <a:bodyPr anchor="t" anchorCtr="0" bIns="60959" compatLnSpc="1" lIns="121917" numCol="1" rIns="121917" tIns="60959" vert="horz" wrap="square">
            <a:prstTxWarp prst="textNoShape">
              <a:avLst/>
            </a:prstTxWarp>
          </a:bodyPr>
          <a:lstStyle/>
          <a:p>
            <a:pPr>
              <a:defRPr/>
            </a:pPr>
            <a:endParaRPr altLang="en-US" kern="0" lang="zh-CN">
              <a:solidFill>
                <a:sysClr lastClr="000000" val="windowText"/>
              </a:solidFill>
              <a:latin charset="-122" panose="020b0300000000000000" pitchFamily="34" typeface="Noto Sans S Chinese Light"/>
              <a:ea charset="-122" panose="020b0300000000000000" pitchFamily="34" typeface="Noto Sans S Chinese Light"/>
            </a:endParaRPr>
          </a:p>
        </p:txBody>
      </p:sp>
      <p:sp>
        <p:nvSpPr>
          <p:cNvPr id="7" name="Line 15"/>
          <p:cNvSpPr>
            <a:spLocks noChangeShapeType="1"/>
          </p:cNvSpPr>
          <p:nvPr/>
        </p:nvSpPr>
        <p:spPr bwMode="auto">
          <a:xfrm>
            <a:off x="2234354" y="2659539"/>
            <a:ext cx="8057535" cy="0"/>
          </a:xfrm>
          <a:prstGeom prst="line">
            <a:avLst/>
          </a:prstGeom>
          <a:noFill/>
          <a:ln cap="flat" w="12700">
            <a:solidFill>
              <a:schemeClr val="tx1">
                <a:lumMod val="85000"/>
                <a:lumOff val="15000"/>
              </a:schemeClr>
            </a:solidFill>
            <a:prstDash val="solid"/>
            <a:miter lim="800000"/>
          </a:ln>
          <a:extLst>
            <a:ext uri="{909E8E84-426E-40DD-AFC4-6F175D3DCCD1}">
              <a14:hiddenFill>
                <a:noFill/>
              </a14:hiddenFill>
            </a:ext>
          </a:extLst>
        </p:spPr>
        <p:txBody>
          <a:bodyPr anchor="t" anchorCtr="0" bIns="60959" compatLnSpc="1" lIns="121917" numCol="1" rIns="121917" tIns="60959" vert="horz" wrap="square">
            <a:prstTxWarp prst="textNoShape">
              <a:avLst/>
            </a:prstTxWarp>
          </a:bodyPr>
          <a:lstStyle/>
          <a:p>
            <a:pPr>
              <a:defRPr/>
            </a:pPr>
            <a:endParaRPr altLang="en-US" kern="0" lang="zh-CN">
              <a:solidFill>
                <a:sysClr lastClr="000000" val="windowText"/>
              </a:solidFill>
              <a:latin charset="-122" panose="020b0300000000000000" pitchFamily="34" typeface="Noto Sans S Chinese Light"/>
              <a:ea charset="-122" panose="020b0300000000000000" pitchFamily="34" typeface="Noto Sans S Chinese Light"/>
            </a:endParaRPr>
          </a:p>
        </p:txBody>
      </p:sp>
      <p:sp>
        <p:nvSpPr>
          <p:cNvPr id="8" name="Freeform 16"/>
          <p:cNvSpPr/>
          <p:nvPr/>
        </p:nvSpPr>
        <p:spPr bwMode="auto">
          <a:xfrm>
            <a:off x="10291890" y="2659538"/>
            <a:ext cx="550479" cy="1107407"/>
          </a:xfrm>
          <a:custGeom>
            <a:gdLst>
              <a:gd fmla="*/ 0 w 776" name="T0"/>
              <a:gd fmla="*/ 0 h 1553" name="T1"/>
              <a:gd fmla="*/ 776 w 776" name="T2"/>
              <a:gd fmla="*/ 776 h 1553" name="T3"/>
              <a:gd fmla="*/ 0 w 776" name="T4"/>
              <a:gd fmla="*/ 1553 h 1553" name="T5"/>
            </a:gdLst>
            <a:cxnLst>
              <a:cxn ang="0">
                <a:pos x="T0" y="T1"/>
              </a:cxn>
              <a:cxn ang="0">
                <a:pos x="T2" y="T3"/>
              </a:cxn>
              <a:cxn ang="0">
                <a:pos x="T4" y="T5"/>
              </a:cxn>
            </a:cxnLst>
            <a:rect b="b" l="0" r="r" t="0"/>
            <a:pathLst>
              <a:path h="1553" w="776">
                <a:moveTo>
                  <a:pt x="0" y="0"/>
                </a:moveTo>
                <a:cubicBezTo>
                  <a:pt x="428" y="0"/>
                  <a:pt x="776" y="348"/>
                  <a:pt x="776" y="776"/>
                </a:cubicBezTo>
                <a:cubicBezTo>
                  <a:pt x="776" y="1205"/>
                  <a:pt x="428" y="1553"/>
                  <a:pt x="0" y="1553"/>
                </a:cubicBezTo>
              </a:path>
            </a:pathLst>
          </a:custGeom>
          <a:noFill/>
          <a:ln cap="flat" w="12700">
            <a:solidFill>
              <a:schemeClr val="tx1">
                <a:lumMod val="85000"/>
                <a:lumOff val="15000"/>
              </a:schemeClr>
            </a:solidFill>
            <a:prstDash val="solid"/>
            <a:miter lim="800000"/>
          </a:ln>
          <a:extLst>
            <a:ext uri="{909E8E84-426E-40DD-AFC4-6F175D3DCCD1}">
              <a14:hiddenFill>
                <a:solidFill>
                  <a:srgbClr val="FFFFFF"/>
                </a:solidFill>
              </a14:hiddenFill>
            </a:ext>
          </a:extLst>
        </p:spPr>
        <p:txBody>
          <a:bodyPr anchor="t" anchorCtr="0" bIns="60959" compatLnSpc="1" lIns="121917" numCol="1" rIns="121917" tIns="60959" vert="horz" wrap="square">
            <a:prstTxWarp prst="textNoShape">
              <a:avLst/>
            </a:prstTxWarp>
          </a:bodyPr>
          <a:lstStyle/>
          <a:p>
            <a:pPr>
              <a:defRPr/>
            </a:pPr>
            <a:endParaRPr altLang="en-US" kern="0" lang="zh-CN">
              <a:solidFill>
                <a:sysClr lastClr="000000" val="windowText"/>
              </a:solidFill>
              <a:latin charset="-122" panose="020b0300000000000000" pitchFamily="34" typeface="Noto Sans S Chinese Light"/>
              <a:ea charset="-122" panose="020b0300000000000000" pitchFamily="34" typeface="Noto Sans S Chinese Light"/>
            </a:endParaRPr>
          </a:p>
        </p:txBody>
      </p:sp>
      <p:sp>
        <p:nvSpPr>
          <p:cNvPr id="9" name="Oval 17"/>
          <p:cNvSpPr>
            <a:spLocks noChangeArrowheads="1"/>
          </p:cNvSpPr>
          <p:nvPr/>
        </p:nvSpPr>
        <p:spPr bwMode="auto">
          <a:xfrm>
            <a:off x="9844248" y="2762411"/>
            <a:ext cx="901333" cy="901659"/>
          </a:xfrm>
          <a:prstGeom prst="ellipse">
            <a:avLst/>
          </a:prstGeom>
          <a:solidFill>
            <a:schemeClr val="accent1"/>
          </a:solidFill>
          <a:ln w="12700">
            <a:noFill/>
            <a:round/>
          </a:ln>
        </p:spPr>
        <p:txBody>
          <a:bodyPr anchor="t" anchorCtr="0" bIns="60959" compatLnSpc="1" lIns="121917" numCol="1" rIns="121917" tIns="60959" vert="horz" wrap="square">
            <a:prstTxWarp prst="textNoShape">
              <a:avLst/>
            </a:prstTxWarp>
          </a:bodyPr>
          <a:lstStyle/>
          <a:p>
            <a:pPr>
              <a:defRPr/>
            </a:pPr>
            <a:endParaRPr altLang="en-US" kern="0" lang="zh-CN">
              <a:solidFill>
                <a:sysClr lastClr="000000" val="windowText"/>
              </a:solidFill>
              <a:latin charset="-122" panose="020b0300000000000000" pitchFamily="34" typeface="Noto Sans S Chinese Light"/>
              <a:ea charset="-122" panose="020b0300000000000000" pitchFamily="34" typeface="Noto Sans S Chinese Light"/>
            </a:endParaRPr>
          </a:p>
        </p:txBody>
      </p:sp>
      <p:sp>
        <p:nvSpPr>
          <p:cNvPr id="10" name="Line 18"/>
          <p:cNvSpPr>
            <a:spLocks noChangeShapeType="1"/>
          </p:cNvSpPr>
          <p:nvPr/>
        </p:nvSpPr>
        <p:spPr bwMode="auto">
          <a:xfrm flipH="1">
            <a:off x="2234354" y="3766941"/>
            <a:ext cx="8057535" cy="0"/>
          </a:xfrm>
          <a:prstGeom prst="line">
            <a:avLst/>
          </a:prstGeom>
          <a:noFill/>
          <a:ln cap="flat" w="12700">
            <a:solidFill>
              <a:schemeClr val="tx1">
                <a:lumMod val="85000"/>
                <a:lumOff val="15000"/>
              </a:schemeClr>
            </a:solidFill>
            <a:prstDash val="solid"/>
            <a:miter lim="800000"/>
          </a:ln>
          <a:extLst>
            <a:ext uri="{909E8E84-426E-40DD-AFC4-6F175D3DCCD1}">
              <a14:hiddenFill>
                <a:noFill/>
              </a14:hiddenFill>
            </a:ext>
          </a:extLst>
        </p:spPr>
        <p:txBody>
          <a:bodyPr anchor="t" anchorCtr="0" bIns="60959" compatLnSpc="1" lIns="121917" numCol="1" rIns="121917" tIns="60959" vert="horz" wrap="square">
            <a:prstTxWarp prst="textNoShape">
              <a:avLst/>
            </a:prstTxWarp>
          </a:bodyPr>
          <a:lstStyle/>
          <a:p>
            <a:pPr>
              <a:defRPr/>
            </a:pPr>
            <a:endParaRPr altLang="en-US" kern="0" lang="zh-CN">
              <a:solidFill>
                <a:sysClr lastClr="000000" val="windowText"/>
              </a:solidFill>
              <a:latin charset="-122" panose="020b0300000000000000" pitchFamily="34" typeface="Noto Sans S Chinese Light"/>
              <a:ea charset="-122" panose="020b0300000000000000" pitchFamily="34" typeface="Noto Sans S Chinese Light"/>
            </a:endParaRPr>
          </a:p>
        </p:txBody>
      </p:sp>
      <p:sp>
        <p:nvSpPr>
          <p:cNvPr id="11" name="Freeform 19"/>
          <p:cNvSpPr/>
          <p:nvPr/>
        </p:nvSpPr>
        <p:spPr bwMode="auto">
          <a:xfrm>
            <a:off x="1683881" y="3766943"/>
            <a:ext cx="550479" cy="1101352"/>
          </a:xfrm>
          <a:custGeom>
            <a:gdLst>
              <a:gd fmla="*/ 776 w 776" name="T0"/>
              <a:gd fmla="*/ 1553 h 1553" name="T1"/>
              <a:gd fmla="*/ 0 w 776" name="T2"/>
              <a:gd fmla="*/ 776 h 1553" name="T3"/>
              <a:gd fmla="*/ 776 w 776" name="T4"/>
              <a:gd fmla="*/ 0 h 1553" name="T5"/>
            </a:gdLst>
            <a:cxnLst>
              <a:cxn ang="0">
                <a:pos x="T0" y="T1"/>
              </a:cxn>
              <a:cxn ang="0">
                <a:pos x="T2" y="T3"/>
              </a:cxn>
              <a:cxn ang="0">
                <a:pos x="T4" y="T5"/>
              </a:cxn>
            </a:cxnLst>
            <a:rect b="b" l="0" r="r" t="0"/>
            <a:pathLst>
              <a:path h="1553" w="776">
                <a:moveTo>
                  <a:pt x="776" y="1553"/>
                </a:moveTo>
                <a:cubicBezTo>
                  <a:pt x="348" y="1553"/>
                  <a:pt x="0" y="1205"/>
                  <a:pt x="0" y="776"/>
                </a:cubicBezTo>
                <a:cubicBezTo>
                  <a:pt x="0" y="348"/>
                  <a:pt x="348" y="0"/>
                  <a:pt x="776" y="0"/>
                </a:cubicBezTo>
              </a:path>
            </a:pathLst>
          </a:custGeom>
          <a:noFill/>
          <a:ln cap="flat" w="12700">
            <a:solidFill>
              <a:schemeClr val="tx1">
                <a:lumMod val="85000"/>
                <a:lumOff val="15000"/>
              </a:schemeClr>
            </a:solidFill>
            <a:prstDash val="solid"/>
            <a:miter lim="800000"/>
          </a:ln>
          <a:extLst>
            <a:ext uri="{909E8E84-426E-40DD-AFC4-6F175D3DCCD1}">
              <a14:hiddenFill>
                <a:solidFill>
                  <a:srgbClr val="FFFFFF"/>
                </a:solidFill>
              </a14:hiddenFill>
            </a:ext>
          </a:extLst>
        </p:spPr>
        <p:txBody>
          <a:bodyPr anchor="t" anchorCtr="0" bIns="60959" compatLnSpc="1" lIns="121917" numCol="1" rIns="121917" tIns="60959" vert="horz" wrap="square">
            <a:prstTxWarp prst="textNoShape">
              <a:avLst/>
            </a:prstTxWarp>
          </a:bodyPr>
          <a:lstStyle/>
          <a:p>
            <a:pPr>
              <a:defRPr/>
            </a:pPr>
            <a:endParaRPr altLang="en-US" kern="0" lang="zh-CN">
              <a:solidFill>
                <a:sysClr lastClr="000000" val="windowText"/>
              </a:solidFill>
              <a:latin charset="-122" panose="020b0300000000000000" pitchFamily="34" typeface="Noto Sans S Chinese Light"/>
              <a:ea charset="-122" panose="020b0300000000000000" pitchFamily="34" typeface="Noto Sans S Chinese Light"/>
            </a:endParaRPr>
          </a:p>
        </p:txBody>
      </p:sp>
      <p:sp>
        <p:nvSpPr>
          <p:cNvPr id="12" name="Oval 20"/>
          <p:cNvSpPr>
            <a:spLocks noChangeArrowheads="1"/>
          </p:cNvSpPr>
          <p:nvPr/>
        </p:nvSpPr>
        <p:spPr bwMode="auto">
          <a:xfrm>
            <a:off x="1786713" y="3863763"/>
            <a:ext cx="895283" cy="901659"/>
          </a:xfrm>
          <a:prstGeom prst="ellipse">
            <a:avLst/>
          </a:prstGeom>
          <a:solidFill>
            <a:schemeClr val="accent2"/>
          </a:solidFill>
          <a:ln w="12700">
            <a:noFill/>
            <a:round/>
          </a:ln>
        </p:spPr>
        <p:txBody>
          <a:bodyPr anchor="t" anchorCtr="0" bIns="60959" compatLnSpc="1" lIns="121917" numCol="1" rIns="121917" tIns="60959" vert="horz" wrap="square">
            <a:prstTxWarp prst="textNoShape">
              <a:avLst/>
            </a:prstTxWarp>
          </a:bodyPr>
          <a:lstStyle/>
          <a:p>
            <a:pPr>
              <a:defRPr/>
            </a:pPr>
            <a:endParaRPr altLang="en-US" kern="0" lang="zh-CN">
              <a:solidFill>
                <a:sysClr lastClr="000000" val="windowText"/>
              </a:solidFill>
              <a:latin charset="-122" panose="020b0300000000000000" pitchFamily="34" typeface="Noto Sans S Chinese Light"/>
              <a:ea charset="-122" panose="020b0300000000000000" pitchFamily="34" typeface="Noto Sans S Chinese Light"/>
            </a:endParaRPr>
          </a:p>
        </p:txBody>
      </p:sp>
      <p:sp>
        <p:nvSpPr>
          <p:cNvPr id="13" name="Line 21"/>
          <p:cNvSpPr>
            <a:spLocks noChangeShapeType="1"/>
          </p:cNvSpPr>
          <p:nvPr/>
        </p:nvSpPr>
        <p:spPr bwMode="auto">
          <a:xfrm>
            <a:off x="2234354" y="4868293"/>
            <a:ext cx="8057535" cy="0"/>
          </a:xfrm>
          <a:prstGeom prst="line">
            <a:avLst/>
          </a:prstGeom>
          <a:noFill/>
          <a:ln cap="flat" w="12700">
            <a:solidFill>
              <a:schemeClr val="tx1">
                <a:lumMod val="85000"/>
                <a:lumOff val="15000"/>
              </a:schemeClr>
            </a:solidFill>
            <a:prstDash val="solid"/>
            <a:miter lim="800000"/>
          </a:ln>
          <a:extLst>
            <a:ext uri="{909E8E84-426E-40DD-AFC4-6F175D3DCCD1}">
              <a14:hiddenFill>
                <a:noFill/>
              </a14:hiddenFill>
            </a:ext>
          </a:extLst>
        </p:spPr>
        <p:txBody>
          <a:bodyPr anchor="t" anchorCtr="0" bIns="60959" compatLnSpc="1" lIns="121917" numCol="1" rIns="121917" tIns="60959" vert="horz" wrap="square">
            <a:prstTxWarp prst="textNoShape">
              <a:avLst/>
            </a:prstTxWarp>
          </a:bodyPr>
          <a:lstStyle/>
          <a:p>
            <a:pPr>
              <a:defRPr/>
            </a:pPr>
            <a:endParaRPr altLang="en-US" kern="0" lang="zh-CN">
              <a:solidFill>
                <a:sysClr lastClr="000000" val="windowText"/>
              </a:solidFill>
              <a:latin charset="-122" panose="020b0300000000000000" pitchFamily="34" typeface="Noto Sans S Chinese Light"/>
              <a:ea charset="-122" panose="020b0300000000000000" pitchFamily="34" typeface="Noto Sans S Chinese Light"/>
            </a:endParaRPr>
          </a:p>
        </p:txBody>
      </p:sp>
      <p:sp>
        <p:nvSpPr>
          <p:cNvPr id="14" name="Freeform 22"/>
          <p:cNvSpPr/>
          <p:nvPr/>
        </p:nvSpPr>
        <p:spPr bwMode="auto">
          <a:xfrm>
            <a:off x="10291890" y="4868294"/>
            <a:ext cx="550479" cy="1107407"/>
          </a:xfrm>
          <a:custGeom>
            <a:gdLst>
              <a:gd fmla="*/ 0 w 776" name="T0"/>
              <a:gd fmla="*/ 0 h 1553" name="T1"/>
              <a:gd fmla="*/ 776 w 776" name="T2"/>
              <a:gd fmla="*/ 776 h 1553" name="T3"/>
              <a:gd fmla="*/ 0 w 776" name="T4"/>
              <a:gd fmla="*/ 1553 h 1553" name="T5"/>
            </a:gdLst>
            <a:cxnLst>
              <a:cxn ang="0">
                <a:pos x="T0" y="T1"/>
              </a:cxn>
              <a:cxn ang="0">
                <a:pos x="T2" y="T3"/>
              </a:cxn>
              <a:cxn ang="0">
                <a:pos x="T4" y="T5"/>
              </a:cxn>
            </a:cxnLst>
            <a:rect b="b" l="0" r="r" t="0"/>
            <a:pathLst>
              <a:path h="1553" w="776">
                <a:moveTo>
                  <a:pt x="0" y="0"/>
                </a:moveTo>
                <a:cubicBezTo>
                  <a:pt x="428" y="0"/>
                  <a:pt x="776" y="347"/>
                  <a:pt x="776" y="776"/>
                </a:cubicBezTo>
                <a:cubicBezTo>
                  <a:pt x="776" y="1205"/>
                  <a:pt x="428" y="1553"/>
                  <a:pt x="0" y="1553"/>
                </a:cubicBezTo>
              </a:path>
            </a:pathLst>
          </a:custGeom>
          <a:noFill/>
          <a:ln cap="flat" w="12700">
            <a:solidFill>
              <a:schemeClr val="tx1">
                <a:lumMod val="85000"/>
                <a:lumOff val="15000"/>
              </a:schemeClr>
            </a:solidFill>
            <a:prstDash val="solid"/>
            <a:miter lim="800000"/>
          </a:ln>
          <a:extLst>
            <a:ext uri="{909E8E84-426E-40DD-AFC4-6F175D3DCCD1}">
              <a14:hiddenFill>
                <a:solidFill>
                  <a:srgbClr val="FFFFFF"/>
                </a:solidFill>
              </a14:hiddenFill>
            </a:ext>
          </a:extLst>
        </p:spPr>
        <p:txBody>
          <a:bodyPr anchor="t" anchorCtr="0" bIns="60959" compatLnSpc="1" lIns="121917" numCol="1" rIns="121917" tIns="60959" vert="horz" wrap="square">
            <a:prstTxWarp prst="textNoShape">
              <a:avLst/>
            </a:prstTxWarp>
          </a:bodyPr>
          <a:lstStyle/>
          <a:p>
            <a:pPr>
              <a:defRPr/>
            </a:pPr>
            <a:endParaRPr altLang="en-US" kern="0" lang="zh-CN">
              <a:solidFill>
                <a:sysClr lastClr="000000" val="windowText"/>
              </a:solidFill>
              <a:latin charset="-122" panose="020b0300000000000000" pitchFamily="34" typeface="Noto Sans S Chinese Light"/>
              <a:ea charset="-122" panose="020b0300000000000000" pitchFamily="34" typeface="Noto Sans S Chinese Light"/>
            </a:endParaRPr>
          </a:p>
        </p:txBody>
      </p:sp>
      <p:sp>
        <p:nvSpPr>
          <p:cNvPr id="15" name="Oval 23"/>
          <p:cNvSpPr>
            <a:spLocks noChangeArrowheads="1"/>
          </p:cNvSpPr>
          <p:nvPr/>
        </p:nvSpPr>
        <p:spPr bwMode="auto">
          <a:xfrm>
            <a:off x="9844248" y="4971169"/>
            <a:ext cx="901333" cy="901659"/>
          </a:xfrm>
          <a:prstGeom prst="ellipse">
            <a:avLst/>
          </a:prstGeom>
          <a:solidFill>
            <a:schemeClr val="accent1"/>
          </a:solidFill>
          <a:ln w="12700">
            <a:noFill/>
            <a:round/>
          </a:ln>
        </p:spPr>
        <p:txBody>
          <a:bodyPr anchor="t" anchorCtr="0" bIns="60959" compatLnSpc="1" lIns="121917" numCol="1" rIns="121917" tIns="60959" vert="horz" wrap="square">
            <a:prstTxWarp prst="textNoShape">
              <a:avLst/>
            </a:prstTxWarp>
          </a:bodyPr>
          <a:lstStyle/>
          <a:p>
            <a:pPr>
              <a:defRPr/>
            </a:pPr>
            <a:endParaRPr altLang="en-US" kern="0" lang="zh-CN">
              <a:solidFill>
                <a:sysClr lastClr="000000" val="windowText"/>
              </a:solidFill>
              <a:latin charset="-122" panose="020b0300000000000000" pitchFamily="34" typeface="Noto Sans S Chinese Light"/>
              <a:ea charset="-122" panose="020b0300000000000000" pitchFamily="34" typeface="Noto Sans S Chinese Light"/>
            </a:endParaRPr>
          </a:p>
        </p:txBody>
      </p:sp>
      <p:sp>
        <p:nvSpPr>
          <p:cNvPr id="16" name="Line 24"/>
          <p:cNvSpPr>
            <a:spLocks noChangeShapeType="1"/>
          </p:cNvSpPr>
          <p:nvPr/>
        </p:nvSpPr>
        <p:spPr bwMode="auto">
          <a:xfrm flipH="1">
            <a:off x="2236195" y="5978115"/>
            <a:ext cx="8057535" cy="0"/>
          </a:xfrm>
          <a:prstGeom prst="line">
            <a:avLst/>
          </a:prstGeom>
          <a:noFill/>
          <a:ln cap="flat" w="12700">
            <a:solidFill>
              <a:schemeClr val="tx1">
                <a:lumMod val="85000"/>
                <a:lumOff val="15000"/>
              </a:schemeClr>
            </a:solidFill>
            <a:prstDash val="solid"/>
            <a:miter lim="800000"/>
          </a:ln>
          <a:extLst>
            <a:ext uri="{909E8E84-426E-40DD-AFC4-6F175D3DCCD1}">
              <a14:hiddenFill>
                <a:noFill/>
              </a14:hiddenFill>
            </a:ext>
          </a:extLst>
        </p:spPr>
        <p:txBody>
          <a:bodyPr anchor="t" anchorCtr="0" bIns="60959" compatLnSpc="1" lIns="121917" numCol="1" rIns="121917" tIns="60959" vert="horz" wrap="square">
            <a:prstTxWarp prst="textNoShape">
              <a:avLst/>
            </a:prstTxWarp>
          </a:bodyPr>
          <a:lstStyle/>
          <a:p>
            <a:pPr>
              <a:defRPr/>
            </a:pPr>
            <a:endParaRPr altLang="en-US" kern="0" lang="zh-CN">
              <a:solidFill>
                <a:sysClr lastClr="000000" val="windowText"/>
              </a:solidFill>
              <a:latin charset="-122" panose="020b0300000000000000" pitchFamily="34" typeface="Noto Sans S Chinese Light"/>
              <a:ea charset="-122" panose="020b0300000000000000" pitchFamily="34" typeface="Noto Sans S Chinese Light"/>
            </a:endParaRPr>
          </a:p>
        </p:txBody>
      </p:sp>
      <p:sp>
        <p:nvSpPr>
          <p:cNvPr id="17" name="矩形 16"/>
          <p:cNvSpPr/>
          <p:nvPr/>
        </p:nvSpPr>
        <p:spPr>
          <a:xfrm>
            <a:off x="2007896" y="1788386"/>
            <a:ext cx="452915" cy="655320"/>
          </a:xfrm>
          <a:prstGeom prst="rect">
            <a:avLst/>
          </a:prstGeom>
        </p:spPr>
        <p:txBody>
          <a:bodyPr bIns="0" lIns="0" rIns="0" tIns="0" wrap="square">
            <a:spAutoFit/>
          </a:bodyPr>
          <a:lstStyle/>
          <a:p>
            <a:pPr algn="ctr">
              <a:defRPr/>
            </a:pPr>
            <a:r>
              <a:rPr altLang="zh-CN" kern="0" lang="en-US" sz="4300">
                <a:solidFill>
                  <a:sysClr lastClr="FFFFFF" val="window"/>
                </a:solidFill>
                <a:latin charset="-122" panose="020b0300000000000000" pitchFamily="34" typeface="Noto Sans S Chinese Light"/>
                <a:ea charset="-122" panose="020b0300000000000000" pitchFamily="34" typeface="Noto Sans S Chinese Light"/>
              </a:rPr>
              <a:t>A</a:t>
            </a:r>
          </a:p>
        </p:txBody>
      </p:sp>
      <p:sp>
        <p:nvSpPr>
          <p:cNvPr id="18" name="TextBox 17"/>
          <p:cNvSpPr txBox="1"/>
          <p:nvPr/>
        </p:nvSpPr>
        <p:spPr>
          <a:xfrm>
            <a:off x="2831270" y="1995915"/>
            <a:ext cx="5087903" cy="342009"/>
          </a:xfrm>
          <a:prstGeom prst="rect">
            <a:avLst/>
          </a:prstGeom>
          <a:noFill/>
        </p:spPr>
        <p:txBody>
          <a:bodyPr bIns="60959" lIns="121917" rIns="121917" rtlCol="0" tIns="60959" wrap="square">
            <a:spAutoFit/>
          </a:bodyPr>
          <a:lstStyle/>
          <a:p>
            <a:pPr algn="just">
              <a:lnSpc>
                <a:spcPts val="1733"/>
              </a:lnSpc>
            </a:pPr>
            <a:r>
              <a:rPr altLang="en-US" lang="zh-CN" sz="1200">
                <a:solidFill>
                  <a:prstClr val="black"/>
                </a:solidFill>
                <a:latin charset="-122" panose="020b0300000000000000" pitchFamily="34" typeface="Noto Sans S Chinese Light"/>
                <a:ea charset="-122" panose="020b0300000000000000" pitchFamily="34" typeface="Noto Sans S Chinese Light"/>
              </a:rPr>
              <a:t>输入替换内容编辑文字输入替换内容编辑文字</a:t>
            </a:r>
          </a:p>
        </p:txBody>
      </p:sp>
      <p:sp>
        <p:nvSpPr>
          <p:cNvPr id="19" name="矩形 18"/>
          <p:cNvSpPr/>
          <p:nvPr/>
        </p:nvSpPr>
        <p:spPr>
          <a:xfrm>
            <a:off x="10088775" y="2904888"/>
            <a:ext cx="452915" cy="655320"/>
          </a:xfrm>
          <a:prstGeom prst="rect">
            <a:avLst/>
          </a:prstGeom>
        </p:spPr>
        <p:txBody>
          <a:bodyPr bIns="0" lIns="0" rIns="0" tIns="0" wrap="square">
            <a:spAutoFit/>
          </a:bodyPr>
          <a:lstStyle/>
          <a:p>
            <a:pPr algn="ctr">
              <a:defRPr/>
            </a:pPr>
            <a:r>
              <a:rPr altLang="zh-CN" kern="0" lang="en-US" sz="4300">
                <a:solidFill>
                  <a:sysClr lastClr="FFFFFF" val="window"/>
                </a:solidFill>
                <a:latin charset="-122" panose="020b0300000000000000" pitchFamily="34" typeface="Noto Sans S Chinese Light"/>
                <a:ea charset="-122" panose="020b0300000000000000" pitchFamily="34" typeface="Noto Sans S Chinese Light"/>
              </a:rPr>
              <a:t>B</a:t>
            </a:r>
          </a:p>
        </p:txBody>
      </p:sp>
      <p:sp>
        <p:nvSpPr>
          <p:cNvPr id="20" name="矩形 19"/>
          <p:cNvSpPr/>
          <p:nvPr/>
        </p:nvSpPr>
        <p:spPr>
          <a:xfrm>
            <a:off x="1977420" y="4026870"/>
            <a:ext cx="452915" cy="655320"/>
          </a:xfrm>
          <a:prstGeom prst="rect">
            <a:avLst/>
          </a:prstGeom>
        </p:spPr>
        <p:txBody>
          <a:bodyPr bIns="0" lIns="0" rIns="0" tIns="0" wrap="square">
            <a:spAutoFit/>
          </a:bodyPr>
          <a:lstStyle/>
          <a:p>
            <a:pPr algn="ctr">
              <a:defRPr/>
            </a:pPr>
            <a:r>
              <a:rPr altLang="zh-CN" kern="0" lang="en-US" sz="4300">
                <a:solidFill>
                  <a:sysClr lastClr="FFFFFF" val="window"/>
                </a:solidFill>
                <a:latin charset="-122" panose="020b0300000000000000" pitchFamily="34" typeface="Noto Sans S Chinese Light"/>
                <a:ea charset="-122" panose="020b0300000000000000" pitchFamily="34" typeface="Noto Sans S Chinese Light"/>
              </a:rPr>
              <a:t>C</a:t>
            </a:r>
          </a:p>
        </p:txBody>
      </p:sp>
      <p:sp>
        <p:nvSpPr>
          <p:cNvPr id="21" name="矩形 20"/>
          <p:cNvSpPr/>
          <p:nvPr/>
        </p:nvSpPr>
        <p:spPr>
          <a:xfrm>
            <a:off x="10088775" y="5152890"/>
            <a:ext cx="452915" cy="655320"/>
          </a:xfrm>
          <a:prstGeom prst="rect">
            <a:avLst/>
          </a:prstGeom>
        </p:spPr>
        <p:txBody>
          <a:bodyPr bIns="0" lIns="0" rIns="0" tIns="0" wrap="square">
            <a:spAutoFit/>
          </a:bodyPr>
          <a:lstStyle/>
          <a:p>
            <a:pPr algn="ctr">
              <a:defRPr/>
            </a:pPr>
            <a:r>
              <a:rPr altLang="zh-CN" kern="0" lang="en-US" sz="4300">
                <a:solidFill>
                  <a:sysClr lastClr="FFFFFF" val="window"/>
                </a:solidFill>
                <a:latin charset="-122" panose="020b0300000000000000" pitchFamily="34" typeface="Noto Sans S Chinese Light"/>
                <a:ea charset="-122" panose="020b0300000000000000" pitchFamily="34" typeface="Noto Sans S Chinese Light"/>
              </a:rPr>
              <a:t>D </a:t>
            </a:r>
          </a:p>
        </p:txBody>
      </p:sp>
      <p:sp>
        <p:nvSpPr>
          <p:cNvPr id="22" name="TextBox 21"/>
          <p:cNvSpPr txBox="1"/>
          <p:nvPr/>
        </p:nvSpPr>
        <p:spPr>
          <a:xfrm>
            <a:off x="3674309" y="1626499"/>
            <a:ext cx="1056634" cy="365758"/>
          </a:xfrm>
          <a:prstGeom prst="rect">
            <a:avLst/>
          </a:prstGeom>
          <a:noFill/>
        </p:spPr>
        <p:txBody>
          <a:bodyPr bIns="60959" lIns="121917" rIns="121917" rtlCol="0" tIns="60959" wrap="none">
            <a:spAutoFit/>
          </a:bodyPr>
          <a:lstStyle/>
          <a:p>
            <a:pPr algn="r">
              <a:defRPr/>
            </a:pPr>
            <a:r>
              <a:rPr altLang="en-US" b="1" kern="0" lang="zh-CN" sz="1600">
                <a:solidFill>
                  <a:schemeClr val="tx1">
                    <a:lumMod val="75000"/>
                    <a:lumOff val="25000"/>
                  </a:schemeClr>
                </a:solidFill>
                <a:latin charset="-122" panose="020b0300000000000000" pitchFamily="34" typeface="Noto Sans S Chinese Light"/>
                <a:ea charset="-122" panose="020b0300000000000000" pitchFamily="34" typeface="Noto Sans S Chinese Light"/>
              </a:rPr>
              <a:t>输入标题</a:t>
            </a:r>
          </a:p>
        </p:txBody>
      </p:sp>
      <p:sp>
        <p:nvSpPr>
          <p:cNvPr id="23" name="TextBox 22"/>
          <p:cNvSpPr txBox="1"/>
          <p:nvPr/>
        </p:nvSpPr>
        <p:spPr>
          <a:xfrm>
            <a:off x="4559238" y="3096261"/>
            <a:ext cx="5087903" cy="342009"/>
          </a:xfrm>
          <a:prstGeom prst="rect">
            <a:avLst/>
          </a:prstGeom>
          <a:noFill/>
        </p:spPr>
        <p:txBody>
          <a:bodyPr bIns="60959" lIns="121917" rIns="121917" rtlCol="0" tIns="60959" wrap="square">
            <a:spAutoFit/>
          </a:bodyPr>
          <a:lstStyle/>
          <a:p>
            <a:pPr algn="just">
              <a:lnSpc>
                <a:spcPts val="1733"/>
              </a:lnSpc>
            </a:pPr>
            <a:r>
              <a:rPr altLang="en-US" lang="zh-CN" sz="1200">
                <a:solidFill>
                  <a:prstClr val="black"/>
                </a:solidFill>
                <a:latin charset="-122" panose="020b0300000000000000" pitchFamily="34" typeface="Noto Sans S Chinese Light"/>
                <a:ea charset="-122" panose="020b0300000000000000" pitchFamily="34" typeface="Noto Sans S Chinese Light"/>
              </a:rPr>
              <a:t>输入替换内容编辑文字输入替换内容编辑文字</a:t>
            </a:r>
          </a:p>
        </p:txBody>
      </p:sp>
      <p:sp>
        <p:nvSpPr>
          <p:cNvPr id="24" name="TextBox 23"/>
          <p:cNvSpPr txBox="1"/>
          <p:nvPr/>
        </p:nvSpPr>
        <p:spPr>
          <a:xfrm>
            <a:off x="5402276" y="2726844"/>
            <a:ext cx="1056634" cy="365758"/>
          </a:xfrm>
          <a:prstGeom prst="rect">
            <a:avLst/>
          </a:prstGeom>
          <a:noFill/>
        </p:spPr>
        <p:txBody>
          <a:bodyPr bIns="60959" lIns="121917" rIns="121917" rtlCol="0" tIns="60959" wrap="none">
            <a:spAutoFit/>
          </a:bodyPr>
          <a:lstStyle/>
          <a:p>
            <a:pPr algn="r">
              <a:defRPr/>
            </a:pPr>
            <a:r>
              <a:rPr altLang="en-US" b="1" kern="0" lang="zh-CN" sz="1600">
                <a:solidFill>
                  <a:schemeClr val="tx1">
                    <a:lumMod val="75000"/>
                    <a:lumOff val="25000"/>
                  </a:schemeClr>
                </a:solidFill>
                <a:latin charset="-122" panose="020b0300000000000000" pitchFamily="34" typeface="Noto Sans S Chinese Light"/>
                <a:ea charset="-122" panose="020b0300000000000000" pitchFamily="34" typeface="Noto Sans S Chinese Light"/>
              </a:rPr>
              <a:t>输入标题</a:t>
            </a:r>
          </a:p>
        </p:txBody>
      </p:sp>
      <p:sp>
        <p:nvSpPr>
          <p:cNvPr id="25" name="TextBox 24"/>
          <p:cNvSpPr txBox="1"/>
          <p:nvPr/>
        </p:nvSpPr>
        <p:spPr>
          <a:xfrm>
            <a:off x="2831270" y="4204675"/>
            <a:ext cx="5087903" cy="342009"/>
          </a:xfrm>
          <a:prstGeom prst="rect">
            <a:avLst/>
          </a:prstGeom>
          <a:noFill/>
        </p:spPr>
        <p:txBody>
          <a:bodyPr bIns="60959" lIns="121917" rIns="121917" rtlCol="0" tIns="60959" wrap="square">
            <a:spAutoFit/>
          </a:bodyPr>
          <a:lstStyle/>
          <a:p>
            <a:pPr algn="just">
              <a:lnSpc>
                <a:spcPts val="1733"/>
              </a:lnSpc>
            </a:pPr>
            <a:r>
              <a:rPr altLang="en-US" lang="zh-CN" sz="1200">
                <a:solidFill>
                  <a:prstClr val="black"/>
                </a:solidFill>
                <a:latin charset="-122" panose="020b0300000000000000" pitchFamily="34" typeface="Noto Sans S Chinese Light"/>
                <a:ea charset="-122" panose="020b0300000000000000" pitchFamily="34" typeface="Noto Sans S Chinese Light"/>
              </a:rPr>
              <a:t>输入替换内容编辑文字输入替换内容编辑文字</a:t>
            </a:r>
          </a:p>
        </p:txBody>
      </p:sp>
      <p:sp>
        <p:nvSpPr>
          <p:cNvPr id="26" name="TextBox 25"/>
          <p:cNvSpPr txBox="1"/>
          <p:nvPr/>
        </p:nvSpPr>
        <p:spPr>
          <a:xfrm>
            <a:off x="3674309" y="3835257"/>
            <a:ext cx="1056634" cy="365758"/>
          </a:xfrm>
          <a:prstGeom prst="rect">
            <a:avLst/>
          </a:prstGeom>
          <a:noFill/>
        </p:spPr>
        <p:txBody>
          <a:bodyPr bIns="60959" lIns="121917" rIns="121917" rtlCol="0" tIns="60959" wrap="none">
            <a:spAutoFit/>
          </a:bodyPr>
          <a:lstStyle/>
          <a:p>
            <a:pPr algn="r">
              <a:defRPr/>
            </a:pPr>
            <a:r>
              <a:rPr altLang="en-US" b="1" kern="0" lang="zh-CN" sz="1600">
                <a:solidFill>
                  <a:schemeClr val="tx1">
                    <a:lumMod val="75000"/>
                    <a:lumOff val="25000"/>
                  </a:schemeClr>
                </a:solidFill>
                <a:latin charset="-122" panose="020b0300000000000000" pitchFamily="34" typeface="Noto Sans S Chinese Light"/>
                <a:ea charset="-122" panose="020b0300000000000000" pitchFamily="34" typeface="Noto Sans S Chinese Light"/>
              </a:rPr>
              <a:t>输入标题</a:t>
            </a:r>
          </a:p>
        </p:txBody>
      </p:sp>
      <p:sp>
        <p:nvSpPr>
          <p:cNvPr id="27" name="TextBox 26"/>
          <p:cNvSpPr txBox="1"/>
          <p:nvPr/>
        </p:nvSpPr>
        <p:spPr>
          <a:xfrm>
            <a:off x="4559238" y="5305019"/>
            <a:ext cx="5087903" cy="342009"/>
          </a:xfrm>
          <a:prstGeom prst="rect">
            <a:avLst/>
          </a:prstGeom>
          <a:noFill/>
        </p:spPr>
        <p:txBody>
          <a:bodyPr bIns="60959" lIns="121917" rIns="121917" rtlCol="0" tIns="60959" wrap="square">
            <a:spAutoFit/>
          </a:bodyPr>
          <a:lstStyle/>
          <a:p>
            <a:pPr algn="just">
              <a:lnSpc>
                <a:spcPts val="1733"/>
              </a:lnSpc>
            </a:pPr>
            <a:r>
              <a:rPr altLang="en-US" lang="zh-CN" sz="1200">
                <a:solidFill>
                  <a:prstClr val="black"/>
                </a:solidFill>
                <a:latin charset="-122" panose="020b0300000000000000" pitchFamily="34" typeface="Noto Sans S Chinese Light"/>
                <a:ea charset="-122" panose="020b0300000000000000" pitchFamily="34" typeface="Noto Sans S Chinese Light"/>
              </a:rPr>
              <a:t>输入替换内容编辑文字输入替换内容编辑文字</a:t>
            </a:r>
          </a:p>
        </p:txBody>
      </p:sp>
      <p:sp>
        <p:nvSpPr>
          <p:cNvPr id="28" name="TextBox 27"/>
          <p:cNvSpPr txBox="1"/>
          <p:nvPr/>
        </p:nvSpPr>
        <p:spPr>
          <a:xfrm>
            <a:off x="5402276" y="4935603"/>
            <a:ext cx="1056634" cy="365758"/>
          </a:xfrm>
          <a:prstGeom prst="rect">
            <a:avLst/>
          </a:prstGeom>
          <a:noFill/>
        </p:spPr>
        <p:txBody>
          <a:bodyPr bIns="60959" lIns="121917" rIns="121917" rtlCol="0" tIns="60959" wrap="none">
            <a:spAutoFit/>
          </a:bodyPr>
          <a:lstStyle/>
          <a:p>
            <a:pPr algn="r">
              <a:defRPr/>
            </a:pPr>
            <a:r>
              <a:rPr altLang="en-US" b="1" kern="0" lang="zh-CN" sz="1600">
                <a:solidFill>
                  <a:schemeClr val="tx1">
                    <a:lumMod val="75000"/>
                    <a:lumOff val="25000"/>
                  </a:schemeClr>
                </a:solidFill>
                <a:latin charset="-122" panose="020b0300000000000000" pitchFamily="34" typeface="Noto Sans S Chinese Light"/>
                <a:ea charset="-122" panose="020b0300000000000000" pitchFamily="34" typeface="Noto Sans S Chinese Light"/>
              </a:rPr>
              <a:t>输入标题</a:t>
            </a:r>
          </a:p>
        </p:txBody>
      </p:sp>
    </p:spTree>
    <p:extLst>
      <p:ext uri="{BB962C8B-B14F-4D97-AF65-F5344CB8AC3E}">
        <p14:creationId val="443234701"/>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2">
                                  <p:stCondLst>
                                    <p:cond delay="0"/>
                                  </p:stCondLst>
                                  <p:childTnLst>
                                    <p:set>
                                      <p:cBhvr>
                                        <p:cTn dur="1" fill="hold" id="6">
                                          <p:stCondLst>
                                            <p:cond delay="0"/>
                                          </p:stCondLst>
                                        </p:cTn>
                                        <p:tgtEl>
                                          <p:spTgt spid="6"/>
                                        </p:tgtEl>
                                        <p:attrNameLst>
                                          <p:attrName>style.visibility</p:attrName>
                                        </p:attrNameLst>
                                      </p:cBhvr>
                                      <p:to>
                                        <p:strVal val="visible"/>
                                      </p:to>
                                    </p:set>
                                    <p:animEffect filter="wipe(right)" transition="in">
                                      <p:cBhvr>
                                        <p:cTn dur="500" id="7"/>
                                        <p:tgtEl>
                                          <p:spTgt spid="6"/>
                                        </p:tgtEl>
                                      </p:cBhvr>
                                    </p:animEffect>
                                  </p:childTnLst>
                                </p:cTn>
                              </p:par>
                            </p:childTnLst>
                          </p:cTn>
                        </p:par>
                        <p:par>
                          <p:cTn fill="hold" id="8" nodeType="afterGroup">
                            <p:stCondLst>
                              <p:cond delay="500"/>
                            </p:stCondLst>
                            <p:childTnLst>
                              <p:par>
                                <p:cTn fill="hold" grpId="0" id="9" nodeType="afterEffect" presetClass="entr" presetID="22" presetSubtype="1">
                                  <p:stCondLst>
                                    <p:cond delay="0"/>
                                  </p:stCondLst>
                                  <p:childTnLst>
                                    <p:set>
                                      <p:cBhvr>
                                        <p:cTn dur="1" fill="hold" id="10">
                                          <p:stCondLst>
                                            <p:cond delay="0"/>
                                          </p:stCondLst>
                                        </p:cTn>
                                        <p:tgtEl>
                                          <p:spTgt spid="4"/>
                                        </p:tgtEl>
                                        <p:attrNameLst>
                                          <p:attrName>style.visibility</p:attrName>
                                        </p:attrNameLst>
                                      </p:cBhvr>
                                      <p:to>
                                        <p:strVal val="visible"/>
                                      </p:to>
                                    </p:set>
                                    <p:animEffect filter="wipe(up)" transition="in">
                                      <p:cBhvr>
                                        <p:cTn dur="500" id="11"/>
                                        <p:tgtEl>
                                          <p:spTgt spid="4"/>
                                        </p:tgtEl>
                                      </p:cBhvr>
                                    </p:animEffect>
                                  </p:childTnLst>
                                </p:cTn>
                              </p:par>
                            </p:childTnLst>
                          </p:cTn>
                        </p:par>
                        <p:par>
                          <p:cTn fill="hold" id="12" nodeType="afterGroup">
                            <p:stCondLst>
                              <p:cond delay="1000"/>
                            </p:stCondLst>
                            <p:childTnLst>
                              <p:par>
                                <p:cTn fill="hold" grpId="0" id="13" nodeType="afterEffect" presetClass="entr" presetID="53" presetSubtype="0">
                                  <p:stCondLst>
                                    <p:cond delay="0"/>
                                  </p:stCondLst>
                                  <p:childTnLst>
                                    <p:set>
                                      <p:cBhvr>
                                        <p:cTn dur="1" fill="hold" id="14">
                                          <p:stCondLst>
                                            <p:cond delay="0"/>
                                          </p:stCondLst>
                                        </p:cTn>
                                        <p:tgtEl>
                                          <p:spTgt spid="17"/>
                                        </p:tgtEl>
                                        <p:attrNameLst>
                                          <p:attrName>style.visibility</p:attrName>
                                        </p:attrNameLst>
                                      </p:cBhvr>
                                      <p:to>
                                        <p:strVal val="visible"/>
                                      </p:to>
                                    </p:set>
                                    <p:anim calcmode="lin" valueType="num">
                                      <p:cBhvr>
                                        <p:cTn dur="500" fill="hold" id="15"/>
                                        <p:tgtEl>
                                          <p:spTgt spid="17"/>
                                        </p:tgtEl>
                                        <p:attrNameLst>
                                          <p:attrName>ppt_w</p:attrName>
                                        </p:attrNameLst>
                                      </p:cBhvr>
                                      <p:tavLst>
                                        <p:tav tm="0">
                                          <p:val>
                                            <p:fltVal val="0"/>
                                          </p:val>
                                        </p:tav>
                                        <p:tav tm="100000">
                                          <p:val>
                                            <p:strVal val="#ppt_w"/>
                                          </p:val>
                                        </p:tav>
                                      </p:tavLst>
                                    </p:anim>
                                    <p:anim calcmode="lin" valueType="num">
                                      <p:cBhvr>
                                        <p:cTn dur="500" fill="hold" id="16"/>
                                        <p:tgtEl>
                                          <p:spTgt spid="17"/>
                                        </p:tgtEl>
                                        <p:attrNameLst>
                                          <p:attrName>ppt_h</p:attrName>
                                        </p:attrNameLst>
                                      </p:cBhvr>
                                      <p:tavLst>
                                        <p:tav tm="0">
                                          <p:val>
                                            <p:fltVal val="0"/>
                                          </p:val>
                                        </p:tav>
                                        <p:tav tm="100000">
                                          <p:val>
                                            <p:strVal val="#ppt_h"/>
                                          </p:val>
                                        </p:tav>
                                      </p:tavLst>
                                    </p:anim>
                                    <p:animEffect filter="fade" transition="in">
                                      <p:cBhvr>
                                        <p:cTn dur="500" id="17"/>
                                        <p:tgtEl>
                                          <p:spTgt spid="17"/>
                                        </p:tgtEl>
                                      </p:cBhvr>
                                    </p:animEffect>
                                  </p:childTnLst>
                                </p:cTn>
                              </p:par>
                              <p:par>
                                <p:cTn fill="hold" grpId="0" id="18" nodeType="withEffect" presetClass="entr" presetID="53" presetSubtype="0">
                                  <p:stCondLst>
                                    <p:cond delay="0"/>
                                  </p:stCondLst>
                                  <p:childTnLst>
                                    <p:set>
                                      <p:cBhvr>
                                        <p:cTn dur="1" fill="hold" id="19">
                                          <p:stCondLst>
                                            <p:cond delay="0"/>
                                          </p:stCondLst>
                                        </p:cTn>
                                        <p:tgtEl>
                                          <p:spTgt spid="5"/>
                                        </p:tgtEl>
                                        <p:attrNameLst>
                                          <p:attrName>style.visibility</p:attrName>
                                        </p:attrNameLst>
                                      </p:cBhvr>
                                      <p:to>
                                        <p:strVal val="visible"/>
                                      </p:to>
                                    </p:set>
                                    <p:anim calcmode="lin" valueType="num">
                                      <p:cBhvr>
                                        <p:cTn dur="500" fill="hold" id="20"/>
                                        <p:tgtEl>
                                          <p:spTgt spid="5"/>
                                        </p:tgtEl>
                                        <p:attrNameLst>
                                          <p:attrName>ppt_w</p:attrName>
                                        </p:attrNameLst>
                                      </p:cBhvr>
                                      <p:tavLst>
                                        <p:tav tm="0">
                                          <p:val>
                                            <p:fltVal val="0"/>
                                          </p:val>
                                        </p:tav>
                                        <p:tav tm="100000">
                                          <p:val>
                                            <p:strVal val="#ppt_w"/>
                                          </p:val>
                                        </p:tav>
                                      </p:tavLst>
                                    </p:anim>
                                    <p:anim calcmode="lin" valueType="num">
                                      <p:cBhvr>
                                        <p:cTn dur="500" fill="hold" id="21"/>
                                        <p:tgtEl>
                                          <p:spTgt spid="5"/>
                                        </p:tgtEl>
                                        <p:attrNameLst>
                                          <p:attrName>ppt_h</p:attrName>
                                        </p:attrNameLst>
                                      </p:cBhvr>
                                      <p:tavLst>
                                        <p:tav tm="0">
                                          <p:val>
                                            <p:fltVal val="0"/>
                                          </p:val>
                                        </p:tav>
                                        <p:tav tm="100000">
                                          <p:val>
                                            <p:strVal val="#ppt_h"/>
                                          </p:val>
                                        </p:tav>
                                      </p:tavLst>
                                    </p:anim>
                                    <p:animEffect filter="fade" transition="in">
                                      <p:cBhvr>
                                        <p:cTn dur="500" id="22"/>
                                        <p:tgtEl>
                                          <p:spTgt spid="5"/>
                                        </p:tgtEl>
                                      </p:cBhvr>
                                    </p:animEffect>
                                  </p:childTnLst>
                                </p:cTn>
                              </p:par>
                            </p:childTnLst>
                          </p:cTn>
                        </p:par>
                        <p:par>
                          <p:cTn fill="hold" id="23" nodeType="afterGroup">
                            <p:stCondLst>
                              <p:cond delay="1500"/>
                            </p:stCondLst>
                            <p:childTnLst>
                              <p:par>
                                <p:cTn fill="hold" grpId="0" id="24" nodeType="afterEffect" presetClass="entr" presetID="22" presetSubtype="8">
                                  <p:stCondLst>
                                    <p:cond delay="0"/>
                                  </p:stCondLst>
                                  <p:childTnLst>
                                    <p:set>
                                      <p:cBhvr>
                                        <p:cTn dur="1" fill="hold" id="25">
                                          <p:stCondLst>
                                            <p:cond delay="0"/>
                                          </p:stCondLst>
                                        </p:cTn>
                                        <p:tgtEl>
                                          <p:spTgt spid="18"/>
                                        </p:tgtEl>
                                        <p:attrNameLst>
                                          <p:attrName>style.visibility</p:attrName>
                                        </p:attrNameLst>
                                      </p:cBhvr>
                                      <p:to>
                                        <p:strVal val="visible"/>
                                      </p:to>
                                    </p:set>
                                    <p:animEffect filter="wipe(left)" transition="in">
                                      <p:cBhvr>
                                        <p:cTn dur="500" id="26"/>
                                        <p:tgtEl>
                                          <p:spTgt spid="18"/>
                                        </p:tgtEl>
                                      </p:cBhvr>
                                    </p:animEffect>
                                  </p:childTnLst>
                                </p:cTn>
                              </p:par>
                              <p:par>
                                <p:cTn fill="hold" grpId="0" id="27" nodeType="withEffect" presetClass="entr" presetID="22" presetSubtype="8">
                                  <p:stCondLst>
                                    <p:cond delay="0"/>
                                  </p:stCondLst>
                                  <p:childTnLst>
                                    <p:set>
                                      <p:cBhvr>
                                        <p:cTn dur="1" fill="hold" id="28">
                                          <p:stCondLst>
                                            <p:cond delay="0"/>
                                          </p:stCondLst>
                                        </p:cTn>
                                        <p:tgtEl>
                                          <p:spTgt spid="22"/>
                                        </p:tgtEl>
                                        <p:attrNameLst>
                                          <p:attrName>style.visibility</p:attrName>
                                        </p:attrNameLst>
                                      </p:cBhvr>
                                      <p:to>
                                        <p:strVal val="visible"/>
                                      </p:to>
                                    </p:set>
                                    <p:animEffect filter="wipe(left)" transition="in">
                                      <p:cBhvr>
                                        <p:cTn dur="500" id="29"/>
                                        <p:tgtEl>
                                          <p:spTgt spid="22"/>
                                        </p:tgtEl>
                                      </p:cBhvr>
                                    </p:animEffect>
                                  </p:childTnLst>
                                </p:cTn>
                              </p:par>
                            </p:childTnLst>
                          </p:cTn>
                        </p:par>
                        <p:par>
                          <p:cTn fill="hold" id="30" nodeType="afterGroup">
                            <p:stCondLst>
                              <p:cond delay="2000"/>
                            </p:stCondLst>
                            <p:childTnLst>
                              <p:par>
                                <p:cTn fill="hold" grpId="0" id="31" nodeType="afterEffect" presetClass="entr" presetID="22" presetSubtype="8">
                                  <p:stCondLst>
                                    <p:cond delay="0"/>
                                  </p:stCondLst>
                                  <p:childTnLst>
                                    <p:set>
                                      <p:cBhvr>
                                        <p:cTn dur="1" fill="hold" id="32">
                                          <p:stCondLst>
                                            <p:cond delay="0"/>
                                          </p:stCondLst>
                                        </p:cTn>
                                        <p:tgtEl>
                                          <p:spTgt spid="7"/>
                                        </p:tgtEl>
                                        <p:attrNameLst>
                                          <p:attrName>style.visibility</p:attrName>
                                        </p:attrNameLst>
                                      </p:cBhvr>
                                      <p:to>
                                        <p:strVal val="visible"/>
                                      </p:to>
                                    </p:set>
                                    <p:animEffect filter="wipe(left)" transition="in">
                                      <p:cBhvr>
                                        <p:cTn dur="500" id="33"/>
                                        <p:tgtEl>
                                          <p:spTgt spid="7"/>
                                        </p:tgtEl>
                                      </p:cBhvr>
                                    </p:animEffect>
                                  </p:childTnLst>
                                </p:cTn>
                              </p:par>
                            </p:childTnLst>
                          </p:cTn>
                        </p:par>
                        <p:par>
                          <p:cTn fill="hold" id="34" nodeType="afterGroup">
                            <p:stCondLst>
                              <p:cond delay="2500"/>
                            </p:stCondLst>
                            <p:childTnLst>
                              <p:par>
                                <p:cTn fill="hold" grpId="0" id="35" nodeType="afterEffect" presetClass="entr" presetID="22" presetSubtype="1">
                                  <p:stCondLst>
                                    <p:cond delay="0"/>
                                  </p:stCondLst>
                                  <p:childTnLst>
                                    <p:set>
                                      <p:cBhvr>
                                        <p:cTn dur="1" fill="hold" id="36">
                                          <p:stCondLst>
                                            <p:cond delay="0"/>
                                          </p:stCondLst>
                                        </p:cTn>
                                        <p:tgtEl>
                                          <p:spTgt spid="8"/>
                                        </p:tgtEl>
                                        <p:attrNameLst>
                                          <p:attrName>style.visibility</p:attrName>
                                        </p:attrNameLst>
                                      </p:cBhvr>
                                      <p:to>
                                        <p:strVal val="visible"/>
                                      </p:to>
                                    </p:set>
                                    <p:animEffect filter="wipe(up)" transition="in">
                                      <p:cBhvr>
                                        <p:cTn dur="500" id="37"/>
                                        <p:tgtEl>
                                          <p:spTgt spid="8"/>
                                        </p:tgtEl>
                                      </p:cBhvr>
                                    </p:animEffect>
                                  </p:childTnLst>
                                </p:cTn>
                              </p:par>
                            </p:childTnLst>
                          </p:cTn>
                        </p:par>
                        <p:par>
                          <p:cTn fill="hold" id="38" nodeType="afterGroup">
                            <p:stCondLst>
                              <p:cond delay="3000"/>
                            </p:stCondLst>
                            <p:childTnLst>
                              <p:par>
                                <p:cTn fill="hold" grpId="0" id="39" nodeType="afterEffect" presetClass="entr" presetID="53" presetSubtype="0">
                                  <p:stCondLst>
                                    <p:cond delay="0"/>
                                  </p:stCondLst>
                                  <p:childTnLst>
                                    <p:set>
                                      <p:cBhvr>
                                        <p:cTn dur="1" fill="hold" id="40">
                                          <p:stCondLst>
                                            <p:cond delay="0"/>
                                          </p:stCondLst>
                                        </p:cTn>
                                        <p:tgtEl>
                                          <p:spTgt spid="19"/>
                                        </p:tgtEl>
                                        <p:attrNameLst>
                                          <p:attrName>style.visibility</p:attrName>
                                        </p:attrNameLst>
                                      </p:cBhvr>
                                      <p:to>
                                        <p:strVal val="visible"/>
                                      </p:to>
                                    </p:set>
                                    <p:anim calcmode="lin" valueType="num">
                                      <p:cBhvr>
                                        <p:cTn dur="500" fill="hold" id="41"/>
                                        <p:tgtEl>
                                          <p:spTgt spid="19"/>
                                        </p:tgtEl>
                                        <p:attrNameLst>
                                          <p:attrName>ppt_w</p:attrName>
                                        </p:attrNameLst>
                                      </p:cBhvr>
                                      <p:tavLst>
                                        <p:tav tm="0">
                                          <p:val>
                                            <p:fltVal val="0"/>
                                          </p:val>
                                        </p:tav>
                                        <p:tav tm="100000">
                                          <p:val>
                                            <p:strVal val="#ppt_w"/>
                                          </p:val>
                                        </p:tav>
                                      </p:tavLst>
                                    </p:anim>
                                    <p:anim calcmode="lin" valueType="num">
                                      <p:cBhvr>
                                        <p:cTn dur="500" fill="hold" id="42"/>
                                        <p:tgtEl>
                                          <p:spTgt spid="19"/>
                                        </p:tgtEl>
                                        <p:attrNameLst>
                                          <p:attrName>ppt_h</p:attrName>
                                        </p:attrNameLst>
                                      </p:cBhvr>
                                      <p:tavLst>
                                        <p:tav tm="0">
                                          <p:val>
                                            <p:fltVal val="0"/>
                                          </p:val>
                                        </p:tav>
                                        <p:tav tm="100000">
                                          <p:val>
                                            <p:strVal val="#ppt_h"/>
                                          </p:val>
                                        </p:tav>
                                      </p:tavLst>
                                    </p:anim>
                                    <p:animEffect filter="fade" transition="in">
                                      <p:cBhvr>
                                        <p:cTn dur="500" id="43"/>
                                        <p:tgtEl>
                                          <p:spTgt spid="19"/>
                                        </p:tgtEl>
                                      </p:cBhvr>
                                    </p:animEffect>
                                  </p:childTnLst>
                                </p:cTn>
                              </p:par>
                              <p:par>
                                <p:cTn fill="hold" grpId="0" id="44" nodeType="withEffect" presetClass="entr" presetID="53" presetSubtype="0">
                                  <p:stCondLst>
                                    <p:cond delay="0"/>
                                  </p:stCondLst>
                                  <p:childTnLst>
                                    <p:set>
                                      <p:cBhvr>
                                        <p:cTn dur="1" fill="hold" id="45">
                                          <p:stCondLst>
                                            <p:cond delay="0"/>
                                          </p:stCondLst>
                                        </p:cTn>
                                        <p:tgtEl>
                                          <p:spTgt spid="9"/>
                                        </p:tgtEl>
                                        <p:attrNameLst>
                                          <p:attrName>style.visibility</p:attrName>
                                        </p:attrNameLst>
                                      </p:cBhvr>
                                      <p:to>
                                        <p:strVal val="visible"/>
                                      </p:to>
                                    </p:set>
                                    <p:anim calcmode="lin" valueType="num">
                                      <p:cBhvr>
                                        <p:cTn dur="500" fill="hold" id="46"/>
                                        <p:tgtEl>
                                          <p:spTgt spid="9"/>
                                        </p:tgtEl>
                                        <p:attrNameLst>
                                          <p:attrName>ppt_w</p:attrName>
                                        </p:attrNameLst>
                                      </p:cBhvr>
                                      <p:tavLst>
                                        <p:tav tm="0">
                                          <p:val>
                                            <p:fltVal val="0"/>
                                          </p:val>
                                        </p:tav>
                                        <p:tav tm="100000">
                                          <p:val>
                                            <p:strVal val="#ppt_w"/>
                                          </p:val>
                                        </p:tav>
                                      </p:tavLst>
                                    </p:anim>
                                    <p:anim calcmode="lin" valueType="num">
                                      <p:cBhvr>
                                        <p:cTn dur="500" fill="hold" id="47"/>
                                        <p:tgtEl>
                                          <p:spTgt spid="9"/>
                                        </p:tgtEl>
                                        <p:attrNameLst>
                                          <p:attrName>ppt_h</p:attrName>
                                        </p:attrNameLst>
                                      </p:cBhvr>
                                      <p:tavLst>
                                        <p:tav tm="0">
                                          <p:val>
                                            <p:fltVal val="0"/>
                                          </p:val>
                                        </p:tav>
                                        <p:tav tm="100000">
                                          <p:val>
                                            <p:strVal val="#ppt_h"/>
                                          </p:val>
                                        </p:tav>
                                      </p:tavLst>
                                    </p:anim>
                                    <p:animEffect filter="fade" transition="in">
                                      <p:cBhvr>
                                        <p:cTn dur="500" id="48"/>
                                        <p:tgtEl>
                                          <p:spTgt spid="9"/>
                                        </p:tgtEl>
                                      </p:cBhvr>
                                    </p:animEffect>
                                  </p:childTnLst>
                                </p:cTn>
                              </p:par>
                            </p:childTnLst>
                          </p:cTn>
                        </p:par>
                        <p:par>
                          <p:cTn fill="hold" id="49" nodeType="afterGroup">
                            <p:stCondLst>
                              <p:cond delay="3500"/>
                            </p:stCondLst>
                            <p:childTnLst>
                              <p:par>
                                <p:cTn fill="hold" grpId="0" id="50" nodeType="afterEffect" presetClass="entr" presetID="22" presetSubtype="8">
                                  <p:stCondLst>
                                    <p:cond delay="0"/>
                                  </p:stCondLst>
                                  <p:childTnLst>
                                    <p:set>
                                      <p:cBhvr>
                                        <p:cTn dur="1" fill="hold" id="51">
                                          <p:stCondLst>
                                            <p:cond delay="0"/>
                                          </p:stCondLst>
                                        </p:cTn>
                                        <p:tgtEl>
                                          <p:spTgt spid="23"/>
                                        </p:tgtEl>
                                        <p:attrNameLst>
                                          <p:attrName>style.visibility</p:attrName>
                                        </p:attrNameLst>
                                      </p:cBhvr>
                                      <p:to>
                                        <p:strVal val="visible"/>
                                      </p:to>
                                    </p:set>
                                    <p:animEffect filter="wipe(left)" transition="in">
                                      <p:cBhvr>
                                        <p:cTn dur="500" id="52"/>
                                        <p:tgtEl>
                                          <p:spTgt spid="23"/>
                                        </p:tgtEl>
                                      </p:cBhvr>
                                    </p:animEffect>
                                  </p:childTnLst>
                                </p:cTn>
                              </p:par>
                              <p:par>
                                <p:cTn fill="hold" grpId="0" id="53" nodeType="withEffect" presetClass="entr" presetID="22" presetSubtype="8">
                                  <p:stCondLst>
                                    <p:cond delay="0"/>
                                  </p:stCondLst>
                                  <p:childTnLst>
                                    <p:set>
                                      <p:cBhvr>
                                        <p:cTn dur="1" fill="hold" id="54">
                                          <p:stCondLst>
                                            <p:cond delay="0"/>
                                          </p:stCondLst>
                                        </p:cTn>
                                        <p:tgtEl>
                                          <p:spTgt spid="24"/>
                                        </p:tgtEl>
                                        <p:attrNameLst>
                                          <p:attrName>style.visibility</p:attrName>
                                        </p:attrNameLst>
                                      </p:cBhvr>
                                      <p:to>
                                        <p:strVal val="visible"/>
                                      </p:to>
                                    </p:set>
                                    <p:animEffect filter="wipe(left)" transition="in">
                                      <p:cBhvr>
                                        <p:cTn dur="500" id="55"/>
                                        <p:tgtEl>
                                          <p:spTgt spid="24"/>
                                        </p:tgtEl>
                                      </p:cBhvr>
                                    </p:animEffect>
                                  </p:childTnLst>
                                </p:cTn>
                              </p:par>
                            </p:childTnLst>
                          </p:cTn>
                        </p:par>
                        <p:par>
                          <p:cTn fill="hold" id="56" nodeType="afterGroup">
                            <p:stCondLst>
                              <p:cond delay="4000"/>
                            </p:stCondLst>
                            <p:childTnLst>
                              <p:par>
                                <p:cTn fill="hold" grpId="0" id="57" nodeType="afterEffect" presetClass="entr" presetID="22" presetSubtype="2">
                                  <p:stCondLst>
                                    <p:cond delay="0"/>
                                  </p:stCondLst>
                                  <p:childTnLst>
                                    <p:set>
                                      <p:cBhvr>
                                        <p:cTn dur="1" fill="hold" id="58">
                                          <p:stCondLst>
                                            <p:cond delay="0"/>
                                          </p:stCondLst>
                                        </p:cTn>
                                        <p:tgtEl>
                                          <p:spTgt spid="10"/>
                                        </p:tgtEl>
                                        <p:attrNameLst>
                                          <p:attrName>style.visibility</p:attrName>
                                        </p:attrNameLst>
                                      </p:cBhvr>
                                      <p:to>
                                        <p:strVal val="visible"/>
                                      </p:to>
                                    </p:set>
                                    <p:animEffect filter="wipe(right)" transition="in">
                                      <p:cBhvr>
                                        <p:cTn dur="500" id="59"/>
                                        <p:tgtEl>
                                          <p:spTgt spid="10"/>
                                        </p:tgtEl>
                                      </p:cBhvr>
                                    </p:animEffect>
                                  </p:childTnLst>
                                </p:cTn>
                              </p:par>
                            </p:childTnLst>
                          </p:cTn>
                        </p:par>
                        <p:par>
                          <p:cTn fill="hold" id="60" nodeType="afterGroup">
                            <p:stCondLst>
                              <p:cond delay="4500"/>
                            </p:stCondLst>
                            <p:childTnLst>
                              <p:par>
                                <p:cTn fill="hold" grpId="0" id="61" nodeType="afterEffect" presetClass="entr" presetID="22" presetSubtype="1">
                                  <p:stCondLst>
                                    <p:cond delay="0"/>
                                  </p:stCondLst>
                                  <p:childTnLst>
                                    <p:set>
                                      <p:cBhvr>
                                        <p:cTn dur="1" fill="hold" id="62">
                                          <p:stCondLst>
                                            <p:cond delay="0"/>
                                          </p:stCondLst>
                                        </p:cTn>
                                        <p:tgtEl>
                                          <p:spTgt spid="11"/>
                                        </p:tgtEl>
                                        <p:attrNameLst>
                                          <p:attrName>style.visibility</p:attrName>
                                        </p:attrNameLst>
                                      </p:cBhvr>
                                      <p:to>
                                        <p:strVal val="visible"/>
                                      </p:to>
                                    </p:set>
                                    <p:animEffect filter="wipe(up)" transition="in">
                                      <p:cBhvr>
                                        <p:cTn dur="500" id="63"/>
                                        <p:tgtEl>
                                          <p:spTgt spid="11"/>
                                        </p:tgtEl>
                                      </p:cBhvr>
                                    </p:animEffect>
                                  </p:childTnLst>
                                </p:cTn>
                              </p:par>
                            </p:childTnLst>
                          </p:cTn>
                        </p:par>
                        <p:par>
                          <p:cTn fill="hold" id="64" nodeType="afterGroup">
                            <p:stCondLst>
                              <p:cond delay="5000"/>
                            </p:stCondLst>
                            <p:childTnLst>
                              <p:par>
                                <p:cTn fill="hold" grpId="0" id="65" nodeType="afterEffect" presetClass="entr" presetID="53" presetSubtype="0">
                                  <p:stCondLst>
                                    <p:cond delay="0"/>
                                  </p:stCondLst>
                                  <p:childTnLst>
                                    <p:set>
                                      <p:cBhvr>
                                        <p:cTn dur="1" fill="hold" id="66">
                                          <p:stCondLst>
                                            <p:cond delay="0"/>
                                          </p:stCondLst>
                                        </p:cTn>
                                        <p:tgtEl>
                                          <p:spTgt spid="20"/>
                                        </p:tgtEl>
                                        <p:attrNameLst>
                                          <p:attrName>style.visibility</p:attrName>
                                        </p:attrNameLst>
                                      </p:cBhvr>
                                      <p:to>
                                        <p:strVal val="visible"/>
                                      </p:to>
                                    </p:set>
                                    <p:anim calcmode="lin" valueType="num">
                                      <p:cBhvr>
                                        <p:cTn dur="500" fill="hold" id="67"/>
                                        <p:tgtEl>
                                          <p:spTgt spid="20"/>
                                        </p:tgtEl>
                                        <p:attrNameLst>
                                          <p:attrName>ppt_w</p:attrName>
                                        </p:attrNameLst>
                                      </p:cBhvr>
                                      <p:tavLst>
                                        <p:tav tm="0">
                                          <p:val>
                                            <p:fltVal val="0"/>
                                          </p:val>
                                        </p:tav>
                                        <p:tav tm="100000">
                                          <p:val>
                                            <p:strVal val="#ppt_w"/>
                                          </p:val>
                                        </p:tav>
                                      </p:tavLst>
                                    </p:anim>
                                    <p:anim calcmode="lin" valueType="num">
                                      <p:cBhvr>
                                        <p:cTn dur="500" fill="hold" id="68"/>
                                        <p:tgtEl>
                                          <p:spTgt spid="20"/>
                                        </p:tgtEl>
                                        <p:attrNameLst>
                                          <p:attrName>ppt_h</p:attrName>
                                        </p:attrNameLst>
                                      </p:cBhvr>
                                      <p:tavLst>
                                        <p:tav tm="0">
                                          <p:val>
                                            <p:fltVal val="0"/>
                                          </p:val>
                                        </p:tav>
                                        <p:tav tm="100000">
                                          <p:val>
                                            <p:strVal val="#ppt_h"/>
                                          </p:val>
                                        </p:tav>
                                      </p:tavLst>
                                    </p:anim>
                                    <p:animEffect filter="fade" transition="in">
                                      <p:cBhvr>
                                        <p:cTn dur="500" id="69"/>
                                        <p:tgtEl>
                                          <p:spTgt spid="20"/>
                                        </p:tgtEl>
                                      </p:cBhvr>
                                    </p:animEffect>
                                  </p:childTnLst>
                                </p:cTn>
                              </p:par>
                              <p:par>
                                <p:cTn fill="hold" grpId="0" id="70" nodeType="withEffect" presetClass="entr" presetID="53" presetSubtype="0">
                                  <p:stCondLst>
                                    <p:cond delay="0"/>
                                  </p:stCondLst>
                                  <p:childTnLst>
                                    <p:set>
                                      <p:cBhvr>
                                        <p:cTn dur="1" fill="hold" id="71">
                                          <p:stCondLst>
                                            <p:cond delay="0"/>
                                          </p:stCondLst>
                                        </p:cTn>
                                        <p:tgtEl>
                                          <p:spTgt spid="12"/>
                                        </p:tgtEl>
                                        <p:attrNameLst>
                                          <p:attrName>style.visibility</p:attrName>
                                        </p:attrNameLst>
                                      </p:cBhvr>
                                      <p:to>
                                        <p:strVal val="visible"/>
                                      </p:to>
                                    </p:set>
                                    <p:anim calcmode="lin" valueType="num">
                                      <p:cBhvr>
                                        <p:cTn dur="500" fill="hold" id="72"/>
                                        <p:tgtEl>
                                          <p:spTgt spid="12"/>
                                        </p:tgtEl>
                                        <p:attrNameLst>
                                          <p:attrName>ppt_w</p:attrName>
                                        </p:attrNameLst>
                                      </p:cBhvr>
                                      <p:tavLst>
                                        <p:tav tm="0">
                                          <p:val>
                                            <p:fltVal val="0"/>
                                          </p:val>
                                        </p:tav>
                                        <p:tav tm="100000">
                                          <p:val>
                                            <p:strVal val="#ppt_w"/>
                                          </p:val>
                                        </p:tav>
                                      </p:tavLst>
                                    </p:anim>
                                    <p:anim calcmode="lin" valueType="num">
                                      <p:cBhvr>
                                        <p:cTn dur="500" fill="hold" id="73"/>
                                        <p:tgtEl>
                                          <p:spTgt spid="12"/>
                                        </p:tgtEl>
                                        <p:attrNameLst>
                                          <p:attrName>ppt_h</p:attrName>
                                        </p:attrNameLst>
                                      </p:cBhvr>
                                      <p:tavLst>
                                        <p:tav tm="0">
                                          <p:val>
                                            <p:fltVal val="0"/>
                                          </p:val>
                                        </p:tav>
                                        <p:tav tm="100000">
                                          <p:val>
                                            <p:strVal val="#ppt_h"/>
                                          </p:val>
                                        </p:tav>
                                      </p:tavLst>
                                    </p:anim>
                                    <p:animEffect filter="fade" transition="in">
                                      <p:cBhvr>
                                        <p:cTn dur="500" id="74"/>
                                        <p:tgtEl>
                                          <p:spTgt spid="12"/>
                                        </p:tgtEl>
                                      </p:cBhvr>
                                    </p:animEffect>
                                  </p:childTnLst>
                                </p:cTn>
                              </p:par>
                            </p:childTnLst>
                          </p:cTn>
                        </p:par>
                        <p:par>
                          <p:cTn fill="hold" id="75" nodeType="afterGroup">
                            <p:stCondLst>
                              <p:cond delay="5500"/>
                            </p:stCondLst>
                            <p:childTnLst>
                              <p:par>
                                <p:cTn fill="hold" grpId="0" id="76" nodeType="afterEffect" presetClass="entr" presetID="22" presetSubtype="8">
                                  <p:stCondLst>
                                    <p:cond delay="0"/>
                                  </p:stCondLst>
                                  <p:childTnLst>
                                    <p:set>
                                      <p:cBhvr>
                                        <p:cTn dur="1" fill="hold" id="77">
                                          <p:stCondLst>
                                            <p:cond delay="0"/>
                                          </p:stCondLst>
                                        </p:cTn>
                                        <p:tgtEl>
                                          <p:spTgt spid="25"/>
                                        </p:tgtEl>
                                        <p:attrNameLst>
                                          <p:attrName>style.visibility</p:attrName>
                                        </p:attrNameLst>
                                      </p:cBhvr>
                                      <p:to>
                                        <p:strVal val="visible"/>
                                      </p:to>
                                    </p:set>
                                    <p:animEffect filter="wipe(left)" transition="in">
                                      <p:cBhvr>
                                        <p:cTn dur="500" id="78"/>
                                        <p:tgtEl>
                                          <p:spTgt spid="25"/>
                                        </p:tgtEl>
                                      </p:cBhvr>
                                    </p:animEffect>
                                  </p:childTnLst>
                                </p:cTn>
                              </p:par>
                              <p:par>
                                <p:cTn fill="hold" grpId="0" id="79" nodeType="withEffect" presetClass="entr" presetID="22" presetSubtype="8">
                                  <p:stCondLst>
                                    <p:cond delay="0"/>
                                  </p:stCondLst>
                                  <p:childTnLst>
                                    <p:set>
                                      <p:cBhvr>
                                        <p:cTn dur="1" fill="hold" id="80">
                                          <p:stCondLst>
                                            <p:cond delay="0"/>
                                          </p:stCondLst>
                                        </p:cTn>
                                        <p:tgtEl>
                                          <p:spTgt spid="26"/>
                                        </p:tgtEl>
                                        <p:attrNameLst>
                                          <p:attrName>style.visibility</p:attrName>
                                        </p:attrNameLst>
                                      </p:cBhvr>
                                      <p:to>
                                        <p:strVal val="visible"/>
                                      </p:to>
                                    </p:set>
                                    <p:animEffect filter="wipe(left)" transition="in">
                                      <p:cBhvr>
                                        <p:cTn dur="500" id="81"/>
                                        <p:tgtEl>
                                          <p:spTgt spid="26"/>
                                        </p:tgtEl>
                                      </p:cBhvr>
                                    </p:animEffect>
                                  </p:childTnLst>
                                </p:cTn>
                              </p:par>
                            </p:childTnLst>
                          </p:cTn>
                        </p:par>
                        <p:par>
                          <p:cTn fill="hold" id="82" nodeType="afterGroup">
                            <p:stCondLst>
                              <p:cond delay="6000"/>
                            </p:stCondLst>
                            <p:childTnLst>
                              <p:par>
                                <p:cTn fill="hold" grpId="0" id="83" nodeType="afterEffect" presetClass="entr" presetID="22" presetSubtype="8">
                                  <p:stCondLst>
                                    <p:cond delay="0"/>
                                  </p:stCondLst>
                                  <p:childTnLst>
                                    <p:set>
                                      <p:cBhvr>
                                        <p:cTn dur="1" fill="hold" id="84">
                                          <p:stCondLst>
                                            <p:cond delay="0"/>
                                          </p:stCondLst>
                                        </p:cTn>
                                        <p:tgtEl>
                                          <p:spTgt spid="13"/>
                                        </p:tgtEl>
                                        <p:attrNameLst>
                                          <p:attrName>style.visibility</p:attrName>
                                        </p:attrNameLst>
                                      </p:cBhvr>
                                      <p:to>
                                        <p:strVal val="visible"/>
                                      </p:to>
                                    </p:set>
                                    <p:animEffect filter="wipe(left)" transition="in">
                                      <p:cBhvr>
                                        <p:cTn dur="500" id="85"/>
                                        <p:tgtEl>
                                          <p:spTgt spid="13"/>
                                        </p:tgtEl>
                                      </p:cBhvr>
                                    </p:animEffect>
                                  </p:childTnLst>
                                </p:cTn>
                              </p:par>
                            </p:childTnLst>
                          </p:cTn>
                        </p:par>
                        <p:par>
                          <p:cTn fill="hold" id="86" nodeType="afterGroup">
                            <p:stCondLst>
                              <p:cond delay="6500"/>
                            </p:stCondLst>
                            <p:childTnLst>
                              <p:par>
                                <p:cTn fill="hold" grpId="0" id="87" nodeType="afterEffect" presetClass="entr" presetID="22" presetSubtype="1">
                                  <p:stCondLst>
                                    <p:cond delay="0"/>
                                  </p:stCondLst>
                                  <p:childTnLst>
                                    <p:set>
                                      <p:cBhvr>
                                        <p:cTn dur="1" fill="hold" id="88">
                                          <p:stCondLst>
                                            <p:cond delay="0"/>
                                          </p:stCondLst>
                                        </p:cTn>
                                        <p:tgtEl>
                                          <p:spTgt spid="14"/>
                                        </p:tgtEl>
                                        <p:attrNameLst>
                                          <p:attrName>style.visibility</p:attrName>
                                        </p:attrNameLst>
                                      </p:cBhvr>
                                      <p:to>
                                        <p:strVal val="visible"/>
                                      </p:to>
                                    </p:set>
                                    <p:animEffect filter="wipe(up)" transition="in">
                                      <p:cBhvr>
                                        <p:cTn dur="500" id="89"/>
                                        <p:tgtEl>
                                          <p:spTgt spid="14"/>
                                        </p:tgtEl>
                                      </p:cBhvr>
                                    </p:animEffect>
                                  </p:childTnLst>
                                </p:cTn>
                              </p:par>
                            </p:childTnLst>
                          </p:cTn>
                        </p:par>
                        <p:par>
                          <p:cTn fill="hold" id="90" nodeType="afterGroup">
                            <p:stCondLst>
                              <p:cond delay="7000"/>
                            </p:stCondLst>
                            <p:childTnLst>
                              <p:par>
                                <p:cTn fill="hold" grpId="0" id="91" nodeType="afterEffect" presetClass="entr" presetID="53" presetSubtype="0">
                                  <p:stCondLst>
                                    <p:cond delay="0"/>
                                  </p:stCondLst>
                                  <p:childTnLst>
                                    <p:set>
                                      <p:cBhvr>
                                        <p:cTn dur="1" fill="hold" id="92">
                                          <p:stCondLst>
                                            <p:cond delay="0"/>
                                          </p:stCondLst>
                                        </p:cTn>
                                        <p:tgtEl>
                                          <p:spTgt spid="21"/>
                                        </p:tgtEl>
                                        <p:attrNameLst>
                                          <p:attrName>style.visibility</p:attrName>
                                        </p:attrNameLst>
                                      </p:cBhvr>
                                      <p:to>
                                        <p:strVal val="visible"/>
                                      </p:to>
                                    </p:set>
                                    <p:anim calcmode="lin" valueType="num">
                                      <p:cBhvr>
                                        <p:cTn dur="500" fill="hold" id="93"/>
                                        <p:tgtEl>
                                          <p:spTgt spid="21"/>
                                        </p:tgtEl>
                                        <p:attrNameLst>
                                          <p:attrName>ppt_w</p:attrName>
                                        </p:attrNameLst>
                                      </p:cBhvr>
                                      <p:tavLst>
                                        <p:tav tm="0">
                                          <p:val>
                                            <p:fltVal val="0"/>
                                          </p:val>
                                        </p:tav>
                                        <p:tav tm="100000">
                                          <p:val>
                                            <p:strVal val="#ppt_w"/>
                                          </p:val>
                                        </p:tav>
                                      </p:tavLst>
                                    </p:anim>
                                    <p:anim calcmode="lin" valueType="num">
                                      <p:cBhvr>
                                        <p:cTn dur="500" fill="hold" id="94"/>
                                        <p:tgtEl>
                                          <p:spTgt spid="21"/>
                                        </p:tgtEl>
                                        <p:attrNameLst>
                                          <p:attrName>ppt_h</p:attrName>
                                        </p:attrNameLst>
                                      </p:cBhvr>
                                      <p:tavLst>
                                        <p:tav tm="0">
                                          <p:val>
                                            <p:fltVal val="0"/>
                                          </p:val>
                                        </p:tav>
                                        <p:tav tm="100000">
                                          <p:val>
                                            <p:strVal val="#ppt_h"/>
                                          </p:val>
                                        </p:tav>
                                      </p:tavLst>
                                    </p:anim>
                                    <p:animEffect filter="fade" transition="in">
                                      <p:cBhvr>
                                        <p:cTn dur="500" id="95"/>
                                        <p:tgtEl>
                                          <p:spTgt spid="21"/>
                                        </p:tgtEl>
                                      </p:cBhvr>
                                    </p:animEffect>
                                  </p:childTnLst>
                                </p:cTn>
                              </p:par>
                              <p:par>
                                <p:cTn fill="hold" grpId="0" id="96" nodeType="withEffect" presetClass="entr" presetID="53" presetSubtype="0">
                                  <p:stCondLst>
                                    <p:cond delay="0"/>
                                  </p:stCondLst>
                                  <p:childTnLst>
                                    <p:set>
                                      <p:cBhvr>
                                        <p:cTn dur="1" fill="hold" id="97">
                                          <p:stCondLst>
                                            <p:cond delay="0"/>
                                          </p:stCondLst>
                                        </p:cTn>
                                        <p:tgtEl>
                                          <p:spTgt spid="15"/>
                                        </p:tgtEl>
                                        <p:attrNameLst>
                                          <p:attrName>style.visibility</p:attrName>
                                        </p:attrNameLst>
                                      </p:cBhvr>
                                      <p:to>
                                        <p:strVal val="visible"/>
                                      </p:to>
                                    </p:set>
                                    <p:anim calcmode="lin" valueType="num">
                                      <p:cBhvr>
                                        <p:cTn dur="500" fill="hold" id="98"/>
                                        <p:tgtEl>
                                          <p:spTgt spid="15"/>
                                        </p:tgtEl>
                                        <p:attrNameLst>
                                          <p:attrName>ppt_w</p:attrName>
                                        </p:attrNameLst>
                                      </p:cBhvr>
                                      <p:tavLst>
                                        <p:tav tm="0">
                                          <p:val>
                                            <p:fltVal val="0"/>
                                          </p:val>
                                        </p:tav>
                                        <p:tav tm="100000">
                                          <p:val>
                                            <p:strVal val="#ppt_w"/>
                                          </p:val>
                                        </p:tav>
                                      </p:tavLst>
                                    </p:anim>
                                    <p:anim calcmode="lin" valueType="num">
                                      <p:cBhvr>
                                        <p:cTn dur="500" fill="hold" id="99"/>
                                        <p:tgtEl>
                                          <p:spTgt spid="15"/>
                                        </p:tgtEl>
                                        <p:attrNameLst>
                                          <p:attrName>ppt_h</p:attrName>
                                        </p:attrNameLst>
                                      </p:cBhvr>
                                      <p:tavLst>
                                        <p:tav tm="0">
                                          <p:val>
                                            <p:fltVal val="0"/>
                                          </p:val>
                                        </p:tav>
                                        <p:tav tm="100000">
                                          <p:val>
                                            <p:strVal val="#ppt_h"/>
                                          </p:val>
                                        </p:tav>
                                      </p:tavLst>
                                    </p:anim>
                                    <p:animEffect filter="fade" transition="in">
                                      <p:cBhvr>
                                        <p:cTn dur="500" id="100"/>
                                        <p:tgtEl>
                                          <p:spTgt spid="15"/>
                                        </p:tgtEl>
                                      </p:cBhvr>
                                    </p:animEffect>
                                  </p:childTnLst>
                                </p:cTn>
                              </p:par>
                            </p:childTnLst>
                          </p:cTn>
                        </p:par>
                        <p:par>
                          <p:cTn fill="hold" id="101" nodeType="afterGroup">
                            <p:stCondLst>
                              <p:cond delay="7500"/>
                            </p:stCondLst>
                            <p:childTnLst>
                              <p:par>
                                <p:cTn fill="hold" grpId="0" id="102" nodeType="afterEffect" presetClass="entr" presetID="22" presetSubtype="8">
                                  <p:stCondLst>
                                    <p:cond delay="0"/>
                                  </p:stCondLst>
                                  <p:childTnLst>
                                    <p:set>
                                      <p:cBhvr>
                                        <p:cTn dur="1" fill="hold" id="103">
                                          <p:stCondLst>
                                            <p:cond delay="0"/>
                                          </p:stCondLst>
                                        </p:cTn>
                                        <p:tgtEl>
                                          <p:spTgt spid="27"/>
                                        </p:tgtEl>
                                        <p:attrNameLst>
                                          <p:attrName>style.visibility</p:attrName>
                                        </p:attrNameLst>
                                      </p:cBhvr>
                                      <p:to>
                                        <p:strVal val="visible"/>
                                      </p:to>
                                    </p:set>
                                    <p:animEffect filter="wipe(left)" transition="in">
                                      <p:cBhvr>
                                        <p:cTn dur="500" id="104"/>
                                        <p:tgtEl>
                                          <p:spTgt spid="27"/>
                                        </p:tgtEl>
                                      </p:cBhvr>
                                    </p:animEffect>
                                  </p:childTnLst>
                                </p:cTn>
                              </p:par>
                              <p:par>
                                <p:cTn fill="hold" grpId="0" id="105" nodeType="withEffect" presetClass="entr" presetID="22" presetSubtype="8">
                                  <p:stCondLst>
                                    <p:cond delay="0"/>
                                  </p:stCondLst>
                                  <p:childTnLst>
                                    <p:set>
                                      <p:cBhvr>
                                        <p:cTn dur="1" fill="hold" id="106">
                                          <p:stCondLst>
                                            <p:cond delay="0"/>
                                          </p:stCondLst>
                                        </p:cTn>
                                        <p:tgtEl>
                                          <p:spTgt spid="28"/>
                                        </p:tgtEl>
                                        <p:attrNameLst>
                                          <p:attrName>style.visibility</p:attrName>
                                        </p:attrNameLst>
                                      </p:cBhvr>
                                      <p:to>
                                        <p:strVal val="visible"/>
                                      </p:to>
                                    </p:set>
                                    <p:animEffect filter="wipe(left)" transition="in">
                                      <p:cBhvr>
                                        <p:cTn dur="500" id="107"/>
                                        <p:tgtEl>
                                          <p:spTgt spid="28"/>
                                        </p:tgtEl>
                                      </p:cBhvr>
                                    </p:animEffect>
                                  </p:childTnLst>
                                </p:cTn>
                              </p:par>
                            </p:childTnLst>
                          </p:cTn>
                        </p:par>
                        <p:par>
                          <p:cTn fill="hold" id="108" nodeType="afterGroup">
                            <p:stCondLst>
                              <p:cond delay="8000"/>
                            </p:stCondLst>
                            <p:childTnLst>
                              <p:par>
                                <p:cTn fill="hold" grpId="0" id="109" nodeType="afterEffect" presetClass="entr" presetID="22" presetSubtype="2">
                                  <p:stCondLst>
                                    <p:cond delay="0"/>
                                  </p:stCondLst>
                                  <p:childTnLst>
                                    <p:set>
                                      <p:cBhvr>
                                        <p:cTn dur="1" fill="hold" id="110">
                                          <p:stCondLst>
                                            <p:cond delay="0"/>
                                          </p:stCondLst>
                                        </p:cTn>
                                        <p:tgtEl>
                                          <p:spTgt spid="16"/>
                                        </p:tgtEl>
                                        <p:attrNameLst>
                                          <p:attrName>style.visibility</p:attrName>
                                        </p:attrNameLst>
                                      </p:cBhvr>
                                      <p:to>
                                        <p:strVal val="visible"/>
                                      </p:to>
                                    </p:set>
                                    <p:animEffect filter="wipe(right)" transition="in">
                                      <p:cBhvr>
                                        <p:cTn dur="500" id="111"/>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P grpId="0" spid="26"/>
      <p:bldP grpId="0" spid="27"/>
      <p:bldP grpId="0" spid="28"/>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3358903" y="4110431"/>
            <a:ext cx="6264696" cy="134096"/>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36" lIns="91472" rIns="91472" rtlCol="0" tIns="45736"/>
          <a:lstStyle/>
          <a:p>
            <a:pPr algn="ctr"/>
            <a:endParaRPr altLang="en-US" lang="zh-CN">
              <a:latin charset="-122" panose="020b0300000000000000" pitchFamily="34" typeface="Noto Sans S Chinese Light"/>
              <a:ea charset="-122" panose="020b0300000000000000" pitchFamily="34" typeface="Noto Sans S Chinese Light"/>
            </a:endParaRPr>
          </a:p>
        </p:txBody>
      </p:sp>
      <p:sp>
        <p:nvSpPr>
          <p:cNvPr id="5" name="矩形 4"/>
          <p:cNvSpPr/>
          <p:nvPr/>
        </p:nvSpPr>
        <p:spPr>
          <a:xfrm>
            <a:off x="2782839" y="1743569"/>
            <a:ext cx="6264696" cy="134096"/>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36" lIns="91472" rIns="91472" rtlCol="0" tIns="45736"/>
          <a:lstStyle/>
          <a:p>
            <a:pPr algn="ctr"/>
            <a:endParaRPr altLang="en-US" lang="zh-CN">
              <a:latin charset="-122" panose="020b0300000000000000" pitchFamily="34" typeface="Noto Sans S Chinese Light"/>
              <a:ea charset="-122" panose="020b0300000000000000" pitchFamily="34" typeface="Noto Sans S Chinese Light"/>
            </a:endParaRPr>
          </a:p>
        </p:txBody>
      </p:sp>
      <p:sp>
        <p:nvSpPr>
          <p:cNvPr id="6" name="椭圆 64"/>
          <p:cNvSpPr>
            <a:spLocks noChangeArrowheads="1"/>
          </p:cNvSpPr>
          <p:nvPr/>
        </p:nvSpPr>
        <p:spPr bwMode="auto">
          <a:xfrm>
            <a:off x="1270673" y="1413571"/>
            <a:ext cx="1658729" cy="1658432"/>
          </a:xfrm>
          <a:prstGeom prst="ellipse">
            <a:avLst/>
          </a:prstGeom>
          <a:solidFill>
            <a:schemeClr val="accent1"/>
          </a:solidFill>
          <a:ln cap="sq" cmpd="sng" w="190500">
            <a:solidFill>
              <a:srgbClr val="969696"/>
            </a:solidFill>
            <a:round/>
          </a:ln>
        </p:spPr>
        <p:txBody>
          <a:bodyPr anchor="ctr" bIns="45736" lIns="91472" rIns="91472" tIns="45736"/>
          <a:lstStyle/>
          <a:p>
            <a:pPr algn="ctr"/>
            <a:r>
              <a:rPr altLang="en-US" b="1" lang="zh-CN" sz="2800">
                <a:solidFill>
                  <a:schemeClr val="bg1"/>
                </a:solidFill>
                <a:latin charset="-122" panose="020b0300000000000000" pitchFamily="34" typeface="Noto Sans S Chinese Light"/>
                <a:ea charset="-122" panose="020b0300000000000000" pitchFamily="34" typeface="Noto Sans S Chinese Light"/>
                <a:sym charset="-122" panose="02010600030101010101" pitchFamily="2" typeface="宋体"/>
              </a:rPr>
              <a:t>添加文字</a:t>
            </a:r>
          </a:p>
        </p:txBody>
      </p:sp>
      <p:sp>
        <p:nvSpPr>
          <p:cNvPr id="7" name="TextBox 6"/>
          <p:cNvSpPr txBox="1"/>
          <p:nvPr/>
        </p:nvSpPr>
        <p:spPr>
          <a:xfrm>
            <a:off x="3247630" y="2207664"/>
            <a:ext cx="5904657" cy="725456"/>
          </a:xfrm>
          <a:prstGeom prst="rect">
            <a:avLst/>
          </a:prstGeom>
          <a:noFill/>
        </p:spPr>
        <p:txBody>
          <a:bodyPr bIns="45736" lIns="91472" rIns="91472" rtlCol="0" tIns="45736" wrap="square">
            <a:spAutoFit/>
          </a:bodyPr>
          <a:lstStyle/>
          <a:p>
            <a:pPr>
              <a:lnSpc>
                <a:spcPct val="130000"/>
              </a:lnSpc>
            </a:pPr>
            <a:r>
              <a:rPr altLang="en-US" lang="zh-CN" sz="1600">
                <a:solidFill>
                  <a:sysClr lastClr="000000" val="windowText"/>
                </a:solidFill>
                <a:latin charset="-122" panose="020b0300000000000000" pitchFamily="34" typeface="Noto Sans S Chinese Light"/>
                <a:ea charset="-122" panose="020b0300000000000000" pitchFamily="34" typeface="Noto Sans S Chinese Light"/>
              </a:rPr>
              <a:t>输入替换内容编辑文字输入替换内容编辑文字输入替换内容编辑文字输入替换内容编辑文字输入替换内容编辑文字</a:t>
            </a:r>
          </a:p>
        </p:txBody>
      </p:sp>
      <p:sp>
        <p:nvSpPr>
          <p:cNvPr id="8" name="椭圆 64"/>
          <p:cNvSpPr>
            <a:spLocks noChangeArrowheads="1"/>
          </p:cNvSpPr>
          <p:nvPr/>
        </p:nvSpPr>
        <p:spPr bwMode="auto">
          <a:xfrm>
            <a:off x="9407577" y="3497287"/>
            <a:ext cx="1658729" cy="1658432"/>
          </a:xfrm>
          <a:prstGeom prst="ellipse">
            <a:avLst/>
          </a:prstGeom>
          <a:solidFill>
            <a:schemeClr val="accent2"/>
          </a:solidFill>
          <a:ln cap="sq" cmpd="sng" w="190500">
            <a:solidFill>
              <a:srgbClr val="969696"/>
            </a:solidFill>
            <a:round/>
          </a:ln>
        </p:spPr>
        <p:txBody>
          <a:bodyPr anchor="ctr" bIns="45736" lIns="91472" rIns="91472" tIns="45736"/>
          <a:lstStyle/>
          <a:p>
            <a:pPr algn="ctr"/>
            <a:r>
              <a:rPr altLang="en-US" b="1" lang="zh-CN" sz="2800">
                <a:solidFill>
                  <a:schemeClr val="bg1"/>
                </a:solidFill>
                <a:latin charset="-122" panose="020b0300000000000000" pitchFamily="34" typeface="Noto Sans S Chinese Light"/>
                <a:ea charset="-122" panose="020b0300000000000000" pitchFamily="34" typeface="Noto Sans S Chinese Light"/>
                <a:sym charset="-122" panose="02010600030101010101" pitchFamily="2" typeface="宋体"/>
              </a:rPr>
              <a:t>添加文字</a:t>
            </a:r>
          </a:p>
        </p:txBody>
      </p:sp>
      <p:sp>
        <p:nvSpPr>
          <p:cNvPr id="9" name="TextBox 8"/>
          <p:cNvSpPr txBox="1"/>
          <p:nvPr/>
        </p:nvSpPr>
        <p:spPr>
          <a:xfrm>
            <a:off x="3247630" y="4446851"/>
            <a:ext cx="5904657" cy="725456"/>
          </a:xfrm>
          <a:prstGeom prst="rect">
            <a:avLst/>
          </a:prstGeom>
          <a:noFill/>
        </p:spPr>
        <p:txBody>
          <a:bodyPr bIns="45736" lIns="91472" rIns="91472" rtlCol="0" tIns="45736" wrap="square">
            <a:spAutoFit/>
          </a:bodyPr>
          <a:lstStyle/>
          <a:p>
            <a:pPr>
              <a:lnSpc>
                <a:spcPct val="130000"/>
              </a:lnSpc>
            </a:pPr>
            <a:r>
              <a:rPr altLang="en-US" lang="zh-CN" sz="1600">
                <a:solidFill>
                  <a:sysClr lastClr="000000" val="windowText"/>
                </a:solidFill>
                <a:latin charset="-122" panose="020b0300000000000000" pitchFamily="34" typeface="Noto Sans S Chinese Light"/>
                <a:ea charset="-122" panose="020b0300000000000000" pitchFamily="34" typeface="Noto Sans S Chinese Light"/>
              </a:rPr>
              <a:t>输入替换内容编辑文字输入替换内容编辑文字输入替换内容编辑文字输入替换内容编辑文字输入替换内容编辑文字</a:t>
            </a:r>
          </a:p>
        </p:txBody>
      </p:sp>
    </p:spTree>
    <p:extLst>
      <p:ext uri="{BB962C8B-B14F-4D97-AF65-F5344CB8AC3E}">
        <p14:creationId val="478403582"/>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0-#ppt_w/2"/>
                                          </p:val>
                                        </p:tav>
                                        <p:tav tm="100000">
                                          <p:val>
                                            <p:strVal val="#ppt_x"/>
                                          </p:val>
                                        </p:tav>
                                      </p:tavLst>
                                    </p:anim>
                                    <p:anim calcmode="lin" valueType="num">
                                      <p:cBhvr additive="base">
                                        <p:cTn dur="500" fill="hold" id="8"/>
                                        <p:tgtEl>
                                          <p:spTgt spid="6"/>
                                        </p:tgtEl>
                                        <p:attrNameLst>
                                          <p:attrName>ppt_y</p:attrName>
                                        </p:attrNameLst>
                                      </p:cBhvr>
                                      <p:tavLst>
                                        <p:tav tm="0">
                                          <p:val>
                                            <p:strVal val="#ppt_y"/>
                                          </p:val>
                                        </p:tav>
                                        <p:tav tm="100000">
                                          <p:val>
                                            <p:strVal val="#ppt_y"/>
                                          </p:val>
                                        </p:tav>
                                      </p:tavLst>
                                    </p:anim>
                                  </p:childTnLst>
                                </p:cTn>
                              </p:par>
                              <p:par>
                                <p:cTn fill="hold" grpId="1" id="9" nodeType="withEffect" presetClass="emph" presetID="8" presetSubtype="0">
                                  <p:stCondLst>
                                    <p:cond delay="0"/>
                                  </p:stCondLst>
                                  <p:childTnLst>
                                    <p:animRot by="21600000">
                                      <p:cBhvr>
                                        <p:cTn dur="500" fill="hold" id="10"/>
                                        <p:tgtEl>
                                          <p:spTgt spid="6"/>
                                        </p:tgtEl>
                                        <p:attrNameLst>
                                          <p:attrName>r</p:attrName>
                                        </p:attrNameLst>
                                      </p:cBhvr>
                                    </p:animRo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5"/>
                                        </p:tgtEl>
                                        <p:attrNameLst>
                                          <p:attrName>style.visibility</p:attrName>
                                        </p:attrNameLst>
                                      </p:cBhvr>
                                      <p:to>
                                        <p:strVal val="visible"/>
                                      </p:to>
                                    </p:set>
                                    <p:animEffect filter="wipe(left)" transition="in">
                                      <p:cBhvr>
                                        <p:cTn dur="500" id="14"/>
                                        <p:tgtEl>
                                          <p:spTgt spid="5"/>
                                        </p:tgtEl>
                                      </p:cBhvr>
                                    </p:animEffect>
                                  </p:childTnLst>
                                </p:cTn>
                              </p:par>
                            </p:childTnLst>
                          </p:cTn>
                        </p:par>
                        <p:par>
                          <p:cTn fill="hold" id="15" nodeType="afterGroup">
                            <p:stCondLst>
                              <p:cond delay="1000"/>
                            </p:stCondLst>
                            <p:childTnLst>
                              <p:par>
                                <p:cTn fill="hold" grpId="0" id="16" nodeType="afterEffect" presetClass="entr" presetID="22" presetSubtype="8">
                                  <p:stCondLst>
                                    <p:cond delay="0"/>
                                  </p:stCondLst>
                                  <p:iterate type="lt">
                                    <p:tmPct val="30000"/>
                                  </p:iterate>
                                  <p:childTnLst>
                                    <p:set>
                                      <p:cBhvr>
                                        <p:cTn dur="1" fill="hold" id="17">
                                          <p:stCondLst>
                                            <p:cond delay="0"/>
                                          </p:stCondLst>
                                        </p:cTn>
                                        <p:tgtEl>
                                          <p:spTgt spid="7"/>
                                        </p:tgtEl>
                                        <p:attrNameLst>
                                          <p:attrName>style.visibility</p:attrName>
                                        </p:attrNameLst>
                                      </p:cBhvr>
                                      <p:to>
                                        <p:strVal val="visible"/>
                                      </p:to>
                                    </p:set>
                                    <p:animEffect filter="wipe(left)" transition="in">
                                      <p:cBhvr>
                                        <p:cTn dur="100" id="18"/>
                                        <p:tgtEl>
                                          <p:spTgt spid="7"/>
                                        </p:tgtEl>
                                      </p:cBhvr>
                                    </p:animEffect>
                                  </p:childTnLst>
                                </p:cTn>
                              </p:par>
                              <p:par>
                                <p:cTn fill="hold" grpId="1" id="19" nodeType="withEffect" presetClass="emph" presetID="36" presetSubtype="0">
                                  <p:stCondLst>
                                    <p:cond delay="0"/>
                                  </p:stCondLst>
                                  <p:iterate type="lt">
                                    <p:tmPct val="30000"/>
                                  </p:iterate>
                                  <p:childTnLst>
                                    <p:animScale>
                                      <p:cBhvr>
                                        <p:cTn autoRev="1" dur="50" fill="hold" id="20">
                                          <p:stCondLst>
                                            <p:cond delay="0"/>
                                          </p:stCondLst>
                                        </p:cTn>
                                        <p:tgtEl>
                                          <p:spTgt spid="7"/>
                                        </p:tgtEl>
                                      </p:cBhvr>
                                      <p:to x="80000" y="100000"/>
                                    </p:animScale>
                                    <p:anim by="(#ppt_w*0.10)" calcmode="lin" valueType="num">
                                      <p:cBhvr>
                                        <p:cTn autoRev="1" dur="50" fill="hold" id="21">
                                          <p:stCondLst>
                                            <p:cond delay="0"/>
                                          </p:stCondLst>
                                        </p:cTn>
                                        <p:tgtEl>
                                          <p:spTgt spid="7"/>
                                        </p:tgtEl>
                                        <p:attrNameLst>
                                          <p:attrName>ppt_x</p:attrName>
                                        </p:attrNameLst>
                                      </p:cBhvr>
                                    </p:anim>
                                    <p:anim by="(-#ppt_w*0.10)" calcmode="lin" valueType="num">
                                      <p:cBhvr>
                                        <p:cTn autoRev="1" dur="50" fill="hold" id="22">
                                          <p:stCondLst>
                                            <p:cond delay="0"/>
                                          </p:stCondLst>
                                        </p:cTn>
                                        <p:tgtEl>
                                          <p:spTgt spid="7"/>
                                        </p:tgtEl>
                                        <p:attrNameLst>
                                          <p:attrName>ppt_y</p:attrName>
                                        </p:attrNameLst>
                                      </p:cBhvr>
                                    </p:anim>
                                    <p:animRot by="-480000">
                                      <p:cBhvr>
                                        <p:cTn autoRev="1" dur="50" fill="hold" id="23">
                                          <p:stCondLst>
                                            <p:cond delay="0"/>
                                          </p:stCondLst>
                                        </p:cTn>
                                        <p:tgtEl>
                                          <p:spTgt spid="7"/>
                                        </p:tgtEl>
                                        <p:attrNameLst>
                                          <p:attrName>r</p:attrName>
                                        </p:attrNameLst>
                                      </p:cBhvr>
                                    </p:animRot>
                                  </p:childTnLst>
                                </p:cTn>
                              </p:par>
                            </p:childTnLst>
                          </p:cTn>
                        </p:par>
                        <p:par>
                          <p:cTn fill="hold" id="24" nodeType="afterGroup">
                            <p:stCondLst>
                              <p:cond delay="1100"/>
                            </p:stCondLst>
                            <p:childTnLst>
                              <p:par>
                                <p:cTn fill="hold" grpId="0" id="25" nodeType="afterEffect" presetClass="entr" presetID="2" presetSubtype="2">
                                  <p:stCondLst>
                                    <p:cond delay="0"/>
                                  </p:stCondLst>
                                  <p:childTnLst>
                                    <p:set>
                                      <p:cBhvr>
                                        <p:cTn dur="1" fill="hold" id="26">
                                          <p:stCondLst>
                                            <p:cond delay="0"/>
                                          </p:stCondLst>
                                        </p:cTn>
                                        <p:tgtEl>
                                          <p:spTgt spid="8"/>
                                        </p:tgtEl>
                                        <p:attrNameLst>
                                          <p:attrName>style.visibility</p:attrName>
                                        </p:attrNameLst>
                                      </p:cBhvr>
                                      <p:to>
                                        <p:strVal val="visible"/>
                                      </p:to>
                                    </p:set>
                                    <p:anim calcmode="lin" valueType="num">
                                      <p:cBhvr additive="base">
                                        <p:cTn dur="500" fill="hold" id="27"/>
                                        <p:tgtEl>
                                          <p:spTgt spid="8"/>
                                        </p:tgtEl>
                                        <p:attrNameLst>
                                          <p:attrName>ppt_x</p:attrName>
                                        </p:attrNameLst>
                                      </p:cBhvr>
                                      <p:tavLst>
                                        <p:tav tm="0">
                                          <p:val>
                                            <p:strVal val="1+#ppt_w/2"/>
                                          </p:val>
                                        </p:tav>
                                        <p:tav tm="100000">
                                          <p:val>
                                            <p:strVal val="#ppt_x"/>
                                          </p:val>
                                        </p:tav>
                                      </p:tavLst>
                                    </p:anim>
                                    <p:anim calcmode="lin" valueType="num">
                                      <p:cBhvr additive="base">
                                        <p:cTn dur="500" fill="hold" id="28"/>
                                        <p:tgtEl>
                                          <p:spTgt spid="8"/>
                                        </p:tgtEl>
                                        <p:attrNameLst>
                                          <p:attrName>ppt_y</p:attrName>
                                        </p:attrNameLst>
                                      </p:cBhvr>
                                      <p:tavLst>
                                        <p:tav tm="0">
                                          <p:val>
                                            <p:strVal val="#ppt_y"/>
                                          </p:val>
                                        </p:tav>
                                        <p:tav tm="100000">
                                          <p:val>
                                            <p:strVal val="#ppt_y"/>
                                          </p:val>
                                        </p:tav>
                                      </p:tavLst>
                                    </p:anim>
                                  </p:childTnLst>
                                </p:cTn>
                              </p:par>
                              <p:par>
                                <p:cTn fill="hold" grpId="1" id="29" nodeType="withEffect" presetClass="emph" presetID="8" presetSubtype="0">
                                  <p:stCondLst>
                                    <p:cond delay="0"/>
                                  </p:stCondLst>
                                  <p:childTnLst>
                                    <p:animRot by="-21600000">
                                      <p:cBhvr>
                                        <p:cTn dur="500" fill="hold" id="30"/>
                                        <p:tgtEl>
                                          <p:spTgt spid="8"/>
                                        </p:tgtEl>
                                        <p:attrNameLst>
                                          <p:attrName>r</p:attrName>
                                        </p:attrNameLst>
                                      </p:cBhvr>
                                    </p:animRot>
                                  </p:childTnLst>
                                </p:cTn>
                              </p:par>
                            </p:childTnLst>
                          </p:cTn>
                        </p:par>
                        <p:par>
                          <p:cTn fill="hold" id="31" nodeType="afterGroup">
                            <p:stCondLst>
                              <p:cond delay="1600"/>
                            </p:stCondLst>
                            <p:childTnLst>
                              <p:par>
                                <p:cTn fill="hold" grpId="0" id="32" nodeType="afterEffect" presetClass="entr" presetID="22" presetSubtype="2">
                                  <p:stCondLst>
                                    <p:cond delay="0"/>
                                  </p:stCondLst>
                                  <p:childTnLst>
                                    <p:set>
                                      <p:cBhvr>
                                        <p:cTn dur="1" fill="hold" id="33">
                                          <p:stCondLst>
                                            <p:cond delay="0"/>
                                          </p:stCondLst>
                                        </p:cTn>
                                        <p:tgtEl>
                                          <p:spTgt spid="4"/>
                                        </p:tgtEl>
                                        <p:attrNameLst>
                                          <p:attrName>style.visibility</p:attrName>
                                        </p:attrNameLst>
                                      </p:cBhvr>
                                      <p:to>
                                        <p:strVal val="visible"/>
                                      </p:to>
                                    </p:set>
                                    <p:animEffect filter="wipe(right)" transition="in">
                                      <p:cBhvr>
                                        <p:cTn dur="500" id="34"/>
                                        <p:tgtEl>
                                          <p:spTgt spid="4"/>
                                        </p:tgtEl>
                                      </p:cBhvr>
                                    </p:animEffect>
                                  </p:childTnLst>
                                </p:cTn>
                              </p:par>
                            </p:childTnLst>
                          </p:cTn>
                        </p:par>
                        <p:par>
                          <p:cTn fill="hold" id="35" nodeType="afterGroup">
                            <p:stCondLst>
                              <p:cond delay="2100"/>
                            </p:stCondLst>
                            <p:childTnLst>
                              <p:par>
                                <p:cTn fill="hold" grpId="0" id="36" nodeType="afterEffect" presetClass="entr" presetID="22" presetSubtype="8">
                                  <p:stCondLst>
                                    <p:cond delay="0"/>
                                  </p:stCondLst>
                                  <p:iterate type="lt">
                                    <p:tmPct val="30000"/>
                                  </p:iterate>
                                  <p:childTnLst>
                                    <p:set>
                                      <p:cBhvr>
                                        <p:cTn dur="1" fill="hold" id="37">
                                          <p:stCondLst>
                                            <p:cond delay="0"/>
                                          </p:stCondLst>
                                        </p:cTn>
                                        <p:tgtEl>
                                          <p:spTgt spid="9"/>
                                        </p:tgtEl>
                                        <p:attrNameLst>
                                          <p:attrName>style.visibility</p:attrName>
                                        </p:attrNameLst>
                                      </p:cBhvr>
                                      <p:to>
                                        <p:strVal val="visible"/>
                                      </p:to>
                                    </p:set>
                                    <p:animEffect filter="wipe(left)" transition="in">
                                      <p:cBhvr>
                                        <p:cTn dur="100" id="38"/>
                                        <p:tgtEl>
                                          <p:spTgt spid="9"/>
                                        </p:tgtEl>
                                      </p:cBhvr>
                                    </p:animEffect>
                                  </p:childTnLst>
                                </p:cTn>
                              </p:par>
                              <p:par>
                                <p:cTn fill="hold" grpId="1" id="39" nodeType="withEffect" presetClass="emph" presetID="36" presetSubtype="0">
                                  <p:stCondLst>
                                    <p:cond delay="0"/>
                                  </p:stCondLst>
                                  <p:iterate type="lt">
                                    <p:tmPct val="30000"/>
                                  </p:iterate>
                                  <p:childTnLst>
                                    <p:animScale>
                                      <p:cBhvr>
                                        <p:cTn autoRev="1" dur="50" fill="hold" id="40">
                                          <p:stCondLst>
                                            <p:cond delay="0"/>
                                          </p:stCondLst>
                                        </p:cTn>
                                        <p:tgtEl>
                                          <p:spTgt spid="9"/>
                                        </p:tgtEl>
                                      </p:cBhvr>
                                      <p:to x="80000" y="100000"/>
                                    </p:animScale>
                                    <p:anim by="(#ppt_w*0.10)" calcmode="lin" valueType="num">
                                      <p:cBhvr>
                                        <p:cTn autoRev="1" dur="50" fill="hold" id="41">
                                          <p:stCondLst>
                                            <p:cond delay="0"/>
                                          </p:stCondLst>
                                        </p:cTn>
                                        <p:tgtEl>
                                          <p:spTgt spid="9"/>
                                        </p:tgtEl>
                                        <p:attrNameLst>
                                          <p:attrName>ppt_x</p:attrName>
                                        </p:attrNameLst>
                                      </p:cBhvr>
                                    </p:anim>
                                    <p:anim by="(-#ppt_w*0.10)" calcmode="lin" valueType="num">
                                      <p:cBhvr>
                                        <p:cTn autoRev="1" dur="50" fill="hold" id="42">
                                          <p:stCondLst>
                                            <p:cond delay="0"/>
                                          </p:stCondLst>
                                        </p:cTn>
                                        <p:tgtEl>
                                          <p:spTgt spid="9"/>
                                        </p:tgtEl>
                                        <p:attrNameLst>
                                          <p:attrName>ppt_y</p:attrName>
                                        </p:attrNameLst>
                                      </p:cBhvr>
                                    </p:anim>
                                    <p:animRot by="-480000">
                                      <p:cBhvr>
                                        <p:cTn autoRev="1" dur="50" fill="hold" id="43">
                                          <p:stCondLst>
                                            <p:cond delay="0"/>
                                          </p:stCondLst>
                                        </p:cTn>
                                        <p:tgtEl>
                                          <p:spTgt spid="9"/>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1" spid="6"/>
      <p:bldP grpId="0" spid="7"/>
      <p:bldP grpId="1" spid="7"/>
      <p:bldP grpId="0" spid="8"/>
      <p:bldP grpId="1" spid="8"/>
      <p:bldP grpId="0" spid="9"/>
      <p:bldP grpId="1" spid="9"/>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5" name="组合 24">
            <a:extLst>
              <a:ext uri="{FF2B5EF4-FFF2-40B4-BE49-F238E27FC236}">
                <a16:creationId xmlns:a16="http://schemas.microsoft.com/office/drawing/2014/main" id="{41E86DB5-2259-4C97-8718-43350C4DC681}"/>
              </a:ext>
            </a:extLst>
          </p:cNvPr>
          <p:cNvGrpSpPr/>
          <p:nvPr/>
        </p:nvGrpSpPr>
        <p:grpSpPr>
          <a:xfrm>
            <a:off x="-38514" y="-8112"/>
            <a:ext cx="13681091" cy="6866112"/>
            <a:chOff x="-38514" y="-8112"/>
            <a:chExt cx="13681091" cy="6866112"/>
          </a:xfrm>
        </p:grpSpPr>
        <p:pic>
          <p:nvPicPr>
            <p:cNvPr id="3" name="图片 2">
              <a:extLst>
                <a:ext uri="{FF2B5EF4-FFF2-40B4-BE49-F238E27FC236}">
                  <a16:creationId xmlns:a16="http://schemas.microsoft.com/office/drawing/2014/main" id="{77F26AEF-E04F-4A54-B427-2A8B95CF3C66}"/>
                </a:ext>
              </a:extLst>
            </p:cNvPr>
            <p:cNvPicPr>
              <a:picLocks noChangeAspect="1"/>
            </p:cNvPicPr>
            <p:nvPr/>
          </p:nvPicPr>
          <p:blipFill>
            <a:blip r:embed="rId3">
              <a:extLst>
                <a:ext uri="{28A0092B-C50C-407E-A947-70E740481C1C}">
                  <a14:useLocalDpi val="0"/>
                </a:ext>
              </a:extLst>
            </a:blip>
            <a:stretch>
              <a:fillRect/>
            </a:stretch>
          </p:blipFill>
          <p:spPr>
            <a:xfrm>
              <a:off x="-38514" y="0"/>
              <a:ext cx="6858000" cy="6858000"/>
            </a:xfrm>
            <a:prstGeom prst="rect">
              <a:avLst/>
            </a:prstGeom>
          </p:spPr>
        </p:pic>
        <p:pic>
          <p:nvPicPr>
            <p:cNvPr id="22" name="图片 21">
              <a:extLst>
                <a:ext uri="{FF2B5EF4-FFF2-40B4-BE49-F238E27FC236}">
                  <a16:creationId xmlns:a16="http://schemas.microsoft.com/office/drawing/2014/main" id="{D0DBFB29-28A5-4F64-BA27-D1F00B97D64A}"/>
                </a:ext>
              </a:extLst>
            </p:cNvPr>
            <p:cNvPicPr>
              <a:picLocks noChangeAspect="1"/>
            </p:cNvPicPr>
            <p:nvPr/>
          </p:nvPicPr>
          <p:blipFill>
            <a:blip r:embed="rId4">
              <a:extLst>
                <a:ext uri="{28A0092B-C50C-407E-A947-70E740481C1C}">
                  <a14:useLocalDpi val="0"/>
                </a:ext>
              </a:extLst>
            </a:blip>
            <a:stretch>
              <a:fillRect/>
            </a:stretch>
          </p:blipFill>
          <p:spPr>
            <a:xfrm flipH="1">
              <a:off x="6823090" y="-8112"/>
              <a:ext cx="6819486" cy="6858000"/>
            </a:xfrm>
            <a:prstGeom prst="rect">
              <a:avLst/>
            </a:prstGeom>
          </p:spPr>
        </p:pic>
      </p:grpSp>
      <p:sp>
        <p:nvSpPr>
          <p:cNvPr id="4" name="矩形 3">
            <a:extLst>
              <a:ext uri="{FF2B5EF4-FFF2-40B4-BE49-F238E27FC236}">
                <a16:creationId xmlns:a16="http://schemas.microsoft.com/office/drawing/2014/main" id="{98481F9E-056B-4555-B178-33E5611BCAE2}"/>
              </a:ext>
            </a:extLst>
          </p:cNvPr>
          <p:cNvSpPr/>
          <p:nvPr/>
        </p:nvSpPr>
        <p:spPr>
          <a:xfrm>
            <a:off x="1095270" y="1215851"/>
            <a:ext cx="10339754" cy="4391129"/>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7" name="TextBox 143">
            <a:extLst>
              <a:ext uri="{FF2B5EF4-FFF2-40B4-BE49-F238E27FC236}">
                <a16:creationId xmlns:a16="http://schemas.microsoft.com/office/drawing/2014/main" id="{C84AAE37-A4C2-4CD4-B210-29811A49E951}"/>
              </a:ext>
            </a:extLst>
          </p:cNvPr>
          <p:cNvSpPr txBox="1"/>
          <p:nvPr/>
        </p:nvSpPr>
        <p:spPr>
          <a:xfrm>
            <a:off x="2248663" y="2206550"/>
            <a:ext cx="8017400" cy="914400"/>
          </a:xfrm>
          <a:prstGeom prst="rect">
            <a:avLst/>
          </a:prstGeom>
          <a:noFill/>
        </p:spPr>
        <p:txBody>
          <a:bodyPr rtlCol="0" wrap="square">
            <a:spAutoFit/>
          </a:bodyPr>
          <a:lstStyle/>
          <a:p>
            <a:pPr algn="dist"/>
            <a:r>
              <a:rPr altLang="en-US" b="1" lang="zh-CN" spc="600" sz="5400">
                <a:ln w="6350">
                  <a:noFill/>
                </a:ln>
                <a:solidFill>
                  <a:schemeClr val="tx1">
                    <a:lumMod val="95000"/>
                    <a:lumOff val="5000"/>
                  </a:schemeClr>
                </a:solidFill>
                <a:cs typeface="+mn-ea"/>
                <a:sym typeface="+mn-lt"/>
              </a:rPr>
              <a:t>演讲完毕 谢谢聆听</a:t>
            </a:r>
          </a:p>
        </p:txBody>
      </p:sp>
      <p:grpSp>
        <p:nvGrpSpPr>
          <p:cNvPr id="8" name="组合 7">
            <a:extLst>
              <a:ext uri="{FF2B5EF4-FFF2-40B4-BE49-F238E27FC236}">
                <a16:creationId xmlns:a16="http://schemas.microsoft.com/office/drawing/2014/main" id="{F657AFF2-55AB-42EB-A5AB-17ED5AEE0552}"/>
              </a:ext>
            </a:extLst>
          </p:cNvPr>
          <p:cNvGrpSpPr/>
          <p:nvPr/>
        </p:nvGrpSpPr>
        <p:grpSpPr>
          <a:xfrm>
            <a:off x="6787685" y="3546267"/>
            <a:ext cx="292463" cy="292463"/>
            <a:chOff x="801291" y="3535885"/>
            <a:chExt cx="219347" cy="219347"/>
          </a:xfrm>
        </p:grpSpPr>
        <p:sp>
          <p:nvSpPr>
            <p:cNvPr id="9" name="Oval 10">
              <a:extLst>
                <a:ext uri="{FF2B5EF4-FFF2-40B4-BE49-F238E27FC236}">
                  <a16:creationId xmlns:a16="http://schemas.microsoft.com/office/drawing/2014/main" id="{C92DCF2F-DCB2-4A45-B904-5CC99D14AB61}"/>
                </a:ext>
              </a:extLst>
            </p:cNvPr>
            <p:cNvSpPr>
              <a:spLocks noChangeArrowheads="1"/>
            </p:cNvSpPr>
            <p:nvPr/>
          </p:nvSpPr>
          <p:spPr bwMode="auto">
            <a:xfrm>
              <a:off x="801291" y="3535885"/>
              <a:ext cx="219347" cy="219347"/>
            </a:xfrm>
            <a:prstGeom prst="ellipse">
              <a:avLst/>
            </a:prstGeom>
            <a:solidFill>
              <a:schemeClr val="tx2"/>
            </a:solidFill>
            <a:ln>
              <a:noFill/>
            </a:ln>
            <a:effectLst/>
            <a:extLst>
              <a:ext uri="{91240B29-F687-4F45-9708-019B960494DF}">
                <a14:hiddenLine w="6350">
                  <a:solidFill>
                    <a:srgbClr val="CBAB89"/>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lgn="ctr" fontAlgn="base">
                <a:spcBef>
                  <a:spcPct val="0"/>
                </a:spcBef>
                <a:spcAft>
                  <a:spcPct val="0"/>
                </a:spcAft>
              </a:pPr>
              <a:endParaRPr altLang="en-US" lang="zh-CN" sz="1067">
                <a:solidFill>
                  <a:schemeClr val="tx1">
                    <a:lumMod val="95000"/>
                    <a:lumOff val="5000"/>
                  </a:schemeClr>
                </a:solidFill>
                <a:cs typeface="+mn-ea"/>
                <a:sym typeface="+mn-lt"/>
              </a:endParaRPr>
            </a:p>
          </p:txBody>
        </p:sp>
        <p:grpSp>
          <p:nvGrpSpPr>
            <p:cNvPr id="10" name="组合 9">
              <a:extLst>
                <a:ext uri="{FF2B5EF4-FFF2-40B4-BE49-F238E27FC236}">
                  <a16:creationId xmlns:a16="http://schemas.microsoft.com/office/drawing/2014/main" id="{1FD8A775-A103-4705-B727-20A802BF060F}"/>
                </a:ext>
              </a:extLst>
            </p:cNvPr>
            <p:cNvGrpSpPr/>
            <p:nvPr/>
          </p:nvGrpSpPr>
          <p:grpSpPr>
            <a:xfrm>
              <a:off x="860980" y="3583766"/>
              <a:ext cx="100336" cy="114060"/>
              <a:chOff x="860980" y="3583766"/>
              <a:chExt cx="100336" cy="114060"/>
            </a:xfrm>
          </p:grpSpPr>
          <p:sp>
            <p:nvSpPr>
              <p:cNvPr id="11" name="Freeform 12">
                <a:extLst>
                  <a:ext uri="{FF2B5EF4-FFF2-40B4-BE49-F238E27FC236}">
                    <a16:creationId xmlns:a16="http://schemas.microsoft.com/office/drawing/2014/main" id="{AD74FA78-3B45-4317-9FAB-0DFB849CCE8F}"/>
                  </a:ext>
                </a:extLst>
              </p:cNvPr>
              <p:cNvSpPr>
                <a:spLocks noEditPoints="1"/>
              </p:cNvSpPr>
              <p:nvPr/>
            </p:nvSpPr>
            <p:spPr bwMode="auto">
              <a:xfrm>
                <a:off x="884050" y="3583766"/>
                <a:ext cx="53830" cy="53740"/>
              </a:xfrm>
              <a:custGeom>
                <a:gdLst>
                  <a:gd fmla="*/ 31 w 62" name="T0"/>
                  <a:gd fmla="*/ 62 h 62" name="T1"/>
                  <a:gd fmla="*/ 0 w 62" name="T2"/>
                  <a:gd fmla="*/ 31 h 62" name="T3"/>
                  <a:gd fmla="*/ 31 w 62" name="T4"/>
                  <a:gd fmla="*/ 0 h 62" name="T5"/>
                  <a:gd fmla="*/ 62 w 62" name="T6"/>
                  <a:gd fmla="*/ 31 h 62" name="T7"/>
                  <a:gd fmla="*/ 31 w 62" name="T8"/>
                  <a:gd fmla="*/ 62 h 62" name="T9"/>
                  <a:gd fmla="*/ 31 w 62" name="T10"/>
                  <a:gd fmla="*/ 11 h 62" name="T11"/>
                  <a:gd fmla="*/ 11 w 62" name="T12"/>
                  <a:gd fmla="*/ 31 h 62" name="T13"/>
                  <a:gd fmla="*/ 31 w 62" name="T14"/>
                  <a:gd fmla="*/ 51 h 62" name="T15"/>
                  <a:gd fmla="*/ 51 w 62" name="T16"/>
                  <a:gd fmla="*/ 31 h 62" name="T17"/>
                  <a:gd fmla="*/ 31 w 62" name="T18"/>
                  <a:gd fmla="*/ 11 h 6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2" w="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dist"/>
                <a:endParaRPr altLang="en-US" lang="zh-CN" sz="2133">
                  <a:solidFill>
                    <a:schemeClr val="tx1">
                      <a:lumMod val="95000"/>
                      <a:lumOff val="5000"/>
                    </a:schemeClr>
                  </a:solidFill>
                  <a:cs typeface="+mn-ea"/>
                  <a:sym typeface="+mn-lt"/>
                </a:endParaRPr>
              </a:p>
            </p:txBody>
          </p:sp>
          <p:sp>
            <p:nvSpPr>
              <p:cNvPr id="12" name="Freeform 13">
                <a:extLst>
                  <a:ext uri="{FF2B5EF4-FFF2-40B4-BE49-F238E27FC236}">
                    <a16:creationId xmlns:a16="http://schemas.microsoft.com/office/drawing/2014/main" id="{E650BCEB-51C7-4138-873E-9F5D0F7694FB}"/>
                  </a:ext>
                </a:extLst>
              </p:cNvPr>
              <p:cNvSpPr/>
              <p:nvPr/>
            </p:nvSpPr>
            <p:spPr bwMode="auto">
              <a:xfrm>
                <a:off x="860980" y="3643355"/>
                <a:ext cx="100336" cy="54471"/>
              </a:xfrm>
              <a:custGeom>
                <a:gdLst>
                  <a:gd fmla="*/ 111 w 116" name="T0"/>
                  <a:gd fmla="*/ 63 h 63" name="T1"/>
                  <a:gd fmla="*/ 105 w 116" name="T2"/>
                  <a:gd fmla="*/ 58 h 63" name="T3"/>
                  <a:gd fmla="*/ 58 w 116" name="T4"/>
                  <a:gd fmla="*/ 11 h 63" name="T5"/>
                  <a:gd fmla="*/ 11 w 116" name="T6"/>
                  <a:gd fmla="*/ 58 h 63" name="T7"/>
                  <a:gd fmla="*/ 6 w 116" name="T8"/>
                  <a:gd fmla="*/ 63 h 63" name="T9"/>
                  <a:gd fmla="*/ 0 w 116" name="T10"/>
                  <a:gd fmla="*/ 58 h 63" name="T11"/>
                  <a:gd fmla="*/ 58 w 116" name="T12"/>
                  <a:gd fmla="*/ 0 h 63" name="T13"/>
                  <a:gd fmla="*/ 116 w 116" name="T14"/>
                  <a:gd fmla="*/ 58 h 63" name="T15"/>
                  <a:gd fmla="*/ 111 w 116" name="T16"/>
                  <a:gd fmla="*/ 63 h 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115">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dist"/>
                <a:endParaRPr altLang="en-US" lang="zh-CN" sz="2133">
                  <a:solidFill>
                    <a:schemeClr val="tx1">
                      <a:lumMod val="95000"/>
                      <a:lumOff val="5000"/>
                    </a:schemeClr>
                  </a:solidFill>
                  <a:cs typeface="+mn-ea"/>
                  <a:sym typeface="+mn-lt"/>
                </a:endParaRPr>
              </a:p>
            </p:txBody>
          </p:sp>
        </p:grpSp>
      </p:grpSp>
      <p:sp>
        <p:nvSpPr>
          <p:cNvPr id="19" name="矩形 18">
            <a:extLst>
              <a:ext uri="{FF2B5EF4-FFF2-40B4-BE49-F238E27FC236}">
                <a16:creationId xmlns:a16="http://schemas.microsoft.com/office/drawing/2014/main" id="{FD93B164-AB8D-4932-B923-06ED522E65D5}"/>
              </a:ext>
            </a:extLst>
          </p:cNvPr>
          <p:cNvSpPr/>
          <p:nvPr/>
        </p:nvSpPr>
        <p:spPr>
          <a:xfrm>
            <a:off x="7079962" y="3516168"/>
            <a:ext cx="1706880" cy="3352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en-US" lang="zh-CN" sz="1600">
                <a:solidFill>
                  <a:schemeClr val="tx1">
                    <a:lumMod val="95000"/>
                    <a:lumOff val="5000"/>
                  </a:schemeClr>
                </a:solidFill>
                <a:cs typeface="+mn-ea"/>
                <a:sym typeface="+mn-lt"/>
              </a:rPr>
              <a:t>汇报人：优页PPT</a:t>
            </a:r>
          </a:p>
        </p:txBody>
      </p:sp>
      <p:sp>
        <p:nvSpPr>
          <p:cNvPr id="20" name="文本占位符 2">
            <a:extLst>
              <a:ext uri="{FF2B5EF4-FFF2-40B4-BE49-F238E27FC236}">
                <a16:creationId xmlns:a16="http://schemas.microsoft.com/office/drawing/2014/main" id="{FAEE7061-43E6-415D-A149-9C63A4305539}"/>
              </a:ext>
            </a:extLst>
          </p:cNvPr>
          <p:cNvSpPr txBox="1"/>
          <p:nvPr/>
        </p:nvSpPr>
        <p:spPr>
          <a:xfrm>
            <a:off x="2248667" y="4043511"/>
            <a:ext cx="8017396" cy="518160"/>
          </a:xfrm>
          <a:prstGeom prst="rect">
            <a:avLst/>
          </a:prstGeom>
          <a:noFill/>
        </p:spPr>
        <p:txBody>
          <a:bodyPr anchor="ctr" bIns="60960" lIns="121920" rIns="121920" rtlCol="0" tIns="60960" vert="horz" wrap="square">
            <a:spAutoFit/>
          </a:bodyPr>
          <a:lstStyle>
            <a:lvl1pPr algn="ctr" defTabSz="914400" eaLnBrk="1" hangingPunct="1" indent="-228600" latinLnBrk="0" marL="228600" rtl="0">
              <a:lnSpc>
                <a:spcPct val="90000"/>
              </a:lnSpc>
              <a:spcBef>
                <a:spcPts val="1000"/>
              </a:spcBef>
              <a:buFont charset="0" panose="020b0604020202020204" pitchFamily="34" typeface="Arial"/>
              <a:buChar char="•"/>
              <a:defRPr altLang="en-US" b="1" i="0" kern="1200" lang="zh-CN" sz="1800">
                <a:solidFill>
                  <a:schemeClr val="bg1"/>
                </a:solidFill>
                <a:effectLst>
                  <a:outerShdw algn="tl" blurRad="38100" dir="2700000" dist="38100">
                    <a:srgbClr val="000000">
                      <a:alpha val="43137"/>
                    </a:srgbClr>
                  </a:outerShdw>
                </a:effectLst>
                <a:latin typeface="+mn-lt"/>
                <a:ea typeface="+mn-ea"/>
                <a:cs typeface="+mn-ea"/>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l" indent="0" marL="0">
              <a:lnSpc>
                <a:spcPct val="130000"/>
              </a:lnSpc>
              <a:buNone/>
            </a:pPr>
            <a:r>
              <a:rPr b="0" lang="en-US" sz="1000">
                <a:solidFill>
                  <a:schemeClr val="tx1">
                    <a:lumMod val="95000"/>
                    <a:lumOff val="5000"/>
                  </a:schemeClr>
                </a:solidFill>
                <a:effectLst/>
                <a:sym typeface="+mn-lt"/>
              </a:rPr>
              <a:t>CSASAADAstudio sales template, a more beautiful template please magic rainMagic rain studio sales template, a moreMagic rain studio sales template, a more beautiful template please magic</a:t>
            </a:r>
          </a:p>
        </p:txBody>
      </p:sp>
      <p:sp>
        <p:nvSpPr>
          <p:cNvPr id="21" name="矩形 20">
            <a:extLst>
              <a:ext uri="{FF2B5EF4-FFF2-40B4-BE49-F238E27FC236}">
                <a16:creationId xmlns:a16="http://schemas.microsoft.com/office/drawing/2014/main" id="{11DD123A-BEB6-410C-AD52-07869300DD11}"/>
              </a:ext>
            </a:extLst>
          </p:cNvPr>
          <p:cNvSpPr/>
          <p:nvPr/>
        </p:nvSpPr>
        <p:spPr>
          <a:xfrm>
            <a:off x="2284523" y="3231462"/>
            <a:ext cx="3956502" cy="1432560"/>
          </a:xfrm>
          <a:prstGeom prst="rect">
            <a:avLst/>
          </a:prstGeom>
        </p:spPr>
        <p:txBody>
          <a:bodyPr wrap="square">
            <a:spAutoFit/>
          </a:bodyPr>
          <a:lstStyle/>
          <a:p>
            <a:pPr algn="dist"/>
            <a:r>
              <a:rPr altLang="zh-CN" lang="en-US" sz="4400">
                <a:solidFill>
                  <a:schemeClr val="tx1">
                    <a:lumMod val="95000"/>
                    <a:lumOff val="5000"/>
                  </a:schemeClr>
                </a:solidFill>
                <a:cs typeface="+mn-ea"/>
                <a:sym typeface="+mn-lt"/>
              </a:rPr>
              <a:t>POWERPOINT</a:t>
            </a:r>
          </a:p>
        </p:txBody>
      </p:sp>
      <p:sp>
        <p:nvSpPr>
          <p:cNvPr id="23" name="矩形 22">
            <a:extLst>
              <a:ext uri="{FF2B5EF4-FFF2-40B4-BE49-F238E27FC236}">
                <a16:creationId xmlns:a16="http://schemas.microsoft.com/office/drawing/2014/main" id="{DB825D14-4E42-4608-B469-E792F3431164}"/>
              </a:ext>
            </a:extLst>
          </p:cNvPr>
          <p:cNvSpPr/>
          <p:nvPr/>
        </p:nvSpPr>
        <p:spPr>
          <a:xfrm>
            <a:off x="1247670" y="1381698"/>
            <a:ext cx="10007518" cy="4037467"/>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pic>
        <p:nvPicPr>
          <p:cNvPr id="24" name="Picture 15">
            <a:extLst>
              <a:ext uri="{FF2B5EF4-FFF2-40B4-BE49-F238E27FC236}">
                <a16:creationId xmlns:a16="http://schemas.microsoft.com/office/drawing/2014/main" id="{C0444D31-4B3B-496A-A98D-1BA4A9088677}"/>
              </a:ext>
            </a:extLst>
          </p:cNvPr>
          <p:cNvPicPr>
            <a:picLocks noChangeAspect="1"/>
          </p:cNvPicPr>
          <p:nvPr/>
        </p:nvPicPr>
        <p:blipFill>
          <a:blip r:embed="rId5">
            <a:extLst>
              <a:ext uri="{28A0092B-C50C-407E-A947-70E740481C1C}">
                <a14:useLocalDpi val="0"/>
              </a:ext>
            </a:extLst>
          </a:blip>
          <a:stretch>
            <a:fillRect/>
          </a:stretch>
        </p:blipFill>
        <p:spPr>
          <a:xfrm flipH="1" rot="5400000">
            <a:off x="5827063" y="899213"/>
            <a:ext cx="914067" cy="10301852"/>
          </a:xfrm>
          <a:prstGeom prst="rect">
            <a:avLst/>
          </a:prstGeom>
        </p:spPr>
      </p:pic>
    </p:spTree>
    <p:extLst>
      <p:ext uri="{BB962C8B-B14F-4D97-AF65-F5344CB8AC3E}">
        <p14:creationId val="764086818"/>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2">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1+#ppt_w/2"/>
                                          </p:val>
                                        </p:tav>
                                        <p:tav tm="100000">
                                          <p:val>
                                            <p:strVal val="#ppt_x"/>
                                          </p:val>
                                        </p:tav>
                                      </p:tavLst>
                                    </p:anim>
                                    <p:anim calcmode="lin" valueType="num">
                                      <p:cBhvr additive="base">
                                        <p:cTn dur="500" fill="hold" id="8"/>
                                        <p:tgtEl>
                                          <p:spTgt spid="7"/>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1" presetSubtype="0">
                                  <p:stCondLst>
                                    <p:cond delay="0"/>
                                  </p:stCondLst>
                                  <p:iterate type="lt">
                                    <p:tmPct val="10000"/>
                                  </p:iterate>
                                  <p:childTnLst>
                                    <p:set>
                                      <p:cBhvr>
                                        <p:cTn dur="1" fill="hold" id="11">
                                          <p:stCondLst>
                                            <p:cond delay="0"/>
                                          </p:stCondLst>
                                        </p:cTn>
                                        <p:tgtEl>
                                          <p:spTgt spid="21"/>
                                        </p:tgtEl>
                                        <p:attrNameLst>
                                          <p:attrName>style.visibility</p:attrName>
                                        </p:attrNameLst>
                                      </p:cBhvr>
                                      <p:to>
                                        <p:strVal val="visible"/>
                                      </p:to>
                                    </p:set>
                                    <p:anim calcmode="lin" valueType="num">
                                      <p:cBhvr>
                                        <p:cTn dur="500" fill="hold" id="12"/>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
                                        <p:tgtEl>
                                          <p:spTgt spid="21"/>
                                        </p:tgtEl>
                                        <p:attrNameLst>
                                          <p:attrName>ppt_y</p:attrName>
                                        </p:attrNameLst>
                                      </p:cBhvr>
                                      <p:tavLst>
                                        <p:tav tm="0">
                                          <p:val>
                                            <p:strVal val="#ppt_y"/>
                                          </p:val>
                                        </p:tav>
                                        <p:tav tm="100000">
                                          <p:val>
                                            <p:strVal val="#ppt_y"/>
                                          </p:val>
                                        </p:tav>
                                      </p:tavLst>
                                    </p:anim>
                                    <p:anim calcmode="lin" valueType="num">
                                      <p:cBhvr>
                                        <p:cTn dur="500" fill="hold" id="14"/>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5"/>
                                        <p:tgtEl>
                                          <p:spTgt spid="2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6" tmFilter="0,0; .5, 1; 1, 1"/>
                                        <p:tgtEl>
                                          <p:spTgt spid="21"/>
                                        </p:tgtEl>
                                      </p:cBhvr>
                                    </p:animEffect>
                                  </p:childTnLst>
                                </p:cTn>
                              </p:par>
                            </p:childTnLst>
                          </p:cTn>
                        </p:par>
                        <p:par>
                          <p:cTn fill="hold" id="17" nodeType="afterGroup">
                            <p:stCondLst>
                              <p:cond delay="1000"/>
                            </p:stCondLst>
                            <p:childTnLst>
                              <p:par>
                                <p:cTn fill="hold" id="18" nodeType="afterEffect" presetClass="entr" presetID="2" presetSubtype="2">
                                  <p:stCondLst>
                                    <p:cond delay="0"/>
                                  </p:stCondLst>
                                  <p:childTnLst>
                                    <p:set>
                                      <p:cBhvr>
                                        <p:cTn dur="1" fill="hold" id="19">
                                          <p:stCondLst>
                                            <p:cond delay="0"/>
                                          </p:stCondLst>
                                        </p:cTn>
                                        <p:tgtEl>
                                          <p:spTgt spid="8"/>
                                        </p:tgtEl>
                                        <p:attrNameLst>
                                          <p:attrName>style.visibility</p:attrName>
                                        </p:attrNameLst>
                                      </p:cBhvr>
                                      <p:to>
                                        <p:strVal val="visible"/>
                                      </p:to>
                                    </p:set>
                                    <p:anim calcmode="lin" valueType="num">
                                      <p:cBhvr additive="base">
                                        <p:cTn dur="500" fill="hold" id="20"/>
                                        <p:tgtEl>
                                          <p:spTgt spid="8"/>
                                        </p:tgtEl>
                                        <p:attrNameLst>
                                          <p:attrName>ppt_x</p:attrName>
                                        </p:attrNameLst>
                                      </p:cBhvr>
                                      <p:tavLst>
                                        <p:tav tm="0">
                                          <p:val>
                                            <p:strVal val="1+#ppt_w/2"/>
                                          </p:val>
                                        </p:tav>
                                        <p:tav tm="100000">
                                          <p:val>
                                            <p:strVal val="#ppt_x"/>
                                          </p:val>
                                        </p:tav>
                                      </p:tavLst>
                                    </p:anim>
                                    <p:anim calcmode="lin" valueType="num">
                                      <p:cBhvr additive="base">
                                        <p:cTn dur="500" fill="hold" id="21"/>
                                        <p:tgtEl>
                                          <p:spTgt spid="8"/>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1500"/>
                            </p:stCondLst>
                            <p:childTnLst>
                              <p:par>
                                <p:cTn fill="hold" grpId="0" id="23" nodeType="afterEffect" presetClass="entr" presetID="2" presetSubtype="2">
                                  <p:stCondLst>
                                    <p:cond delay="0"/>
                                  </p:stCondLst>
                                  <p:childTnLst>
                                    <p:set>
                                      <p:cBhvr>
                                        <p:cTn dur="1" fill="hold" id="24">
                                          <p:stCondLst>
                                            <p:cond delay="0"/>
                                          </p:stCondLst>
                                        </p:cTn>
                                        <p:tgtEl>
                                          <p:spTgt spid="19"/>
                                        </p:tgtEl>
                                        <p:attrNameLst>
                                          <p:attrName>style.visibility</p:attrName>
                                        </p:attrNameLst>
                                      </p:cBhvr>
                                      <p:to>
                                        <p:strVal val="visible"/>
                                      </p:to>
                                    </p:set>
                                    <p:anim calcmode="lin" valueType="num">
                                      <p:cBhvr additive="base">
                                        <p:cTn dur="500" fill="hold" id="25"/>
                                        <p:tgtEl>
                                          <p:spTgt spid="19"/>
                                        </p:tgtEl>
                                        <p:attrNameLst>
                                          <p:attrName>ppt_x</p:attrName>
                                        </p:attrNameLst>
                                      </p:cBhvr>
                                      <p:tavLst>
                                        <p:tav tm="0">
                                          <p:val>
                                            <p:strVal val="1+#ppt_w/2"/>
                                          </p:val>
                                        </p:tav>
                                        <p:tav tm="100000">
                                          <p:val>
                                            <p:strVal val="#ppt_x"/>
                                          </p:val>
                                        </p:tav>
                                      </p:tavLst>
                                    </p:anim>
                                    <p:anim calcmode="lin" valueType="num">
                                      <p:cBhvr additive="base">
                                        <p:cTn dur="500" fill="hold" id="26"/>
                                        <p:tgtEl>
                                          <p:spTgt spid="19"/>
                                        </p:tgtEl>
                                        <p:attrNameLst>
                                          <p:attrName>ppt_y</p:attrName>
                                        </p:attrNameLst>
                                      </p:cBhvr>
                                      <p:tavLst>
                                        <p:tav tm="0">
                                          <p:val>
                                            <p:strVal val="#ppt_y"/>
                                          </p:val>
                                        </p:tav>
                                        <p:tav tm="100000">
                                          <p:val>
                                            <p:strVal val="#ppt_y"/>
                                          </p:val>
                                        </p:tav>
                                      </p:tavLst>
                                    </p:anim>
                                  </p:childTnLst>
                                </p:cTn>
                              </p:par>
                            </p:childTnLst>
                          </p:cTn>
                        </p:par>
                        <p:par>
                          <p:cTn fill="hold" id="27" nodeType="afterGroup">
                            <p:stCondLst>
                              <p:cond delay="2000"/>
                            </p:stCondLst>
                            <p:childTnLst>
                              <p:par>
                                <p:cTn fill="hold" grpId="0" id="28" nodeType="afterEffect" presetClass="entr" presetID="2" presetSubtype="2">
                                  <p:stCondLst>
                                    <p:cond delay="0"/>
                                  </p:stCondLst>
                                  <p:childTnLst>
                                    <p:set>
                                      <p:cBhvr>
                                        <p:cTn dur="1" fill="hold" id="29">
                                          <p:stCondLst>
                                            <p:cond delay="0"/>
                                          </p:stCondLst>
                                        </p:cTn>
                                        <p:tgtEl>
                                          <p:spTgt spid="20"/>
                                        </p:tgtEl>
                                        <p:attrNameLst>
                                          <p:attrName>style.visibility</p:attrName>
                                        </p:attrNameLst>
                                      </p:cBhvr>
                                      <p:to>
                                        <p:strVal val="visible"/>
                                      </p:to>
                                    </p:set>
                                    <p:anim calcmode="lin" valueType="num">
                                      <p:cBhvr additive="base">
                                        <p:cTn dur="500" fill="hold" id="30"/>
                                        <p:tgtEl>
                                          <p:spTgt spid="20"/>
                                        </p:tgtEl>
                                        <p:attrNameLst>
                                          <p:attrName>ppt_x</p:attrName>
                                        </p:attrNameLst>
                                      </p:cBhvr>
                                      <p:tavLst>
                                        <p:tav tm="0">
                                          <p:val>
                                            <p:strVal val="1+#ppt_w/2"/>
                                          </p:val>
                                        </p:tav>
                                        <p:tav tm="100000">
                                          <p:val>
                                            <p:strVal val="#ppt_x"/>
                                          </p:val>
                                        </p:tav>
                                      </p:tavLst>
                                    </p:anim>
                                    <p:anim calcmode="lin" valueType="num">
                                      <p:cBhvr additive="base">
                                        <p:cTn dur="500" fill="hold" id="31"/>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9"/>
      <p:bldP grpId="0" spid="20"/>
      <p:bldP grpId="0" spid="21"/>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任意多边形 2"/>
          <p:cNvSpPr/>
          <p:nvPr/>
        </p:nvSpPr>
        <p:spPr>
          <a:xfrm>
            <a:off x="2242517" y="2946258"/>
            <a:ext cx="596900" cy="656791"/>
          </a:xfrm>
          <a:custGeom>
            <a:gdLst>
              <a:gd name="connsiteX0" fmla="*/ 0 w 576448"/>
              <a:gd name="connsiteY0" fmla="*/ 0 h 576263"/>
              <a:gd name="connsiteX1" fmla="*/ 575933 w 576448"/>
              <a:gd name="connsiteY1" fmla="*/ 576263 h 576263"/>
              <a:gd name="connsiteX2" fmla="*/ 576263 w 576448"/>
              <a:gd name="connsiteY2" fmla="*/ 0 h 576263"/>
              <a:gd name="connsiteX3" fmla="*/ 0 w 576448"/>
              <a:gd name="connsiteY3" fmla="*/ 0 h 576263"/>
            </a:gdLst>
            <a:cxnLst>
              <a:cxn ang="0">
                <a:pos x="connsiteX0" y="connsiteY0"/>
              </a:cxn>
              <a:cxn ang="0">
                <a:pos x="connsiteX1" y="connsiteY1"/>
              </a:cxn>
              <a:cxn ang="0">
                <a:pos x="connsiteX2" y="connsiteY2"/>
              </a:cxn>
              <a:cxn ang="0">
                <a:pos x="connsiteX3" y="connsiteY3"/>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4" name="矩形 3"/>
          <p:cNvSpPr/>
          <p:nvPr/>
        </p:nvSpPr>
        <p:spPr>
          <a:xfrm>
            <a:off x="2832100" y="2949865"/>
            <a:ext cx="9359900"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smtClean="0">
                <a:solidFill>
                  <a:prstClr val="white"/>
                </a:solidFill>
                <a:effectLst>
                  <a:outerShdw blurRad="38100" dist="38100" dir="2700000" algn="tl">
                    <a:srgbClr val="000000">
                      <a:alpha val="43137"/>
                    </a:srgbClr>
                  </a:outerShdw>
                </a:effectLst>
                <a:latin typeface="微软雅黑" pitchFamily="34" charset="-122"/>
                <a:ea typeface="微软雅黑" panose="020b0503020204020204" pitchFamily="34" charset="-122"/>
                <a:cs typeface="Meiryo" panose="020b0604030504040204" pitchFamily="34" charset="-128"/>
              </a:rPr>
              <a:t>www.youyedoc.com</a:t>
            </a:r>
          </a:p>
        </p:txBody>
      </p:sp>
      <p:sp>
        <p:nvSpPr>
          <p:cNvPr id="7" name="矩形 6"/>
          <p:cNvSpPr/>
          <p:nvPr/>
        </p:nvSpPr>
        <p:spPr>
          <a:xfrm>
            <a:off x="1" y="2182092"/>
            <a:ext cx="9312276"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200" spc="200">
                <a:solidFill>
                  <a:srgbClr val="FFFFFF"/>
                </a:solidFill>
                <a:effectLst>
                  <a:outerShdw blurRad="50800" dist="38100" algn="l" rotWithShape="0">
                    <a:prstClr val="black">
                      <a:alpha val="40000"/>
                    </a:prstClr>
                  </a:outerShdw>
                </a:effectLst>
                <a:latin typeface="微软雅黑" pitchFamily="34" charset="-122"/>
                <a:ea typeface="微软雅黑" panose="020b0503020204020204" pitchFamily="34" charset="-122"/>
              </a:rPr>
              <a:t>                   更多精品PPT资源尽在—优页PPT！</a:t>
            </a:r>
          </a:p>
        </p:txBody>
      </p:sp>
      <p:sp>
        <p:nvSpPr>
          <p:cNvPr id="6" name="直角三角形 5"/>
          <p:cNvSpPr/>
          <p:nvPr/>
        </p:nvSpPr>
        <p:spPr>
          <a:xfrm>
            <a:off x="9312275" y="2178052"/>
            <a:ext cx="853701" cy="779317"/>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a:solidFill>
                  <a:srgbClr val="EEECE1">
                    <a:lumMod val="25000"/>
                  </a:srgbClr>
                </a:solidFill>
                <a:latin typeface="微软雅黑" pitchFamily="34" charset="-122"/>
                <a:ea typeface="微软雅黑" panose="020b0503020204020204" pitchFamily="34" charset="-122"/>
              </a:rPr>
              <a:t>PPT模板下载：www.youyedoc.com/moban/         节日PPT模板：www.youyedoc.com/jieri/</a:t>
            </a:r>
          </a:p>
          <a:p>
            <a:pPr>
              <a:lnSpc>
                <a:spcPts val="2400"/>
              </a:lnSpc>
            </a:pPr>
            <a:r>
              <a:rPr lang="en-US" altLang="zh-CN" sz="1200" kern="0">
                <a:solidFill>
                  <a:srgbClr val="EEECE1">
                    <a:lumMod val="25000"/>
                  </a:srgbClr>
                </a:solidFill>
                <a:latin typeface="微软雅黑" pitchFamily="34" charset="-122"/>
                <a:ea typeface="微软雅黑" panose="020b0503020204020204" pitchFamily="34" charset="-122"/>
              </a:rPr>
              <a:t>PPT背景图片：www.youyedoc.com/beijing/          PPT图表下载：www.youyedoc.com/tubiao/</a:t>
            </a:r>
          </a:p>
          <a:p>
            <a:pPr>
              <a:lnSpc>
                <a:spcPts val="2400"/>
              </a:lnSpc>
            </a:pPr>
            <a:r>
              <a:rPr lang="en-US" altLang="zh-CN" sz="1200" kern="0">
                <a:solidFill>
                  <a:srgbClr val="EEECE1">
                    <a:lumMod val="25000"/>
                  </a:srgbClr>
                </a:solidFill>
                <a:latin typeface="微软雅黑" pitchFamily="34" charset="-122"/>
                <a:ea typeface="微软雅黑" panose="020b0503020204020204" pitchFamily="34" charset="-122"/>
              </a:rPr>
              <a:t>PPT素材下载： www.youyedoc.com/sucai/            PPT教程下载：www.youyedoc.com/jiaocheng/</a:t>
            </a:r>
          </a:p>
          <a:p>
            <a:pPr>
              <a:lnSpc>
                <a:spcPts val="2400"/>
              </a:lnSpc>
            </a:pPr>
            <a:r>
              <a:rPr lang="en-US" altLang="zh-CN" sz="1200" kern="0">
                <a:solidFill>
                  <a:srgbClr val="EEECE1">
                    <a:lumMod val="25000"/>
                  </a:srgbClr>
                </a:solidFill>
                <a:latin typeface="微软雅黑" pitchFamily="34" charset="-122"/>
                <a:ea typeface="微软雅黑" panose="020b0503020204020204" pitchFamily="34" charset="-122"/>
              </a:rPr>
              <a:t>字体下载：http://www.youyedoc.com/ziti/            绘本故事PPT：http://www.youyedoc.com/gushi/</a:t>
            </a:r>
          </a:p>
        </p:txBody>
      </p:sp>
    </p:spTree>
    <p:extLst>
      <p:ext uri="{BB962C8B-B14F-4D97-AF65-F5344CB8AC3E}">
        <p14:creationId xmlns:p14="http://schemas.microsoft.com/office/powerpoint/2010/main" val="974950908"/>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5" name="组合 24">
            <a:extLst>
              <a:ext uri="{FF2B5EF4-FFF2-40B4-BE49-F238E27FC236}">
                <a16:creationId xmlns:a16="http://schemas.microsoft.com/office/drawing/2014/main" id="{41E86DB5-2259-4C97-8718-43350C4DC681}"/>
              </a:ext>
            </a:extLst>
          </p:cNvPr>
          <p:cNvGrpSpPr/>
          <p:nvPr/>
        </p:nvGrpSpPr>
        <p:grpSpPr>
          <a:xfrm>
            <a:off x="-38514" y="-8112"/>
            <a:ext cx="13670930" cy="6866112"/>
            <a:chOff x="-38514" y="-8112"/>
            <a:chExt cx="13670930" cy="6866112"/>
          </a:xfrm>
        </p:grpSpPr>
        <p:pic>
          <p:nvPicPr>
            <p:cNvPr id="3" name="图片 2">
              <a:extLst>
                <a:ext uri="{FF2B5EF4-FFF2-40B4-BE49-F238E27FC236}">
                  <a16:creationId xmlns:a16="http://schemas.microsoft.com/office/drawing/2014/main" id="{77F26AEF-E04F-4A54-B427-2A8B95CF3C66}"/>
                </a:ext>
              </a:extLst>
            </p:cNvPr>
            <p:cNvPicPr>
              <a:picLocks noChangeAspect="1"/>
            </p:cNvPicPr>
            <p:nvPr/>
          </p:nvPicPr>
          <p:blipFill>
            <a:blip r:embed="rId3">
              <a:extLst>
                <a:ext uri="{28A0092B-C50C-407E-A947-70E740481C1C}">
                  <a14:useLocalDpi val="0"/>
                </a:ext>
              </a:extLst>
            </a:blip>
            <a:stretch>
              <a:fillRect/>
            </a:stretch>
          </p:blipFill>
          <p:spPr>
            <a:xfrm>
              <a:off x="-38514" y="0"/>
              <a:ext cx="6858000" cy="6858000"/>
            </a:xfrm>
            <a:prstGeom prst="rect">
              <a:avLst/>
            </a:prstGeom>
          </p:spPr>
        </p:pic>
        <p:pic>
          <p:nvPicPr>
            <p:cNvPr id="22" name="图片 21">
              <a:extLst>
                <a:ext uri="{FF2B5EF4-FFF2-40B4-BE49-F238E27FC236}">
                  <a16:creationId xmlns:a16="http://schemas.microsoft.com/office/drawing/2014/main" id="{D0DBFB29-28A5-4F64-BA27-D1F00B97D64A}"/>
                </a:ext>
              </a:extLst>
            </p:cNvPr>
            <p:cNvPicPr>
              <a:picLocks noChangeAspect="1"/>
            </p:cNvPicPr>
            <p:nvPr/>
          </p:nvPicPr>
          <p:blipFill>
            <a:blip r:embed="rId4">
              <a:extLst>
                <a:ext uri="{28A0092B-C50C-407E-A947-70E740481C1C}">
                  <a14:useLocalDpi val="0"/>
                </a:ext>
              </a:extLst>
            </a:blip>
            <a:stretch>
              <a:fillRect/>
            </a:stretch>
          </p:blipFill>
          <p:spPr>
            <a:xfrm flipH="1">
              <a:off x="6812930" y="-8112"/>
              <a:ext cx="6819486" cy="6858000"/>
            </a:xfrm>
            <a:prstGeom prst="rect">
              <a:avLst/>
            </a:prstGeom>
          </p:spPr>
        </p:pic>
      </p:grpSp>
      <p:sp>
        <p:nvSpPr>
          <p:cNvPr id="4" name="矩形 3">
            <a:extLst>
              <a:ext uri="{FF2B5EF4-FFF2-40B4-BE49-F238E27FC236}">
                <a16:creationId xmlns:a16="http://schemas.microsoft.com/office/drawing/2014/main" id="{98481F9E-056B-4555-B178-33E5611BCAE2}"/>
              </a:ext>
            </a:extLst>
          </p:cNvPr>
          <p:cNvSpPr/>
          <p:nvPr/>
        </p:nvSpPr>
        <p:spPr>
          <a:xfrm>
            <a:off x="-172720" y="2936240"/>
            <a:ext cx="12364720" cy="3585140"/>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3" name="矩形 22">
            <a:extLst>
              <a:ext uri="{FF2B5EF4-FFF2-40B4-BE49-F238E27FC236}">
                <a16:creationId xmlns:a16="http://schemas.microsoft.com/office/drawing/2014/main" id="{DB825D14-4E42-4608-B469-E792F3431164}"/>
              </a:ext>
            </a:extLst>
          </p:cNvPr>
          <p:cNvSpPr/>
          <p:nvPr/>
        </p:nvSpPr>
        <p:spPr>
          <a:xfrm>
            <a:off x="162560" y="3129280"/>
            <a:ext cx="11795760" cy="3204285"/>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pic>
        <p:nvPicPr>
          <p:cNvPr id="24" name="Picture 15">
            <a:extLst>
              <a:ext uri="{FF2B5EF4-FFF2-40B4-BE49-F238E27FC236}">
                <a16:creationId xmlns:a16="http://schemas.microsoft.com/office/drawing/2014/main" id="{C0444D31-4B3B-496A-A98D-1BA4A9088677}"/>
              </a:ext>
            </a:extLst>
          </p:cNvPr>
          <p:cNvPicPr>
            <a:picLocks noChangeAspect="1"/>
          </p:cNvPicPr>
          <p:nvPr/>
        </p:nvPicPr>
        <p:blipFill>
          <a:blip r:embed="rId5">
            <a:extLst>
              <a:ext uri="{28A0092B-C50C-407E-A947-70E740481C1C}">
                <a14:useLocalDpi val="0"/>
              </a:ext>
            </a:extLst>
          </a:blip>
          <a:stretch>
            <a:fillRect/>
          </a:stretch>
        </p:blipFill>
        <p:spPr>
          <a:xfrm flipH="1" rot="5400000">
            <a:off x="5827063" y="1803453"/>
            <a:ext cx="914067" cy="10301852"/>
          </a:xfrm>
          <a:prstGeom prst="rect">
            <a:avLst/>
          </a:prstGeom>
        </p:spPr>
      </p:pic>
      <p:sp>
        <p:nvSpPr>
          <p:cNvPr id="17" name="Text Placeholder 3">
            <a:extLst>
              <a:ext uri="{FF2B5EF4-FFF2-40B4-BE49-F238E27FC236}">
                <a16:creationId xmlns:a16="http://schemas.microsoft.com/office/drawing/2014/main" id="{843A0A4C-377F-451B-8990-DFE175D63944}"/>
              </a:ext>
            </a:extLst>
          </p:cNvPr>
          <p:cNvSpPr txBox="1"/>
          <p:nvPr/>
        </p:nvSpPr>
        <p:spPr>
          <a:xfrm>
            <a:off x="4195375" y="3522337"/>
            <a:ext cx="1244600" cy="1341120"/>
          </a:xfrm>
          <a:prstGeom prst="rect">
            <a:avLst/>
          </a:prstGeom>
        </p:spPr>
        <p:txBody>
          <a:bodyPr anchor="ctr" bIns="0" lIns="0" rIns="0" tIns="0" wrap="none">
            <a:spAutoFit/>
          </a:bodyPr>
          <a:lstStyle>
            <a:lvl1pPr algn="ctr" indent="0" marL="0">
              <a:buNone/>
              <a:defRPr b="1" baseline="0" sz="2800">
                <a:solidFill>
                  <a:schemeClr val="tx2">
                    <a:lumMod val="60000"/>
                    <a:lumOff val="40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spcBef>
                <a:spcPct val="20000"/>
              </a:spcBef>
              <a:defRPr/>
            </a:pPr>
            <a:r>
              <a:rPr b="0" lang="en-US" sz="8800">
                <a:solidFill>
                  <a:schemeClr val="accent1"/>
                </a:solidFill>
                <a:cs typeface="+mn-ea"/>
                <a:sym typeface="+mn-lt"/>
              </a:rPr>
              <a:t>01</a:t>
            </a:r>
          </a:p>
        </p:txBody>
      </p:sp>
      <p:sp>
        <p:nvSpPr>
          <p:cNvPr id="18" name="文本框 17">
            <a:extLst>
              <a:ext uri="{FF2B5EF4-FFF2-40B4-BE49-F238E27FC236}">
                <a16:creationId xmlns:a16="http://schemas.microsoft.com/office/drawing/2014/main" id="{72D07BEC-E5BB-4892-A8D7-085794D5BB1F}"/>
              </a:ext>
            </a:extLst>
          </p:cNvPr>
          <p:cNvSpPr txBox="1"/>
          <p:nvPr/>
        </p:nvSpPr>
        <p:spPr>
          <a:xfrm>
            <a:off x="5478621" y="3907152"/>
            <a:ext cx="4203860" cy="861062"/>
          </a:xfrm>
          <a:prstGeom prst="rect">
            <a:avLst/>
          </a:prstGeom>
          <a:noFill/>
        </p:spPr>
        <p:txBody>
          <a:bodyPr bIns="34291" lIns="68580" rIns="68580" rtlCol="0" tIns="34291" wrap="square">
            <a:spAutoFit/>
          </a:bodyPr>
          <a:lstStyle/>
          <a:p>
            <a:pPr algn="dist">
              <a:lnSpc>
                <a:spcPct val="130000"/>
              </a:lnSpc>
            </a:pPr>
            <a:r>
              <a:rPr altLang="en-US" lang="zh-CN" sz="4000">
                <a:solidFill>
                  <a:schemeClr val="tx1">
                    <a:lumMod val="75000"/>
                    <a:lumOff val="25000"/>
                  </a:schemeClr>
                </a:solidFill>
                <a:cs typeface="+mn-ea"/>
                <a:sym typeface="+mn-lt"/>
              </a:rPr>
              <a:t>单击此处添加标题</a:t>
            </a:r>
          </a:p>
        </p:txBody>
      </p:sp>
      <p:cxnSp>
        <p:nvCxnSpPr>
          <p:cNvPr id="26" name="Straight Connector 13">
            <a:extLst>
              <a:ext uri="{FF2B5EF4-FFF2-40B4-BE49-F238E27FC236}">
                <a16:creationId xmlns:a16="http://schemas.microsoft.com/office/drawing/2014/main" id="{D7BE1D56-6458-4E43-91E0-FFAD9C5144C1}"/>
              </a:ext>
            </a:extLst>
          </p:cNvPr>
          <p:cNvCxnSpPr/>
          <p:nvPr/>
        </p:nvCxnSpPr>
        <p:spPr>
          <a:xfrm flipH="1">
            <a:off x="2745529" y="4999779"/>
            <a:ext cx="6936951" cy="0"/>
          </a:xfrm>
          <a:prstGeom prst="line">
            <a:avLst/>
          </a:prstGeom>
          <a:ln cap="sq" w="19050">
            <a:solidFill>
              <a:schemeClr val="accent1"/>
            </a:solidFill>
            <a:prstDash val="solid"/>
            <a:headEnd type="oval"/>
          </a:ln>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a16="http://schemas.microsoft.com/office/drawing/2014/main" id="{001B30E6-31E3-4F94-9AE8-A56D89065628}"/>
              </a:ext>
            </a:extLst>
          </p:cNvPr>
          <p:cNvSpPr txBox="1"/>
          <p:nvPr/>
        </p:nvSpPr>
        <p:spPr>
          <a:xfrm>
            <a:off x="2625692" y="5145827"/>
            <a:ext cx="7178708" cy="603504"/>
          </a:xfrm>
          <a:prstGeom prst="rect">
            <a:avLst/>
          </a:prstGeom>
          <a:noFill/>
        </p:spPr>
        <p:txBody>
          <a:bodyPr rtlCol="0" wrap="square">
            <a:spAutoFit/>
          </a:bodyPr>
          <a:lstStyle/>
          <a:p>
            <a:pPr algn="just">
              <a:lnSpc>
                <a:spcPct val="120000"/>
              </a:lnSpc>
            </a:pPr>
            <a:r>
              <a:rPr altLang="zh-CN" lang="en-US" sz="1400">
                <a:solidFill>
                  <a:schemeClr val="tx1">
                    <a:lumMod val="75000"/>
                    <a:lumOff val="25000"/>
                  </a:schemeClr>
                </a:solidFill>
                <a:cs typeface="+mn-ea"/>
                <a:sym typeface="+mn-lt"/>
              </a:rPr>
              <a:t>Please replace text, click add relevant headline, modify the text content, also can copy your content to this directly.</a:t>
            </a:r>
          </a:p>
        </p:txBody>
      </p:sp>
      <p:sp>
        <p:nvSpPr>
          <p:cNvPr id="28" name="文本框 27">
            <a:extLst>
              <a:ext uri="{FF2B5EF4-FFF2-40B4-BE49-F238E27FC236}">
                <a16:creationId xmlns:a16="http://schemas.microsoft.com/office/drawing/2014/main" id="{7AB5D7EE-3191-4177-AB0B-8C94B9CAD4BE}"/>
              </a:ext>
            </a:extLst>
          </p:cNvPr>
          <p:cNvSpPr txBox="1"/>
          <p:nvPr/>
        </p:nvSpPr>
        <p:spPr>
          <a:xfrm>
            <a:off x="2678703" y="3907463"/>
            <a:ext cx="1531036" cy="861062"/>
          </a:xfrm>
          <a:prstGeom prst="rect">
            <a:avLst/>
          </a:prstGeom>
          <a:noFill/>
        </p:spPr>
        <p:txBody>
          <a:bodyPr bIns="34291" lIns="68580" rIns="68580" rtlCol="0" tIns="34291" wrap="square">
            <a:spAutoFit/>
          </a:bodyPr>
          <a:lstStyle/>
          <a:p>
            <a:pPr>
              <a:lnSpc>
                <a:spcPct val="130000"/>
              </a:lnSpc>
            </a:pPr>
            <a:r>
              <a:rPr altLang="zh-CN" lang="en-US" sz="4000">
                <a:solidFill>
                  <a:schemeClr val="tx1">
                    <a:lumMod val="75000"/>
                    <a:lumOff val="25000"/>
                  </a:schemeClr>
                </a:solidFill>
                <a:cs typeface="+mn-ea"/>
                <a:sym typeface="+mn-lt"/>
              </a:rPr>
              <a:t>PART</a:t>
            </a:r>
          </a:p>
        </p:txBody>
      </p:sp>
    </p:spTree>
    <p:extLst>
      <p:ext uri="{BB962C8B-B14F-4D97-AF65-F5344CB8AC3E}">
        <p14:creationId val="1089681086"/>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2">
                                  <p:stCondLst>
                                    <p:cond delay="0"/>
                                  </p:stCondLst>
                                  <p:childTnLst>
                                    <p:set>
                                      <p:cBhvr>
                                        <p:cTn dur="1" fill="hold" id="6">
                                          <p:stCondLst>
                                            <p:cond delay="0"/>
                                          </p:stCondLst>
                                        </p:cTn>
                                        <p:tgtEl>
                                          <p:spTgt spid="28"/>
                                        </p:tgtEl>
                                        <p:attrNameLst>
                                          <p:attrName>style.visibility</p:attrName>
                                        </p:attrNameLst>
                                      </p:cBhvr>
                                      <p:to>
                                        <p:strVal val="visible"/>
                                      </p:to>
                                    </p:set>
                                    <p:anim calcmode="lin" valueType="num">
                                      <p:cBhvr additive="base">
                                        <p:cTn dur="500" fill="hold" id="7"/>
                                        <p:tgtEl>
                                          <p:spTgt spid="28"/>
                                        </p:tgtEl>
                                        <p:attrNameLst>
                                          <p:attrName>ppt_x</p:attrName>
                                        </p:attrNameLst>
                                      </p:cBhvr>
                                      <p:tavLst>
                                        <p:tav tm="0">
                                          <p:val>
                                            <p:strVal val="1+#ppt_w/2"/>
                                          </p:val>
                                        </p:tav>
                                        <p:tav tm="100000">
                                          <p:val>
                                            <p:strVal val="#ppt_x"/>
                                          </p:val>
                                        </p:tav>
                                      </p:tavLst>
                                    </p:anim>
                                    <p:anim calcmode="lin" valueType="num">
                                      <p:cBhvr additive="base">
                                        <p:cTn dur="500" fill="hold" id="8"/>
                                        <p:tgtEl>
                                          <p:spTgt spid="28"/>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1" id="10" nodeType="afterEffect" presetClass="emph" presetID="26" presetSubtype="0">
                                  <p:stCondLst>
                                    <p:cond delay="0"/>
                                  </p:stCondLst>
                                  <p:childTnLst>
                                    <p:animEffect filter="fade" transition="out">
                                      <p:cBhvr>
                                        <p:cTn dur="500" id="11" tmFilter="0, 0; .2, .5; .8, .5; 1, 0"/>
                                        <p:tgtEl>
                                          <p:spTgt spid="28"/>
                                        </p:tgtEl>
                                      </p:cBhvr>
                                    </p:animEffect>
                                    <p:animScale>
                                      <p:cBhvr>
                                        <p:cTn autoRev="1" dur="250" fill="hold" id="12"/>
                                        <p:tgtEl>
                                          <p:spTgt spid="28"/>
                                        </p:tgtEl>
                                      </p:cBhvr>
                                      <p:by x="105000" y="105000"/>
                                    </p:animScale>
                                  </p:childTnLst>
                                </p:cTn>
                              </p:par>
                            </p:childTnLst>
                          </p:cTn>
                        </p:par>
                        <p:par>
                          <p:cTn fill="hold" id="13" nodeType="afterGroup">
                            <p:stCondLst>
                              <p:cond delay="1000"/>
                            </p:stCondLst>
                            <p:childTnLst>
                              <p:par>
                                <p:cTn fill="hold" grpId="0" id="14" nodeType="afterEffect" presetClass="entr" presetID="2" presetSubtype="8">
                                  <p:stCondLst>
                                    <p:cond delay="0"/>
                                  </p:stCondLst>
                                  <p:childTnLst>
                                    <p:set>
                                      <p:cBhvr>
                                        <p:cTn dur="1" fill="hold" id="15">
                                          <p:stCondLst>
                                            <p:cond delay="0"/>
                                          </p:stCondLst>
                                        </p:cTn>
                                        <p:tgtEl>
                                          <p:spTgt spid="17"/>
                                        </p:tgtEl>
                                        <p:attrNameLst>
                                          <p:attrName>style.visibility</p:attrName>
                                        </p:attrNameLst>
                                      </p:cBhvr>
                                      <p:to>
                                        <p:strVal val="visible"/>
                                      </p:to>
                                    </p:set>
                                    <p:anim calcmode="lin" valueType="num">
                                      <p:cBhvr additive="base">
                                        <p:cTn dur="500" fill="hold" id="16"/>
                                        <p:tgtEl>
                                          <p:spTgt spid="17"/>
                                        </p:tgtEl>
                                        <p:attrNameLst>
                                          <p:attrName>ppt_x</p:attrName>
                                        </p:attrNameLst>
                                      </p:cBhvr>
                                      <p:tavLst>
                                        <p:tav tm="0">
                                          <p:val>
                                            <p:strVal val="0-#ppt_w/2"/>
                                          </p:val>
                                        </p:tav>
                                        <p:tav tm="100000">
                                          <p:val>
                                            <p:strVal val="#ppt_x"/>
                                          </p:val>
                                        </p:tav>
                                      </p:tavLst>
                                    </p:anim>
                                    <p:anim calcmode="lin" valueType="num">
                                      <p:cBhvr additive="base">
                                        <p:cTn dur="500" fill="hold" id="17"/>
                                        <p:tgtEl>
                                          <p:spTgt spid="17"/>
                                        </p:tgtEl>
                                        <p:attrNameLst>
                                          <p:attrName>ppt_y</p:attrName>
                                        </p:attrNameLst>
                                      </p:cBhvr>
                                      <p:tavLst>
                                        <p:tav tm="0">
                                          <p:val>
                                            <p:strVal val="#ppt_y"/>
                                          </p:val>
                                        </p:tav>
                                        <p:tav tm="100000">
                                          <p:val>
                                            <p:strVal val="#ppt_y"/>
                                          </p:val>
                                        </p:tav>
                                      </p:tavLst>
                                    </p:anim>
                                  </p:childTnLst>
                                </p:cTn>
                              </p:par>
                              <p:par>
                                <p:cTn fill="hold" grpId="0" id="18" nodeType="withEffect" presetClass="entr" presetID="2" presetSubtype="2">
                                  <p:stCondLst>
                                    <p:cond delay="0"/>
                                  </p:stCondLst>
                                  <p:childTnLst>
                                    <p:set>
                                      <p:cBhvr>
                                        <p:cTn dur="1" fill="hold" id="19">
                                          <p:stCondLst>
                                            <p:cond delay="0"/>
                                          </p:stCondLst>
                                        </p:cTn>
                                        <p:tgtEl>
                                          <p:spTgt spid="18"/>
                                        </p:tgtEl>
                                        <p:attrNameLst>
                                          <p:attrName>style.visibility</p:attrName>
                                        </p:attrNameLst>
                                      </p:cBhvr>
                                      <p:to>
                                        <p:strVal val="visible"/>
                                      </p:to>
                                    </p:set>
                                    <p:anim calcmode="lin" valueType="num">
                                      <p:cBhvr additive="base">
                                        <p:cTn dur="500" fill="hold" id="20"/>
                                        <p:tgtEl>
                                          <p:spTgt spid="18"/>
                                        </p:tgtEl>
                                        <p:attrNameLst>
                                          <p:attrName>ppt_x</p:attrName>
                                        </p:attrNameLst>
                                      </p:cBhvr>
                                      <p:tavLst>
                                        <p:tav tm="0">
                                          <p:val>
                                            <p:strVal val="1+#ppt_w/2"/>
                                          </p:val>
                                        </p:tav>
                                        <p:tav tm="100000">
                                          <p:val>
                                            <p:strVal val="#ppt_x"/>
                                          </p:val>
                                        </p:tav>
                                      </p:tavLst>
                                    </p:anim>
                                    <p:anim calcmode="lin" valueType="num">
                                      <p:cBhvr additive="base">
                                        <p:cTn dur="500" fill="hold" id="21"/>
                                        <p:tgtEl>
                                          <p:spTgt spid="18"/>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1500"/>
                            </p:stCondLst>
                            <p:childTnLst>
                              <p:par>
                                <p:cTn fill="hold" grpId="1" id="23" nodeType="afterEffect" presetClass="emph" presetID="26" presetSubtype="0">
                                  <p:stCondLst>
                                    <p:cond delay="0"/>
                                  </p:stCondLst>
                                  <p:childTnLst>
                                    <p:animEffect filter="fade" transition="out">
                                      <p:cBhvr>
                                        <p:cTn dur="500" id="24" tmFilter="0, 0; .2, .5; .8, .5; 1, 0"/>
                                        <p:tgtEl>
                                          <p:spTgt spid="18"/>
                                        </p:tgtEl>
                                      </p:cBhvr>
                                    </p:animEffect>
                                    <p:animScale>
                                      <p:cBhvr>
                                        <p:cTn autoRev="1" dur="250" fill="hold" id="25"/>
                                        <p:tgtEl>
                                          <p:spTgt spid="18"/>
                                        </p:tgtEl>
                                      </p:cBhvr>
                                      <p:by x="105000" y="105000"/>
                                    </p:animScale>
                                  </p:childTnLst>
                                </p:cTn>
                              </p:par>
                            </p:childTnLst>
                          </p:cTn>
                        </p:par>
                        <p:par>
                          <p:cTn fill="hold" id="26" nodeType="afterGroup">
                            <p:stCondLst>
                              <p:cond delay="2000"/>
                            </p:stCondLst>
                            <p:childTnLst>
                              <p:par>
                                <p:cTn fill="hold" id="27" nodeType="afterEffect" presetClass="entr" presetID="2" presetSubtype="8">
                                  <p:stCondLst>
                                    <p:cond delay="0"/>
                                  </p:stCondLst>
                                  <p:childTnLst>
                                    <p:set>
                                      <p:cBhvr>
                                        <p:cTn dur="1" fill="hold" id="28">
                                          <p:stCondLst>
                                            <p:cond delay="0"/>
                                          </p:stCondLst>
                                        </p:cTn>
                                        <p:tgtEl>
                                          <p:spTgt spid="26"/>
                                        </p:tgtEl>
                                        <p:attrNameLst>
                                          <p:attrName>style.visibility</p:attrName>
                                        </p:attrNameLst>
                                      </p:cBhvr>
                                      <p:to>
                                        <p:strVal val="visible"/>
                                      </p:to>
                                    </p:set>
                                    <p:anim calcmode="lin" valueType="num">
                                      <p:cBhvr additive="base">
                                        <p:cTn dur="500" fill="hold" id="29"/>
                                        <p:tgtEl>
                                          <p:spTgt spid="26"/>
                                        </p:tgtEl>
                                        <p:attrNameLst>
                                          <p:attrName>ppt_x</p:attrName>
                                        </p:attrNameLst>
                                      </p:cBhvr>
                                      <p:tavLst>
                                        <p:tav tm="0">
                                          <p:val>
                                            <p:strVal val="0-#ppt_w/2"/>
                                          </p:val>
                                        </p:tav>
                                        <p:tav tm="100000">
                                          <p:val>
                                            <p:strVal val="#ppt_x"/>
                                          </p:val>
                                        </p:tav>
                                      </p:tavLst>
                                    </p:anim>
                                    <p:anim calcmode="lin" valueType="num">
                                      <p:cBhvr additive="base">
                                        <p:cTn dur="500" fill="hold" id="30"/>
                                        <p:tgtEl>
                                          <p:spTgt spid="26"/>
                                        </p:tgtEl>
                                        <p:attrNameLst>
                                          <p:attrName>ppt_y</p:attrName>
                                        </p:attrNameLst>
                                      </p:cBhvr>
                                      <p:tavLst>
                                        <p:tav tm="0">
                                          <p:val>
                                            <p:strVal val="#ppt_y"/>
                                          </p:val>
                                        </p:tav>
                                        <p:tav tm="100000">
                                          <p:val>
                                            <p:strVal val="#ppt_y"/>
                                          </p:val>
                                        </p:tav>
                                      </p:tavLst>
                                    </p:anim>
                                  </p:childTnLst>
                                </p:cTn>
                              </p:par>
                            </p:childTnLst>
                          </p:cTn>
                        </p:par>
                      </p:childTnLst>
                    </p:cTn>
                  </p:par>
                  <p:par>
                    <p:cTn fill="hold" id="31" nodeType="clickPar">
                      <p:stCondLst>
                        <p:cond delay="indefinite"/>
                        <p:cond delay="0" evt="onBegin">
                          <p:tn val="30"/>
                        </p:cond>
                      </p:stCondLst>
                      <p:childTnLst>
                        <p:par>
                          <p:cTn fill="hold" id="32" nodeType="afterGroup">
                            <p:stCondLst>
                              <p:cond delay="0"/>
                            </p:stCondLst>
                            <p:childTnLst>
                              <p:par>
                                <p:cTn fill="hold" grpId="0" id="33" nodeType="clickEffect" presetClass="entr" presetID="22" presetSubtype="4">
                                  <p:stCondLst>
                                    <p:cond delay="0"/>
                                  </p:stCondLst>
                                  <p:childTnLst>
                                    <p:set>
                                      <p:cBhvr>
                                        <p:cTn dur="1" fill="hold" id="34">
                                          <p:stCondLst>
                                            <p:cond delay="0"/>
                                          </p:stCondLst>
                                        </p:cTn>
                                        <p:tgtEl>
                                          <p:spTgt spid="27"/>
                                        </p:tgtEl>
                                        <p:attrNameLst>
                                          <p:attrName>style.visibility</p:attrName>
                                        </p:attrNameLst>
                                      </p:cBhvr>
                                      <p:to>
                                        <p:strVal val="visible"/>
                                      </p:to>
                                    </p:set>
                                    <p:animEffect filter="wipe(down)" transition="in">
                                      <p:cBhvr>
                                        <p:cTn dur="500" id="35"/>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1" spid="18"/>
      <p:bldP grpId="0" spid="27"/>
      <p:bldP grpId="0" spid="28"/>
      <p:bldP grpId="1" spid="28"/>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4fa1beeb-2c3c-429c-8c7c-19408bb784df"/>
          <p:cNvGrpSpPr>
            <a:grpSpLocks noChangeAspect="1"/>
          </p:cNvGrpSpPr>
          <p:nvPr/>
        </p:nvGrpSpPr>
        <p:grpSpPr>
          <a:xfrm>
            <a:off x="1770325" y="1412777"/>
            <a:ext cx="8651351" cy="4318097"/>
            <a:chOff x="1770324" y="1412775"/>
            <a:chExt cx="8651351" cy="4318097"/>
          </a:xfrm>
        </p:grpSpPr>
        <p:grpSp>
          <p:nvGrpSpPr>
            <p:cNvPr id="3" name="Group 20"/>
            <p:cNvGrpSpPr/>
            <p:nvPr/>
          </p:nvGrpSpPr>
          <p:grpSpPr>
            <a:xfrm>
              <a:off x="2476500" y="1412775"/>
              <a:ext cx="7239001" cy="3032363"/>
              <a:chOff x="1260866" y="1641971"/>
              <a:chExt cx="9670268" cy="4050804"/>
            </a:xfrm>
          </p:grpSpPr>
          <p:sp>
            <p:nvSpPr>
              <p:cNvPr id="14" name="i$liḋe-Oval 6"/>
              <p:cNvSpPr/>
              <p:nvPr/>
            </p:nvSpPr>
            <p:spPr>
              <a:xfrm>
                <a:off x="1651000" y="4994274"/>
                <a:ext cx="1625600" cy="698501"/>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20b0500000000000000" pitchFamily="34" typeface="Noto Sans S Chinese Regular"/>
                  <a:ea charset="-122" panose="020b0500000000000000" pitchFamily="34" typeface="Noto Sans S Chinese Regular"/>
                  <a:cs typeface="+mn-ea"/>
                  <a:sym typeface="Arial"/>
                </a:endParaRPr>
              </a:p>
            </p:txBody>
          </p:sp>
          <p:sp>
            <p:nvSpPr>
              <p:cNvPr id="15" name="i$liḋe-Teardrop 3"/>
              <p:cNvSpPr/>
              <p:nvPr/>
            </p:nvSpPr>
            <p:spPr>
              <a:xfrm rot="8100000">
                <a:off x="1260866" y="2431847"/>
                <a:ext cx="2405870" cy="2405870"/>
              </a:xfrm>
              <a:prstGeom prst="teardrop">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20b0500000000000000" pitchFamily="34" typeface="Noto Sans S Chinese Regular"/>
                  <a:ea charset="-122" panose="020b0500000000000000" pitchFamily="34" typeface="Noto Sans S Chinese Regular"/>
                  <a:cs typeface="+mn-ea"/>
                  <a:sym typeface="Arial"/>
                </a:endParaRPr>
              </a:p>
            </p:txBody>
          </p:sp>
          <p:sp>
            <p:nvSpPr>
              <p:cNvPr id="16" name="i$liḋe-Oval 7"/>
              <p:cNvSpPr/>
              <p:nvPr/>
            </p:nvSpPr>
            <p:spPr>
              <a:xfrm>
                <a:off x="5283200" y="4994274"/>
                <a:ext cx="1625600" cy="698501"/>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20b0500000000000000" pitchFamily="34" typeface="Noto Sans S Chinese Regular"/>
                  <a:ea charset="-122" panose="020b0500000000000000" pitchFamily="34" typeface="Noto Sans S Chinese Regular"/>
                  <a:cs typeface="+mn-ea"/>
                  <a:sym typeface="Arial"/>
                </a:endParaRPr>
              </a:p>
            </p:txBody>
          </p:sp>
          <p:sp>
            <p:nvSpPr>
              <p:cNvPr id="17" name="i$liḋe-Oval 8"/>
              <p:cNvSpPr/>
              <p:nvPr/>
            </p:nvSpPr>
            <p:spPr>
              <a:xfrm>
                <a:off x="8915399" y="4994274"/>
                <a:ext cx="1625600" cy="698501"/>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20b0500000000000000" pitchFamily="34" typeface="Noto Sans S Chinese Regular"/>
                  <a:ea charset="-122" panose="020b0500000000000000" pitchFamily="34" typeface="Noto Sans S Chinese Regular"/>
                  <a:cs typeface="+mn-ea"/>
                  <a:sym typeface="Arial"/>
                </a:endParaRPr>
              </a:p>
            </p:txBody>
          </p:sp>
          <p:sp>
            <p:nvSpPr>
              <p:cNvPr id="18" name="i$liḋe-Teardrop 4"/>
              <p:cNvSpPr/>
              <p:nvPr/>
            </p:nvSpPr>
            <p:spPr>
              <a:xfrm rot="8100000">
                <a:off x="4893065" y="2431847"/>
                <a:ext cx="2405870" cy="2405870"/>
              </a:xfrm>
              <a:prstGeom prst="teardrop">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20b0500000000000000" pitchFamily="34" typeface="Noto Sans S Chinese Regular"/>
                  <a:ea charset="-122" panose="020b0500000000000000" pitchFamily="34" typeface="Noto Sans S Chinese Regular"/>
                  <a:cs typeface="+mn-ea"/>
                  <a:sym typeface="Arial"/>
                </a:endParaRPr>
              </a:p>
            </p:txBody>
          </p:sp>
          <p:sp>
            <p:nvSpPr>
              <p:cNvPr id="19" name="i$liḋe-Teardrop 5"/>
              <p:cNvSpPr/>
              <p:nvPr/>
            </p:nvSpPr>
            <p:spPr>
              <a:xfrm rot="8100000">
                <a:off x="8525264" y="2431847"/>
                <a:ext cx="2405870" cy="2405870"/>
              </a:xfrm>
              <a:prstGeom prst="teardrop">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20b0500000000000000" pitchFamily="34" typeface="Noto Sans S Chinese Regular"/>
                  <a:ea charset="-122" panose="020b0500000000000000" pitchFamily="34" typeface="Noto Sans S Chinese Regular"/>
                  <a:cs typeface="+mn-ea"/>
                  <a:sym typeface="Arial"/>
                </a:endParaRPr>
              </a:p>
            </p:txBody>
          </p:sp>
          <p:sp>
            <p:nvSpPr>
              <p:cNvPr id="20" name="i$liḋe-Rectangle 10"/>
              <p:cNvSpPr/>
              <p:nvPr/>
            </p:nvSpPr>
            <p:spPr>
              <a:xfrm>
                <a:off x="1484076" y="3790053"/>
                <a:ext cx="2020976" cy="325409"/>
              </a:xfrm>
              <a:prstGeom prst="rect">
                <a:avLst/>
              </a:prstGeom>
            </p:spPr>
            <p:txBody>
              <a:bodyPr anchor="ctr" anchorCtr="1" bIns="0" lIns="0" rIns="0" tIns="0" wrap="none">
                <a:normAutofit fontScale="90000" lnSpcReduction="10000"/>
              </a:bodyPr>
              <a:lstStyle/>
              <a:p>
                <a:pPr algn="ctr" defTabSz="1218323">
                  <a:spcBef>
                    <a:spcPct val="0"/>
                  </a:spcBef>
                  <a:defRPr/>
                </a:pPr>
                <a:r>
                  <a:rPr altLang="en-US" b="1" lang="zh-CN">
                    <a:solidFill>
                      <a:schemeClr val="bg1"/>
                    </a:solidFill>
                    <a:latin charset="-122" panose="020b0500000000000000" pitchFamily="34" typeface="Noto Sans S Chinese Regular"/>
                    <a:ea charset="-122" panose="020b0500000000000000" pitchFamily="34" typeface="Noto Sans S Chinese Regular"/>
                    <a:cs typeface="+mn-ea"/>
                    <a:sym typeface="Arial"/>
                  </a:rPr>
                  <a:t>输入标题</a:t>
                </a:r>
              </a:p>
            </p:txBody>
          </p:sp>
          <p:sp>
            <p:nvSpPr>
              <p:cNvPr id="21" name="i$liḋe-Freeform: Shape 11"/>
              <p:cNvSpPr/>
              <p:nvPr/>
            </p:nvSpPr>
            <p:spPr bwMode="auto">
              <a:xfrm>
                <a:off x="2289509" y="2774835"/>
                <a:ext cx="348580" cy="627444"/>
              </a:xfrm>
              <a:custGeom>
                <a:gdLst>
                  <a:gd fmla="*/ 159 w 159" name="T0"/>
                  <a:gd fmla="*/ 50 h 286" name="T1"/>
                  <a:gd fmla="*/ 114 w 159" name="T2"/>
                  <a:gd fmla="*/ 50 h 286" name="T3"/>
                  <a:gd fmla="*/ 114 w 159" name="T4"/>
                  <a:gd fmla="*/ 50 h 286" name="T5"/>
                  <a:gd fmla="*/ 111 w 159" name="T6"/>
                  <a:gd fmla="*/ 51 h 286" name="T7"/>
                  <a:gd fmla="*/ 107 w 159" name="T8"/>
                  <a:gd fmla="*/ 54 h 286" name="T9"/>
                  <a:gd fmla="*/ 103 w 159" name="T10"/>
                  <a:gd fmla="*/ 60 h 286" name="T11"/>
                  <a:gd fmla="*/ 102 w 159" name="T12"/>
                  <a:gd fmla="*/ 66 h 286" name="T13"/>
                  <a:gd fmla="*/ 102 w 159" name="T14"/>
                  <a:gd fmla="*/ 99 h 286" name="T15"/>
                  <a:gd fmla="*/ 159 w 159" name="T16"/>
                  <a:gd fmla="*/ 99 h 286" name="T17"/>
                  <a:gd fmla="*/ 159 w 159" name="T18"/>
                  <a:gd fmla="*/ 146 h 286" name="T19"/>
                  <a:gd fmla="*/ 102 w 159" name="T20"/>
                  <a:gd fmla="*/ 146 h 286" name="T21"/>
                  <a:gd fmla="*/ 102 w 159" name="T22"/>
                  <a:gd fmla="*/ 286 h 286" name="T23"/>
                  <a:gd fmla="*/ 50 w 159" name="T24"/>
                  <a:gd fmla="*/ 286 h 286" name="T25"/>
                  <a:gd fmla="*/ 50 w 159" name="T26"/>
                  <a:gd fmla="*/ 146 h 286" name="T27"/>
                  <a:gd fmla="*/ 0 w 159" name="T28"/>
                  <a:gd fmla="*/ 146 h 286" name="T29"/>
                  <a:gd fmla="*/ 0 w 159" name="T30"/>
                  <a:gd fmla="*/ 99 h 286" name="T31"/>
                  <a:gd fmla="*/ 50 w 159" name="T32"/>
                  <a:gd fmla="*/ 99 h 286" name="T33"/>
                  <a:gd fmla="*/ 50 w 159" name="T34"/>
                  <a:gd fmla="*/ 71 h 286" name="T35"/>
                  <a:gd fmla="*/ 50 w 159" name="T36"/>
                  <a:gd fmla="*/ 71 h 286" name="T37"/>
                  <a:gd fmla="*/ 50 w 159" name="T38"/>
                  <a:gd fmla="*/ 64 h 286" name="T39"/>
                  <a:gd fmla="*/ 51 w 159" name="T40"/>
                  <a:gd fmla="*/ 57 h 286" name="T41"/>
                  <a:gd fmla="*/ 52 w 159" name="T42"/>
                  <a:gd fmla="*/ 50 h 286" name="T43"/>
                  <a:gd fmla="*/ 54 w 159" name="T44"/>
                  <a:gd fmla="*/ 43 h 286" name="T45"/>
                  <a:gd fmla="*/ 57 w 159" name="T46"/>
                  <a:gd fmla="*/ 37 h 286" name="T47"/>
                  <a:gd fmla="*/ 60 w 159" name="T48"/>
                  <a:gd fmla="*/ 31 h 286" name="T49"/>
                  <a:gd fmla="*/ 63 w 159" name="T50"/>
                  <a:gd fmla="*/ 26 h 286" name="T51"/>
                  <a:gd fmla="*/ 67 w 159" name="T52"/>
                  <a:gd fmla="*/ 21 h 286" name="T53"/>
                  <a:gd fmla="*/ 72 w 159" name="T54"/>
                  <a:gd fmla="*/ 16 h 286" name="T55"/>
                  <a:gd fmla="*/ 78 w 159" name="T56"/>
                  <a:gd fmla="*/ 12 h 286" name="T57"/>
                  <a:gd fmla="*/ 83 w 159" name="T58"/>
                  <a:gd fmla="*/ 8 h 286" name="T59"/>
                  <a:gd fmla="*/ 88 w 159" name="T60"/>
                  <a:gd fmla="*/ 5 h 286" name="T61"/>
                  <a:gd fmla="*/ 94 w 159" name="T62"/>
                  <a:gd fmla="*/ 3 h 286" name="T63"/>
                  <a:gd fmla="*/ 100 w 159" name="T64"/>
                  <a:gd fmla="*/ 1 h 286" name="T65"/>
                  <a:gd fmla="*/ 108 w 159" name="T66"/>
                  <a:gd fmla="*/ 0 h 286" name="T67"/>
                  <a:gd fmla="*/ 114 w 159" name="T68"/>
                  <a:gd fmla="*/ 0 h 286" name="T69"/>
                  <a:gd fmla="*/ 159 w 159" name="T70"/>
                  <a:gd fmla="*/ 0 h 286" name="T71"/>
                  <a:gd fmla="*/ 159 w 159" name="T72"/>
                  <a:gd fmla="*/ 50 h 286"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286" w="159">
                    <a:moveTo>
                      <a:pt x="159" y="50"/>
                    </a:moveTo>
                    <a:lnTo>
                      <a:pt x="114" y="50"/>
                    </a:lnTo>
                    <a:lnTo>
                      <a:pt x="114" y="50"/>
                    </a:lnTo>
                    <a:lnTo>
                      <a:pt x="111" y="51"/>
                    </a:lnTo>
                    <a:lnTo>
                      <a:pt x="107" y="54"/>
                    </a:lnTo>
                    <a:lnTo>
                      <a:pt x="103" y="60"/>
                    </a:lnTo>
                    <a:lnTo>
                      <a:pt x="102" y="66"/>
                    </a:lnTo>
                    <a:lnTo>
                      <a:pt x="102" y="99"/>
                    </a:lnTo>
                    <a:lnTo>
                      <a:pt x="159" y="99"/>
                    </a:lnTo>
                    <a:lnTo>
                      <a:pt x="159" y="146"/>
                    </a:lnTo>
                    <a:lnTo>
                      <a:pt x="102" y="146"/>
                    </a:lnTo>
                    <a:lnTo>
                      <a:pt x="102" y="286"/>
                    </a:lnTo>
                    <a:lnTo>
                      <a:pt x="50" y="286"/>
                    </a:lnTo>
                    <a:lnTo>
                      <a:pt x="50" y="146"/>
                    </a:lnTo>
                    <a:lnTo>
                      <a:pt x="0" y="146"/>
                    </a:lnTo>
                    <a:lnTo>
                      <a:pt x="0" y="99"/>
                    </a:lnTo>
                    <a:lnTo>
                      <a:pt x="50" y="99"/>
                    </a:lnTo>
                    <a:lnTo>
                      <a:pt x="50" y="71"/>
                    </a:lnTo>
                    <a:lnTo>
                      <a:pt x="50" y="71"/>
                    </a:lnTo>
                    <a:lnTo>
                      <a:pt x="50" y="64"/>
                    </a:lnTo>
                    <a:lnTo>
                      <a:pt x="51" y="57"/>
                    </a:lnTo>
                    <a:lnTo>
                      <a:pt x="52" y="50"/>
                    </a:lnTo>
                    <a:lnTo>
                      <a:pt x="54" y="43"/>
                    </a:lnTo>
                    <a:lnTo>
                      <a:pt x="57" y="37"/>
                    </a:lnTo>
                    <a:lnTo>
                      <a:pt x="60" y="31"/>
                    </a:lnTo>
                    <a:lnTo>
                      <a:pt x="63" y="26"/>
                    </a:lnTo>
                    <a:lnTo>
                      <a:pt x="67" y="21"/>
                    </a:lnTo>
                    <a:lnTo>
                      <a:pt x="72" y="16"/>
                    </a:lnTo>
                    <a:lnTo>
                      <a:pt x="78" y="12"/>
                    </a:lnTo>
                    <a:lnTo>
                      <a:pt x="83" y="8"/>
                    </a:lnTo>
                    <a:lnTo>
                      <a:pt x="88" y="5"/>
                    </a:lnTo>
                    <a:lnTo>
                      <a:pt x="94" y="3"/>
                    </a:lnTo>
                    <a:lnTo>
                      <a:pt x="100" y="1"/>
                    </a:lnTo>
                    <a:lnTo>
                      <a:pt x="108" y="0"/>
                    </a:lnTo>
                    <a:lnTo>
                      <a:pt x="114" y="0"/>
                    </a:lnTo>
                    <a:lnTo>
                      <a:pt x="159" y="0"/>
                    </a:lnTo>
                    <a:lnTo>
                      <a:pt x="159" y="50"/>
                    </a:lnTo>
                    <a:close/>
                  </a:path>
                </a:pathLst>
              </a:custGeom>
              <a:solidFill>
                <a:schemeClr val="bg1"/>
              </a:solidFill>
              <a:ln>
                <a:noFill/>
              </a:ln>
            </p:spPr>
            <p:txBody>
              <a:bodyPr anchor="ctr"/>
              <a:lstStyle/>
              <a:p>
                <a:pPr algn="ctr"/>
                <a:endParaRPr>
                  <a:latin charset="-122" panose="020b0500000000000000" pitchFamily="34" typeface="Noto Sans S Chinese Regular"/>
                  <a:ea charset="-122" panose="020b0500000000000000" pitchFamily="34" typeface="Noto Sans S Chinese Regular"/>
                  <a:cs typeface="+mn-ea"/>
                  <a:sym typeface="Arial"/>
                </a:endParaRPr>
              </a:p>
            </p:txBody>
          </p:sp>
          <p:sp>
            <p:nvSpPr>
              <p:cNvPr id="22" name="i$liḋe-Rectangle 13"/>
              <p:cNvSpPr/>
              <p:nvPr/>
            </p:nvSpPr>
            <p:spPr>
              <a:xfrm>
                <a:off x="5056600" y="3790053"/>
                <a:ext cx="2020976" cy="325409"/>
              </a:xfrm>
              <a:prstGeom prst="rect">
                <a:avLst/>
              </a:prstGeom>
            </p:spPr>
            <p:txBody>
              <a:bodyPr anchor="ctr" anchorCtr="1" bIns="0" lIns="0" rIns="0" tIns="0" wrap="none">
                <a:normAutofit fontScale="90000" lnSpcReduction="10000"/>
              </a:bodyPr>
              <a:lstStyle/>
              <a:p>
                <a:pPr algn="ctr" defTabSz="1218323">
                  <a:spcBef>
                    <a:spcPct val="0"/>
                  </a:spcBef>
                  <a:defRPr/>
                </a:pPr>
                <a:r>
                  <a:rPr altLang="en-US" b="1" lang="zh-CN">
                    <a:solidFill>
                      <a:schemeClr val="bg1"/>
                    </a:solidFill>
                    <a:latin charset="-122" panose="020b0500000000000000" pitchFamily="34" typeface="Noto Sans S Chinese Regular"/>
                    <a:ea charset="-122" panose="020b0500000000000000" pitchFamily="34" typeface="Noto Sans S Chinese Regular"/>
                    <a:cs typeface="+mn-ea"/>
                    <a:sym typeface="Arial"/>
                  </a:rPr>
                  <a:t>输入标题</a:t>
                </a:r>
              </a:p>
            </p:txBody>
          </p:sp>
          <p:sp>
            <p:nvSpPr>
              <p:cNvPr id="23" name="i$liḋe-Rectangle 15"/>
              <p:cNvSpPr/>
              <p:nvPr/>
            </p:nvSpPr>
            <p:spPr>
              <a:xfrm>
                <a:off x="8717710" y="3790053"/>
                <a:ext cx="2020976" cy="325409"/>
              </a:xfrm>
              <a:prstGeom prst="rect">
                <a:avLst/>
              </a:prstGeom>
            </p:spPr>
            <p:txBody>
              <a:bodyPr anchor="ctr" anchorCtr="1" bIns="0" lIns="0" rIns="0" tIns="0" wrap="none">
                <a:normAutofit fontScale="90000" lnSpcReduction="10000"/>
              </a:bodyPr>
              <a:lstStyle/>
              <a:p>
                <a:pPr algn="ctr" defTabSz="1218323">
                  <a:spcBef>
                    <a:spcPct val="0"/>
                  </a:spcBef>
                  <a:defRPr/>
                </a:pPr>
                <a:r>
                  <a:rPr altLang="en-US" b="1" lang="zh-CN">
                    <a:solidFill>
                      <a:schemeClr val="bg1"/>
                    </a:solidFill>
                    <a:latin charset="-122" panose="020b0500000000000000" pitchFamily="34" typeface="Noto Sans S Chinese Regular"/>
                    <a:ea charset="-122" panose="020b0500000000000000" pitchFamily="34" typeface="Noto Sans S Chinese Regular"/>
                    <a:cs typeface="+mn-ea"/>
                    <a:sym typeface="Arial"/>
                  </a:rPr>
                  <a:t>输入标题</a:t>
                </a:r>
              </a:p>
            </p:txBody>
          </p:sp>
          <p:sp>
            <p:nvSpPr>
              <p:cNvPr id="24" name="i$liḋe-Freeform: Shape 16"/>
              <p:cNvSpPr/>
              <p:nvPr/>
            </p:nvSpPr>
            <p:spPr bwMode="auto">
              <a:xfrm>
                <a:off x="9374221" y="2774835"/>
                <a:ext cx="707954" cy="706642"/>
              </a:xfrm>
              <a:custGeom>
                <a:gdLst>
                  <a:gd fmla="*/ 164 w 204" name="T0"/>
                  <a:gd fmla="*/ 0 h 204" name="T1"/>
                  <a:gd fmla="*/ 39 w 204" name="T2"/>
                  <a:gd fmla="*/ 0 h 204" name="T3"/>
                  <a:gd fmla="*/ 0 w 204" name="T4"/>
                  <a:gd fmla="*/ 39 h 204" name="T5"/>
                  <a:gd fmla="*/ 0 w 204" name="T6"/>
                  <a:gd fmla="*/ 81 h 204" name="T7"/>
                  <a:gd fmla="*/ 0 w 204" name="T8"/>
                  <a:gd fmla="*/ 164 h 204" name="T9"/>
                  <a:gd fmla="*/ 39 w 204" name="T10"/>
                  <a:gd fmla="*/ 204 h 204" name="T11"/>
                  <a:gd fmla="*/ 164 w 204" name="T12"/>
                  <a:gd fmla="*/ 204 h 204" name="T13"/>
                  <a:gd fmla="*/ 204 w 204" name="T14"/>
                  <a:gd fmla="*/ 164 h 204" name="T15"/>
                  <a:gd fmla="*/ 204 w 204" name="T16"/>
                  <a:gd fmla="*/ 81 h 204" name="T17"/>
                  <a:gd fmla="*/ 204 w 204" name="T18"/>
                  <a:gd fmla="*/ 39 h 204" name="T19"/>
                  <a:gd fmla="*/ 164 w 204" name="T20"/>
                  <a:gd fmla="*/ 0 h 204" name="T21"/>
                  <a:gd fmla="*/ 176 w 204" name="T22"/>
                  <a:gd fmla="*/ 23 h 204" name="T23"/>
                  <a:gd fmla="*/ 180 w 204" name="T24"/>
                  <a:gd fmla="*/ 23 h 204" name="T25"/>
                  <a:gd fmla="*/ 180 w 204" name="T26"/>
                  <a:gd fmla="*/ 28 h 204" name="T27"/>
                  <a:gd fmla="*/ 180 w 204" name="T28"/>
                  <a:gd fmla="*/ 58 h 204" name="T29"/>
                  <a:gd fmla="*/ 146 w 204" name="T30"/>
                  <a:gd fmla="*/ 58 h 204" name="T31"/>
                  <a:gd fmla="*/ 146 w 204" name="T32"/>
                  <a:gd fmla="*/ 24 h 204" name="T33"/>
                  <a:gd fmla="*/ 176 w 204" name="T34"/>
                  <a:gd fmla="*/ 23 h 204" name="T35"/>
                  <a:gd fmla="*/ 73 w 204" name="T36"/>
                  <a:gd fmla="*/ 81 h 204" name="T37"/>
                  <a:gd fmla="*/ 102 w 204" name="T38"/>
                  <a:gd fmla="*/ 66 h 204" name="T39"/>
                  <a:gd fmla="*/ 131 w 204" name="T40"/>
                  <a:gd fmla="*/ 81 h 204" name="T41"/>
                  <a:gd fmla="*/ 138 w 204" name="T42"/>
                  <a:gd fmla="*/ 102 h 204" name="T43"/>
                  <a:gd fmla="*/ 102 w 204" name="T44"/>
                  <a:gd fmla="*/ 138 h 204" name="T45"/>
                  <a:gd fmla="*/ 66 w 204" name="T46"/>
                  <a:gd fmla="*/ 102 h 204" name="T47"/>
                  <a:gd fmla="*/ 73 w 204" name="T48"/>
                  <a:gd fmla="*/ 81 h 204" name="T49"/>
                  <a:gd fmla="*/ 184 w 204" name="T50"/>
                  <a:gd fmla="*/ 164 h 204" name="T51"/>
                  <a:gd fmla="*/ 164 w 204" name="T52"/>
                  <a:gd fmla="*/ 184 h 204" name="T53"/>
                  <a:gd fmla="*/ 39 w 204" name="T54"/>
                  <a:gd fmla="*/ 184 h 204" name="T55"/>
                  <a:gd fmla="*/ 20 w 204" name="T56"/>
                  <a:gd fmla="*/ 164 h 204" name="T57"/>
                  <a:gd fmla="*/ 20 w 204" name="T58"/>
                  <a:gd fmla="*/ 81 h 204" name="T59"/>
                  <a:gd fmla="*/ 50 w 204" name="T60"/>
                  <a:gd fmla="*/ 81 h 204" name="T61"/>
                  <a:gd fmla="*/ 46 w 204" name="T62"/>
                  <a:gd fmla="*/ 102 h 204" name="T63"/>
                  <a:gd fmla="*/ 102 w 204" name="T64"/>
                  <a:gd fmla="*/ 158 h 204" name="T65"/>
                  <a:gd fmla="*/ 157 w 204" name="T66"/>
                  <a:gd fmla="*/ 102 h 204" name="T67"/>
                  <a:gd fmla="*/ 153 w 204" name="T68"/>
                  <a:gd fmla="*/ 81 h 204" name="T69"/>
                  <a:gd fmla="*/ 184 w 204" name="T70"/>
                  <a:gd fmla="*/ 81 h 204" name="T71"/>
                  <a:gd fmla="*/ 184 w 204" name="T72"/>
                  <a:gd fmla="*/ 164 h 20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204" w="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bg1"/>
              </a:solidFill>
              <a:ln>
                <a:noFill/>
              </a:ln>
            </p:spPr>
            <p:txBody>
              <a:bodyPr anchor="ctr"/>
              <a:lstStyle/>
              <a:p>
                <a:pPr algn="ctr"/>
                <a:endParaRPr>
                  <a:latin charset="-122" panose="020b0500000000000000" pitchFamily="34" typeface="Noto Sans S Chinese Regular"/>
                  <a:ea charset="-122" panose="020b0500000000000000" pitchFamily="34" typeface="Noto Sans S Chinese Regular"/>
                  <a:cs typeface="+mn-ea"/>
                  <a:sym typeface="Arial"/>
                </a:endParaRPr>
              </a:p>
            </p:txBody>
          </p:sp>
          <p:sp>
            <p:nvSpPr>
              <p:cNvPr id="25" name="i$liḋe-Freeform: Shape 17"/>
              <p:cNvSpPr/>
              <p:nvPr/>
            </p:nvSpPr>
            <p:spPr bwMode="auto">
              <a:xfrm>
                <a:off x="5738628" y="2813434"/>
                <a:ext cx="714744" cy="587458"/>
              </a:xfrm>
              <a:custGeom>
                <a:gdLst>
                  <a:gd fmla="*/ 285 w 293" name="T0"/>
                  <a:gd fmla="*/ 32 h 238" name="T1"/>
                  <a:gd fmla="*/ 259 w 293" name="T2"/>
                  <a:gd fmla="*/ 38 h 238" name="T3"/>
                  <a:gd fmla="*/ 275 w 293" name="T4"/>
                  <a:gd fmla="*/ 24 h 238" name="T5"/>
                  <a:gd fmla="*/ 285 w 293" name="T6"/>
                  <a:gd fmla="*/ 4 h 238" name="T7"/>
                  <a:gd fmla="*/ 257 w 293" name="T8"/>
                  <a:gd fmla="*/ 16 h 238" name="T9"/>
                  <a:gd fmla="*/ 237 w 293" name="T10"/>
                  <a:gd fmla="*/ 11 h 238" name="T11"/>
                  <a:gd fmla="*/ 216 w 293" name="T12"/>
                  <a:gd fmla="*/ 1 h 238" name="T13"/>
                  <a:gd fmla="*/ 203 w 293" name="T14"/>
                  <a:gd fmla="*/ 0 h 238" name="T15"/>
                  <a:gd fmla="*/ 179 w 293" name="T16"/>
                  <a:gd fmla="*/ 5 h 238" name="T17"/>
                  <a:gd fmla="*/ 154 w 293" name="T18"/>
                  <a:gd fmla="*/ 27 h 238" name="T19"/>
                  <a:gd fmla="*/ 143 w 293" name="T20"/>
                  <a:gd fmla="*/ 54 h 238" name="T21"/>
                  <a:gd fmla="*/ 143 w 293" name="T22"/>
                  <a:gd fmla="*/ 67 h 238" name="T23"/>
                  <a:gd fmla="*/ 126 w 293" name="T24"/>
                  <a:gd fmla="*/ 72 h 238" name="T25"/>
                  <a:gd fmla="*/ 75 w 293" name="T26"/>
                  <a:gd fmla="*/ 55 h 238" name="T27"/>
                  <a:gd fmla="*/ 33 w 293" name="T28"/>
                  <a:gd fmla="*/ 24 h 238" name="T29"/>
                  <a:gd fmla="*/ 17 w 293" name="T30"/>
                  <a:gd fmla="*/ 17 h 238" name="T31"/>
                  <a:gd fmla="*/ 12 w 293" name="T32"/>
                  <a:gd fmla="*/ 41 h 238" name="T33"/>
                  <a:gd fmla="*/ 14 w 293" name="T34"/>
                  <a:gd fmla="*/ 57 h 238" name="T35"/>
                  <a:gd fmla="*/ 23 w 293" name="T36"/>
                  <a:gd fmla="*/ 76 h 238" name="T37"/>
                  <a:gd fmla="*/ 39 w 293" name="T38"/>
                  <a:gd fmla="*/ 91 h 238" name="T39"/>
                  <a:gd fmla="*/ 25 w 293" name="T40"/>
                  <a:gd fmla="*/ 89 h 238" name="T41"/>
                  <a:gd fmla="*/ 12 w 293" name="T42"/>
                  <a:gd fmla="*/ 84 h 238" name="T43"/>
                  <a:gd fmla="*/ 13 w 293" name="T44"/>
                  <a:gd fmla="*/ 95 h 238" name="T45"/>
                  <a:gd fmla="*/ 25 w 293" name="T46"/>
                  <a:gd fmla="*/ 123 h 238" name="T47"/>
                  <a:gd fmla="*/ 50 w 293" name="T48"/>
                  <a:gd fmla="*/ 140 h 238" name="T49"/>
                  <a:gd fmla="*/ 52 w 293" name="T50"/>
                  <a:gd fmla="*/ 145 h 238" name="T51"/>
                  <a:gd fmla="*/ 33 w 293" name="T52"/>
                  <a:gd fmla="*/ 145 h 238" name="T53"/>
                  <a:gd fmla="*/ 41 w 293" name="T54"/>
                  <a:gd fmla="*/ 161 h 238" name="T55"/>
                  <a:gd fmla="*/ 62 w 293" name="T56"/>
                  <a:gd fmla="*/ 179 h 238" name="T57"/>
                  <a:gd fmla="*/ 89 w 293" name="T58"/>
                  <a:gd fmla="*/ 186 h 238" name="T59"/>
                  <a:gd fmla="*/ 73 w 293" name="T60"/>
                  <a:gd fmla="*/ 197 h 238" name="T61"/>
                  <a:gd fmla="*/ 45 w 293" name="T62"/>
                  <a:gd fmla="*/ 208 h 238" name="T63"/>
                  <a:gd fmla="*/ 14 w 293" name="T64"/>
                  <a:gd fmla="*/ 212 h 238" name="T65"/>
                  <a:gd fmla="*/ 0 w 293" name="T66"/>
                  <a:gd fmla="*/ 211 h 238" name="T67"/>
                  <a:gd fmla="*/ 32 w 293" name="T68"/>
                  <a:gd fmla="*/ 227 h 238" name="T69"/>
                  <a:gd fmla="*/ 68 w 293" name="T70"/>
                  <a:gd fmla="*/ 237 h 238" name="T71"/>
                  <a:gd fmla="*/ 93 w 293" name="T72"/>
                  <a:gd fmla="*/ 238 h 238" name="T73"/>
                  <a:gd fmla="*/ 149 w 293" name="T74"/>
                  <a:gd fmla="*/ 229 h 238" name="T75"/>
                  <a:gd fmla="*/ 195 w 293" name="T76"/>
                  <a:gd fmla="*/ 205 h 238" name="T77"/>
                  <a:gd fmla="*/ 229 w 293" name="T78"/>
                  <a:gd fmla="*/ 169 h 238" name="T79"/>
                  <a:gd fmla="*/ 252 w 293" name="T80"/>
                  <a:gd fmla="*/ 127 h 238" name="T81"/>
                  <a:gd fmla="*/ 262 w 293" name="T82"/>
                  <a:gd fmla="*/ 82 h 238" name="T83"/>
                  <a:gd fmla="*/ 263 w 293" name="T84"/>
                  <a:gd fmla="*/ 59 h 238" name="T85"/>
                  <a:gd fmla="*/ 280 w 293" name="T86"/>
                  <a:gd fmla="*/ 45 h 238" name="T87"/>
                  <a:gd fmla="*/ 293 w 293" name="T88"/>
                  <a:gd fmla="*/ 28 h 238"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38" w="293">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chemeClr val="bg1"/>
              </a:solidFill>
              <a:ln>
                <a:noFill/>
              </a:ln>
            </p:spPr>
            <p:txBody>
              <a:bodyPr anchor="ctr"/>
              <a:lstStyle/>
              <a:p>
                <a:pPr algn="ctr"/>
                <a:endParaRPr>
                  <a:latin charset="-122" panose="020b0500000000000000" pitchFamily="34" typeface="Noto Sans S Chinese Regular"/>
                  <a:ea charset="-122" panose="020b0500000000000000" pitchFamily="34" typeface="Noto Sans S Chinese Regular"/>
                  <a:cs typeface="+mn-ea"/>
                  <a:sym typeface="Arial"/>
                </a:endParaRPr>
              </a:p>
            </p:txBody>
          </p:sp>
          <p:sp>
            <p:nvSpPr>
              <p:cNvPr id="26" name="i$liḋe-Rectangle 2"/>
              <p:cNvSpPr/>
              <p:nvPr/>
            </p:nvSpPr>
            <p:spPr>
              <a:xfrm>
                <a:off x="2151308" y="1641971"/>
                <a:ext cx="589308" cy="863406"/>
              </a:xfrm>
              <a:prstGeom prst="rect">
                <a:avLst/>
              </a:prstGeom>
            </p:spPr>
            <p:txBody>
              <a:bodyPr wrap="none">
                <a:normAutofit/>
              </a:bodyPr>
              <a:lstStyle/>
              <a:p>
                <a:pPr algn="ctr"/>
                <a:r>
                  <a:rPr altLang="zh-CN" b="1" lang="en-US" sz="3600">
                    <a:solidFill>
                      <a:schemeClr val="accent1"/>
                    </a:solidFill>
                    <a:latin charset="-122" panose="020b0500000000000000" pitchFamily="34" typeface="Noto Sans S Chinese Regular"/>
                    <a:ea charset="-122" panose="020b0500000000000000" pitchFamily="34" typeface="Noto Sans S Chinese Regular"/>
                    <a:cs typeface="+mn-ea"/>
                    <a:sym typeface="Arial"/>
                  </a:rPr>
                  <a:t>1</a:t>
                </a:r>
              </a:p>
            </p:txBody>
          </p:sp>
          <p:sp>
            <p:nvSpPr>
              <p:cNvPr id="27" name="îṥļîḑé-Rectangle 18"/>
              <p:cNvSpPr/>
              <p:nvPr/>
            </p:nvSpPr>
            <p:spPr>
              <a:xfrm>
                <a:off x="5801346" y="1641971"/>
                <a:ext cx="589308" cy="863406"/>
              </a:xfrm>
              <a:prstGeom prst="rect">
                <a:avLst/>
              </a:prstGeom>
            </p:spPr>
            <p:txBody>
              <a:bodyPr wrap="none">
                <a:normAutofit/>
              </a:bodyPr>
              <a:lstStyle/>
              <a:p>
                <a:pPr algn="ctr"/>
                <a:r>
                  <a:rPr altLang="zh-CN" b="1" lang="en-US" sz="3600">
                    <a:solidFill>
                      <a:schemeClr val="accent2"/>
                    </a:solidFill>
                    <a:latin charset="-122" panose="020b0500000000000000" pitchFamily="34" typeface="Noto Sans S Chinese Regular"/>
                    <a:ea charset="-122" panose="020b0500000000000000" pitchFamily="34" typeface="Noto Sans S Chinese Regular"/>
                    <a:cs typeface="+mn-ea"/>
                    <a:sym typeface="Arial"/>
                  </a:rPr>
                  <a:t>2</a:t>
                </a:r>
              </a:p>
            </p:txBody>
          </p:sp>
          <p:sp>
            <p:nvSpPr>
              <p:cNvPr id="28" name="îṥļîḑé-Rectangle 19"/>
              <p:cNvSpPr/>
              <p:nvPr/>
            </p:nvSpPr>
            <p:spPr>
              <a:xfrm>
                <a:off x="9433544" y="1641971"/>
                <a:ext cx="589308" cy="863406"/>
              </a:xfrm>
              <a:prstGeom prst="rect">
                <a:avLst/>
              </a:prstGeom>
            </p:spPr>
            <p:txBody>
              <a:bodyPr wrap="none">
                <a:normAutofit/>
              </a:bodyPr>
              <a:lstStyle/>
              <a:p>
                <a:pPr algn="ctr"/>
                <a:r>
                  <a:rPr altLang="zh-CN" b="1" lang="en-US" sz="3600">
                    <a:solidFill>
                      <a:schemeClr val="accent3"/>
                    </a:solidFill>
                    <a:latin charset="-122" panose="020b0500000000000000" pitchFamily="34" typeface="Noto Sans S Chinese Regular"/>
                    <a:ea charset="-122" panose="020b0500000000000000" pitchFamily="34" typeface="Noto Sans S Chinese Regular"/>
                    <a:cs typeface="+mn-ea"/>
                    <a:sym typeface="Arial"/>
                  </a:rPr>
                  <a:t>3</a:t>
                </a:r>
              </a:p>
            </p:txBody>
          </p:sp>
        </p:grpSp>
        <p:grpSp>
          <p:nvGrpSpPr>
            <p:cNvPr id="4" name="Group 21"/>
            <p:cNvGrpSpPr/>
            <p:nvPr/>
          </p:nvGrpSpPr>
          <p:grpSpPr>
            <a:xfrm>
              <a:off x="1770324" y="4873612"/>
              <a:ext cx="8651351" cy="857260"/>
              <a:chOff x="1768931" y="4705020"/>
              <a:chExt cx="8651351" cy="857260"/>
            </a:xfrm>
          </p:grpSpPr>
          <p:grpSp>
            <p:nvGrpSpPr>
              <p:cNvPr id="5" name="Group 22"/>
              <p:cNvGrpSpPr/>
              <p:nvPr/>
            </p:nvGrpSpPr>
            <p:grpSpPr>
              <a:xfrm>
                <a:off x="1768931" y="4705020"/>
                <a:ext cx="2213143" cy="857260"/>
                <a:chOff x="1732858" y="5001250"/>
                <a:chExt cx="2213143" cy="857260"/>
              </a:xfrm>
            </p:grpSpPr>
            <p:sp>
              <p:nvSpPr>
                <p:cNvPr id="12" name="îṥļîḑé-TextBox 29"/>
                <p:cNvSpPr txBox="1"/>
                <p:nvPr/>
              </p:nvSpPr>
              <p:spPr bwMode="auto">
                <a:xfrm>
                  <a:off x="1732858" y="5001250"/>
                  <a:ext cx="2213143" cy="283030"/>
                </a:xfrm>
                <a:prstGeom prst="rect">
                  <a:avLst/>
                </a:prstGeom>
                <a:noFill/>
                <a:ln w="9525">
                  <a:noFill/>
                  <a:miter lim="800000"/>
                </a:ln>
              </p:spPr>
              <p:txBody>
                <a:bodyPr anchor="ctr" anchorCtr="1" bIns="0" lIns="0" rIns="0" tIns="0" wrap="none">
                  <a:normAutofit/>
                  <a:scene3d>
                    <a:camera prst="orthographicFront"/>
                    <a:lightRig dir="t" rig="threePt"/>
                  </a:scene3d>
                  <a:sp3d>
                    <a:bevelT h="0" w="0"/>
                  </a:sp3d>
                </a:bodyPr>
                <a:lstStyle/>
                <a:p>
                  <a:pPr algn="ctr" lvl="1" marL="0"/>
                  <a:r>
                    <a:rPr altLang="en-US" b="1" lang="zh-CN" sz="1400">
                      <a:solidFill>
                        <a:schemeClr val="accent1"/>
                      </a:solidFill>
                      <a:latin charset="-122" panose="020b0500000000000000" pitchFamily="34" typeface="Noto Sans S Chinese Regular"/>
                      <a:ea charset="-122" panose="020b0500000000000000" pitchFamily="34" typeface="Noto Sans S Chinese Regular"/>
                      <a:cs typeface="+mn-ea"/>
                      <a:sym typeface="Arial"/>
                    </a:rPr>
                    <a:t>输入标题</a:t>
                  </a:r>
                </a:p>
              </p:txBody>
            </p:sp>
            <p:sp>
              <p:nvSpPr>
                <p:cNvPr id="13" name="îṥļîḑé-TextBox 30"/>
                <p:cNvSpPr txBox="1"/>
                <p:nvPr/>
              </p:nvSpPr>
              <p:spPr bwMode="auto">
                <a:xfrm>
                  <a:off x="1732858" y="5284280"/>
                  <a:ext cx="2213143" cy="574230"/>
                </a:xfrm>
                <a:prstGeom prst="rect">
                  <a:avLst/>
                </a:prstGeom>
                <a:noFill/>
                <a:ln w="9525">
                  <a:noFill/>
                  <a:miter lim="800000"/>
                </a:ln>
              </p:spPr>
              <p:txBody>
                <a:bodyPr anchor="ctr" anchorCtr="1" bIns="0" lIns="0" rIns="0" tIns="0" wrap="square">
                  <a:normAutofit/>
                  <a:scene3d>
                    <a:camera prst="orthographicFront"/>
                    <a:lightRig dir="t" rig="threePt"/>
                  </a:scene3d>
                  <a:sp3d>
                    <a:bevelT h="0" w="0"/>
                  </a:sp3d>
                </a:bodyPr>
                <a:lstStyle/>
                <a:p>
                  <a:pPr algn="ctr">
                    <a:lnSpc>
                      <a:spcPct val="120000"/>
                    </a:lnSpc>
                    <a:defRPr/>
                  </a:pPr>
                  <a:r>
                    <a:rPr altLang="en-US" lang="zh-CN" sz="1200">
                      <a:solidFill>
                        <a:schemeClr val="tx1">
                          <a:lumMod val="85000"/>
                          <a:lumOff val="15000"/>
                        </a:schemeClr>
                      </a:solidFill>
                      <a:latin charset="-122" panose="020b0500000000000000" pitchFamily="34" typeface="Noto Sans S Chinese Regular"/>
                      <a:ea charset="-122" panose="020b0500000000000000" pitchFamily="34" typeface="Noto Sans S Chinese Regular"/>
                    </a:rPr>
                    <a:t>输入替换内容编辑文字输入替换内容编辑文字</a:t>
                  </a:r>
                </a:p>
              </p:txBody>
            </p:sp>
          </p:grpSp>
          <p:grpSp>
            <p:nvGrpSpPr>
              <p:cNvPr id="6" name="Group 23"/>
              <p:cNvGrpSpPr/>
              <p:nvPr/>
            </p:nvGrpSpPr>
            <p:grpSpPr>
              <a:xfrm>
                <a:off x="4988035" y="4705020"/>
                <a:ext cx="2213143" cy="857260"/>
                <a:chOff x="1732858" y="5001250"/>
                <a:chExt cx="2213143" cy="857260"/>
              </a:xfrm>
            </p:grpSpPr>
            <p:sp>
              <p:nvSpPr>
                <p:cNvPr id="10" name="îṥļîḑé-TextBox 27"/>
                <p:cNvSpPr txBox="1"/>
                <p:nvPr/>
              </p:nvSpPr>
              <p:spPr bwMode="auto">
                <a:xfrm>
                  <a:off x="1732858" y="5001250"/>
                  <a:ext cx="2213143" cy="283030"/>
                </a:xfrm>
                <a:prstGeom prst="rect">
                  <a:avLst/>
                </a:prstGeom>
                <a:noFill/>
                <a:ln w="9525">
                  <a:noFill/>
                  <a:miter lim="800000"/>
                </a:ln>
              </p:spPr>
              <p:txBody>
                <a:bodyPr anchor="ctr" anchorCtr="1" bIns="0" lIns="0" rIns="0" tIns="0" wrap="none">
                  <a:normAutofit/>
                  <a:scene3d>
                    <a:camera prst="orthographicFront"/>
                    <a:lightRig dir="t" rig="threePt"/>
                  </a:scene3d>
                  <a:sp3d>
                    <a:bevelT h="0" w="0"/>
                  </a:sp3d>
                </a:bodyPr>
                <a:lstStyle/>
                <a:p>
                  <a:pPr algn="ctr" lvl="1" marL="0"/>
                  <a:r>
                    <a:rPr altLang="en-US" b="1" lang="zh-CN" sz="1400">
                      <a:solidFill>
                        <a:schemeClr val="accent2"/>
                      </a:solidFill>
                      <a:latin charset="-122" panose="020b0500000000000000" pitchFamily="34" typeface="Noto Sans S Chinese Regular"/>
                      <a:ea charset="-122" panose="020b0500000000000000" pitchFamily="34" typeface="Noto Sans S Chinese Regular"/>
                      <a:cs typeface="+mn-ea"/>
                      <a:sym typeface="Arial"/>
                    </a:rPr>
                    <a:t>输入标题</a:t>
                  </a:r>
                </a:p>
              </p:txBody>
            </p:sp>
            <p:sp>
              <p:nvSpPr>
                <p:cNvPr id="11" name="îṥļîḑé-TextBox 28"/>
                <p:cNvSpPr txBox="1"/>
                <p:nvPr/>
              </p:nvSpPr>
              <p:spPr bwMode="auto">
                <a:xfrm>
                  <a:off x="1732858" y="5284280"/>
                  <a:ext cx="2213143" cy="574230"/>
                </a:xfrm>
                <a:prstGeom prst="rect">
                  <a:avLst/>
                </a:prstGeom>
                <a:noFill/>
                <a:ln w="9525">
                  <a:noFill/>
                  <a:miter lim="800000"/>
                </a:ln>
              </p:spPr>
              <p:txBody>
                <a:bodyPr anchor="ctr" anchorCtr="1" bIns="0" lIns="0" rIns="0" tIns="0" wrap="square">
                  <a:normAutofit/>
                  <a:scene3d>
                    <a:camera prst="orthographicFront"/>
                    <a:lightRig dir="t" rig="threePt"/>
                  </a:scene3d>
                  <a:sp3d>
                    <a:bevelT h="0" w="0"/>
                  </a:sp3d>
                </a:bodyPr>
                <a:lstStyle/>
                <a:p>
                  <a:pPr algn="ctr">
                    <a:lnSpc>
                      <a:spcPct val="120000"/>
                    </a:lnSpc>
                  </a:pPr>
                  <a:r>
                    <a:rPr altLang="en-US" lang="zh-CN" sz="1200">
                      <a:solidFill>
                        <a:schemeClr val="tx1">
                          <a:lumMod val="85000"/>
                          <a:lumOff val="15000"/>
                        </a:schemeClr>
                      </a:solidFill>
                      <a:latin charset="-122" panose="020b0500000000000000" pitchFamily="34" typeface="Noto Sans S Chinese Regular"/>
                      <a:ea charset="-122" panose="020b0500000000000000" pitchFamily="34" typeface="Noto Sans S Chinese Regular"/>
                    </a:rPr>
                    <a:t>输入替换内容编辑文字输入替换内容编辑文字</a:t>
                  </a:r>
                </a:p>
              </p:txBody>
            </p:sp>
          </p:grpSp>
          <p:grpSp>
            <p:nvGrpSpPr>
              <p:cNvPr id="7" name="Group 24"/>
              <p:cNvGrpSpPr/>
              <p:nvPr/>
            </p:nvGrpSpPr>
            <p:grpSpPr>
              <a:xfrm>
                <a:off x="8207139" y="4705020"/>
                <a:ext cx="2213143" cy="857260"/>
                <a:chOff x="1732858" y="5001250"/>
                <a:chExt cx="2213143" cy="857260"/>
              </a:xfrm>
            </p:grpSpPr>
            <p:sp>
              <p:nvSpPr>
                <p:cNvPr id="8" name="îṥļîḑé-TextBox 25"/>
                <p:cNvSpPr txBox="1"/>
                <p:nvPr/>
              </p:nvSpPr>
              <p:spPr bwMode="auto">
                <a:xfrm>
                  <a:off x="1732858" y="5001250"/>
                  <a:ext cx="2213143" cy="283030"/>
                </a:xfrm>
                <a:prstGeom prst="rect">
                  <a:avLst/>
                </a:prstGeom>
                <a:noFill/>
                <a:ln w="9525">
                  <a:noFill/>
                  <a:miter lim="800000"/>
                </a:ln>
              </p:spPr>
              <p:txBody>
                <a:bodyPr anchor="ctr" anchorCtr="1" bIns="0" lIns="0" rIns="0" tIns="0" wrap="none">
                  <a:normAutofit/>
                  <a:scene3d>
                    <a:camera prst="orthographicFront"/>
                    <a:lightRig dir="t" rig="threePt"/>
                  </a:scene3d>
                  <a:sp3d>
                    <a:bevelT h="0" w="0"/>
                  </a:sp3d>
                </a:bodyPr>
                <a:lstStyle/>
                <a:p>
                  <a:pPr algn="ctr" lvl="1" marL="0"/>
                  <a:r>
                    <a:rPr altLang="en-US" b="1" lang="zh-CN" sz="1400">
                      <a:solidFill>
                        <a:schemeClr val="accent3"/>
                      </a:solidFill>
                      <a:latin charset="-122" panose="020b0500000000000000" pitchFamily="34" typeface="Noto Sans S Chinese Regular"/>
                      <a:ea charset="-122" panose="020b0500000000000000" pitchFamily="34" typeface="Noto Sans S Chinese Regular"/>
                      <a:cs typeface="+mn-ea"/>
                      <a:sym typeface="Arial"/>
                    </a:rPr>
                    <a:t>输入标题</a:t>
                  </a:r>
                </a:p>
              </p:txBody>
            </p:sp>
            <p:sp>
              <p:nvSpPr>
                <p:cNvPr id="9" name="îṥļîḑé-TextBox 26"/>
                <p:cNvSpPr txBox="1"/>
                <p:nvPr/>
              </p:nvSpPr>
              <p:spPr bwMode="auto">
                <a:xfrm>
                  <a:off x="1732858" y="5284280"/>
                  <a:ext cx="2213143" cy="574230"/>
                </a:xfrm>
                <a:prstGeom prst="rect">
                  <a:avLst/>
                </a:prstGeom>
                <a:noFill/>
                <a:ln w="9525">
                  <a:noFill/>
                  <a:miter lim="800000"/>
                </a:ln>
              </p:spPr>
              <p:txBody>
                <a:bodyPr anchor="ctr" anchorCtr="1" bIns="0" lIns="0" rIns="0" tIns="0" wrap="square">
                  <a:normAutofit/>
                  <a:scene3d>
                    <a:camera prst="orthographicFront"/>
                    <a:lightRig dir="t" rig="threePt"/>
                  </a:scene3d>
                  <a:sp3d>
                    <a:bevelT h="0" w="0"/>
                  </a:sp3d>
                </a:bodyPr>
                <a:lstStyle/>
                <a:p>
                  <a:pPr algn="ctr">
                    <a:lnSpc>
                      <a:spcPct val="120000"/>
                    </a:lnSpc>
                  </a:pPr>
                  <a:r>
                    <a:rPr altLang="en-US" lang="zh-CN" sz="1200">
                      <a:solidFill>
                        <a:schemeClr val="tx1">
                          <a:lumMod val="85000"/>
                          <a:lumOff val="15000"/>
                        </a:schemeClr>
                      </a:solidFill>
                      <a:latin charset="-122" panose="020b0500000000000000" pitchFamily="34" typeface="Noto Sans S Chinese Regular"/>
                      <a:ea charset="-122" panose="020b0500000000000000" pitchFamily="34" typeface="Noto Sans S Chinese Regular"/>
                    </a:rPr>
                    <a:t>输入替换内容编辑文字输入替换内容编辑文字</a:t>
                  </a:r>
                </a:p>
              </p:txBody>
            </p:sp>
          </p:grpSp>
        </p:grpSp>
      </p:grpSp>
    </p:spTree>
    <p:custDataLst>
      <p:tags r:id="rId3"/>
    </p:custDataLst>
    <p:extLst>
      <p:ext uri="{BB962C8B-B14F-4D97-AF65-F5344CB8AC3E}">
        <p14:creationId val="212971285"/>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descr="e7d195523061f1c0cef09ac28eaae964ec9988a5cce77c8b8C1E4685C6E6B40CD7615480512384A61EE159C6FE0045D14B61E85D0A95589D558B81FFC809322ACC20DC2254D928200A3EA0841B8B1814961BE795024DFDEF45878460D5EEC04B3DB4C246007153409DEDE37CA726A66AF19B77CE744E11CADCFB09B3408DEC1F688348922E38CCEE" hidden="1" id="2" name="e7d195523061f1c0"/>
          <p:cNvSpPr txBox="1"/>
          <p:nvPr/>
        </p:nvSpPr>
        <p:spPr>
          <a:xfrm>
            <a:off x="-355599" y="1803400"/>
            <a:ext cx="436880" cy="1016000"/>
          </a:xfrm>
          <a:prstGeom prst="rect">
            <a:avLst/>
          </a:prstGeom>
          <a:noFill/>
        </p:spPr>
        <p:txBody>
          <a:bodyPr rtlCol="0" vert="wordArtVert">
            <a:spAutoFit/>
          </a:bodyPr>
          <a:lstStyle/>
          <a:p>
            <a:r>
              <a:rPr altLang="zh-CN" lang="en-US" sz="133">
                <a:latin charset="-122" panose="020b0300000000000000" pitchFamily="34" typeface="Noto Sans S Chinese Light"/>
                <a:ea charset="-122" panose="020b0300000000000000" pitchFamily="34" typeface="Noto Sans S Chinese Light"/>
              </a:rPr>
              <a:t>e7d195523061f1c0cef09ac28eaae964ec9988a5cce77c8b8C1E4685C6E6B40CD7615480512384A61EE159C6FE0045D14B61E85D0A95589D558B81FFC809322ACC20DC2254D928200A3EA0841B8B1814961BE795024DFDEF45878460D5EEC04B3DB4C246007153409DEDE37CA726A66AF19B77CE744E11CADCFB09B3408DEC1F688348922E38CCEE</a:t>
            </a:r>
          </a:p>
        </p:txBody>
      </p:sp>
      <p:grpSp>
        <p:nvGrpSpPr>
          <p:cNvPr id="5" name="Group 5"/>
          <p:cNvGrpSpPr/>
          <p:nvPr/>
        </p:nvGrpSpPr>
        <p:grpSpPr>
          <a:xfrm flipH="1">
            <a:off x="4037341" y="2099093"/>
            <a:ext cx="4803763" cy="3717088"/>
            <a:chOff x="1198035" y="1728523"/>
            <a:chExt cx="5447338" cy="4215078"/>
          </a:xfrm>
        </p:grpSpPr>
        <p:grpSp>
          <p:nvGrpSpPr>
            <p:cNvPr id="6" name="Group 6"/>
            <p:cNvGrpSpPr/>
            <p:nvPr/>
          </p:nvGrpSpPr>
          <p:grpSpPr>
            <a:xfrm>
              <a:off x="1198035" y="1728523"/>
              <a:ext cx="5447338" cy="4215078"/>
              <a:chOff x="2893485" y="1696067"/>
              <a:chExt cx="6047316" cy="4679333"/>
            </a:xfrm>
          </p:grpSpPr>
          <p:sp>
            <p:nvSpPr>
              <p:cNvPr id="9" name="Freeform 5"/>
              <p:cNvSpPr/>
              <p:nvPr/>
            </p:nvSpPr>
            <p:spPr bwMode="auto">
              <a:xfrm>
                <a:off x="3750784" y="1908659"/>
                <a:ext cx="3972235" cy="1053717"/>
              </a:xfrm>
              <a:custGeom>
                <a:gdLst>
                  <a:gd fmla="*/ 0 w 1719" name="T0"/>
                  <a:gd fmla="*/ 456 h 456" name="T1"/>
                  <a:gd fmla="*/ 1719 w 1719" name="T2"/>
                  <a:gd fmla="*/ 0 h 456" name="T3"/>
                  <a:gd fmla="*/ 0 w 1719" name="T4"/>
                  <a:gd fmla="*/ 456 h 456" name="T5"/>
                </a:gdLst>
                <a:cxnLst>
                  <a:cxn ang="0">
                    <a:pos x="T0" y="T1"/>
                  </a:cxn>
                  <a:cxn ang="0">
                    <a:pos x="T2" y="T3"/>
                  </a:cxn>
                  <a:cxn ang="0">
                    <a:pos x="T4" y="T5"/>
                  </a:cxn>
                </a:cxnLst>
                <a:rect b="b" l="0" r="r" t="0"/>
                <a:pathLst>
                  <a:path h="456" w="1719">
                    <a:moveTo>
                      <a:pt x="0" y="456"/>
                    </a:moveTo>
                    <a:lnTo>
                      <a:pt x="1719" y="0"/>
                    </a:lnTo>
                    <a:lnTo>
                      <a:pt x="0" y="456"/>
                    </a:lnTo>
                    <a:close/>
                  </a:path>
                </a:pathLst>
              </a:custGeom>
              <a:solidFill>
                <a:srgbClr val="40A7D2"/>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lang="en-US" sz="2400">
                  <a:latin charset="-122" panose="020b0300000000000000" pitchFamily="34" typeface="Noto Sans S Chinese Light"/>
                </a:endParaRPr>
              </a:p>
            </p:txBody>
          </p:sp>
          <p:sp>
            <p:nvSpPr>
              <p:cNvPr id="10" name="Line 6"/>
              <p:cNvSpPr>
                <a:spLocks noChangeShapeType="1"/>
              </p:cNvSpPr>
              <p:nvPr/>
            </p:nvSpPr>
            <p:spPr bwMode="auto">
              <a:xfrm flipV="1">
                <a:off x="3750784" y="1908659"/>
                <a:ext cx="3972235" cy="1053717"/>
              </a:xfrm>
              <a:prstGeom prst="line">
                <a:avLst/>
              </a:prstGeom>
              <a:noFill/>
              <a:ln cap="rnd" w="57150">
                <a:solidFill>
                  <a:schemeClr val="bg1">
                    <a:lumMod val="65000"/>
                  </a:schemeClr>
                </a:solidFill>
                <a:prstDash val="solid"/>
                <a:round/>
              </a:ln>
              <a:extLst>
                <a:ext uri="{909E8E84-426E-40DD-AFC4-6F175D3DCCD1}">
                  <a14:hiddenFill>
                    <a:noFill/>
                  </a14:hiddenFill>
                </a:ext>
              </a:extLst>
            </p:spPr>
            <p:txBody>
              <a:bodyPr anchor="t" anchorCtr="0" bIns="60960" compatLnSpc="1" lIns="121920" numCol="1" rIns="121920" tIns="60960" vert="horz" wrap="square"/>
              <a:lstStyle/>
              <a:p>
                <a:endParaRPr lang="en-US" sz="2400">
                  <a:latin charset="-122" panose="020b0300000000000000" pitchFamily="34" typeface="Noto Sans S Chinese Light"/>
                </a:endParaRPr>
              </a:p>
            </p:txBody>
          </p:sp>
          <p:sp>
            <p:nvSpPr>
              <p:cNvPr id="11" name="Freeform 7"/>
              <p:cNvSpPr/>
              <p:nvPr/>
            </p:nvSpPr>
            <p:spPr bwMode="auto">
              <a:xfrm>
                <a:off x="2909660" y="3017834"/>
                <a:ext cx="1982651" cy="2287674"/>
              </a:xfrm>
              <a:custGeom>
                <a:gdLst>
                  <a:gd fmla="*/ 415 w 858" name="T0"/>
                  <a:gd fmla="*/ 0 h 990" name="T1"/>
                  <a:gd fmla="*/ 0 w 858" name="T2"/>
                  <a:gd fmla="*/ 990 h 990" name="T3"/>
                  <a:gd fmla="*/ 858 w 858" name="T4"/>
                  <a:gd fmla="*/ 990 h 990" name="T5"/>
                  <a:gd fmla="*/ 415 w 858" name="T6"/>
                  <a:gd fmla="*/ 0 h 990" name="T7"/>
                </a:gdLst>
                <a:cxnLst>
                  <a:cxn ang="0">
                    <a:pos x="T0" y="T1"/>
                  </a:cxn>
                  <a:cxn ang="0">
                    <a:pos x="T2" y="T3"/>
                  </a:cxn>
                  <a:cxn ang="0">
                    <a:pos x="T4" y="T5"/>
                  </a:cxn>
                  <a:cxn ang="0">
                    <a:pos x="T6" y="T7"/>
                  </a:cxn>
                </a:cxnLst>
                <a:rect b="b" l="0" r="r" t="0"/>
                <a:pathLst>
                  <a:path h="990" w="858">
                    <a:moveTo>
                      <a:pt x="415" y="0"/>
                    </a:moveTo>
                    <a:lnTo>
                      <a:pt x="0" y="990"/>
                    </a:lnTo>
                    <a:lnTo>
                      <a:pt x="858" y="990"/>
                    </a:lnTo>
                    <a:lnTo>
                      <a:pt x="415" y="0"/>
                    </a:lnTo>
                    <a:close/>
                  </a:path>
                </a:pathLst>
              </a:custGeom>
              <a:noFill/>
              <a:ln cap="flat" w="4">
                <a:solidFill>
                  <a:schemeClr val="bg1">
                    <a:lumMod val="65000"/>
                  </a:schemeClr>
                </a:solidFill>
                <a:prstDash val="solid"/>
                <a:miter lim="800000"/>
              </a:ln>
              <a:extLst>
                <a:ext uri="{909E8E84-426E-40DD-AFC4-6F175D3DCCD1}">
                  <a14:hiddenFill>
                    <a:solidFill>
                      <a:srgbClr val="FFFFFF"/>
                    </a:solidFill>
                  </a14:hiddenFill>
                </a:ext>
              </a:extLst>
            </p:spPr>
            <p:txBody>
              <a:bodyPr anchor="t" anchorCtr="0" bIns="60960" compatLnSpc="1" lIns="121920" numCol="1" rIns="121920" tIns="60960" vert="horz" wrap="square"/>
              <a:lstStyle/>
              <a:p>
                <a:endParaRPr lang="en-US" sz="2400">
                  <a:latin charset="-122" panose="020b0300000000000000" pitchFamily="34" typeface="Noto Sans S Chinese Light"/>
                </a:endParaRPr>
              </a:p>
            </p:txBody>
          </p:sp>
          <p:sp>
            <p:nvSpPr>
              <p:cNvPr id="12" name="Freeform 8"/>
              <p:cNvSpPr/>
              <p:nvPr/>
            </p:nvSpPr>
            <p:spPr bwMode="auto">
              <a:xfrm>
                <a:off x="6921177" y="1964118"/>
                <a:ext cx="1982651" cy="2289986"/>
              </a:xfrm>
              <a:custGeom>
                <a:gdLst>
                  <a:gd fmla="*/ 413 w 858" name="T0"/>
                  <a:gd fmla="*/ 0 h 991" name="T1"/>
                  <a:gd fmla="*/ 0 w 858" name="T2"/>
                  <a:gd fmla="*/ 991 h 991" name="T3"/>
                  <a:gd fmla="*/ 858 w 858" name="T4"/>
                  <a:gd fmla="*/ 991 h 991" name="T5"/>
                  <a:gd fmla="*/ 413 w 858" name="T6"/>
                  <a:gd fmla="*/ 0 h 991" name="T7"/>
                </a:gdLst>
                <a:cxnLst>
                  <a:cxn ang="0">
                    <a:pos x="T0" y="T1"/>
                  </a:cxn>
                  <a:cxn ang="0">
                    <a:pos x="T2" y="T3"/>
                  </a:cxn>
                  <a:cxn ang="0">
                    <a:pos x="T4" y="T5"/>
                  </a:cxn>
                  <a:cxn ang="0">
                    <a:pos x="T6" y="T7"/>
                  </a:cxn>
                </a:cxnLst>
                <a:rect b="b" l="0" r="r" t="0"/>
                <a:pathLst>
                  <a:path h="991" w="858">
                    <a:moveTo>
                      <a:pt x="413" y="0"/>
                    </a:moveTo>
                    <a:lnTo>
                      <a:pt x="0" y="991"/>
                    </a:lnTo>
                    <a:lnTo>
                      <a:pt x="858" y="991"/>
                    </a:lnTo>
                    <a:lnTo>
                      <a:pt x="413" y="0"/>
                    </a:lnTo>
                    <a:close/>
                  </a:path>
                </a:pathLst>
              </a:custGeom>
              <a:noFill/>
              <a:ln cap="flat" w="4">
                <a:solidFill>
                  <a:schemeClr val="bg1">
                    <a:lumMod val="65000"/>
                  </a:schemeClr>
                </a:solidFill>
                <a:prstDash val="solid"/>
                <a:miter lim="800000"/>
              </a:ln>
              <a:extLst>
                <a:ext uri="{909E8E84-426E-40DD-AFC4-6F175D3DCCD1}">
                  <a14:hiddenFill>
                    <a:solidFill>
                      <a:srgbClr val="FFFFFF"/>
                    </a:solidFill>
                  </a14:hiddenFill>
                </a:ext>
              </a:extLst>
            </p:spPr>
            <p:txBody>
              <a:bodyPr anchor="t" anchorCtr="0" bIns="60960" compatLnSpc="1" lIns="121920" numCol="1" rIns="121920" tIns="60960" vert="horz" wrap="square"/>
              <a:lstStyle/>
              <a:p>
                <a:endParaRPr lang="en-US" sz="2400">
                  <a:latin charset="-122" panose="020b0300000000000000" pitchFamily="34" typeface="Noto Sans S Chinese Light"/>
                </a:endParaRPr>
              </a:p>
            </p:txBody>
          </p:sp>
          <p:sp>
            <p:nvSpPr>
              <p:cNvPr id="13" name="Oval 9"/>
              <p:cNvSpPr>
                <a:spLocks noChangeArrowheads="1"/>
              </p:cNvSpPr>
              <p:nvPr/>
            </p:nvSpPr>
            <p:spPr bwMode="auto">
              <a:xfrm>
                <a:off x="7702222" y="1696067"/>
                <a:ext cx="325821" cy="323509"/>
              </a:xfrm>
              <a:prstGeom prst="ellipse">
                <a:avLst/>
              </a:prstGeom>
              <a:solidFill>
                <a:schemeClr val="bg1">
                  <a:lumMod val="65000"/>
                </a:schemeClr>
              </a:solidFill>
              <a:ln cap="flat" w="4">
                <a:noFill/>
                <a:prstDash val="solid"/>
                <a:miter lim="800000"/>
              </a:ln>
            </p:spPr>
            <p:txBody>
              <a:bodyPr anchor="t" anchorCtr="0" bIns="60960" compatLnSpc="1" lIns="121920" numCol="1" rIns="121920" tIns="60960" vert="horz" wrap="square"/>
              <a:lstStyle/>
              <a:p>
                <a:endParaRPr lang="en-US" sz="2400">
                  <a:latin charset="-122" panose="020b0300000000000000" pitchFamily="34" typeface="Noto Sans S Chinese Light"/>
                </a:endParaRPr>
              </a:p>
            </p:txBody>
          </p:sp>
          <p:sp>
            <p:nvSpPr>
              <p:cNvPr id="14" name="Freeform 10"/>
              <p:cNvSpPr/>
              <p:nvPr/>
            </p:nvSpPr>
            <p:spPr bwMode="auto">
              <a:xfrm>
                <a:off x="6902691" y="4261035"/>
                <a:ext cx="2038110" cy="332753"/>
              </a:xfrm>
              <a:custGeom>
                <a:gdLst>
                  <a:gd fmla="*/ 0 w 972" name="T0"/>
                  <a:gd fmla="*/ 4 h 159" name="T1"/>
                  <a:gd fmla="*/ 26 w 972" name="T2"/>
                  <a:gd fmla="*/ 60 h 159" name="T3"/>
                  <a:gd fmla="*/ 150 w 972" name="T4"/>
                  <a:gd fmla="*/ 116 h 159" name="T5"/>
                  <a:gd fmla="*/ 155 w 972" name="T6"/>
                  <a:gd fmla="*/ 159 h 159" name="T7"/>
                  <a:gd fmla="*/ 821 w 972" name="T8"/>
                  <a:gd fmla="*/ 151 h 159" name="T9"/>
                  <a:gd fmla="*/ 821 w 972" name="T10"/>
                  <a:gd fmla="*/ 112 h 159" name="T11"/>
                  <a:gd fmla="*/ 946 w 972" name="T12"/>
                  <a:gd fmla="*/ 69 h 159" name="T13"/>
                  <a:gd fmla="*/ 972 w 972" name="T14"/>
                  <a:gd fmla="*/ 0 h 159" name="T15"/>
                  <a:gd fmla="*/ 0 w 972" name="T16"/>
                  <a:gd fmla="*/ 4 h 15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9" w="972">
                    <a:moveTo>
                      <a:pt x="0" y="4"/>
                    </a:moveTo>
                    <a:cubicBezTo>
                      <a:pt x="0" y="4"/>
                      <a:pt x="3" y="42"/>
                      <a:pt x="26" y="60"/>
                    </a:cubicBezTo>
                    <a:cubicBezTo>
                      <a:pt x="49" y="79"/>
                      <a:pt x="150" y="116"/>
                      <a:pt x="150" y="116"/>
                    </a:cubicBezTo>
                    <a:cubicBezTo>
                      <a:pt x="155" y="159"/>
                      <a:pt x="155" y="159"/>
                      <a:pt x="155" y="159"/>
                    </a:cubicBezTo>
                    <a:cubicBezTo>
                      <a:pt x="821" y="151"/>
                      <a:pt x="821" y="151"/>
                      <a:pt x="821" y="151"/>
                    </a:cubicBezTo>
                    <a:cubicBezTo>
                      <a:pt x="821" y="112"/>
                      <a:pt x="821" y="112"/>
                      <a:pt x="821" y="112"/>
                    </a:cubicBezTo>
                    <a:cubicBezTo>
                      <a:pt x="821" y="112"/>
                      <a:pt x="923" y="88"/>
                      <a:pt x="946" y="69"/>
                    </a:cubicBezTo>
                    <a:cubicBezTo>
                      <a:pt x="969" y="50"/>
                      <a:pt x="972" y="0"/>
                      <a:pt x="972" y="0"/>
                    </a:cubicBezTo>
                    <a:lnTo>
                      <a:pt x="0" y="4"/>
                    </a:lnTo>
                    <a:close/>
                  </a:path>
                </a:pathLst>
              </a:custGeom>
              <a:solidFill>
                <a:schemeClr val="bg1">
                  <a:lumMod val="65000"/>
                </a:schemeClr>
              </a:solidFill>
              <a:ln cap="flat" w="4">
                <a:noFill/>
                <a:prstDash val="solid"/>
                <a:miter lim="800000"/>
              </a:ln>
            </p:spPr>
            <p:txBody>
              <a:bodyPr anchor="t" anchorCtr="0" bIns="60960" compatLnSpc="1" lIns="121920" numCol="1" rIns="121920" tIns="60960" vert="horz" wrap="square"/>
              <a:lstStyle/>
              <a:p>
                <a:endParaRPr lang="en-US" sz="2400">
                  <a:latin charset="-122" panose="020b0300000000000000" pitchFamily="34" typeface="Noto Sans S Chinese Light"/>
                </a:endParaRPr>
              </a:p>
            </p:txBody>
          </p:sp>
          <p:sp>
            <p:nvSpPr>
              <p:cNvPr id="15" name="Freeform 11"/>
              <p:cNvSpPr/>
              <p:nvPr/>
            </p:nvSpPr>
            <p:spPr bwMode="auto">
              <a:xfrm>
                <a:off x="2893485" y="5314752"/>
                <a:ext cx="2038110" cy="332753"/>
              </a:xfrm>
              <a:custGeom>
                <a:gdLst>
                  <a:gd fmla="*/ 0 w 972" name="T0"/>
                  <a:gd fmla="*/ 4 h 159" name="T1"/>
                  <a:gd fmla="*/ 26 w 972" name="T2"/>
                  <a:gd fmla="*/ 60 h 159" name="T3"/>
                  <a:gd fmla="*/ 151 w 972" name="T4"/>
                  <a:gd fmla="*/ 116 h 159" name="T5"/>
                  <a:gd fmla="*/ 155 w 972" name="T6"/>
                  <a:gd fmla="*/ 159 h 159" name="T7"/>
                  <a:gd fmla="*/ 822 w 972" name="T8"/>
                  <a:gd fmla="*/ 150 h 159" name="T9"/>
                  <a:gd fmla="*/ 822 w 972" name="T10"/>
                  <a:gd fmla="*/ 112 h 159" name="T11"/>
                  <a:gd fmla="*/ 947 w 972" name="T12"/>
                  <a:gd fmla="*/ 69 h 159" name="T13"/>
                  <a:gd fmla="*/ 972 w 972" name="T14"/>
                  <a:gd fmla="*/ 0 h 159" name="T15"/>
                  <a:gd fmla="*/ 0 w 972" name="T16"/>
                  <a:gd fmla="*/ 4 h 15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9" w="972">
                    <a:moveTo>
                      <a:pt x="0" y="4"/>
                    </a:moveTo>
                    <a:cubicBezTo>
                      <a:pt x="0" y="4"/>
                      <a:pt x="3" y="41"/>
                      <a:pt x="26" y="60"/>
                    </a:cubicBezTo>
                    <a:cubicBezTo>
                      <a:pt x="49" y="79"/>
                      <a:pt x="151" y="116"/>
                      <a:pt x="151" y="116"/>
                    </a:cubicBezTo>
                    <a:cubicBezTo>
                      <a:pt x="155" y="159"/>
                      <a:pt x="155" y="159"/>
                      <a:pt x="155" y="159"/>
                    </a:cubicBezTo>
                    <a:cubicBezTo>
                      <a:pt x="822" y="150"/>
                      <a:pt x="822" y="150"/>
                      <a:pt x="822" y="150"/>
                    </a:cubicBezTo>
                    <a:cubicBezTo>
                      <a:pt x="822" y="112"/>
                      <a:pt x="822" y="112"/>
                      <a:pt x="822" y="112"/>
                    </a:cubicBezTo>
                    <a:cubicBezTo>
                      <a:pt x="822" y="112"/>
                      <a:pt x="924" y="87"/>
                      <a:pt x="947" y="69"/>
                    </a:cubicBezTo>
                    <a:cubicBezTo>
                      <a:pt x="970" y="50"/>
                      <a:pt x="972" y="0"/>
                      <a:pt x="972" y="0"/>
                    </a:cubicBezTo>
                    <a:lnTo>
                      <a:pt x="0" y="4"/>
                    </a:lnTo>
                    <a:close/>
                  </a:path>
                </a:pathLst>
              </a:custGeom>
              <a:solidFill>
                <a:schemeClr val="bg1">
                  <a:lumMod val="65000"/>
                </a:schemeClr>
              </a:solidFill>
              <a:ln cap="flat" w="4">
                <a:noFill/>
                <a:prstDash val="solid"/>
                <a:miter lim="800000"/>
              </a:ln>
            </p:spPr>
            <p:txBody>
              <a:bodyPr anchor="t" anchorCtr="0" bIns="60960" compatLnSpc="1" lIns="121920" numCol="1" rIns="121920" tIns="60960" vert="horz" wrap="square"/>
              <a:lstStyle/>
              <a:p>
                <a:endParaRPr lang="en-US" sz="2400">
                  <a:latin charset="-122" panose="020b0300000000000000" pitchFamily="34" typeface="Noto Sans S Chinese Light"/>
                </a:endParaRPr>
              </a:p>
            </p:txBody>
          </p:sp>
          <p:sp>
            <p:nvSpPr>
              <p:cNvPr id="16" name="Oval 12"/>
              <p:cNvSpPr>
                <a:spLocks noChangeArrowheads="1"/>
              </p:cNvSpPr>
              <p:nvPr/>
            </p:nvSpPr>
            <p:spPr bwMode="auto">
              <a:xfrm>
                <a:off x="3704569" y="2795999"/>
                <a:ext cx="337374" cy="337374"/>
              </a:xfrm>
              <a:prstGeom prst="ellipse">
                <a:avLst/>
              </a:prstGeom>
              <a:solidFill>
                <a:schemeClr val="bg1">
                  <a:lumMod val="65000"/>
                </a:schemeClr>
              </a:solidFill>
              <a:ln cap="flat" w="4">
                <a:noFill/>
                <a:prstDash val="solid"/>
                <a:miter lim="800000"/>
              </a:ln>
            </p:spPr>
            <p:txBody>
              <a:bodyPr anchor="t" anchorCtr="0" bIns="60960" compatLnSpc="1" lIns="121920" numCol="1" rIns="121920" tIns="60960" vert="horz" wrap="square"/>
              <a:lstStyle/>
              <a:p>
                <a:endParaRPr lang="en-US" sz="2400">
                  <a:latin charset="-122" panose="020b0300000000000000" pitchFamily="34" typeface="Noto Sans S Chinese Light"/>
                </a:endParaRPr>
              </a:p>
            </p:txBody>
          </p:sp>
          <p:sp>
            <p:nvSpPr>
              <p:cNvPr id="17" name="Freeform 13"/>
              <p:cNvSpPr/>
              <p:nvPr/>
            </p:nvSpPr>
            <p:spPr bwMode="auto">
              <a:xfrm>
                <a:off x="4679719" y="1860132"/>
                <a:ext cx="2410146" cy="4515268"/>
              </a:xfrm>
              <a:custGeom>
                <a:gdLst>
                  <a:gd fmla="*/ 1130 w 1150" name="T0"/>
                  <a:gd fmla="*/ 1860 h 2153" name="T1"/>
                  <a:gd fmla="*/ 1081 w 1150" name="T2"/>
                  <a:gd fmla="*/ 1835 h 2153" name="T3"/>
                  <a:gd fmla="*/ 737 w 1150" name="T4"/>
                  <a:gd fmla="*/ 1763 h 2153" name="T5"/>
                  <a:gd fmla="*/ 737 w 1150" name="T6"/>
                  <a:gd fmla="*/ 1459 h 2153" name="T7"/>
                  <a:gd fmla="*/ 685 w 1150" name="T8"/>
                  <a:gd fmla="*/ 1459 h 2153" name="T9"/>
                  <a:gd fmla="*/ 685 w 1150" name="T10"/>
                  <a:gd fmla="*/ 1433 h 2153" name="T11"/>
                  <a:gd fmla="*/ 657 w 1150" name="T12"/>
                  <a:gd fmla="*/ 1433 h 2153" name="T13"/>
                  <a:gd fmla="*/ 657 w 1150" name="T14"/>
                  <a:gd fmla="*/ 1215 h 2153" name="T15"/>
                  <a:gd fmla="*/ 634 w 1150" name="T16"/>
                  <a:gd fmla="*/ 1215 h 2153" name="T17"/>
                  <a:gd fmla="*/ 634 w 1150" name="T18"/>
                  <a:gd fmla="*/ 484 h 2153" name="T19"/>
                  <a:gd fmla="*/ 672 w 1150" name="T20"/>
                  <a:gd fmla="*/ 484 h 2153" name="T21"/>
                  <a:gd fmla="*/ 728 w 1150" name="T22"/>
                  <a:gd fmla="*/ 441 h 2153" name="T23"/>
                  <a:gd fmla="*/ 672 w 1150" name="T24"/>
                  <a:gd fmla="*/ 398 h 2153" name="T25"/>
                  <a:gd fmla="*/ 634 w 1150" name="T26"/>
                  <a:gd fmla="*/ 398 h 2153" name="T27"/>
                  <a:gd fmla="*/ 634 w 1150" name="T28"/>
                  <a:gd fmla="*/ 125 h 2153" name="T29"/>
                  <a:gd fmla="*/ 654 w 1150" name="T30"/>
                  <a:gd fmla="*/ 74 h 2153" name="T31"/>
                  <a:gd fmla="*/ 579 w 1150" name="T32"/>
                  <a:gd fmla="*/ 0 h 2153" name="T33"/>
                  <a:gd fmla="*/ 505 w 1150" name="T34"/>
                  <a:gd fmla="*/ 74 h 2153" name="T35"/>
                  <a:gd fmla="*/ 527 w 1150" name="T36"/>
                  <a:gd fmla="*/ 128 h 2153" name="T37"/>
                  <a:gd fmla="*/ 525 w 1150" name="T38"/>
                  <a:gd fmla="*/ 128 h 2153" name="T39"/>
                  <a:gd fmla="*/ 525 w 1150" name="T40"/>
                  <a:gd fmla="*/ 398 h 2153" name="T41"/>
                  <a:gd fmla="*/ 492 w 1150" name="T42"/>
                  <a:gd fmla="*/ 398 h 2153" name="T43"/>
                  <a:gd fmla="*/ 436 w 1150" name="T44"/>
                  <a:gd fmla="*/ 441 h 2153" name="T45"/>
                  <a:gd fmla="*/ 492 w 1150" name="T46"/>
                  <a:gd fmla="*/ 484 h 2153" name="T47"/>
                  <a:gd fmla="*/ 525 w 1150" name="T48"/>
                  <a:gd fmla="*/ 484 h 2153" name="T49"/>
                  <a:gd fmla="*/ 525 w 1150" name="T50"/>
                  <a:gd fmla="*/ 1218 h 2153" name="T51"/>
                  <a:gd fmla="*/ 502 w 1150" name="T52"/>
                  <a:gd fmla="*/ 1218 h 2153" name="T53"/>
                  <a:gd fmla="*/ 502 w 1150" name="T54"/>
                  <a:gd fmla="*/ 1439 h 2153" name="T55"/>
                  <a:gd fmla="*/ 470 w 1150" name="T56"/>
                  <a:gd fmla="*/ 1439 h 2153" name="T57"/>
                  <a:gd fmla="*/ 470 w 1150" name="T58"/>
                  <a:gd fmla="*/ 1465 h 2153" name="T59"/>
                  <a:gd fmla="*/ 424 w 1150" name="T60"/>
                  <a:gd fmla="*/ 1465 h 2153" name="T61"/>
                  <a:gd fmla="*/ 424 w 1150" name="T62"/>
                  <a:gd fmla="*/ 1749 h 2153" name="T63"/>
                  <a:gd fmla="*/ 83 w 1150" name="T64"/>
                  <a:gd fmla="*/ 1823 h 2153" name="T65"/>
                  <a:gd fmla="*/ 37 w 1150" name="T66"/>
                  <a:gd fmla="*/ 1843 h 2153" name="T67"/>
                  <a:gd fmla="*/ 0 w 1150" name="T68"/>
                  <a:gd fmla="*/ 1886 h 2153" name="T69"/>
                  <a:gd fmla="*/ 0 w 1150" name="T70"/>
                  <a:gd fmla="*/ 2153 h 2153" name="T71"/>
                  <a:gd fmla="*/ 1150 w 1150" name="T72"/>
                  <a:gd fmla="*/ 2153 h 2153" name="T73"/>
                  <a:gd fmla="*/ 1150 w 1150" name="T74"/>
                  <a:gd fmla="*/ 1881 h 2153" name="T75"/>
                  <a:gd fmla="*/ 1130 w 1150" name="T76"/>
                  <a:gd fmla="*/ 1860 h 2153"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2153" w="1150">
                    <a:moveTo>
                      <a:pt x="1130" y="1860"/>
                    </a:moveTo>
                    <a:cubicBezTo>
                      <a:pt x="1112" y="1840"/>
                      <a:pt x="1081" y="1835"/>
                      <a:pt x="1081" y="1835"/>
                    </a:cubicBezTo>
                    <a:cubicBezTo>
                      <a:pt x="737" y="1763"/>
                      <a:pt x="737" y="1763"/>
                      <a:pt x="737" y="1763"/>
                    </a:cubicBezTo>
                    <a:cubicBezTo>
                      <a:pt x="737" y="1459"/>
                      <a:pt x="737" y="1459"/>
                      <a:pt x="737" y="1459"/>
                    </a:cubicBezTo>
                    <a:cubicBezTo>
                      <a:pt x="685" y="1459"/>
                      <a:pt x="685" y="1459"/>
                      <a:pt x="685" y="1459"/>
                    </a:cubicBezTo>
                    <a:cubicBezTo>
                      <a:pt x="685" y="1433"/>
                      <a:pt x="685" y="1433"/>
                      <a:pt x="685" y="1433"/>
                    </a:cubicBezTo>
                    <a:cubicBezTo>
                      <a:pt x="657" y="1433"/>
                      <a:pt x="657" y="1433"/>
                      <a:pt x="657" y="1433"/>
                    </a:cubicBezTo>
                    <a:cubicBezTo>
                      <a:pt x="657" y="1215"/>
                      <a:pt x="657" y="1215"/>
                      <a:pt x="657" y="1215"/>
                    </a:cubicBezTo>
                    <a:cubicBezTo>
                      <a:pt x="634" y="1215"/>
                      <a:pt x="634" y="1215"/>
                      <a:pt x="634" y="1215"/>
                    </a:cubicBezTo>
                    <a:cubicBezTo>
                      <a:pt x="634" y="484"/>
                      <a:pt x="634" y="484"/>
                      <a:pt x="634" y="484"/>
                    </a:cubicBezTo>
                    <a:cubicBezTo>
                      <a:pt x="672" y="484"/>
                      <a:pt x="672" y="484"/>
                      <a:pt x="672" y="484"/>
                    </a:cubicBezTo>
                    <a:cubicBezTo>
                      <a:pt x="703" y="484"/>
                      <a:pt x="728" y="465"/>
                      <a:pt x="728" y="441"/>
                    </a:cubicBezTo>
                    <a:cubicBezTo>
                      <a:pt x="728" y="417"/>
                      <a:pt x="703" y="398"/>
                      <a:pt x="672" y="398"/>
                    </a:cubicBezTo>
                    <a:cubicBezTo>
                      <a:pt x="634" y="398"/>
                      <a:pt x="634" y="398"/>
                      <a:pt x="634" y="398"/>
                    </a:cubicBezTo>
                    <a:cubicBezTo>
                      <a:pt x="634" y="125"/>
                      <a:pt x="634" y="125"/>
                      <a:pt x="634" y="125"/>
                    </a:cubicBezTo>
                    <a:cubicBezTo>
                      <a:pt x="646" y="112"/>
                      <a:pt x="654" y="94"/>
                      <a:pt x="654" y="74"/>
                    </a:cubicBezTo>
                    <a:cubicBezTo>
                      <a:pt x="654" y="33"/>
                      <a:pt x="620" y="0"/>
                      <a:pt x="579" y="0"/>
                    </a:cubicBezTo>
                    <a:cubicBezTo>
                      <a:pt x="538" y="0"/>
                      <a:pt x="505" y="33"/>
                      <a:pt x="505" y="74"/>
                    </a:cubicBezTo>
                    <a:cubicBezTo>
                      <a:pt x="505" y="95"/>
                      <a:pt x="513" y="114"/>
                      <a:pt x="527" y="128"/>
                    </a:cubicBezTo>
                    <a:cubicBezTo>
                      <a:pt x="525" y="128"/>
                      <a:pt x="525" y="128"/>
                      <a:pt x="525" y="128"/>
                    </a:cubicBezTo>
                    <a:cubicBezTo>
                      <a:pt x="525" y="398"/>
                      <a:pt x="525" y="398"/>
                      <a:pt x="525" y="398"/>
                    </a:cubicBezTo>
                    <a:cubicBezTo>
                      <a:pt x="492" y="398"/>
                      <a:pt x="492" y="398"/>
                      <a:pt x="492" y="398"/>
                    </a:cubicBezTo>
                    <a:cubicBezTo>
                      <a:pt x="461" y="398"/>
                      <a:pt x="436" y="417"/>
                      <a:pt x="436" y="441"/>
                    </a:cubicBezTo>
                    <a:cubicBezTo>
                      <a:pt x="436" y="465"/>
                      <a:pt x="461" y="484"/>
                      <a:pt x="492" y="484"/>
                    </a:cubicBezTo>
                    <a:cubicBezTo>
                      <a:pt x="525" y="484"/>
                      <a:pt x="525" y="484"/>
                      <a:pt x="525" y="484"/>
                    </a:cubicBezTo>
                    <a:cubicBezTo>
                      <a:pt x="525" y="1218"/>
                      <a:pt x="525" y="1218"/>
                      <a:pt x="525" y="1218"/>
                    </a:cubicBezTo>
                    <a:cubicBezTo>
                      <a:pt x="502" y="1218"/>
                      <a:pt x="502" y="1218"/>
                      <a:pt x="502" y="1218"/>
                    </a:cubicBezTo>
                    <a:cubicBezTo>
                      <a:pt x="502" y="1439"/>
                      <a:pt x="502" y="1439"/>
                      <a:pt x="502" y="1439"/>
                    </a:cubicBezTo>
                    <a:cubicBezTo>
                      <a:pt x="470" y="1439"/>
                      <a:pt x="470" y="1439"/>
                      <a:pt x="470" y="1439"/>
                    </a:cubicBezTo>
                    <a:cubicBezTo>
                      <a:pt x="470" y="1465"/>
                      <a:pt x="470" y="1465"/>
                      <a:pt x="470" y="1465"/>
                    </a:cubicBezTo>
                    <a:cubicBezTo>
                      <a:pt x="424" y="1465"/>
                      <a:pt x="424" y="1465"/>
                      <a:pt x="424" y="1465"/>
                    </a:cubicBezTo>
                    <a:cubicBezTo>
                      <a:pt x="424" y="1749"/>
                      <a:pt x="424" y="1749"/>
                      <a:pt x="424" y="1749"/>
                    </a:cubicBezTo>
                    <a:cubicBezTo>
                      <a:pt x="83" y="1823"/>
                      <a:pt x="83" y="1823"/>
                      <a:pt x="83" y="1823"/>
                    </a:cubicBezTo>
                    <a:cubicBezTo>
                      <a:pt x="83" y="1823"/>
                      <a:pt x="54" y="1832"/>
                      <a:pt x="37" y="1843"/>
                    </a:cubicBezTo>
                    <a:cubicBezTo>
                      <a:pt x="20" y="1855"/>
                      <a:pt x="0" y="1886"/>
                      <a:pt x="0" y="1886"/>
                    </a:cubicBezTo>
                    <a:cubicBezTo>
                      <a:pt x="0" y="2153"/>
                      <a:pt x="0" y="2153"/>
                      <a:pt x="0" y="2153"/>
                    </a:cubicBezTo>
                    <a:cubicBezTo>
                      <a:pt x="1150" y="2153"/>
                      <a:pt x="1150" y="2153"/>
                      <a:pt x="1150" y="2153"/>
                    </a:cubicBezTo>
                    <a:cubicBezTo>
                      <a:pt x="1150" y="1881"/>
                      <a:pt x="1150" y="1881"/>
                      <a:pt x="1150" y="1881"/>
                    </a:cubicBezTo>
                    <a:cubicBezTo>
                      <a:pt x="1150" y="1881"/>
                      <a:pt x="1147" y="1881"/>
                      <a:pt x="1130" y="1860"/>
                    </a:cubicBezTo>
                    <a:close/>
                  </a:path>
                </a:pathLst>
              </a:custGeom>
              <a:solidFill>
                <a:schemeClr val="bg1">
                  <a:lumMod val="65000"/>
                </a:schemeClr>
              </a:solidFill>
              <a:ln cap="flat" w="4">
                <a:noFill/>
                <a:prstDash val="solid"/>
                <a:miter lim="800000"/>
              </a:ln>
            </p:spPr>
            <p:txBody>
              <a:bodyPr anchor="t" anchorCtr="0" bIns="60960" compatLnSpc="1" lIns="121920" numCol="1" rIns="121920" tIns="60960" vert="horz" wrap="square"/>
              <a:lstStyle/>
              <a:p>
                <a:endParaRPr lang="en-US" sz="2400">
                  <a:latin charset="-122" panose="020b0300000000000000" pitchFamily="34" typeface="Noto Sans S Chinese Light"/>
                </a:endParaRPr>
              </a:p>
            </p:txBody>
          </p:sp>
        </p:grpSp>
        <p:sp>
          <p:nvSpPr>
            <p:cNvPr id="7" name="Freeform 5"/>
            <p:cNvSpPr>
              <a:spLocks noEditPoints="1"/>
            </p:cNvSpPr>
            <p:nvPr/>
          </p:nvSpPr>
          <p:spPr bwMode="auto">
            <a:xfrm flipH="1">
              <a:off x="1602046" y="3975259"/>
              <a:ext cx="1027881" cy="1013019"/>
            </a:xfrm>
            <a:custGeom>
              <a:gdLst>
                <a:gd fmla="*/ 194 w 998" name="T0"/>
                <a:gd fmla="*/ 196 h 1124" name="T1"/>
                <a:gd fmla="*/ 16 w 998" name="T2"/>
                <a:gd fmla="*/ 329 h 1124" name="T3"/>
                <a:gd fmla="*/ 30 w 998" name="T4"/>
                <a:gd fmla="*/ 558 h 1124" name="T5"/>
                <a:gd fmla="*/ 517 w 998" name="T6"/>
                <a:gd fmla="*/ 646 h 1124" name="T7"/>
                <a:gd fmla="*/ 625 w 998" name="T8"/>
                <a:gd fmla="*/ 919 h 1124" name="T9"/>
                <a:gd fmla="*/ 153 w 998" name="T10"/>
                <a:gd fmla="*/ 915 h 1124" name="T11"/>
                <a:gd fmla="*/ 156 w 998" name="T12"/>
                <a:gd fmla="*/ 1124 h 1124" name="T13"/>
                <a:gd fmla="*/ 663 w 998" name="T14"/>
                <a:gd fmla="*/ 965 h 1124" name="T15"/>
                <a:gd fmla="*/ 863 w 998" name="T16"/>
                <a:gd fmla="*/ 842 h 1124" name="T17"/>
                <a:gd fmla="*/ 709 w 998" name="T18"/>
                <a:gd fmla="*/ 619 h 1124" name="T19"/>
                <a:gd fmla="*/ 883 w 998" name="T20"/>
                <a:gd fmla="*/ 205 h 1124" name="T21"/>
                <a:gd fmla="*/ 950 w 998" name="T22"/>
                <a:gd fmla="*/ 69 h 1124" name="T23"/>
                <a:gd fmla="*/ 635 w 998" name="T24"/>
                <a:gd fmla="*/ 970 h 1124" name="T25"/>
                <a:gd fmla="*/ 848 w 998" name="T26"/>
                <a:gd fmla="*/ 910 h 1124" name="T27"/>
                <a:gd fmla="*/ 637 w 998" name="T28"/>
                <a:gd fmla="*/ 930 h 1124" name="T29"/>
                <a:gd fmla="*/ 503 w 998" name="T30"/>
                <a:gd fmla="*/ 666 h 1124" name="T31"/>
                <a:gd fmla="*/ 860 w 998" name="T32"/>
                <a:gd fmla="*/ 137 h 1124" name="T33"/>
                <a:gd fmla="*/ 198 w 998" name="T34"/>
                <a:gd fmla="*/ 554 h 1124" name="T35"/>
                <a:gd fmla="*/ 326 w 998" name="T36"/>
                <a:gd fmla="*/ 232 h 1124" name="T37"/>
                <a:gd fmla="*/ 518 w 998" name="T38"/>
                <a:gd fmla="*/ 179 h 1124" name="T39"/>
                <a:gd fmla="*/ 728 w 998" name="T40"/>
                <a:gd fmla="*/ 200 h 1124" name="T41"/>
                <a:gd fmla="*/ 160 w 998" name="T42"/>
                <a:gd fmla="*/ 450 h 1124" name="T43"/>
                <a:gd fmla="*/ 310 w 998" name="T44"/>
                <a:gd fmla="*/ 335 h 1124" name="T45"/>
                <a:gd fmla="*/ 370 w 998" name="T46"/>
                <a:gd fmla="*/ 335 h 1124" name="T47"/>
                <a:gd fmla="*/ 476 w 998" name="T48"/>
                <a:gd fmla="*/ 470 h 1124" name="T49"/>
                <a:gd fmla="*/ 636 w 998" name="T50"/>
                <a:gd fmla="*/ 481 h 1124" name="T51"/>
                <a:gd fmla="*/ 542 w 998" name="T52"/>
                <a:gd fmla="*/ 336 h 1124" name="T53"/>
                <a:gd fmla="*/ 475 w 998" name="T54"/>
                <a:gd fmla="*/ 588 h 1124" name="T55"/>
                <a:gd fmla="*/ 547 w 998" name="T56"/>
                <a:gd fmla="*/ 596 h 1124" name="T57"/>
                <a:gd fmla="*/ 661 w 998" name="T58"/>
                <a:gd fmla="*/ 489 h 1124" name="T59"/>
                <a:gd fmla="*/ 688 w 998" name="T60"/>
                <a:gd fmla="*/ 491 h 1124" name="T61"/>
                <a:gd fmla="*/ 751 w 998" name="T62"/>
                <a:gd fmla="*/ 328 h 1124" name="T63"/>
                <a:gd fmla="*/ 732 w 998" name="T64"/>
                <a:gd fmla="*/ 328 h 1124" name="T65"/>
                <a:gd fmla="*/ 631 w 998" name="T66"/>
                <a:gd fmla="*/ 326 h 1124" name="T67"/>
                <a:gd fmla="*/ 569 w 998" name="T68"/>
                <a:gd fmla="*/ 219 h 1124" name="T69"/>
                <a:gd fmla="*/ 478 w 998" name="T70"/>
                <a:gd fmla="*/ 226 h 1124" name="T71"/>
                <a:gd fmla="*/ 314 w 998" name="T72"/>
                <a:gd fmla="*/ 325 h 1124" name="T73"/>
                <a:gd fmla="*/ 262 w 998" name="T74"/>
                <a:gd fmla="*/ 243 h 1124" name="T75"/>
                <a:gd fmla="*/ 145 w 998" name="T76"/>
                <a:gd fmla="*/ 212 h 1124" name="T77"/>
                <a:gd fmla="*/ 85 w 998" name="T78"/>
                <a:gd fmla="*/ 333 h 1124" name="T79"/>
                <a:gd fmla="*/ 103 w 998" name="T80"/>
                <a:gd fmla="*/ 452 h 1124" name="T81"/>
                <a:gd fmla="*/ 160 w 998" name="T82"/>
                <a:gd fmla="*/ 456 h 1124" name="T83"/>
                <a:gd fmla="*/ 297 w 998" name="T84"/>
                <a:gd fmla="*/ 566 h 1124" name="T85"/>
                <a:gd fmla="*/ 398 w 998" name="T86"/>
                <a:gd fmla="*/ 472 h 1124" name="T87"/>
                <a:gd fmla="*/ 499 w 998" name="T88"/>
                <a:gd fmla="*/ 599 h 1124" name="T89"/>
                <a:gd fmla="*/ 649 w 998" name="T90"/>
                <a:gd fmla="*/ 615 h 1124" name="T91"/>
                <a:gd fmla="*/ 727 w 998" name="T92"/>
                <a:gd fmla="*/ 487 h 1124" name="T93"/>
                <a:gd fmla="*/ 635 w 998" name="T94"/>
                <a:gd fmla="*/ 208 h 1124" name="T95"/>
                <a:gd fmla="*/ 479 w 998" name="T96"/>
                <a:gd fmla="*/ 220 h 1124" name="T97"/>
                <a:gd fmla="*/ 210 w 998" name="T98"/>
                <a:gd fmla="*/ 208 h 1124" name="T99"/>
                <a:gd fmla="*/ 65 w 998" name="T100"/>
                <a:gd fmla="*/ 222 h 1124" name="T101"/>
                <a:gd fmla="*/ 50 w 998" name="T102"/>
                <a:gd fmla="*/ 333 h 1124" name="T103"/>
                <a:gd fmla="*/ 49 w 998" name="T104"/>
                <a:gd fmla="*/ 560 h 1124" name="T105"/>
                <a:gd fmla="*/ 148 w 998" name="T106"/>
                <a:gd fmla="*/ 555 h 1124" name="T107"/>
                <a:gd fmla="*/ 200 w 998" name="T108"/>
                <a:gd fmla="*/ 561 h 1124" name="T109"/>
                <a:gd fmla="*/ 321 w 998" name="T110"/>
                <a:gd fmla="*/ 576 h 1124" name="T111"/>
                <a:gd fmla="*/ 375 w 998" name="T112"/>
                <a:gd fmla="*/ 582 h 1124" name="T113"/>
                <a:gd fmla="*/ 670 w 998" name="T114"/>
                <a:gd fmla="*/ 618 h 1124" name="T115"/>
                <a:gd fmla="*/ 793 w 998" name="T116"/>
                <a:gd fmla="*/ 335 h 1124" name="T117"/>
                <a:gd fmla="*/ 850 w 998" name="T118"/>
                <a:gd fmla="*/ 198 h 1124" name="T119"/>
                <a:gd fmla="*/ 875 w 998" name="T120"/>
                <a:gd fmla="*/ 78 h 1124"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124" w="998">
                  <a:moveTo>
                    <a:pt x="988" y="15"/>
                  </a:moveTo>
                  <a:cubicBezTo>
                    <a:pt x="979" y="0"/>
                    <a:pt x="962" y="9"/>
                    <a:pt x="956" y="12"/>
                  </a:cubicBezTo>
                  <a:cubicBezTo>
                    <a:pt x="950" y="16"/>
                    <a:pt x="893" y="52"/>
                    <a:pt x="893" y="52"/>
                  </a:cubicBezTo>
                  <a:cubicBezTo>
                    <a:pt x="893" y="52"/>
                    <a:pt x="889" y="51"/>
                    <a:pt x="888" y="53"/>
                  </a:cubicBezTo>
                  <a:cubicBezTo>
                    <a:pt x="887" y="55"/>
                    <a:pt x="889" y="56"/>
                    <a:pt x="889" y="56"/>
                  </a:cubicBezTo>
                  <a:cubicBezTo>
                    <a:pt x="891" y="57"/>
                    <a:pt x="891" y="57"/>
                    <a:pt x="891" y="57"/>
                  </a:cubicBezTo>
                  <a:cubicBezTo>
                    <a:pt x="886" y="60"/>
                    <a:pt x="881" y="64"/>
                    <a:pt x="877" y="67"/>
                  </a:cubicBezTo>
                  <a:cubicBezTo>
                    <a:pt x="874" y="68"/>
                    <a:pt x="872" y="69"/>
                    <a:pt x="871" y="71"/>
                  </a:cubicBezTo>
                  <a:cubicBezTo>
                    <a:pt x="870" y="71"/>
                    <a:pt x="870" y="72"/>
                    <a:pt x="869" y="72"/>
                  </a:cubicBezTo>
                  <a:cubicBezTo>
                    <a:pt x="869" y="72"/>
                    <a:pt x="869" y="72"/>
                    <a:pt x="868" y="73"/>
                  </a:cubicBezTo>
                  <a:cubicBezTo>
                    <a:pt x="868" y="73"/>
                    <a:pt x="868" y="73"/>
                    <a:pt x="868" y="74"/>
                  </a:cubicBezTo>
                  <a:cubicBezTo>
                    <a:pt x="867" y="74"/>
                    <a:pt x="867" y="74"/>
                    <a:pt x="867" y="74"/>
                  </a:cubicBezTo>
                  <a:cubicBezTo>
                    <a:pt x="867" y="74"/>
                    <a:pt x="867" y="74"/>
                    <a:pt x="867" y="75"/>
                  </a:cubicBezTo>
                  <a:cubicBezTo>
                    <a:pt x="866" y="78"/>
                    <a:pt x="860" y="88"/>
                    <a:pt x="852" y="104"/>
                  </a:cubicBezTo>
                  <a:cubicBezTo>
                    <a:pt x="848" y="114"/>
                    <a:pt x="842" y="125"/>
                    <a:pt x="835" y="139"/>
                  </a:cubicBezTo>
                  <a:cubicBezTo>
                    <a:pt x="813" y="141"/>
                    <a:pt x="813" y="141"/>
                    <a:pt x="813" y="141"/>
                  </a:cubicBezTo>
                  <a:cubicBezTo>
                    <a:pt x="813" y="139"/>
                    <a:pt x="813" y="139"/>
                    <a:pt x="813" y="139"/>
                  </a:cubicBezTo>
                  <a:cubicBezTo>
                    <a:pt x="194" y="196"/>
                    <a:pt x="194" y="196"/>
                    <a:pt x="194" y="196"/>
                  </a:cubicBezTo>
                  <a:cubicBezTo>
                    <a:pt x="194" y="197"/>
                    <a:pt x="194" y="197"/>
                    <a:pt x="194" y="197"/>
                  </a:cubicBezTo>
                  <a:cubicBezTo>
                    <a:pt x="52" y="210"/>
                    <a:pt x="52" y="210"/>
                    <a:pt x="52" y="210"/>
                  </a:cubicBezTo>
                  <a:cubicBezTo>
                    <a:pt x="52" y="210"/>
                    <a:pt x="52" y="210"/>
                    <a:pt x="52" y="210"/>
                  </a:cubicBezTo>
                  <a:cubicBezTo>
                    <a:pt x="52" y="208"/>
                    <a:pt x="48" y="208"/>
                    <a:pt x="46" y="208"/>
                  </a:cubicBezTo>
                  <a:cubicBezTo>
                    <a:pt x="43" y="208"/>
                    <a:pt x="43" y="206"/>
                    <a:pt x="41" y="205"/>
                  </a:cubicBezTo>
                  <a:cubicBezTo>
                    <a:pt x="39" y="205"/>
                    <a:pt x="29" y="206"/>
                    <a:pt x="27" y="207"/>
                  </a:cubicBezTo>
                  <a:cubicBezTo>
                    <a:pt x="25" y="207"/>
                    <a:pt x="18" y="207"/>
                    <a:pt x="15" y="207"/>
                  </a:cubicBezTo>
                  <a:cubicBezTo>
                    <a:pt x="11" y="208"/>
                    <a:pt x="8" y="211"/>
                    <a:pt x="8" y="215"/>
                  </a:cubicBezTo>
                  <a:cubicBezTo>
                    <a:pt x="7" y="219"/>
                    <a:pt x="12" y="251"/>
                    <a:pt x="12" y="252"/>
                  </a:cubicBezTo>
                  <a:cubicBezTo>
                    <a:pt x="13" y="252"/>
                    <a:pt x="16" y="252"/>
                    <a:pt x="20" y="252"/>
                  </a:cubicBezTo>
                  <a:cubicBezTo>
                    <a:pt x="20" y="253"/>
                    <a:pt x="20" y="254"/>
                    <a:pt x="20" y="255"/>
                  </a:cubicBezTo>
                  <a:cubicBezTo>
                    <a:pt x="17" y="255"/>
                    <a:pt x="17" y="255"/>
                    <a:pt x="17" y="255"/>
                  </a:cubicBezTo>
                  <a:cubicBezTo>
                    <a:pt x="15" y="255"/>
                    <a:pt x="14" y="257"/>
                    <a:pt x="14" y="259"/>
                  </a:cubicBezTo>
                  <a:cubicBezTo>
                    <a:pt x="14" y="261"/>
                    <a:pt x="16" y="262"/>
                    <a:pt x="17" y="262"/>
                  </a:cubicBezTo>
                  <a:cubicBezTo>
                    <a:pt x="20" y="262"/>
                    <a:pt x="20" y="262"/>
                    <a:pt x="20" y="262"/>
                  </a:cubicBezTo>
                  <a:cubicBezTo>
                    <a:pt x="21" y="278"/>
                    <a:pt x="21" y="300"/>
                    <a:pt x="22" y="326"/>
                  </a:cubicBezTo>
                  <a:cubicBezTo>
                    <a:pt x="19" y="326"/>
                    <a:pt x="19" y="326"/>
                    <a:pt x="19" y="326"/>
                  </a:cubicBezTo>
                  <a:cubicBezTo>
                    <a:pt x="17" y="326"/>
                    <a:pt x="16" y="328"/>
                    <a:pt x="16" y="329"/>
                  </a:cubicBezTo>
                  <a:cubicBezTo>
                    <a:pt x="16" y="331"/>
                    <a:pt x="17" y="333"/>
                    <a:pt x="19" y="333"/>
                  </a:cubicBezTo>
                  <a:cubicBezTo>
                    <a:pt x="22" y="333"/>
                    <a:pt x="22" y="333"/>
                    <a:pt x="22" y="333"/>
                  </a:cubicBezTo>
                  <a:cubicBezTo>
                    <a:pt x="23" y="353"/>
                    <a:pt x="23" y="374"/>
                    <a:pt x="24" y="396"/>
                  </a:cubicBezTo>
                  <a:cubicBezTo>
                    <a:pt x="24" y="411"/>
                    <a:pt x="25" y="426"/>
                    <a:pt x="25" y="441"/>
                  </a:cubicBezTo>
                  <a:cubicBezTo>
                    <a:pt x="22" y="441"/>
                    <a:pt x="22" y="441"/>
                    <a:pt x="22" y="441"/>
                  </a:cubicBezTo>
                  <a:cubicBezTo>
                    <a:pt x="20" y="440"/>
                    <a:pt x="18" y="442"/>
                    <a:pt x="18" y="444"/>
                  </a:cubicBezTo>
                  <a:cubicBezTo>
                    <a:pt x="18" y="445"/>
                    <a:pt x="19" y="447"/>
                    <a:pt x="21" y="447"/>
                  </a:cubicBezTo>
                  <a:cubicBezTo>
                    <a:pt x="25" y="447"/>
                    <a:pt x="25" y="447"/>
                    <a:pt x="25" y="447"/>
                  </a:cubicBezTo>
                  <a:cubicBezTo>
                    <a:pt x="26" y="469"/>
                    <a:pt x="27" y="489"/>
                    <a:pt x="27" y="507"/>
                  </a:cubicBezTo>
                  <a:cubicBezTo>
                    <a:pt x="28" y="517"/>
                    <a:pt x="28" y="526"/>
                    <a:pt x="28" y="534"/>
                  </a:cubicBezTo>
                  <a:cubicBezTo>
                    <a:pt x="26" y="534"/>
                    <a:pt x="26" y="534"/>
                    <a:pt x="26" y="534"/>
                  </a:cubicBezTo>
                  <a:cubicBezTo>
                    <a:pt x="24" y="534"/>
                    <a:pt x="23" y="535"/>
                    <a:pt x="22" y="537"/>
                  </a:cubicBezTo>
                  <a:cubicBezTo>
                    <a:pt x="22" y="538"/>
                    <a:pt x="23" y="540"/>
                    <a:pt x="25" y="540"/>
                  </a:cubicBezTo>
                  <a:cubicBezTo>
                    <a:pt x="29" y="541"/>
                    <a:pt x="29" y="541"/>
                    <a:pt x="29" y="541"/>
                  </a:cubicBezTo>
                  <a:cubicBezTo>
                    <a:pt x="29" y="542"/>
                    <a:pt x="29" y="543"/>
                    <a:pt x="29" y="544"/>
                  </a:cubicBezTo>
                  <a:cubicBezTo>
                    <a:pt x="29" y="548"/>
                    <a:pt x="29" y="552"/>
                    <a:pt x="30" y="554"/>
                  </a:cubicBezTo>
                  <a:cubicBezTo>
                    <a:pt x="30" y="555"/>
                    <a:pt x="30" y="556"/>
                    <a:pt x="30" y="557"/>
                  </a:cubicBezTo>
                  <a:cubicBezTo>
                    <a:pt x="30" y="558"/>
                    <a:pt x="30" y="558"/>
                    <a:pt x="30" y="558"/>
                  </a:cubicBezTo>
                  <a:cubicBezTo>
                    <a:pt x="30" y="558"/>
                    <a:pt x="30" y="559"/>
                    <a:pt x="30" y="559"/>
                  </a:cubicBezTo>
                  <a:cubicBezTo>
                    <a:pt x="30" y="559"/>
                    <a:pt x="30" y="559"/>
                    <a:pt x="31" y="559"/>
                  </a:cubicBezTo>
                  <a:cubicBezTo>
                    <a:pt x="31" y="560"/>
                    <a:pt x="31" y="560"/>
                    <a:pt x="31" y="560"/>
                  </a:cubicBezTo>
                  <a:cubicBezTo>
                    <a:pt x="31" y="560"/>
                    <a:pt x="32" y="560"/>
                    <a:pt x="32" y="560"/>
                  </a:cubicBezTo>
                  <a:cubicBezTo>
                    <a:pt x="32" y="560"/>
                    <a:pt x="33" y="560"/>
                    <a:pt x="34" y="560"/>
                  </a:cubicBezTo>
                  <a:cubicBezTo>
                    <a:pt x="39" y="561"/>
                    <a:pt x="49" y="563"/>
                    <a:pt x="63" y="565"/>
                  </a:cubicBezTo>
                  <a:cubicBezTo>
                    <a:pt x="147" y="577"/>
                    <a:pt x="371" y="605"/>
                    <a:pt x="441" y="614"/>
                  </a:cubicBezTo>
                  <a:cubicBezTo>
                    <a:pt x="442" y="614"/>
                    <a:pt x="442" y="614"/>
                    <a:pt x="442" y="614"/>
                  </a:cubicBezTo>
                  <a:cubicBezTo>
                    <a:pt x="442" y="614"/>
                    <a:pt x="442" y="614"/>
                    <a:pt x="442" y="614"/>
                  </a:cubicBezTo>
                  <a:cubicBezTo>
                    <a:pt x="447" y="615"/>
                    <a:pt x="451" y="616"/>
                    <a:pt x="454" y="616"/>
                  </a:cubicBezTo>
                  <a:cubicBezTo>
                    <a:pt x="456" y="618"/>
                    <a:pt x="457" y="619"/>
                    <a:pt x="457" y="619"/>
                  </a:cubicBezTo>
                  <a:cubicBezTo>
                    <a:pt x="337" y="611"/>
                    <a:pt x="337" y="611"/>
                    <a:pt x="337" y="611"/>
                  </a:cubicBezTo>
                  <a:cubicBezTo>
                    <a:pt x="335" y="611"/>
                    <a:pt x="333" y="612"/>
                    <a:pt x="332" y="615"/>
                  </a:cubicBezTo>
                  <a:cubicBezTo>
                    <a:pt x="332" y="617"/>
                    <a:pt x="334" y="619"/>
                    <a:pt x="336" y="619"/>
                  </a:cubicBezTo>
                  <a:cubicBezTo>
                    <a:pt x="502" y="630"/>
                    <a:pt x="502" y="630"/>
                    <a:pt x="502" y="630"/>
                  </a:cubicBezTo>
                  <a:cubicBezTo>
                    <a:pt x="504" y="634"/>
                    <a:pt x="501" y="641"/>
                    <a:pt x="503" y="643"/>
                  </a:cubicBezTo>
                  <a:cubicBezTo>
                    <a:pt x="503" y="644"/>
                    <a:pt x="510" y="645"/>
                    <a:pt x="520" y="646"/>
                  </a:cubicBezTo>
                  <a:cubicBezTo>
                    <a:pt x="519" y="646"/>
                    <a:pt x="518" y="646"/>
                    <a:pt x="517" y="646"/>
                  </a:cubicBezTo>
                  <a:cubicBezTo>
                    <a:pt x="516" y="646"/>
                    <a:pt x="516" y="646"/>
                    <a:pt x="515" y="646"/>
                  </a:cubicBezTo>
                  <a:cubicBezTo>
                    <a:pt x="510" y="646"/>
                    <a:pt x="507" y="646"/>
                    <a:pt x="503" y="648"/>
                  </a:cubicBezTo>
                  <a:cubicBezTo>
                    <a:pt x="500" y="649"/>
                    <a:pt x="498" y="650"/>
                    <a:pt x="496" y="651"/>
                  </a:cubicBezTo>
                  <a:cubicBezTo>
                    <a:pt x="493" y="654"/>
                    <a:pt x="491" y="657"/>
                    <a:pt x="489" y="660"/>
                  </a:cubicBezTo>
                  <a:cubicBezTo>
                    <a:pt x="488" y="663"/>
                    <a:pt x="487" y="667"/>
                    <a:pt x="487" y="670"/>
                  </a:cubicBezTo>
                  <a:cubicBezTo>
                    <a:pt x="487" y="674"/>
                    <a:pt x="488" y="679"/>
                    <a:pt x="490" y="683"/>
                  </a:cubicBezTo>
                  <a:cubicBezTo>
                    <a:pt x="492" y="687"/>
                    <a:pt x="494" y="690"/>
                    <a:pt x="497" y="693"/>
                  </a:cubicBezTo>
                  <a:cubicBezTo>
                    <a:pt x="498" y="694"/>
                    <a:pt x="499" y="694"/>
                    <a:pt x="501" y="696"/>
                  </a:cubicBezTo>
                  <a:cubicBezTo>
                    <a:pt x="506" y="700"/>
                    <a:pt x="517" y="709"/>
                    <a:pt x="530" y="719"/>
                  </a:cubicBezTo>
                  <a:cubicBezTo>
                    <a:pt x="549" y="735"/>
                    <a:pt x="574" y="755"/>
                    <a:pt x="594" y="772"/>
                  </a:cubicBezTo>
                  <a:cubicBezTo>
                    <a:pt x="604" y="781"/>
                    <a:pt x="613" y="788"/>
                    <a:pt x="619" y="794"/>
                  </a:cubicBezTo>
                  <a:cubicBezTo>
                    <a:pt x="622" y="797"/>
                    <a:pt x="624" y="800"/>
                    <a:pt x="625" y="802"/>
                  </a:cubicBezTo>
                  <a:cubicBezTo>
                    <a:pt x="626" y="802"/>
                    <a:pt x="626" y="802"/>
                    <a:pt x="626" y="803"/>
                  </a:cubicBezTo>
                  <a:cubicBezTo>
                    <a:pt x="626" y="806"/>
                    <a:pt x="626" y="813"/>
                    <a:pt x="626" y="822"/>
                  </a:cubicBezTo>
                  <a:cubicBezTo>
                    <a:pt x="626" y="838"/>
                    <a:pt x="626" y="859"/>
                    <a:pt x="626" y="878"/>
                  </a:cubicBezTo>
                  <a:cubicBezTo>
                    <a:pt x="626" y="887"/>
                    <a:pt x="625" y="895"/>
                    <a:pt x="625" y="902"/>
                  </a:cubicBezTo>
                  <a:cubicBezTo>
                    <a:pt x="625" y="908"/>
                    <a:pt x="625" y="913"/>
                    <a:pt x="625" y="914"/>
                  </a:cubicBezTo>
                  <a:cubicBezTo>
                    <a:pt x="625" y="916"/>
                    <a:pt x="625" y="918"/>
                    <a:pt x="625" y="919"/>
                  </a:cubicBezTo>
                  <a:cubicBezTo>
                    <a:pt x="625" y="920"/>
                    <a:pt x="625" y="922"/>
                    <a:pt x="625" y="922"/>
                  </a:cubicBezTo>
                  <a:cubicBezTo>
                    <a:pt x="624" y="923"/>
                    <a:pt x="624" y="924"/>
                    <a:pt x="624" y="924"/>
                  </a:cubicBezTo>
                  <a:cubicBezTo>
                    <a:pt x="624" y="924"/>
                    <a:pt x="624" y="924"/>
                    <a:pt x="624" y="924"/>
                  </a:cubicBezTo>
                  <a:cubicBezTo>
                    <a:pt x="624" y="924"/>
                    <a:pt x="624" y="924"/>
                    <a:pt x="624" y="924"/>
                  </a:cubicBezTo>
                  <a:cubicBezTo>
                    <a:pt x="622" y="924"/>
                    <a:pt x="621" y="924"/>
                    <a:pt x="618" y="924"/>
                  </a:cubicBezTo>
                  <a:cubicBezTo>
                    <a:pt x="616" y="924"/>
                    <a:pt x="614" y="924"/>
                    <a:pt x="612" y="924"/>
                  </a:cubicBezTo>
                  <a:cubicBezTo>
                    <a:pt x="604" y="924"/>
                    <a:pt x="595" y="924"/>
                    <a:pt x="587" y="924"/>
                  </a:cubicBezTo>
                  <a:cubicBezTo>
                    <a:pt x="580" y="925"/>
                    <a:pt x="574" y="925"/>
                    <a:pt x="574" y="925"/>
                  </a:cubicBezTo>
                  <a:cubicBezTo>
                    <a:pt x="570" y="925"/>
                    <a:pt x="567" y="928"/>
                    <a:pt x="567" y="933"/>
                  </a:cubicBezTo>
                  <a:cubicBezTo>
                    <a:pt x="567" y="935"/>
                    <a:pt x="568" y="936"/>
                    <a:pt x="570" y="938"/>
                  </a:cubicBezTo>
                  <a:cubicBezTo>
                    <a:pt x="337" y="934"/>
                    <a:pt x="337" y="934"/>
                    <a:pt x="337" y="934"/>
                  </a:cubicBezTo>
                  <a:cubicBezTo>
                    <a:pt x="299" y="929"/>
                    <a:pt x="263" y="925"/>
                    <a:pt x="233" y="922"/>
                  </a:cubicBezTo>
                  <a:cubicBezTo>
                    <a:pt x="213" y="920"/>
                    <a:pt x="196" y="918"/>
                    <a:pt x="182" y="917"/>
                  </a:cubicBezTo>
                  <a:cubicBezTo>
                    <a:pt x="176" y="916"/>
                    <a:pt x="170" y="915"/>
                    <a:pt x="166" y="915"/>
                  </a:cubicBezTo>
                  <a:cubicBezTo>
                    <a:pt x="161" y="915"/>
                    <a:pt x="158" y="915"/>
                    <a:pt x="156" y="915"/>
                  </a:cubicBezTo>
                  <a:cubicBezTo>
                    <a:pt x="156" y="915"/>
                    <a:pt x="155" y="915"/>
                    <a:pt x="155" y="915"/>
                  </a:cubicBezTo>
                  <a:cubicBezTo>
                    <a:pt x="155" y="915"/>
                    <a:pt x="154" y="915"/>
                    <a:pt x="154" y="915"/>
                  </a:cubicBezTo>
                  <a:cubicBezTo>
                    <a:pt x="154" y="915"/>
                    <a:pt x="154" y="915"/>
                    <a:pt x="153" y="915"/>
                  </a:cubicBezTo>
                  <a:cubicBezTo>
                    <a:pt x="153" y="915"/>
                    <a:pt x="153" y="915"/>
                    <a:pt x="152" y="916"/>
                  </a:cubicBezTo>
                  <a:cubicBezTo>
                    <a:pt x="151" y="916"/>
                    <a:pt x="150" y="917"/>
                    <a:pt x="149" y="918"/>
                  </a:cubicBezTo>
                  <a:cubicBezTo>
                    <a:pt x="148" y="920"/>
                    <a:pt x="145" y="922"/>
                    <a:pt x="143" y="924"/>
                  </a:cubicBezTo>
                  <a:cubicBezTo>
                    <a:pt x="140" y="926"/>
                    <a:pt x="138" y="929"/>
                    <a:pt x="136" y="931"/>
                  </a:cubicBezTo>
                  <a:cubicBezTo>
                    <a:pt x="20" y="929"/>
                    <a:pt x="20" y="929"/>
                    <a:pt x="20" y="929"/>
                  </a:cubicBezTo>
                  <a:cubicBezTo>
                    <a:pt x="20" y="929"/>
                    <a:pt x="19" y="929"/>
                    <a:pt x="19" y="929"/>
                  </a:cubicBezTo>
                  <a:cubicBezTo>
                    <a:pt x="17" y="927"/>
                    <a:pt x="14" y="926"/>
                    <a:pt x="11" y="926"/>
                  </a:cubicBezTo>
                  <a:cubicBezTo>
                    <a:pt x="5" y="926"/>
                    <a:pt x="0" y="930"/>
                    <a:pt x="0" y="934"/>
                  </a:cubicBezTo>
                  <a:cubicBezTo>
                    <a:pt x="0" y="951"/>
                    <a:pt x="0" y="951"/>
                    <a:pt x="0" y="951"/>
                  </a:cubicBezTo>
                  <a:cubicBezTo>
                    <a:pt x="0" y="956"/>
                    <a:pt x="5" y="960"/>
                    <a:pt x="11" y="960"/>
                  </a:cubicBezTo>
                  <a:cubicBezTo>
                    <a:pt x="15" y="960"/>
                    <a:pt x="18" y="958"/>
                    <a:pt x="20" y="955"/>
                  </a:cubicBezTo>
                  <a:cubicBezTo>
                    <a:pt x="20" y="955"/>
                    <a:pt x="20" y="955"/>
                    <a:pt x="20" y="955"/>
                  </a:cubicBezTo>
                  <a:cubicBezTo>
                    <a:pt x="72" y="956"/>
                    <a:pt x="72" y="956"/>
                    <a:pt x="72" y="956"/>
                  </a:cubicBezTo>
                  <a:cubicBezTo>
                    <a:pt x="73" y="957"/>
                    <a:pt x="73" y="957"/>
                    <a:pt x="74" y="958"/>
                  </a:cubicBezTo>
                  <a:cubicBezTo>
                    <a:pt x="79" y="965"/>
                    <a:pt x="94" y="968"/>
                    <a:pt x="103" y="973"/>
                  </a:cubicBezTo>
                  <a:cubicBezTo>
                    <a:pt x="111" y="977"/>
                    <a:pt x="118" y="1004"/>
                    <a:pt x="121" y="1017"/>
                  </a:cubicBezTo>
                  <a:cubicBezTo>
                    <a:pt x="106" y="1028"/>
                    <a:pt x="97" y="1045"/>
                    <a:pt x="97" y="1065"/>
                  </a:cubicBezTo>
                  <a:cubicBezTo>
                    <a:pt x="97" y="1097"/>
                    <a:pt x="123" y="1124"/>
                    <a:pt x="156" y="1124"/>
                  </a:cubicBezTo>
                  <a:cubicBezTo>
                    <a:pt x="188" y="1124"/>
                    <a:pt x="214" y="1097"/>
                    <a:pt x="214" y="1065"/>
                  </a:cubicBezTo>
                  <a:cubicBezTo>
                    <a:pt x="214" y="1039"/>
                    <a:pt x="197" y="1016"/>
                    <a:pt x="174" y="1009"/>
                  </a:cubicBezTo>
                  <a:cubicBezTo>
                    <a:pt x="165" y="994"/>
                    <a:pt x="153" y="971"/>
                    <a:pt x="151" y="968"/>
                  </a:cubicBezTo>
                  <a:cubicBezTo>
                    <a:pt x="149" y="965"/>
                    <a:pt x="150" y="961"/>
                    <a:pt x="151" y="957"/>
                  </a:cubicBezTo>
                  <a:cubicBezTo>
                    <a:pt x="495" y="963"/>
                    <a:pt x="495" y="963"/>
                    <a:pt x="495" y="963"/>
                  </a:cubicBezTo>
                  <a:cubicBezTo>
                    <a:pt x="530" y="967"/>
                    <a:pt x="561" y="971"/>
                    <a:pt x="586" y="974"/>
                  </a:cubicBezTo>
                  <a:cubicBezTo>
                    <a:pt x="603" y="976"/>
                    <a:pt x="617" y="978"/>
                    <a:pt x="626" y="979"/>
                  </a:cubicBezTo>
                  <a:cubicBezTo>
                    <a:pt x="631" y="980"/>
                    <a:pt x="635" y="980"/>
                    <a:pt x="638" y="981"/>
                  </a:cubicBezTo>
                  <a:cubicBezTo>
                    <a:pt x="639" y="981"/>
                    <a:pt x="641" y="981"/>
                    <a:pt x="641" y="981"/>
                  </a:cubicBezTo>
                  <a:cubicBezTo>
                    <a:pt x="642" y="981"/>
                    <a:pt x="642" y="981"/>
                    <a:pt x="642" y="981"/>
                  </a:cubicBezTo>
                  <a:cubicBezTo>
                    <a:pt x="642" y="981"/>
                    <a:pt x="642" y="981"/>
                    <a:pt x="642" y="981"/>
                  </a:cubicBezTo>
                  <a:cubicBezTo>
                    <a:pt x="643" y="981"/>
                    <a:pt x="643" y="981"/>
                    <a:pt x="643" y="981"/>
                  </a:cubicBezTo>
                  <a:cubicBezTo>
                    <a:pt x="643" y="981"/>
                    <a:pt x="643" y="981"/>
                    <a:pt x="643" y="981"/>
                  </a:cubicBezTo>
                  <a:cubicBezTo>
                    <a:pt x="643" y="982"/>
                    <a:pt x="644" y="982"/>
                    <a:pt x="644" y="982"/>
                  </a:cubicBezTo>
                  <a:cubicBezTo>
                    <a:pt x="645" y="982"/>
                    <a:pt x="646" y="981"/>
                    <a:pt x="647" y="981"/>
                  </a:cubicBezTo>
                  <a:cubicBezTo>
                    <a:pt x="648" y="980"/>
                    <a:pt x="650" y="979"/>
                    <a:pt x="651" y="978"/>
                  </a:cubicBezTo>
                  <a:cubicBezTo>
                    <a:pt x="653" y="977"/>
                    <a:pt x="656" y="974"/>
                    <a:pt x="659" y="971"/>
                  </a:cubicBezTo>
                  <a:cubicBezTo>
                    <a:pt x="660" y="969"/>
                    <a:pt x="661" y="967"/>
                    <a:pt x="663" y="965"/>
                  </a:cubicBezTo>
                  <a:cubicBezTo>
                    <a:pt x="773" y="967"/>
                    <a:pt x="773" y="967"/>
                    <a:pt x="773" y="967"/>
                  </a:cubicBezTo>
                  <a:cubicBezTo>
                    <a:pt x="780" y="973"/>
                    <a:pt x="797" y="987"/>
                    <a:pt x="804" y="995"/>
                  </a:cubicBezTo>
                  <a:cubicBezTo>
                    <a:pt x="811" y="1004"/>
                    <a:pt x="820" y="1019"/>
                    <a:pt x="823" y="1024"/>
                  </a:cubicBezTo>
                  <a:cubicBezTo>
                    <a:pt x="813" y="1034"/>
                    <a:pt x="807" y="1049"/>
                    <a:pt x="807" y="1065"/>
                  </a:cubicBezTo>
                  <a:cubicBezTo>
                    <a:pt x="807" y="1097"/>
                    <a:pt x="833" y="1124"/>
                    <a:pt x="866" y="1124"/>
                  </a:cubicBezTo>
                  <a:cubicBezTo>
                    <a:pt x="898" y="1124"/>
                    <a:pt x="925" y="1097"/>
                    <a:pt x="925" y="1065"/>
                  </a:cubicBezTo>
                  <a:cubicBezTo>
                    <a:pt x="925" y="1034"/>
                    <a:pt x="900" y="1008"/>
                    <a:pt x="870" y="1006"/>
                  </a:cubicBezTo>
                  <a:cubicBezTo>
                    <a:pt x="868" y="1000"/>
                    <a:pt x="866" y="990"/>
                    <a:pt x="867" y="988"/>
                  </a:cubicBezTo>
                  <a:cubicBezTo>
                    <a:pt x="869" y="984"/>
                    <a:pt x="880" y="982"/>
                    <a:pt x="880" y="978"/>
                  </a:cubicBezTo>
                  <a:cubicBezTo>
                    <a:pt x="880" y="973"/>
                    <a:pt x="871" y="973"/>
                    <a:pt x="864" y="973"/>
                  </a:cubicBezTo>
                  <a:cubicBezTo>
                    <a:pt x="857" y="973"/>
                    <a:pt x="852" y="978"/>
                    <a:pt x="852" y="978"/>
                  </a:cubicBezTo>
                  <a:cubicBezTo>
                    <a:pt x="848" y="968"/>
                    <a:pt x="848" y="968"/>
                    <a:pt x="848" y="968"/>
                  </a:cubicBezTo>
                  <a:cubicBezTo>
                    <a:pt x="849" y="968"/>
                    <a:pt x="849" y="968"/>
                    <a:pt x="849" y="968"/>
                  </a:cubicBezTo>
                  <a:cubicBezTo>
                    <a:pt x="851" y="971"/>
                    <a:pt x="853" y="973"/>
                    <a:pt x="856" y="973"/>
                  </a:cubicBezTo>
                  <a:cubicBezTo>
                    <a:pt x="860" y="973"/>
                    <a:pt x="864" y="970"/>
                    <a:pt x="864" y="966"/>
                  </a:cubicBezTo>
                  <a:cubicBezTo>
                    <a:pt x="864" y="966"/>
                    <a:pt x="864" y="964"/>
                    <a:pt x="864" y="961"/>
                  </a:cubicBezTo>
                  <a:cubicBezTo>
                    <a:pt x="864" y="951"/>
                    <a:pt x="863" y="925"/>
                    <a:pt x="863" y="899"/>
                  </a:cubicBezTo>
                  <a:cubicBezTo>
                    <a:pt x="863" y="874"/>
                    <a:pt x="863" y="849"/>
                    <a:pt x="863" y="842"/>
                  </a:cubicBezTo>
                  <a:cubicBezTo>
                    <a:pt x="863" y="841"/>
                    <a:pt x="862" y="840"/>
                    <a:pt x="862" y="839"/>
                  </a:cubicBezTo>
                  <a:cubicBezTo>
                    <a:pt x="862" y="837"/>
                    <a:pt x="861" y="836"/>
                    <a:pt x="860" y="835"/>
                  </a:cubicBezTo>
                  <a:cubicBezTo>
                    <a:pt x="859" y="833"/>
                    <a:pt x="858" y="831"/>
                    <a:pt x="856" y="828"/>
                  </a:cubicBezTo>
                  <a:cubicBezTo>
                    <a:pt x="852" y="824"/>
                    <a:pt x="847" y="819"/>
                    <a:pt x="841" y="813"/>
                  </a:cubicBezTo>
                  <a:cubicBezTo>
                    <a:pt x="832" y="804"/>
                    <a:pt x="820" y="792"/>
                    <a:pt x="806" y="779"/>
                  </a:cubicBezTo>
                  <a:cubicBezTo>
                    <a:pt x="792" y="766"/>
                    <a:pt x="776" y="752"/>
                    <a:pt x="759" y="736"/>
                  </a:cubicBezTo>
                  <a:cubicBezTo>
                    <a:pt x="755" y="731"/>
                    <a:pt x="748" y="725"/>
                    <a:pt x="740" y="718"/>
                  </a:cubicBezTo>
                  <a:cubicBezTo>
                    <a:pt x="729" y="707"/>
                    <a:pt x="714" y="694"/>
                    <a:pt x="701" y="683"/>
                  </a:cubicBezTo>
                  <a:cubicBezTo>
                    <a:pt x="695" y="678"/>
                    <a:pt x="688" y="674"/>
                    <a:pt x="683" y="670"/>
                  </a:cubicBezTo>
                  <a:cubicBezTo>
                    <a:pt x="680" y="668"/>
                    <a:pt x="677" y="666"/>
                    <a:pt x="675" y="665"/>
                  </a:cubicBezTo>
                  <a:cubicBezTo>
                    <a:pt x="673" y="664"/>
                    <a:pt x="671" y="664"/>
                    <a:pt x="670" y="663"/>
                  </a:cubicBezTo>
                  <a:cubicBezTo>
                    <a:pt x="680" y="664"/>
                    <a:pt x="686" y="665"/>
                    <a:pt x="686" y="664"/>
                  </a:cubicBezTo>
                  <a:cubicBezTo>
                    <a:pt x="688" y="662"/>
                    <a:pt x="689" y="646"/>
                    <a:pt x="689" y="643"/>
                  </a:cubicBezTo>
                  <a:cubicBezTo>
                    <a:pt x="689" y="643"/>
                    <a:pt x="689" y="643"/>
                    <a:pt x="689" y="643"/>
                  </a:cubicBezTo>
                  <a:cubicBezTo>
                    <a:pt x="689" y="644"/>
                    <a:pt x="690" y="646"/>
                    <a:pt x="692" y="647"/>
                  </a:cubicBezTo>
                  <a:cubicBezTo>
                    <a:pt x="695" y="648"/>
                    <a:pt x="697" y="646"/>
                    <a:pt x="698" y="644"/>
                  </a:cubicBezTo>
                  <a:cubicBezTo>
                    <a:pt x="706" y="622"/>
                    <a:pt x="706" y="622"/>
                    <a:pt x="706" y="622"/>
                  </a:cubicBezTo>
                  <a:cubicBezTo>
                    <a:pt x="707" y="622"/>
                    <a:pt x="708" y="620"/>
                    <a:pt x="709" y="619"/>
                  </a:cubicBezTo>
                  <a:cubicBezTo>
                    <a:pt x="709" y="618"/>
                    <a:pt x="708" y="617"/>
                    <a:pt x="708" y="616"/>
                  </a:cubicBezTo>
                  <a:cubicBezTo>
                    <a:pt x="749" y="495"/>
                    <a:pt x="749" y="495"/>
                    <a:pt x="749" y="495"/>
                  </a:cubicBezTo>
                  <a:cubicBezTo>
                    <a:pt x="750" y="494"/>
                    <a:pt x="751" y="493"/>
                    <a:pt x="752" y="492"/>
                  </a:cubicBezTo>
                  <a:cubicBezTo>
                    <a:pt x="752" y="491"/>
                    <a:pt x="751" y="490"/>
                    <a:pt x="751" y="489"/>
                  </a:cubicBezTo>
                  <a:cubicBezTo>
                    <a:pt x="803" y="335"/>
                    <a:pt x="803" y="335"/>
                    <a:pt x="803" y="335"/>
                  </a:cubicBezTo>
                  <a:cubicBezTo>
                    <a:pt x="805" y="334"/>
                    <a:pt x="806" y="333"/>
                    <a:pt x="806" y="332"/>
                  </a:cubicBezTo>
                  <a:cubicBezTo>
                    <a:pt x="806" y="331"/>
                    <a:pt x="805" y="330"/>
                    <a:pt x="805" y="330"/>
                  </a:cubicBezTo>
                  <a:cubicBezTo>
                    <a:pt x="843" y="217"/>
                    <a:pt x="843" y="217"/>
                    <a:pt x="843" y="217"/>
                  </a:cubicBezTo>
                  <a:cubicBezTo>
                    <a:pt x="843" y="217"/>
                    <a:pt x="843" y="217"/>
                    <a:pt x="844" y="217"/>
                  </a:cubicBezTo>
                  <a:cubicBezTo>
                    <a:pt x="845" y="217"/>
                    <a:pt x="846" y="217"/>
                    <a:pt x="847" y="218"/>
                  </a:cubicBezTo>
                  <a:cubicBezTo>
                    <a:pt x="848" y="218"/>
                    <a:pt x="848" y="218"/>
                    <a:pt x="849" y="218"/>
                  </a:cubicBezTo>
                  <a:cubicBezTo>
                    <a:pt x="849" y="218"/>
                    <a:pt x="850" y="218"/>
                    <a:pt x="851" y="218"/>
                  </a:cubicBezTo>
                  <a:cubicBezTo>
                    <a:pt x="851" y="218"/>
                    <a:pt x="851" y="218"/>
                    <a:pt x="851" y="218"/>
                  </a:cubicBezTo>
                  <a:cubicBezTo>
                    <a:pt x="852" y="218"/>
                    <a:pt x="852" y="218"/>
                    <a:pt x="853" y="218"/>
                  </a:cubicBezTo>
                  <a:cubicBezTo>
                    <a:pt x="854" y="217"/>
                    <a:pt x="857" y="217"/>
                    <a:pt x="860" y="216"/>
                  </a:cubicBezTo>
                  <a:cubicBezTo>
                    <a:pt x="865" y="214"/>
                    <a:pt x="870" y="212"/>
                    <a:pt x="875" y="210"/>
                  </a:cubicBezTo>
                  <a:cubicBezTo>
                    <a:pt x="877" y="209"/>
                    <a:pt x="879" y="208"/>
                    <a:pt x="881" y="207"/>
                  </a:cubicBezTo>
                  <a:cubicBezTo>
                    <a:pt x="882" y="206"/>
                    <a:pt x="882" y="206"/>
                    <a:pt x="883" y="205"/>
                  </a:cubicBezTo>
                  <a:cubicBezTo>
                    <a:pt x="883" y="205"/>
                    <a:pt x="884" y="204"/>
                    <a:pt x="884" y="204"/>
                  </a:cubicBezTo>
                  <a:cubicBezTo>
                    <a:pt x="884" y="203"/>
                    <a:pt x="885" y="202"/>
                    <a:pt x="885" y="202"/>
                  </a:cubicBezTo>
                  <a:cubicBezTo>
                    <a:pt x="885" y="202"/>
                    <a:pt x="885" y="202"/>
                    <a:pt x="885" y="202"/>
                  </a:cubicBezTo>
                  <a:cubicBezTo>
                    <a:pt x="885" y="201"/>
                    <a:pt x="885" y="201"/>
                    <a:pt x="885" y="200"/>
                  </a:cubicBezTo>
                  <a:cubicBezTo>
                    <a:pt x="887" y="192"/>
                    <a:pt x="894" y="167"/>
                    <a:pt x="901" y="143"/>
                  </a:cubicBezTo>
                  <a:cubicBezTo>
                    <a:pt x="903" y="142"/>
                    <a:pt x="905" y="140"/>
                    <a:pt x="905" y="137"/>
                  </a:cubicBezTo>
                  <a:cubicBezTo>
                    <a:pt x="904" y="136"/>
                    <a:pt x="904" y="136"/>
                    <a:pt x="903" y="135"/>
                  </a:cubicBezTo>
                  <a:cubicBezTo>
                    <a:pt x="907" y="124"/>
                    <a:pt x="910" y="113"/>
                    <a:pt x="912" y="105"/>
                  </a:cubicBezTo>
                  <a:cubicBezTo>
                    <a:pt x="913" y="101"/>
                    <a:pt x="914" y="97"/>
                    <a:pt x="915" y="94"/>
                  </a:cubicBezTo>
                  <a:cubicBezTo>
                    <a:pt x="916" y="93"/>
                    <a:pt x="916" y="92"/>
                    <a:pt x="916" y="91"/>
                  </a:cubicBezTo>
                  <a:cubicBezTo>
                    <a:pt x="916" y="91"/>
                    <a:pt x="916" y="91"/>
                    <a:pt x="916" y="90"/>
                  </a:cubicBezTo>
                  <a:cubicBezTo>
                    <a:pt x="917" y="90"/>
                    <a:pt x="917" y="90"/>
                    <a:pt x="917" y="90"/>
                  </a:cubicBezTo>
                  <a:cubicBezTo>
                    <a:pt x="918" y="89"/>
                    <a:pt x="919" y="89"/>
                    <a:pt x="920" y="87"/>
                  </a:cubicBezTo>
                  <a:cubicBezTo>
                    <a:pt x="925" y="84"/>
                    <a:pt x="934" y="78"/>
                    <a:pt x="941" y="73"/>
                  </a:cubicBezTo>
                  <a:cubicBezTo>
                    <a:pt x="942" y="72"/>
                    <a:pt x="942" y="72"/>
                    <a:pt x="943" y="72"/>
                  </a:cubicBezTo>
                  <a:cubicBezTo>
                    <a:pt x="944" y="72"/>
                    <a:pt x="946" y="73"/>
                    <a:pt x="946" y="73"/>
                  </a:cubicBezTo>
                  <a:cubicBezTo>
                    <a:pt x="947" y="73"/>
                    <a:pt x="950" y="73"/>
                    <a:pt x="951" y="72"/>
                  </a:cubicBezTo>
                  <a:cubicBezTo>
                    <a:pt x="951" y="70"/>
                    <a:pt x="950" y="69"/>
                    <a:pt x="950" y="69"/>
                  </a:cubicBezTo>
                  <a:cubicBezTo>
                    <a:pt x="950" y="69"/>
                    <a:pt x="984" y="43"/>
                    <a:pt x="985" y="42"/>
                  </a:cubicBezTo>
                  <a:cubicBezTo>
                    <a:pt x="987" y="40"/>
                    <a:pt x="998" y="29"/>
                    <a:pt x="988" y="15"/>
                  </a:cubicBezTo>
                  <a:close/>
                  <a:moveTo>
                    <a:pt x="156" y="1094"/>
                  </a:moveTo>
                  <a:cubicBezTo>
                    <a:pt x="140" y="1094"/>
                    <a:pt x="127" y="1081"/>
                    <a:pt x="127" y="1065"/>
                  </a:cubicBezTo>
                  <a:cubicBezTo>
                    <a:pt x="127" y="1049"/>
                    <a:pt x="140" y="1036"/>
                    <a:pt x="156" y="1036"/>
                  </a:cubicBezTo>
                  <a:cubicBezTo>
                    <a:pt x="171" y="1036"/>
                    <a:pt x="184" y="1049"/>
                    <a:pt x="184" y="1065"/>
                  </a:cubicBezTo>
                  <a:cubicBezTo>
                    <a:pt x="184" y="1081"/>
                    <a:pt x="171" y="1094"/>
                    <a:pt x="156" y="1094"/>
                  </a:cubicBezTo>
                  <a:close/>
                  <a:moveTo>
                    <a:pt x="150" y="931"/>
                  </a:moveTo>
                  <a:cubicBezTo>
                    <a:pt x="151" y="930"/>
                    <a:pt x="152" y="929"/>
                    <a:pt x="153" y="927"/>
                  </a:cubicBezTo>
                  <a:cubicBezTo>
                    <a:pt x="155" y="927"/>
                    <a:pt x="155" y="926"/>
                    <a:pt x="156" y="925"/>
                  </a:cubicBezTo>
                  <a:cubicBezTo>
                    <a:pt x="156" y="925"/>
                    <a:pt x="157" y="925"/>
                    <a:pt x="157" y="924"/>
                  </a:cubicBezTo>
                  <a:cubicBezTo>
                    <a:pt x="158" y="924"/>
                    <a:pt x="159" y="924"/>
                    <a:pt x="160" y="925"/>
                  </a:cubicBezTo>
                  <a:cubicBezTo>
                    <a:pt x="166" y="925"/>
                    <a:pt x="179" y="926"/>
                    <a:pt x="195" y="928"/>
                  </a:cubicBezTo>
                  <a:cubicBezTo>
                    <a:pt x="207" y="929"/>
                    <a:pt x="221" y="931"/>
                    <a:pt x="237" y="932"/>
                  </a:cubicBezTo>
                  <a:lnTo>
                    <a:pt x="150" y="931"/>
                  </a:lnTo>
                  <a:close/>
                  <a:moveTo>
                    <a:pt x="646" y="970"/>
                  </a:moveTo>
                  <a:cubicBezTo>
                    <a:pt x="645" y="971"/>
                    <a:pt x="644" y="971"/>
                    <a:pt x="644" y="972"/>
                  </a:cubicBezTo>
                  <a:cubicBezTo>
                    <a:pt x="642" y="971"/>
                    <a:pt x="639" y="971"/>
                    <a:pt x="635" y="970"/>
                  </a:cubicBezTo>
                  <a:cubicBezTo>
                    <a:pt x="625" y="969"/>
                    <a:pt x="609" y="967"/>
                    <a:pt x="587" y="964"/>
                  </a:cubicBezTo>
                  <a:cubicBezTo>
                    <a:pt x="650" y="965"/>
                    <a:pt x="650" y="965"/>
                    <a:pt x="650" y="965"/>
                  </a:cubicBezTo>
                  <a:cubicBezTo>
                    <a:pt x="649" y="967"/>
                    <a:pt x="647" y="969"/>
                    <a:pt x="646" y="970"/>
                  </a:cubicBezTo>
                  <a:close/>
                  <a:moveTo>
                    <a:pt x="894" y="1065"/>
                  </a:moveTo>
                  <a:cubicBezTo>
                    <a:pt x="894" y="1081"/>
                    <a:pt x="882" y="1094"/>
                    <a:pt x="866" y="1094"/>
                  </a:cubicBezTo>
                  <a:cubicBezTo>
                    <a:pt x="850" y="1094"/>
                    <a:pt x="837" y="1081"/>
                    <a:pt x="837" y="1065"/>
                  </a:cubicBezTo>
                  <a:cubicBezTo>
                    <a:pt x="837" y="1049"/>
                    <a:pt x="850" y="1036"/>
                    <a:pt x="866" y="1036"/>
                  </a:cubicBezTo>
                  <a:cubicBezTo>
                    <a:pt x="882" y="1036"/>
                    <a:pt x="894" y="1049"/>
                    <a:pt x="894" y="1065"/>
                  </a:cubicBezTo>
                  <a:close/>
                  <a:moveTo>
                    <a:pt x="674" y="682"/>
                  </a:moveTo>
                  <a:cubicBezTo>
                    <a:pt x="679" y="685"/>
                    <a:pt x="686" y="690"/>
                    <a:pt x="693" y="696"/>
                  </a:cubicBezTo>
                  <a:cubicBezTo>
                    <a:pt x="703" y="704"/>
                    <a:pt x="715" y="714"/>
                    <a:pt x="725" y="723"/>
                  </a:cubicBezTo>
                  <a:cubicBezTo>
                    <a:pt x="735" y="733"/>
                    <a:pt x="744" y="741"/>
                    <a:pt x="749" y="746"/>
                  </a:cubicBezTo>
                  <a:cubicBezTo>
                    <a:pt x="778" y="773"/>
                    <a:pt x="803" y="797"/>
                    <a:pt x="821" y="814"/>
                  </a:cubicBezTo>
                  <a:cubicBezTo>
                    <a:pt x="829" y="822"/>
                    <a:pt x="836" y="829"/>
                    <a:pt x="841" y="834"/>
                  </a:cubicBezTo>
                  <a:cubicBezTo>
                    <a:pt x="836" y="834"/>
                    <a:pt x="832" y="838"/>
                    <a:pt x="832" y="843"/>
                  </a:cubicBezTo>
                  <a:cubicBezTo>
                    <a:pt x="832" y="848"/>
                    <a:pt x="836" y="852"/>
                    <a:pt x="841" y="852"/>
                  </a:cubicBezTo>
                  <a:cubicBezTo>
                    <a:pt x="844" y="852"/>
                    <a:pt x="846" y="850"/>
                    <a:pt x="848" y="848"/>
                  </a:cubicBezTo>
                  <a:cubicBezTo>
                    <a:pt x="848" y="862"/>
                    <a:pt x="848" y="887"/>
                    <a:pt x="848" y="910"/>
                  </a:cubicBezTo>
                  <a:cubicBezTo>
                    <a:pt x="848" y="922"/>
                    <a:pt x="849" y="933"/>
                    <a:pt x="849" y="942"/>
                  </a:cubicBezTo>
                  <a:cubicBezTo>
                    <a:pt x="688" y="940"/>
                    <a:pt x="688" y="940"/>
                    <a:pt x="688" y="940"/>
                  </a:cubicBezTo>
                  <a:cubicBezTo>
                    <a:pt x="693" y="938"/>
                    <a:pt x="696" y="934"/>
                    <a:pt x="696" y="928"/>
                  </a:cubicBezTo>
                  <a:cubicBezTo>
                    <a:pt x="696" y="926"/>
                    <a:pt x="695" y="924"/>
                    <a:pt x="694" y="922"/>
                  </a:cubicBezTo>
                  <a:cubicBezTo>
                    <a:pt x="705" y="907"/>
                    <a:pt x="712" y="895"/>
                    <a:pt x="712" y="895"/>
                  </a:cubicBezTo>
                  <a:cubicBezTo>
                    <a:pt x="714" y="893"/>
                    <a:pt x="713" y="890"/>
                    <a:pt x="711" y="888"/>
                  </a:cubicBezTo>
                  <a:cubicBezTo>
                    <a:pt x="709" y="887"/>
                    <a:pt x="706" y="887"/>
                    <a:pt x="704" y="890"/>
                  </a:cubicBezTo>
                  <a:cubicBezTo>
                    <a:pt x="704" y="890"/>
                    <a:pt x="704" y="890"/>
                    <a:pt x="704" y="890"/>
                  </a:cubicBezTo>
                  <a:cubicBezTo>
                    <a:pt x="702" y="894"/>
                    <a:pt x="695" y="904"/>
                    <a:pt x="686" y="917"/>
                  </a:cubicBezTo>
                  <a:cubicBezTo>
                    <a:pt x="685" y="917"/>
                    <a:pt x="685" y="917"/>
                    <a:pt x="684" y="917"/>
                  </a:cubicBezTo>
                  <a:cubicBezTo>
                    <a:pt x="678" y="917"/>
                    <a:pt x="672" y="922"/>
                    <a:pt x="672" y="928"/>
                  </a:cubicBezTo>
                  <a:cubicBezTo>
                    <a:pt x="672" y="931"/>
                    <a:pt x="673" y="932"/>
                    <a:pt x="674" y="934"/>
                  </a:cubicBezTo>
                  <a:cubicBezTo>
                    <a:pt x="674" y="935"/>
                    <a:pt x="673" y="935"/>
                    <a:pt x="673" y="936"/>
                  </a:cubicBezTo>
                  <a:cubicBezTo>
                    <a:pt x="672" y="937"/>
                    <a:pt x="671" y="938"/>
                    <a:pt x="670" y="939"/>
                  </a:cubicBezTo>
                  <a:cubicBezTo>
                    <a:pt x="628" y="939"/>
                    <a:pt x="628" y="939"/>
                    <a:pt x="628" y="939"/>
                  </a:cubicBezTo>
                  <a:cubicBezTo>
                    <a:pt x="629" y="938"/>
                    <a:pt x="629" y="938"/>
                    <a:pt x="629" y="938"/>
                  </a:cubicBezTo>
                  <a:cubicBezTo>
                    <a:pt x="631" y="938"/>
                    <a:pt x="632" y="937"/>
                    <a:pt x="633" y="936"/>
                  </a:cubicBezTo>
                  <a:cubicBezTo>
                    <a:pt x="635" y="934"/>
                    <a:pt x="636" y="932"/>
                    <a:pt x="637" y="930"/>
                  </a:cubicBezTo>
                  <a:cubicBezTo>
                    <a:pt x="639" y="927"/>
                    <a:pt x="639" y="925"/>
                    <a:pt x="640" y="922"/>
                  </a:cubicBezTo>
                  <a:cubicBezTo>
                    <a:pt x="640" y="919"/>
                    <a:pt x="640" y="916"/>
                    <a:pt x="640" y="914"/>
                  </a:cubicBezTo>
                  <a:cubicBezTo>
                    <a:pt x="640" y="913"/>
                    <a:pt x="640" y="911"/>
                    <a:pt x="640" y="908"/>
                  </a:cubicBezTo>
                  <a:cubicBezTo>
                    <a:pt x="640" y="896"/>
                    <a:pt x="641" y="871"/>
                    <a:pt x="641" y="849"/>
                  </a:cubicBezTo>
                  <a:cubicBezTo>
                    <a:pt x="641" y="838"/>
                    <a:pt x="641" y="827"/>
                    <a:pt x="641" y="818"/>
                  </a:cubicBezTo>
                  <a:cubicBezTo>
                    <a:pt x="641" y="810"/>
                    <a:pt x="641" y="804"/>
                    <a:pt x="641" y="801"/>
                  </a:cubicBezTo>
                  <a:cubicBezTo>
                    <a:pt x="641" y="800"/>
                    <a:pt x="641" y="799"/>
                    <a:pt x="641" y="799"/>
                  </a:cubicBezTo>
                  <a:cubicBezTo>
                    <a:pt x="640" y="797"/>
                    <a:pt x="640" y="796"/>
                    <a:pt x="639" y="795"/>
                  </a:cubicBezTo>
                  <a:cubicBezTo>
                    <a:pt x="638" y="794"/>
                    <a:pt x="637" y="792"/>
                    <a:pt x="636" y="791"/>
                  </a:cubicBezTo>
                  <a:cubicBezTo>
                    <a:pt x="633" y="787"/>
                    <a:pt x="629" y="783"/>
                    <a:pt x="624" y="779"/>
                  </a:cubicBezTo>
                  <a:cubicBezTo>
                    <a:pt x="616" y="771"/>
                    <a:pt x="605" y="762"/>
                    <a:pt x="593" y="752"/>
                  </a:cubicBezTo>
                  <a:cubicBezTo>
                    <a:pt x="575" y="737"/>
                    <a:pt x="555" y="720"/>
                    <a:pt x="539" y="707"/>
                  </a:cubicBezTo>
                  <a:cubicBezTo>
                    <a:pt x="530" y="701"/>
                    <a:pt x="523" y="695"/>
                    <a:pt x="518" y="690"/>
                  </a:cubicBezTo>
                  <a:cubicBezTo>
                    <a:pt x="515" y="688"/>
                    <a:pt x="513" y="686"/>
                    <a:pt x="511" y="685"/>
                  </a:cubicBezTo>
                  <a:cubicBezTo>
                    <a:pt x="509" y="683"/>
                    <a:pt x="508" y="682"/>
                    <a:pt x="507" y="682"/>
                  </a:cubicBezTo>
                  <a:cubicBezTo>
                    <a:pt x="506" y="681"/>
                    <a:pt x="505" y="679"/>
                    <a:pt x="504" y="677"/>
                  </a:cubicBezTo>
                  <a:cubicBezTo>
                    <a:pt x="503" y="674"/>
                    <a:pt x="502" y="672"/>
                    <a:pt x="502" y="670"/>
                  </a:cubicBezTo>
                  <a:cubicBezTo>
                    <a:pt x="502" y="668"/>
                    <a:pt x="502" y="667"/>
                    <a:pt x="503" y="666"/>
                  </a:cubicBezTo>
                  <a:cubicBezTo>
                    <a:pt x="503" y="665"/>
                    <a:pt x="503" y="665"/>
                    <a:pt x="504" y="664"/>
                  </a:cubicBezTo>
                  <a:cubicBezTo>
                    <a:pt x="505" y="663"/>
                    <a:pt x="506" y="663"/>
                    <a:pt x="507" y="662"/>
                  </a:cubicBezTo>
                  <a:cubicBezTo>
                    <a:pt x="509" y="661"/>
                    <a:pt x="511" y="661"/>
                    <a:pt x="515" y="661"/>
                  </a:cubicBezTo>
                  <a:cubicBezTo>
                    <a:pt x="515" y="661"/>
                    <a:pt x="516" y="661"/>
                    <a:pt x="516" y="661"/>
                  </a:cubicBezTo>
                  <a:cubicBezTo>
                    <a:pt x="523" y="661"/>
                    <a:pt x="535" y="662"/>
                    <a:pt x="549" y="663"/>
                  </a:cubicBezTo>
                  <a:cubicBezTo>
                    <a:pt x="570" y="665"/>
                    <a:pt x="595" y="668"/>
                    <a:pt x="617" y="671"/>
                  </a:cubicBezTo>
                  <a:cubicBezTo>
                    <a:pt x="628" y="672"/>
                    <a:pt x="639" y="673"/>
                    <a:pt x="647" y="674"/>
                  </a:cubicBezTo>
                  <a:cubicBezTo>
                    <a:pt x="651" y="675"/>
                    <a:pt x="654" y="676"/>
                    <a:pt x="657" y="676"/>
                  </a:cubicBezTo>
                  <a:cubicBezTo>
                    <a:pt x="660" y="676"/>
                    <a:pt x="663" y="677"/>
                    <a:pt x="664" y="677"/>
                  </a:cubicBezTo>
                  <a:cubicBezTo>
                    <a:pt x="665" y="677"/>
                    <a:pt x="665" y="677"/>
                    <a:pt x="666" y="678"/>
                  </a:cubicBezTo>
                  <a:cubicBezTo>
                    <a:pt x="668" y="679"/>
                    <a:pt x="671" y="680"/>
                    <a:pt x="674" y="682"/>
                  </a:cubicBezTo>
                  <a:close/>
                  <a:moveTo>
                    <a:pt x="855" y="118"/>
                  </a:moveTo>
                  <a:cubicBezTo>
                    <a:pt x="901" y="114"/>
                    <a:pt x="901" y="114"/>
                    <a:pt x="901" y="114"/>
                  </a:cubicBezTo>
                  <a:cubicBezTo>
                    <a:pt x="899" y="120"/>
                    <a:pt x="897" y="126"/>
                    <a:pt x="895" y="133"/>
                  </a:cubicBezTo>
                  <a:cubicBezTo>
                    <a:pt x="870" y="136"/>
                    <a:pt x="870" y="136"/>
                    <a:pt x="870" y="136"/>
                  </a:cubicBezTo>
                  <a:cubicBezTo>
                    <a:pt x="870" y="134"/>
                    <a:pt x="869" y="133"/>
                    <a:pt x="867" y="132"/>
                  </a:cubicBezTo>
                  <a:cubicBezTo>
                    <a:pt x="864" y="131"/>
                    <a:pt x="862" y="133"/>
                    <a:pt x="861" y="135"/>
                  </a:cubicBezTo>
                  <a:cubicBezTo>
                    <a:pt x="860" y="137"/>
                    <a:pt x="860" y="137"/>
                    <a:pt x="860" y="137"/>
                  </a:cubicBezTo>
                  <a:cubicBezTo>
                    <a:pt x="845" y="138"/>
                    <a:pt x="845" y="138"/>
                    <a:pt x="845" y="138"/>
                  </a:cubicBezTo>
                  <a:cubicBezTo>
                    <a:pt x="848" y="131"/>
                    <a:pt x="852" y="124"/>
                    <a:pt x="855" y="118"/>
                  </a:cubicBezTo>
                  <a:close/>
                  <a:moveTo>
                    <a:pt x="841" y="192"/>
                  </a:moveTo>
                  <a:cubicBezTo>
                    <a:pt x="841" y="191"/>
                    <a:pt x="841" y="191"/>
                    <a:pt x="841" y="191"/>
                  </a:cubicBezTo>
                  <a:cubicBezTo>
                    <a:pt x="842" y="189"/>
                    <a:pt x="841" y="187"/>
                    <a:pt x="839" y="186"/>
                  </a:cubicBezTo>
                  <a:cubicBezTo>
                    <a:pt x="837" y="185"/>
                    <a:pt x="834" y="187"/>
                    <a:pt x="833" y="189"/>
                  </a:cubicBezTo>
                  <a:cubicBezTo>
                    <a:pt x="832" y="192"/>
                    <a:pt x="832" y="192"/>
                    <a:pt x="832" y="192"/>
                  </a:cubicBezTo>
                  <a:cubicBezTo>
                    <a:pt x="822" y="193"/>
                    <a:pt x="822" y="193"/>
                    <a:pt x="822" y="193"/>
                  </a:cubicBezTo>
                  <a:cubicBezTo>
                    <a:pt x="833" y="163"/>
                    <a:pt x="833" y="163"/>
                    <a:pt x="833" y="163"/>
                  </a:cubicBezTo>
                  <a:cubicBezTo>
                    <a:pt x="835" y="158"/>
                    <a:pt x="837" y="153"/>
                    <a:pt x="840" y="148"/>
                  </a:cubicBezTo>
                  <a:cubicBezTo>
                    <a:pt x="857" y="147"/>
                    <a:pt x="857" y="147"/>
                    <a:pt x="857" y="147"/>
                  </a:cubicBezTo>
                  <a:cubicBezTo>
                    <a:pt x="841" y="192"/>
                    <a:pt x="841" y="192"/>
                    <a:pt x="841" y="192"/>
                  </a:cubicBezTo>
                  <a:close/>
                  <a:moveTo>
                    <a:pt x="449" y="593"/>
                  </a:moveTo>
                  <a:cubicBezTo>
                    <a:pt x="449" y="591"/>
                    <a:pt x="449" y="591"/>
                    <a:pt x="449" y="591"/>
                  </a:cubicBezTo>
                  <a:cubicBezTo>
                    <a:pt x="470" y="594"/>
                    <a:pt x="470" y="594"/>
                    <a:pt x="470" y="594"/>
                  </a:cubicBezTo>
                  <a:cubicBezTo>
                    <a:pt x="469" y="596"/>
                    <a:pt x="469" y="596"/>
                    <a:pt x="469" y="596"/>
                  </a:cubicBezTo>
                  <a:cubicBezTo>
                    <a:pt x="461" y="595"/>
                    <a:pt x="454" y="594"/>
                    <a:pt x="449" y="593"/>
                  </a:cubicBezTo>
                  <a:close/>
                  <a:moveTo>
                    <a:pt x="198" y="554"/>
                  </a:moveTo>
                  <a:cubicBezTo>
                    <a:pt x="177" y="552"/>
                    <a:pt x="177" y="552"/>
                    <a:pt x="177" y="552"/>
                  </a:cubicBezTo>
                  <a:cubicBezTo>
                    <a:pt x="186" y="458"/>
                    <a:pt x="186" y="458"/>
                    <a:pt x="186" y="458"/>
                  </a:cubicBezTo>
                  <a:cubicBezTo>
                    <a:pt x="209" y="459"/>
                    <a:pt x="209" y="459"/>
                    <a:pt x="209" y="459"/>
                  </a:cubicBezTo>
                  <a:lnTo>
                    <a:pt x="198" y="554"/>
                  </a:lnTo>
                  <a:close/>
                  <a:moveTo>
                    <a:pt x="179" y="208"/>
                  </a:moveTo>
                  <a:cubicBezTo>
                    <a:pt x="195" y="207"/>
                    <a:pt x="195" y="207"/>
                    <a:pt x="195" y="207"/>
                  </a:cubicBezTo>
                  <a:cubicBezTo>
                    <a:pt x="195" y="209"/>
                    <a:pt x="195" y="209"/>
                    <a:pt x="195" y="209"/>
                  </a:cubicBezTo>
                  <a:cubicBezTo>
                    <a:pt x="207" y="208"/>
                    <a:pt x="207" y="208"/>
                    <a:pt x="207" y="208"/>
                  </a:cubicBezTo>
                  <a:cubicBezTo>
                    <a:pt x="203" y="241"/>
                    <a:pt x="203" y="241"/>
                    <a:pt x="203" y="241"/>
                  </a:cubicBezTo>
                  <a:cubicBezTo>
                    <a:pt x="177" y="243"/>
                    <a:pt x="177" y="243"/>
                    <a:pt x="177" y="243"/>
                  </a:cubicBezTo>
                  <a:lnTo>
                    <a:pt x="179" y="208"/>
                  </a:lnTo>
                  <a:close/>
                  <a:moveTo>
                    <a:pt x="268" y="202"/>
                  </a:moveTo>
                  <a:cubicBezTo>
                    <a:pt x="263" y="236"/>
                    <a:pt x="263" y="236"/>
                    <a:pt x="263" y="236"/>
                  </a:cubicBezTo>
                  <a:cubicBezTo>
                    <a:pt x="238" y="238"/>
                    <a:pt x="238" y="238"/>
                    <a:pt x="238" y="238"/>
                  </a:cubicBezTo>
                  <a:cubicBezTo>
                    <a:pt x="242" y="205"/>
                    <a:pt x="242" y="205"/>
                    <a:pt x="242" y="205"/>
                  </a:cubicBezTo>
                  <a:lnTo>
                    <a:pt x="268" y="202"/>
                  </a:lnTo>
                  <a:close/>
                  <a:moveTo>
                    <a:pt x="331" y="197"/>
                  </a:moveTo>
                  <a:cubicBezTo>
                    <a:pt x="326" y="232"/>
                    <a:pt x="326" y="232"/>
                    <a:pt x="326" y="232"/>
                  </a:cubicBezTo>
                  <a:cubicBezTo>
                    <a:pt x="298" y="234"/>
                    <a:pt x="298" y="234"/>
                    <a:pt x="298" y="234"/>
                  </a:cubicBezTo>
                  <a:cubicBezTo>
                    <a:pt x="303" y="199"/>
                    <a:pt x="303" y="199"/>
                    <a:pt x="303" y="199"/>
                  </a:cubicBezTo>
                  <a:lnTo>
                    <a:pt x="331" y="197"/>
                  </a:lnTo>
                  <a:close/>
                  <a:moveTo>
                    <a:pt x="394" y="191"/>
                  </a:moveTo>
                  <a:cubicBezTo>
                    <a:pt x="387" y="227"/>
                    <a:pt x="387" y="227"/>
                    <a:pt x="387" y="227"/>
                  </a:cubicBezTo>
                  <a:cubicBezTo>
                    <a:pt x="359" y="229"/>
                    <a:pt x="359" y="229"/>
                    <a:pt x="359" y="229"/>
                  </a:cubicBezTo>
                  <a:cubicBezTo>
                    <a:pt x="365" y="193"/>
                    <a:pt x="365" y="193"/>
                    <a:pt x="365" y="193"/>
                  </a:cubicBezTo>
                  <a:lnTo>
                    <a:pt x="394" y="191"/>
                  </a:lnTo>
                  <a:close/>
                  <a:moveTo>
                    <a:pt x="456" y="185"/>
                  </a:moveTo>
                  <a:cubicBezTo>
                    <a:pt x="448" y="222"/>
                    <a:pt x="448" y="222"/>
                    <a:pt x="448" y="222"/>
                  </a:cubicBezTo>
                  <a:cubicBezTo>
                    <a:pt x="420" y="224"/>
                    <a:pt x="420" y="224"/>
                    <a:pt x="420" y="224"/>
                  </a:cubicBezTo>
                  <a:cubicBezTo>
                    <a:pt x="427" y="188"/>
                    <a:pt x="427" y="188"/>
                    <a:pt x="427" y="188"/>
                  </a:cubicBezTo>
                  <a:lnTo>
                    <a:pt x="456" y="185"/>
                  </a:lnTo>
                  <a:close/>
                  <a:moveTo>
                    <a:pt x="518" y="179"/>
                  </a:moveTo>
                  <a:cubicBezTo>
                    <a:pt x="509" y="217"/>
                    <a:pt x="509" y="217"/>
                    <a:pt x="509" y="217"/>
                  </a:cubicBezTo>
                  <a:cubicBezTo>
                    <a:pt x="483" y="219"/>
                    <a:pt x="483" y="219"/>
                    <a:pt x="483" y="219"/>
                  </a:cubicBezTo>
                  <a:cubicBezTo>
                    <a:pt x="491" y="182"/>
                    <a:pt x="491" y="182"/>
                    <a:pt x="491" y="182"/>
                  </a:cubicBezTo>
                  <a:lnTo>
                    <a:pt x="518" y="179"/>
                  </a:lnTo>
                  <a:close/>
                  <a:moveTo>
                    <a:pt x="581" y="174"/>
                  </a:moveTo>
                  <a:cubicBezTo>
                    <a:pt x="571" y="213"/>
                    <a:pt x="571" y="213"/>
                    <a:pt x="571" y="213"/>
                  </a:cubicBezTo>
                  <a:cubicBezTo>
                    <a:pt x="543" y="215"/>
                    <a:pt x="543" y="215"/>
                    <a:pt x="543" y="215"/>
                  </a:cubicBezTo>
                  <a:cubicBezTo>
                    <a:pt x="552" y="176"/>
                    <a:pt x="552" y="176"/>
                    <a:pt x="552" y="176"/>
                  </a:cubicBezTo>
                  <a:lnTo>
                    <a:pt x="581" y="174"/>
                  </a:lnTo>
                  <a:close/>
                  <a:moveTo>
                    <a:pt x="643" y="168"/>
                  </a:moveTo>
                  <a:cubicBezTo>
                    <a:pt x="632" y="208"/>
                    <a:pt x="632" y="208"/>
                    <a:pt x="632" y="208"/>
                  </a:cubicBezTo>
                  <a:cubicBezTo>
                    <a:pt x="604" y="210"/>
                    <a:pt x="604" y="210"/>
                    <a:pt x="604" y="210"/>
                  </a:cubicBezTo>
                  <a:cubicBezTo>
                    <a:pt x="614" y="171"/>
                    <a:pt x="614" y="171"/>
                    <a:pt x="614" y="171"/>
                  </a:cubicBezTo>
                  <a:lnTo>
                    <a:pt x="643" y="168"/>
                  </a:lnTo>
                  <a:close/>
                  <a:moveTo>
                    <a:pt x="706" y="162"/>
                  </a:moveTo>
                  <a:cubicBezTo>
                    <a:pt x="693" y="203"/>
                    <a:pt x="693" y="203"/>
                    <a:pt x="693" y="203"/>
                  </a:cubicBezTo>
                  <a:cubicBezTo>
                    <a:pt x="667" y="205"/>
                    <a:pt x="667" y="205"/>
                    <a:pt x="667" y="205"/>
                  </a:cubicBezTo>
                  <a:cubicBezTo>
                    <a:pt x="680" y="165"/>
                    <a:pt x="680" y="165"/>
                    <a:pt x="680" y="165"/>
                  </a:cubicBezTo>
                  <a:lnTo>
                    <a:pt x="706" y="162"/>
                  </a:lnTo>
                  <a:close/>
                  <a:moveTo>
                    <a:pt x="772" y="156"/>
                  </a:moveTo>
                  <a:cubicBezTo>
                    <a:pt x="758" y="198"/>
                    <a:pt x="758" y="198"/>
                    <a:pt x="758" y="198"/>
                  </a:cubicBezTo>
                  <a:cubicBezTo>
                    <a:pt x="728" y="200"/>
                    <a:pt x="728" y="200"/>
                    <a:pt x="728" y="200"/>
                  </a:cubicBezTo>
                  <a:cubicBezTo>
                    <a:pt x="742" y="159"/>
                    <a:pt x="742" y="159"/>
                    <a:pt x="742" y="159"/>
                  </a:cubicBezTo>
                  <a:lnTo>
                    <a:pt x="772" y="156"/>
                  </a:lnTo>
                  <a:close/>
                  <a:moveTo>
                    <a:pt x="141" y="333"/>
                  </a:moveTo>
                  <a:cubicBezTo>
                    <a:pt x="164" y="333"/>
                    <a:pt x="164" y="333"/>
                    <a:pt x="164" y="333"/>
                  </a:cubicBezTo>
                  <a:cubicBezTo>
                    <a:pt x="164" y="334"/>
                    <a:pt x="164" y="334"/>
                    <a:pt x="164" y="334"/>
                  </a:cubicBezTo>
                  <a:cubicBezTo>
                    <a:pt x="166" y="334"/>
                    <a:pt x="166" y="334"/>
                    <a:pt x="166" y="334"/>
                  </a:cubicBezTo>
                  <a:cubicBezTo>
                    <a:pt x="157" y="449"/>
                    <a:pt x="157" y="449"/>
                    <a:pt x="157" y="449"/>
                  </a:cubicBezTo>
                  <a:cubicBezTo>
                    <a:pt x="134" y="448"/>
                    <a:pt x="134" y="448"/>
                    <a:pt x="134" y="448"/>
                  </a:cubicBezTo>
                  <a:lnTo>
                    <a:pt x="141" y="333"/>
                  </a:lnTo>
                  <a:close/>
                  <a:moveTo>
                    <a:pt x="130" y="448"/>
                  </a:moveTo>
                  <a:cubicBezTo>
                    <a:pt x="107" y="446"/>
                    <a:pt x="107" y="446"/>
                    <a:pt x="107" y="446"/>
                  </a:cubicBezTo>
                  <a:cubicBezTo>
                    <a:pt x="112" y="333"/>
                    <a:pt x="112" y="333"/>
                    <a:pt x="112" y="333"/>
                  </a:cubicBezTo>
                  <a:cubicBezTo>
                    <a:pt x="138" y="333"/>
                    <a:pt x="138" y="333"/>
                    <a:pt x="138" y="333"/>
                  </a:cubicBezTo>
                  <a:lnTo>
                    <a:pt x="130" y="448"/>
                  </a:lnTo>
                  <a:close/>
                  <a:moveTo>
                    <a:pt x="169" y="334"/>
                  </a:moveTo>
                  <a:cubicBezTo>
                    <a:pt x="194" y="334"/>
                    <a:pt x="194" y="334"/>
                    <a:pt x="194" y="334"/>
                  </a:cubicBezTo>
                  <a:cubicBezTo>
                    <a:pt x="183" y="451"/>
                    <a:pt x="183" y="451"/>
                    <a:pt x="183" y="451"/>
                  </a:cubicBezTo>
                  <a:cubicBezTo>
                    <a:pt x="160" y="450"/>
                    <a:pt x="160" y="450"/>
                    <a:pt x="160" y="450"/>
                  </a:cubicBezTo>
                  <a:lnTo>
                    <a:pt x="169" y="334"/>
                  </a:lnTo>
                  <a:close/>
                  <a:moveTo>
                    <a:pt x="198" y="334"/>
                  </a:moveTo>
                  <a:cubicBezTo>
                    <a:pt x="223" y="334"/>
                    <a:pt x="223" y="334"/>
                    <a:pt x="223" y="334"/>
                  </a:cubicBezTo>
                  <a:cubicBezTo>
                    <a:pt x="210" y="453"/>
                    <a:pt x="210" y="453"/>
                    <a:pt x="210" y="453"/>
                  </a:cubicBezTo>
                  <a:cubicBezTo>
                    <a:pt x="186" y="451"/>
                    <a:pt x="186" y="451"/>
                    <a:pt x="186" y="451"/>
                  </a:cubicBezTo>
                  <a:lnTo>
                    <a:pt x="198" y="334"/>
                  </a:lnTo>
                  <a:close/>
                  <a:moveTo>
                    <a:pt x="227" y="334"/>
                  </a:moveTo>
                  <a:cubicBezTo>
                    <a:pt x="251" y="334"/>
                    <a:pt x="251" y="334"/>
                    <a:pt x="251" y="334"/>
                  </a:cubicBezTo>
                  <a:cubicBezTo>
                    <a:pt x="235" y="455"/>
                    <a:pt x="235" y="455"/>
                    <a:pt x="235" y="455"/>
                  </a:cubicBezTo>
                  <a:cubicBezTo>
                    <a:pt x="213" y="453"/>
                    <a:pt x="213" y="453"/>
                    <a:pt x="213" y="453"/>
                  </a:cubicBezTo>
                  <a:lnTo>
                    <a:pt x="227" y="334"/>
                  </a:lnTo>
                  <a:close/>
                  <a:moveTo>
                    <a:pt x="254" y="334"/>
                  </a:moveTo>
                  <a:cubicBezTo>
                    <a:pt x="280" y="334"/>
                    <a:pt x="280" y="334"/>
                    <a:pt x="280" y="334"/>
                  </a:cubicBezTo>
                  <a:cubicBezTo>
                    <a:pt x="263" y="456"/>
                    <a:pt x="263" y="456"/>
                    <a:pt x="263" y="456"/>
                  </a:cubicBezTo>
                  <a:cubicBezTo>
                    <a:pt x="239" y="455"/>
                    <a:pt x="239" y="455"/>
                    <a:pt x="239" y="455"/>
                  </a:cubicBezTo>
                  <a:lnTo>
                    <a:pt x="254" y="334"/>
                  </a:lnTo>
                  <a:close/>
                  <a:moveTo>
                    <a:pt x="284" y="334"/>
                  </a:moveTo>
                  <a:cubicBezTo>
                    <a:pt x="310" y="335"/>
                    <a:pt x="310" y="335"/>
                    <a:pt x="310" y="335"/>
                  </a:cubicBezTo>
                  <a:cubicBezTo>
                    <a:pt x="290" y="458"/>
                    <a:pt x="290" y="458"/>
                    <a:pt x="290" y="458"/>
                  </a:cubicBezTo>
                  <a:cubicBezTo>
                    <a:pt x="266" y="457"/>
                    <a:pt x="266" y="457"/>
                    <a:pt x="266" y="457"/>
                  </a:cubicBezTo>
                  <a:lnTo>
                    <a:pt x="284" y="334"/>
                  </a:lnTo>
                  <a:close/>
                  <a:moveTo>
                    <a:pt x="313" y="335"/>
                  </a:moveTo>
                  <a:cubicBezTo>
                    <a:pt x="337" y="335"/>
                    <a:pt x="337" y="335"/>
                    <a:pt x="337" y="335"/>
                  </a:cubicBezTo>
                  <a:cubicBezTo>
                    <a:pt x="316" y="460"/>
                    <a:pt x="316" y="460"/>
                    <a:pt x="316" y="460"/>
                  </a:cubicBezTo>
                  <a:cubicBezTo>
                    <a:pt x="293" y="458"/>
                    <a:pt x="293" y="458"/>
                    <a:pt x="293" y="458"/>
                  </a:cubicBezTo>
                  <a:lnTo>
                    <a:pt x="313" y="335"/>
                  </a:lnTo>
                  <a:close/>
                  <a:moveTo>
                    <a:pt x="341" y="335"/>
                  </a:moveTo>
                  <a:cubicBezTo>
                    <a:pt x="367" y="335"/>
                    <a:pt x="367" y="335"/>
                    <a:pt x="367" y="335"/>
                  </a:cubicBezTo>
                  <a:cubicBezTo>
                    <a:pt x="343" y="462"/>
                    <a:pt x="343" y="462"/>
                    <a:pt x="343" y="462"/>
                  </a:cubicBezTo>
                  <a:cubicBezTo>
                    <a:pt x="319" y="460"/>
                    <a:pt x="319" y="460"/>
                    <a:pt x="319" y="460"/>
                  </a:cubicBezTo>
                  <a:lnTo>
                    <a:pt x="341" y="335"/>
                  </a:lnTo>
                  <a:close/>
                  <a:moveTo>
                    <a:pt x="370" y="335"/>
                  </a:moveTo>
                  <a:cubicBezTo>
                    <a:pt x="395" y="335"/>
                    <a:pt x="395" y="335"/>
                    <a:pt x="395" y="335"/>
                  </a:cubicBezTo>
                  <a:cubicBezTo>
                    <a:pt x="370" y="463"/>
                    <a:pt x="370" y="463"/>
                    <a:pt x="370" y="463"/>
                  </a:cubicBezTo>
                  <a:cubicBezTo>
                    <a:pt x="346" y="462"/>
                    <a:pt x="346" y="462"/>
                    <a:pt x="346" y="462"/>
                  </a:cubicBezTo>
                  <a:lnTo>
                    <a:pt x="370" y="335"/>
                  </a:lnTo>
                  <a:close/>
                  <a:moveTo>
                    <a:pt x="398" y="335"/>
                  </a:moveTo>
                  <a:cubicBezTo>
                    <a:pt x="424" y="335"/>
                    <a:pt x="424" y="335"/>
                    <a:pt x="424" y="335"/>
                  </a:cubicBezTo>
                  <a:cubicBezTo>
                    <a:pt x="396" y="465"/>
                    <a:pt x="396" y="465"/>
                    <a:pt x="396" y="465"/>
                  </a:cubicBezTo>
                  <a:cubicBezTo>
                    <a:pt x="373" y="464"/>
                    <a:pt x="373" y="464"/>
                    <a:pt x="373" y="464"/>
                  </a:cubicBezTo>
                  <a:lnTo>
                    <a:pt x="398" y="335"/>
                  </a:lnTo>
                  <a:close/>
                  <a:moveTo>
                    <a:pt x="427" y="335"/>
                  </a:moveTo>
                  <a:cubicBezTo>
                    <a:pt x="453" y="335"/>
                    <a:pt x="453" y="335"/>
                    <a:pt x="453" y="335"/>
                  </a:cubicBezTo>
                  <a:cubicBezTo>
                    <a:pt x="423" y="467"/>
                    <a:pt x="423" y="467"/>
                    <a:pt x="423" y="467"/>
                  </a:cubicBezTo>
                  <a:cubicBezTo>
                    <a:pt x="399" y="465"/>
                    <a:pt x="399" y="465"/>
                    <a:pt x="399" y="465"/>
                  </a:cubicBezTo>
                  <a:lnTo>
                    <a:pt x="427" y="335"/>
                  </a:lnTo>
                  <a:close/>
                  <a:moveTo>
                    <a:pt x="456" y="335"/>
                  </a:moveTo>
                  <a:cubicBezTo>
                    <a:pt x="482" y="335"/>
                    <a:pt x="482" y="335"/>
                    <a:pt x="482" y="335"/>
                  </a:cubicBezTo>
                  <a:cubicBezTo>
                    <a:pt x="450" y="469"/>
                    <a:pt x="450" y="469"/>
                    <a:pt x="450" y="469"/>
                  </a:cubicBezTo>
                  <a:cubicBezTo>
                    <a:pt x="427" y="467"/>
                    <a:pt x="427" y="467"/>
                    <a:pt x="427" y="467"/>
                  </a:cubicBezTo>
                  <a:lnTo>
                    <a:pt x="456" y="335"/>
                  </a:lnTo>
                  <a:close/>
                  <a:moveTo>
                    <a:pt x="485" y="335"/>
                  </a:moveTo>
                  <a:cubicBezTo>
                    <a:pt x="509" y="335"/>
                    <a:pt x="509" y="335"/>
                    <a:pt x="509" y="335"/>
                  </a:cubicBezTo>
                  <a:cubicBezTo>
                    <a:pt x="476" y="470"/>
                    <a:pt x="476" y="470"/>
                    <a:pt x="476" y="470"/>
                  </a:cubicBezTo>
                  <a:cubicBezTo>
                    <a:pt x="454" y="469"/>
                    <a:pt x="454" y="469"/>
                    <a:pt x="454" y="469"/>
                  </a:cubicBezTo>
                  <a:lnTo>
                    <a:pt x="485" y="335"/>
                  </a:lnTo>
                  <a:close/>
                  <a:moveTo>
                    <a:pt x="663" y="483"/>
                  </a:moveTo>
                  <a:cubicBezTo>
                    <a:pt x="640" y="481"/>
                    <a:pt x="640" y="481"/>
                    <a:pt x="640" y="481"/>
                  </a:cubicBezTo>
                  <a:cubicBezTo>
                    <a:pt x="685" y="336"/>
                    <a:pt x="685" y="336"/>
                    <a:pt x="685" y="336"/>
                  </a:cubicBezTo>
                  <a:cubicBezTo>
                    <a:pt x="712" y="336"/>
                    <a:pt x="712" y="336"/>
                    <a:pt x="712" y="336"/>
                  </a:cubicBezTo>
                  <a:lnTo>
                    <a:pt x="663" y="483"/>
                  </a:lnTo>
                  <a:close/>
                  <a:moveTo>
                    <a:pt x="715" y="336"/>
                  </a:moveTo>
                  <a:cubicBezTo>
                    <a:pt x="732" y="336"/>
                    <a:pt x="732" y="336"/>
                    <a:pt x="732" y="336"/>
                  </a:cubicBezTo>
                  <a:cubicBezTo>
                    <a:pt x="732" y="335"/>
                    <a:pt x="732" y="335"/>
                    <a:pt x="732" y="335"/>
                  </a:cubicBezTo>
                  <a:cubicBezTo>
                    <a:pt x="739" y="335"/>
                    <a:pt x="739" y="335"/>
                    <a:pt x="739" y="335"/>
                  </a:cubicBezTo>
                  <a:cubicBezTo>
                    <a:pt x="715" y="384"/>
                    <a:pt x="690" y="433"/>
                    <a:pt x="669" y="476"/>
                  </a:cubicBezTo>
                  <a:lnTo>
                    <a:pt x="715" y="336"/>
                  </a:lnTo>
                  <a:close/>
                  <a:moveTo>
                    <a:pt x="636" y="481"/>
                  </a:moveTo>
                  <a:cubicBezTo>
                    <a:pt x="613" y="479"/>
                    <a:pt x="613" y="479"/>
                    <a:pt x="613" y="479"/>
                  </a:cubicBezTo>
                  <a:cubicBezTo>
                    <a:pt x="657" y="336"/>
                    <a:pt x="657" y="336"/>
                    <a:pt x="657" y="336"/>
                  </a:cubicBezTo>
                  <a:cubicBezTo>
                    <a:pt x="682" y="336"/>
                    <a:pt x="682" y="336"/>
                    <a:pt x="682" y="336"/>
                  </a:cubicBezTo>
                  <a:lnTo>
                    <a:pt x="636" y="481"/>
                  </a:lnTo>
                  <a:close/>
                  <a:moveTo>
                    <a:pt x="610" y="479"/>
                  </a:moveTo>
                  <a:cubicBezTo>
                    <a:pt x="586" y="478"/>
                    <a:pt x="586" y="478"/>
                    <a:pt x="586" y="478"/>
                  </a:cubicBezTo>
                  <a:cubicBezTo>
                    <a:pt x="628" y="336"/>
                    <a:pt x="628" y="336"/>
                    <a:pt x="628" y="336"/>
                  </a:cubicBezTo>
                  <a:cubicBezTo>
                    <a:pt x="653" y="336"/>
                    <a:pt x="653" y="336"/>
                    <a:pt x="653" y="336"/>
                  </a:cubicBezTo>
                  <a:lnTo>
                    <a:pt x="610" y="479"/>
                  </a:lnTo>
                  <a:close/>
                  <a:moveTo>
                    <a:pt x="582" y="477"/>
                  </a:moveTo>
                  <a:cubicBezTo>
                    <a:pt x="559" y="476"/>
                    <a:pt x="559" y="476"/>
                    <a:pt x="559" y="476"/>
                  </a:cubicBezTo>
                  <a:cubicBezTo>
                    <a:pt x="599" y="336"/>
                    <a:pt x="599" y="336"/>
                    <a:pt x="599" y="336"/>
                  </a:cubicBezTo>
                  <a:cubicBezTo>
                    <a:pt x="625" y="336"/>
                    <a:pt x="625" y="336"/>
                    <a:pt x="625" y="336"/>
                  </a:cubicBezTo>
                  <a:lnTo>
                    <a:pt x="582" y="477"/>
                  </a:lnTo>
                  <a:close/>
                  <a:moveTo>
                    <a:pt x="555" y="476"/>
                  </a:moveTo>
                  <a:cubicBezTo>
                    <a:pt x="532" y="474"/>
                    <a:pt x="532" y="474"/>
                    <a:pt x="532" y="474"/>
                  </a:cubicBezTo>
                  <a:cubicBezTo>
                    <a:pt x="570" y="336"/>
                    <a:pt x="570" y="336"/>
                    <a:pt x="570" y="336"/>
                  </a:cubicBezTo>
                  <a:cubicBezTo>
                    <a:pt x="595" y="336"/>
                    <a:pt x="595" y="336"/>
                    <a:pt x="595" y="336"/>
                  </a:cubicBezTo>
                  <a:lnTo>
                    <a:pt x="555" y="476"/>
                  </a:lnTo>
                  <a:close/>
                  <a:moveTo>
                    <a:pt x="529" y="474"/>
                  </a:moveTo>
                  <a:cubicBezTo>
                    <a:pt x="505" y="472"/>
                    <a:pt x="505" y="472"/>
                    <a:pt x="505" y="472"/>
                  </a:cubicBezTo>
                  <a:cubicBezTo>
                    <a:pt x="542" y="336"/>
                    <a:pt x="542" y="336"/>
                    <a:pt x="542" y="336"/>
                  </a:cubicBezTo>
                  <a:cubicBezTo>
                    <a:pt x="566" y="336"/>
                    <a:pt x="566" y="336"/>
                    <a:pt x="566" y="336"/>
                  </a:cubicBezTo>
                  <a:lnTo>
                    <a:pt x="529" y="474"/>
                  </a:lnTo>
                  <a:close/>
                  <a:moveTo>
                    <a:pt x="502" y="472"/>
                  </a:moveTo>
                  <a:cubicBezTo>
                    <a:pt x="479" y="471"/>
                    <a:pt x="479" y="471"/>
                    <a:pt x="479" y="471"/>
                  </a:cubicBezTo>
                  <a:cubicBezTo>
                    <a:pt x="513" y="335"/>
                    <a:pt x="513" y="335"/>
                    <a:pt x="513" y="335"/>
                  </a:cubicBezTo>
                  <a:cubicBezTo>
                    <a:pt x="538" y="336"/>
                    <a:pt x="538" y="336"/>
                    <a:pt x="538" y="336"/>
                  </a:cubicBezTo>
                  <a:lnTo>
                    <a:pt x="502" y="472"/>
                  </a:lnTo>
                  <a:close/>
                  <a:moveTo>
                    <a:pt x="477" y="477"/>
                  </a:moveTo>
                  <a:cubicBezTo>
                    <a:pt x="500" y="479"/>
                    <a:pt x="500" y="479"/>
                    <a:pt x="500" y="479"/>
                  </a:cubicBezTo>
                  <a:cubicBezTo>
                    <a:pt x="472" y="587"/>
                    <a:pt x="472" y="587"/>
                    <a:pt x="472" y="587"/>
                  </a:cubicBezTo>
                  <a:cubicBezTo>
                    <a:pt x="451" y="585"/>
                    <a:pt x="451" y="585"/>
                    <a:pt x="451" y="585"/>
                  </a:cubicBezTo>
                  <a:lnTo>
                    <a:pt x="477" y="477"/>
                  </a:lnTo>
                  <a:close/>
                  <a:moveTo>
                    <a:pt x="473" y="596"/>
                  </a:moveTo>
                  <a:cubicBezTo>
                    <a:pt x="473" y="594"/>
                    <a:pt x="473" y="594"/>
                    <a:pt x="473" y="594"/>
                  </a:cubicBezTo>
                  <a:cubicBezTo>
                    <a:pt x="496" y="597"/>
                    <a:pt x="496" y="597"/>
                    <a:pt x="496" y="597"/>
                  </a:cubicBezTo>
                  <a:cubicBezTo>
                    <a:pt x="496" y="598"/>
                    <a:pt x="496" y="598"/>
                    <a:pt x="496" y="598"/>
                  </a:cubicBezTo>
                  <a:cubicBezTo>
                    <a:pt x="487" y="597"/>
                    <a:pt x="480" y="597"/>
                    <a:pt x="473" y="596"/>
                  </a:cubicBezTo>
                  <a:close/>
                  <a:moveTo>
                    <a:pt x="475" y="588"/>
                  </a:moveTo>
                  <a:cubicBezTo>
                    <a:pt x="504" y="479"/>
                    <a:pt x="504" y="479"/>
                    <a:pt x="504" y="479"/>
                  </a:cubicBezTo>
                  <a:cubicBezTo>
                    <a:pt x="527" y="480"/>
                    <a:pt x="527" y="480"/>
                    <a:pt x="527" y="480"/>
                  </a:cubicBezTo>
                  <a:cubicBezTo>
                    <a:pt x="498" y="590"/>
                    <a:pt x="498" y="590"/>
                    <a:pt x="498" y="590"/>
                  </a:cubicBezTo>
                  <a:lnTo>
                    <a:pt x="475" y="588"/>
                  </a:lnTo>
                  <a:close/>
                  <a:moveTo>
                    <a:pt x="531" y="481"/>
                  </a:moveTo>
                  <a:cubicBezTo>
                    <a:pt x="553" y="482"/>
                    <a:pt x="553" y="482"/>
                    <a:pt x="553" y="482"/>
                  </a:cubicBezTo>
                  <a:cubicBezTo>
                    <a:pt x="521" y="593"/>
                    <a:pt x="521" y="593"/>
                    <a:pt x="521" y="593"/>
                  </a:cubicBezTo>
                  <a:cubicBezTo>
                    <a:pt x="501" y="591"/>
                    <a:pt x="501" y="591"/>
                    <a:pt x="501" y="591"/>
                  </a:cubicBezTo>
                  <a:lnTo>
                    <a:pt x="531" y="481"/>
                  </a:lnTo>
                  <a:close/>
                  <a:moveTo>
                    <a:pt x="522" y="601"/>
                  </a:moveTo>
                  <a:cubicBezTo>
                    <a:pt x="523" y="600"/>
                    <a:pt x="523" y="600"/>
                    <a:pt x="523" y="600"/>
                  </a:cubicBezTo>
                  <a:cubicBezTo>
                    <a:pt x="545" y="603"/>
                    <a:pt x="545" y="603"/>
                    <a:pt x="545" y="603"/>
                  </a:cubicBezTo>
                  <a:cubicBezTo>
                    <a:pt x="545" y="604"/>
                    <a:pt x="545" y="604"/>
                    <a:pt x="545" y="604"/>
                  </a:cubicBezTo>
                  <a:cubicBezTo>
                    <a:pt x="537" y="603"/>
                    <a:pt x="530" y="602"/>
                    <a:pt x="522" y="601"/>
                  </a:cubicBezTo>
                  <a:close/>
                  <a:moveTo>
                    <a:pt x="525" y="594"/>
                  </a:moveTo>
                  <a:cubicBezTo>
                    <a:pt x="557" y="482"/>
                    <a:pt x="557" y="482"/>
                    <a:pt x="557" y="482"/>
                  </a:cubicBezTo>
                  <a:cubicBezTo>
                    <a:pt x="581" y="484"/>
                    <a:pt x="581" y="484"/>
                    <a:pt x="581" y="484"/>
                  </a:cubicBezTo>
                  <a:cubicBezTo>
                    <a:pt x="547" y="596"/>
                    <a:pt x="547" y="596"/>
                    <a:pt x="547" y="596"/>
                  </a:cubicBezTo>
                  <a:lnTo>
                    <a:pt x="525" y="594"/>
                  </a:lnTo>
                  <a:close/>
                  <a:moveTo>
                    <a:pt x="584" y="484"/>
                  </a:moveTo>
                  <a:cubicBezTo>
                    <a:pt x="608" y="486"/>
                    <a:pt x="608" y="486"/>
                    <a:pt x="608" y="486"/>
                  </a:cubicBezTo>
                  <a:cubicBezTo>
                    <a:pt x="573" y="599"/>
                    <a:pt x="573" y="599"/>
                    <a:pt x="573" y="599"/>
                  </a:cubicBezTo>
                  <a:cubicBezTo>
                    <a:pt x="550" y="597"/>
                    <a:pt x="550" y="597"/>
                    <a:pt x="550" y="597"/>
                  </a:cubicBezTo>
                  <a:lnTo>
                    <a:pt x="584" y="484"/>
                  </a:lnTo>
                  <a:close/>
                  <a:moveTo>
                    <a:pt x="574" y="608"/>
                  </a:moveTo>
                  <a:cubicBezTo>
                    <a:pt x="575" y="606"/>
                    <a:pt x="575" y="606"/>
                    <a:pt x="575" y="606"/>
                  </a:cubicBezTo>
                  <a:cubicBezTo>
                    <a:pt x="596" y="609"/>
                    <a:pt x="596" y="609"/>
                    <a:pt x="596" y="609"/>
                  </a:cubicBezTo>
                  <a:cubicBezTo>
                    <a:pt x="595" y="610"/>
                    <a:pt x="595" y="610"/>
                    <a:pt x="595" y="610"/>
                  </a:cubicBezTo>
                  <a:cubicBezTo>
                    <a:pt x="588" y="609"/>
                    <a:pt x="581" y="608"/>
                    <a:pt x="574" y="608"/>
                  </a:cubicBezTo>
                  <a:close/>
                  <a:moveTo>
                    <a:pt x="577" y="600"/>
                  </a:moveTo>
                  <a:cubicBezTo>
                    <a:pt x="611" y="486"/>
                    <a:pt x="611" y="486"/>
                    <a:pt x="611" y="486"/>
                  </a:cubicBezTo>
                  <a:cubicBezTo>
                    <a:pt x="634" y="487"/>
                    <a:pt x="634" y="487"/>
                    <a:pt x="634" y="487"/>
                  </a:cubicBezTo>
                  <a:cubicBezTo>
                    <a:pt x="598" y="602"/>
                    <a:pt x="598" y="602"/>
                    <a:pt x="598" y="602"/>
                  </a:cubicBezTo>
                  <a:lnTo>
                    <a:pt x="577" y="600"/>
                  </a:lnTo>
                  <a:close/>
                  <a:moveTo>
                    <a:pt x="638" y="488"/>
                  </a:moveTo>
                  <a:cubicBezTo>
                    <a:pt x="661" y="489"/>
                    <a:pt x="661" y="489"/>
                    <a:pt x="661" y="489"/>
                  </a:cubicBezTo>
                  <a:cubicBezTo>
                    <a:pt x="659" y="497"/>
                    <a:pt x="659" y="497"/>
                    <a:pt x="659" y="497"/>
                  </a:cubicBezTo>
                  <a:cubicBezTo>
                    <a:pt x="632" y="552"/>
                    <a:pt x="611" y="593"/>
                    <a:pt x="606" y="603"/>
                  </a:cubicBezTo>
                  <a:cubicBezTo>
                    <a:pt x="601" y="603"/>
                    <a:pt x="601" y="603"/>
                    <a:pt x="601" y="603"/>
                  </a:cubicBezTo>
                  <a:lnTo>
                    <a:pt x="638" y="488"/>
                  </a:lnTo>
                  <a:close/>
                  <a:moveTo>
                    <a:pt x="624" y="587"/>
                  </a:moveTo>
                  <a:cubicBezTo>
                    <a:pt x="628" y="578"/>
                    <a:pt x="633" y="567"/>
                    <a:pt x="640" y="554"/>
                  </a:cubicBezTo>
                  <a:cubicBezTo>
                    <a:pt x="623" y="605"/>
                    <a:pt x="623" y="605"/>
                    <a:pt x="623" y="605"/>
                  </a:cubicBezTo>
                  <a:cubicBezTo>
                    <a:pt x="615" y="604"/>
                    <a:pt x="615" y="604"/>
                    <a:pt x="615" y="604"/>
                  </a:cubicBezTo>
                  <a:cubicBezTo>
                    <a:pt x="617" y="601"/>
                    <a:pt x="620" y="595"/>
                    <a:pt x="624" y="587"/>
                  </a:cubicBezTo>
                  <a:close/>
                  <a:moveTo>
                    <a:pt x="624" y="613"/>
                  </a:moveTo>
                  <a:cubicBezTo>
                    <a:pt x="624" y="612"/>
                    <a:pt x="624" y="612"/>
                    <a:pt x="624" y="612"/>
                  </a:cubicBezTo>
                  <a:cubicBezTo>
                    <a:pt x="645" y="615"/>
                    <a:pt x="645" y="615"/>
                    <a:pt x="645" y="615"/>
                  </a:cubicBezTo>
                  <a:cubicBezTo>
                    <a:pt x="645" y="616"/>
                    <a:pt x="645" y="616"/>
                    <a:pt x="645" y="616"/>
                  </a:cubicBezTo>
                  <a:cubicBezTo>
                    <a:pt x="638" y="615"/>
                    <a:pt x="631" y="614"/>
                    <a:pt x="624" y="613"/>
                  </a:cubicBezTo>
                  <a:close/>
                  <a:moveTo>
                    <a:pt x="626" y="606"/>
                  </a:moveTo>
                  <a:cubicBezTo>
                    <a:pt x="650" y="533"/>
                    <a:pt x="650" y="533"/>
                    <a:pt x="650" y="533"/>
                  </a:cubicBezTo>
                  <a:cubicBezTo>
                    <a:pt x="657" y="520"/>
                    <a:pt x="664" y="505"/>
                    <a:pt x="671" y="490"/>
                  </a:cubicBezTo>
                  <a:cubicBezTo>
                    <a:pt x="688" y="491"/>
                    <a:pt x="688" y="491"/>
                    <a:pt x="688" y="491"/>
                  </a:cubicBezTo>
                  <a:cubicBezTo>
                    <a:pt x="648" y="608"/>
                    <a:pt x="648" y="608"/>
                    <a:pt x="648" y="608"/>
                  </a:cubicBezTo>
                  <a:lnTo>
                    <a:pt x="626" y="606"/>
                  </a:lnTo>
                  <a:close/>
                  <a:moveTo>
                    <a:pt x="675" y="483"/>
                  </a:moveTo>
                  <a:cubicBezTo>
                    <a:pt x="690" y="452"/>
                    <a:pt x="708" y="416"/>
                    <a:pt x="726" y="380"/>
                  </a:cubicBezTo>
                  <a:cubicBezTo>
                    <a:pt x="690" y="484"/>
                    <a:pt x="690" y="484"/>
                    <a:pt x="690" y="484"/>
                  </a:cubicBezTo>
                  <a:lnTo>
                    <a:pt x="675" y="483"/>
                  </a:lnTo>
                  <a:close/>
                  <a:moveTo>
                    <a:pt x="737" y="357"/>
                  </a:moveTo>
                  <a:cubicBezTo>
                    <a:pt x="741" y="349"/>
                    <a:pt x="744" y="342"/>
                    <a:pt x="748" y="335"/>
                  </a:cubicBezTo>
                  <a:cubicBezTo>
                    <a:pt x="768" y="335"/>
                    <a:pt x="768" y="335"/>
                    <a:pt x="768" y="335"/>
                  </a:cubicBezTo>
                  <a:cubicBezTo>
                    <a:pt x="714" y="486"/>
                    <a:pt x="714" y="486"/>
                    <a:pt x="714" y="486"/>
                  </a:cubicBezTo>
                  <a:cubicBezTo>
                    <a:pt x="693" y="485"/>
                    <a:pt x="693" y="485"/>
                    <a:pt x="693" y="485"/>
                  </a:cubicBezTo>
                  <a:lnTo>
                    <a:pt x="737" y="357"/>
                  </a:lnTo>
                  <a:close/>
                  <a:moveTo>
                    <a:pt x="751" y="328"/>
                  </a:moveTo>
                  <a:cubicBezTo>
                    <a:pt x="757" y="317"/>
                    <a:pt x="762" y="306"/>
                    <a:pt x="767" y="295"/>
                  </a:cubicBezTo>
                  <a:cubicBezTo>
                    <a:pt x="784" y="262"/>
                    <a:pt x="800" y="229"/>
                    <a:pt x="814" y="200"/>
                  </a:cubicBezTo>
                  <a:cubicBezTo>
                    <a:pt x="816" y="200"/>
                    <a:pt x="816" y="200"/>
                    <a:pt x="816" y="200"/>
                  </a:cubicBezTo>
                  <a:cubicBezTo>
                    <a:pt x="770" y="328"/>
                    <a:pt x="770" y="328"/>
                    <a:pt x="770" y="328"/>
                  </a:cubicBezTo>
                  <a:lnTo>
                    <a:pt x="751" y="328"/>
                  </a:lnTo>
                  <a:close/>
                  <a:moveTo>
                    <a:pt x="817" y="194"/>
                  </a:moveTo>
                  <a:cubicBezTo>
                    <a:pt x="818" y="192"/>
                    <a:pt x="819" y="190"/>
                    <a:pt x="820" y="188"/>
                  </a:cubicBezTo>
                  <a:cubicBezTo>
                    <a:pt x="818" y="194"/>
                    <a:pt x="818" y="194"/>
                    <a:pt x="818" y="194"/>
                  </a:cubicBezTo>
                  <a:lnTo>
                    <a:pt x="817" y="194"/>
                  </a:lnTo>
                  <a:close/>
                  <a:moveTo>
                    <a:pt x="814" y="152"/>
                  </a:moveTo>
                  <a:cubicBezTo>
                    <a:pt x="814" y="151"/>
                    <a:pt x="814" y="151"/>
                    <a:pt x="814" y="151"/>
                  </a:cubicBezTo>
                  <a:cubicBezTo>
                    <a:pt x="830" y="149"/>
                    <a:pt x="830" y="149"/>
                    <a:pt x="830" y="149"/>
                  </a:cubicBezTo>
                  <a:cubicBezTo>
                    <a:pt x="823" y="163"/>
                    <a:pt x="816" y="178"/>
                    <a:pt x="808" y="194"/>
                  </a:cubicBezTo>
                  <a:cubicBezTo>
                    <a:pt x="792" y="196"/>
                    <a:pt x="792" y="196"/>
                    <a:pt x="792" y="196"/>
                  </a:cubicBezTo>
                  <a:cubicBezTo>
                    <a:pt x="807" y="153"/>
                    <a:pt x="807" y="153"/>
                    <a:pt x="807" y="153"/>
                  </a:cubicBezTo>
                  <a:lnTo>
                    <a:pt x="814" y="152"/>
                  </a:lnTo>
                  <a:close/>
                  <a:moveTo>
                    <a:pt x="804" y="201"/>
                  </a:moveTo>
                  <a:cubicBezTo>
                    <a:pt x="790" y="230"/>
                    <a:pt x="774" y="263"/>
                    <a:pt x="758" y="296"/>
                  </a:cubicBezTo>
                  <a:cubicBezTo>
                    <a:pt x="790" y="202"/>
                    <a:pt x="790" y="202"/>
                    <a:pt x="790" y="202"/>
                  </a:cubicBezTo>
                  <a:lnTo>
                    <a:pt x="804" y="201"/>
                  </a:lnTo>
                  <a:close/>
                  <a:moveTo>
                    <a:pt x="747" y="319"/>
                  </a:moveTo>
                  <a:cubicBezTo>
                    <a:pt x="745" y="322"/>
                    <a:pt x="743" y="325"/>
                    <a:pt x="742" y="328"/>
                  </a:cubicBezTo>
                  <a:cubicBezTo>
                    <a:pt x="732" y="328"/>
                    <a:pt x="732" y="328"/>
                    <a:pt x="732" y="328"/>
                  </a:cubicBezTo>
                  <a:cubicBezTo>
                    <a:pt x="732" y="327"/>
                    <a:pt x="732" y="327"/>
                    <a:pt x="732" y="327"/>
                  </a:cubicBezTo>
                  <a:cubicBezTo>
                    <a:pt x="719" y="326"/>
                    <a:pt x="719" y="326"/>
                    <a:pt x="719" y="326"/>
                  </a:cubicBezTo>
                  <a:cubicBezTo>
                    <a:pt x="759" y="205"/>
                    <a:pt x="759" y="205"/>
                    <a:pt x="759" y="205"/>
                  </a:cubicBezTo>
                  <a:cubicBezTo>
                    <a:pt x="786" y="203"/>
                    <a:pt x="786" y="203"/>
                    <a:pt x="786" y="203"/>
                  </a:cubicBezTo>
                  <a:lnTo>
                    <a:pt x="747" y="319"/>
                  </a:lnTo>
                  <a:close/>
                  <a:moveTo>
                    <a:pt x="755" y="205"/>
                  </a:moveTo>
                  <a:cubicBezTo>
                    <a:pt x="715" y="326"/>
                    <a:pt x="715" y="326"/>
                    <a:pt x="715" y="326"/>
                  </a:cubicBezTo>
                  <a:cubicBezTo>
                    <a:pt x="689" y="326"/>
                    <a:pt x="689" y="326"/>
                    <a:pt x="689" y="326"/>
                  </a:cubicBezTo>
                  <a:cubicBezTo>
                    <a:pt x="726" y="207"/>
                    <a:pt x="726" y="207"/>
                    <a:pt x="726" y="207"/>
                  </a:cubicBezTo>
                  <a:lnTo>
                    <a:pt x="755" y="205"/>
                  </a:lnTo>
                  <a:close/>
                  <a:moveTo>
                    <a:pt x="685" y="326"/>
                  </a:moveTo>
                  <a:cubicBezTo>
                    <a:pt x="660" y="326"/>
                    <a:pt x="660" y="326"/>
                    <a:pt x="660" y="326"/>
                  </a:cubicBezTo>
                  <a:cubicBezTo>
                    <a:pt x="695" y="210"/>
                    <a:pt x="695" y="210"/>
                    <a:pt x="695" y="210"/>
                  </a:cubicBezTo>
                  <a:cubicBezTo>
                    <a:pt x="723" y="208"/>
                    <a:pt x="723" y="208"/>
                    <a:pt x="723" y="208"/>
                  </a:cubicBezTo>
                  <a:lnTo>
                    <a:pt x="685" y="326"/>
                  </a:lnTo>
                  <a:close/>
                  <a:moveTo>
                    <a:pt x="691" y="210"/>
                  </a:moveTo>
                  <a:cubicBezTo>
                    <a:pt x="656" y="326"/>
                    <a:pt x="656" y="326"/>
                    <a:pt x="656" y="326"/>
                  </a:cubicBezTo>
                  <a:cubicBezTo>
                    <a:pt x="631" y="326"/>
                    <a:pt x="631" y="326"/>
                    <a:pt x="631" y="326"/>
                  </a:cubicBezTo>
                  <a:cubicBezTo>
                    <a:pt x="665" y="212"/>
                    <a:pt x="665" y="212"/>
                    <a:pt x="665" y="212"/>
                  </a:cubicBezTo>
                  <a:lnTo>
                    <a:pt x="691" y="210"/>
                  </a:lnTo>
                  <a:close/>
                  <a:moveTo>
                    <a:pt x="628" y="326"/>
                  </a:moveTo>
                  <a:cubicBezTo>
                    <a:pt x="601" y="326"/>
                    <a:pt x="601" y="326"/>
                    <a:pt x="601" y="326"/>
                  </a:cubicBezTo>
                  <a:cubicBezTo>
                    <a:pt x="633" y="214"/>
                    <a:pt x="633" y="214"/>
                    <a:pt x="633" y="214"/>
                  </a:cubicBezTo>
                  <a:cubicBezTo>
                    <a:pt x="662" y="212"/>
                    <a:pt x="662" y="212"/>
                    <a:pt x="662" y="212"/>
                  </a:cubicBezTo>
                  <a:lnTo>
                    <a:pt x="628" y="326"/>
                  </a:lnTo>
                  <a:close/>
                  <a:moveTo>
                    <a:pt x="630" y="215"/>
                  </a:moveTo>
                  <a:cubicBezTo>
                    <a:pt x="598" y="326"/>
                    <a:pt x="598" y="326"/>
                    <a:pt x="598" y="326"/>
                  </a:cubicBezTo>
                  <a:cubicBezTo>
                    <a:pt x="572" y="326"/>
                    <a:pt x="572" y="326"/>
                    <a:pt x="572" y="326"/>
                  </a:cubicBezTo>
                  <a:cubicBezTo>
                    <a:pt x="602" y="217"/>
                    <a:pt x="602" y="217"/>
                    <a:pt x="602" y="217"/>
                  </a:cubicBezTo>
                  <a:lnTo>
                    <a:pt x="630" y="215"/>
                  </a:lnTo>
                  <a:close/>
                  <a:moveTo>
                    <a:pt x="569" y="326"/>
                  </a:moveTo>
                  <a:cubicBezTo>
                    <a:pt x="544" y="326"/>
                    <a:pt x="544" y="326"/>
                    <a:pt x="544" y="326"/>
                  </a:cubicBezTo>
                  <a:cubicBezTo>
                    <a:pt x="573" y="219"/>
                    <a:pt x="573" y="219"/>
                    <a:pt x="573" y="219"/>
                  </a:cubicBezTo>
                  <a:cubicBezTo>
                    <a:pt x="598" y="217"/>
                    <a:pt x="598" y="217"/>
                    <a:pt x="598" y="217"/>
                  </a:cubicBezTo>
                  <a:lnTo>
                    <a:pt x="569" y="326"/>
                  </a:lnTo>
                  <a:close/>
                  <a:moveTo>
                    <a:pt x="569" y="219"/>
                  </a:moveTo>
                  <a:cubicBezTo>
                    <a:pt x="541" y="326"/>
                    <a:pt x="541" y="326"/>
                    <a:pt x="541" y="326"/>
                  </a:cubicBezTo>
                  <a:cubicBezTo>
                    <a:pt x="515" y="326"/>
                    <a:pt x="515" y="326"/>
                    <a:pt x="515" y="326"/>
                  </a:cubicBezTo>
                  <a:cubicBezTo>
                    <a:pt x="541" y="222"/>
                    <a:pt x="541" y="222"/>
                    <a:pt x="541" y="222"/>
                  </a:cubicBezTo>
                  <a:lnTo>
                    <a:pt x="569" y="219"/>
                  </a:lnTo>
                  <a:close/>
                  <a:moveTo>
                    <a:pt x="512" y="326"/>
                  </a:moveTo>
                  <a:cubicBezTo>
                    <a:pt x="487" y="325"/>
                    <a:pt x="487" y="325"/>
                    <a:pt x="487" y="325"/>
                  </a:cubicBezTo>
                  <a:cubicBezTo>
                    <a:pt x="511" y="224"/>
                    <a:pt x="511" y="224"/>
                    <a:pt x="511" y="224"/>
                  </a:cubicBezTo>
                  <a:cubicBezTo>
                    <a:pt x="537" y="222"/>
                    <a:pt x="537" y="222"/>
                    <a:pt x="537" y="222"/>
                  </a:cubicBezTo>
                  <a:lnTo>
                    <a:pt x="512" y="326"/>
                  </a:lnTo>
                  <a:close/>
                  <a:moveTo>
                    <a:pt x="508" y="224"/>
                  </a:moveTo>
                  <a:cubicBezTo>
                    <a:pt x="484" y="325"/>
                    <a:pt x="484" y="325"/>
                    <a:pt x="484" y="325"/>
                  </a:cubicBezTo>
                  <a:cubicBezTo>
                    <a:pt x="459" y="325"/>
                    <a:pt x="459" y="325"/>
                    <a:pt x="459" y="325"/>
                  </a:cubicBezTo>
                  <a:cubicBezTo>
                    <a:pt x="481" y="226"/>
                    <a:pt x="481" y="226"/>
                    <a:pt x="481" y="226"/>
                  </a:cubicBezTo>
                  <a:lnTo>
                    <a:pt x="508" y="224"/>
                  </a:lnTo>
                  <a:close/>
                  <a:moveTo>
                    <a:pt x="455" y="325"/>
                  </a:moveTo>
                  <a:cubicBezTo>
                    <a:pt x="429" y="325"/>
                    <a:pt x="429" y="325"/>
                    <a:pt x="429" y="325"/>
                  </a:cubicBezTo>
                  <a:cubicBezTo>
                    <a:pt x="450" y="229"/>
                    <a:pt x="450" y="229"/>
                    <a:pt x="450" y="229"/>
                  </a:cubicBezTo>
                  <a:cubicBezTo>
                    <a:pt x="478" y="226"/>
                    <a:pt x="478" y="226"/>
                    <a:pt x="478" y="226"/>
                  </a:cubicBezTo>
                  <a:lnTo>
                    <a:pt x="455" y="325"/>
                  </a:lnTo>
                  <a:close/>
                  <a:moveTo>
                    <a:pt x="446" y="229"/>
                  </a:moveTo>
                  <a:cubicBezTo>
                    <a:pt x="426" y="325"/>
                    <a:pt x="426" y="325"/>
                    <a:pt x="426" y="325"/>
                  </a:cubicBezTo>
                  <a:cubicBezTo>
                    <a:pt x="400" y="325"/>
                    <a:pt x="400" y="325"/>
                    <a:pt x="400" y="325"/>
                  </a:cubicBezTo>
                  <a:cubicBezTo>
                    <a:pt x="419" y="231"/>
                    <a:pt x="419" y="231"/>
                    <a:pt x="419" y="231"/>
                  </a:cubicBezTo>
                  <a:lnTo>
                    <a:pt x="446" y="229"/>
                  </a:lnTo>
                  <a:close/>
                  <a:moveTo>
                    <a:pt x="397" y="325"/>
                  </a:moveTo>
                  <a:cubicBezTo>
                    <a:pt x="372" y="325"/>
                    <a:pt x="372" y="325"/>
                    <a:pt x="372" y="325"/>
                  </a:cubicBezTo>
                  <a:cubicBezTo>
                    <a:pt x="389" y="233"/>
                    <a:pt x="389" y="233"/>
                    <a:pt x="389" y="233"/>
                  </a:cubicBezTo>
                  <a:cubicBezTo>
                    <a:pt x="415" y="231"/>
                    <a:pt x="415" y="231"/>
                    <a:pt x="415" y="231"/>
                  </a:cubicBezTo>
                  <a:lnTo>
                    <a:pt x="397" y="325"/>
                  </a:lnTo>
                  <a:close/>
                  <a:moveTo>
                    <a:pt x="386" y="233"/>
                  </a:moveTo>
                  <a:cubicBezTo>
                    <a:pt x="368" y="325"/>
                    <a:pt x="368" y="325"/>
                    <a:pt x="368" y="325"/>
                  </a:cubicBezTo>
                  <a:cubicBezTo>
                    <a:pt x="342" y="325"/>
                    <a:pt x="342" y="325"/>
                    <a:pt x="342" y="325"/>
                  </a:cubicBezTo>
                  <a:cubicBezTo>
                    <a:pt x="358" y="236"/>
                    <a:pt x="358" y="236"/>
                    <a:pt x="358" y="236"/>
                  </a:cubicBezTo>
                  <a:lnTo>
                    <a:pt x="386" y="233"/>
                  </a:lnTo>
                  <a:close/>
                  <a:moveTo>
                    <a:pt x="339" y="325"/>
                  </a:moveTo>
                  <a:cubicBezTo>
                    <a:pt x="314" y="325"/>
                    <a:pt x="314" y="325"/>
                    <a:pt x="314" y="325"/>
                  </a:cubicBezTo>
                  <a:cubicBezTo>
                    <a:pt x="328" y="238"/>
                    <a:pt x="328" y="238"/>
                    <a:pt x="328" y="238"/>
                  </a:cubicBezTo>
                  <a:cubicBezTo>
                    <a:pt x="354" y="236"/>
                    <a:pt x="354" y="236"/>
                    <a:pt x="354" y="236"/>
                  </a:cubicBezTo>
                  <a:lnTo>
                    <a:pt x="339" y="325"/>
                  </a:lnTo>
                  <a:close/>
                  <a:moveTo>
                    <a:pt x="325" y="238"/>
                  </a:moveTo>
                  <a:cubicBezTo>
                    <a:pt x="311" y="325"/>
                    <a:pt x="311" y="325"/>
                    <a:pt x="311" y="325"/>
                  </a:cubicBezTo>
                  <a:cubicBezTo>
                    <a:pt x="285" y="325"/>
                    <a:pt x="285" y="325"/>
                    <a:pt x="285" y="325"/>
                  </a:cubicBezTo>
                  <a:cubicBezTo>
                    <a:pt x="297" y="240"/>
                    <a:pt x="297" y="240"/>
                    <a:pt x="297" y="240"/>
                  </a:cubicBezTo>
                  <a:lnTo>
                    <a:pt x="325" y="238"/>
                  </a:lnTo>
                  <a:close/>
                  <a:moveTo>
                    <a:pt x="282" y="325"/>
                  </a:moveTo>
                  <a:cubicBezTo>
                    <a:pt x="255" y="324"/>
                    <a:pt x="255" y="324"/>
                    <a:pt x="255" y="324"/>
                  </a:cubicBezTo>
                  <a:cubicBezTo>
                    <a:pt x="266" y="243"/>
                    <a:pt x="266" y="243"/>
                    <a:pt x="266" y="243"/>
                  </a:cubicBezTo>
                  <a:cubicBezTo>
                    <a:pt x="294" y="241"/>
                    <a:pt x="294" y="241"/>
                    <a:pt x="294" y="241"/>
                  </a:cubicBezTo>
                  <a:lnTo>
                    <a:pt x="282" y="325"/>
                  </a:lnTo>
                  <a:close/>
                  <a:moveTo>
                    <a:pt x="262" y="243"/>
                  </a:moveTo>
                  <a:cubicBezTo>
                    <a:pt x="252" y="324"/>
                    <a:pt x="252" y="324"/>
                    <a:pt x="252" y="324"/>
                  </a:cubicBezTo>
                  <a:cubicBezTo>
                    <a:pt x="228" y="324"/>
                    <a:pt x="228" y="324"/>
                    <a:pt x="228" y="324"/>
                  </a:cubicBezTo>
                  <a:cubicBezTo>
                    <a:pt x="237" y="245"/>
                    <a:pt x="237" y="245"/>
                    <a:pt x="237" y="245"/>
                  </a:cubicBezTo>
                  <a:lnTo>
                    <a:pt x="262" y="243"/>
                  </a:lnTo>
                  <a:close/>
                  <a:moveTo>
                    <a:pt x="224" y="324"/>
                  </a:moveTo>
                  <a:cubicBezTo>
                    <a:pt x="199" y="324"/>
                    <a:pt x="199" y="324"/>
                    <a:pt x="199" y="324"/>
                  </a:cubicBezTo>
                  <a:cubicBezTo>
                    <a:pt x="206" y="247"/>
                    <a:pt x="206" y="247"/>
                    <a:pt x="206" y="247"/>
                  </a:cubicBezTo>
                  <a:cubicBezTo>
                    <a:pt x="234" y="245"/>
                    <a:pt x="234" y="245"/>
                    <a:pt x="234" y="245"/>
                  </a:cubicBezTo>
                  <a:lnTo>
                    <a:pt x="224" y="324"/>
                  </a:lnTo>
                  <a:close/>
                  <a:moveTo>
                    <a:pt x="203" y="248"/>
                  </a:moveTo>
                  <a:cubicBezTo>
                    <a:pt x="195" y="324"/>
                    <a:pt x="195" y="324"/>
                    <a:pt x="195" y="324"/>
                  </a:cubicBezTo>
                  <a:cubicBezTo>
                    <a:pt x="170" y="324"/>
                    <a:pt x="170" y="324"/>
                    <a:pt x="170" y="324"/>
                  </a:cubicBezTo>
                  <a:cubicBezTo>
                    <a:pt x="176" y="250"/>
                    <a:pt x="176" y="250"/>
                    <a:pt x="176" y="250"/>
                  </a:cubicBezTo>
                  <a:lnTo>
                    <a:pt x="203" y="248"/>
                  </a:lnTo>
                  <a:close/>
                  <a:moveTo>
                    <a:pt x="167" y="324"/>
                  </a:moveTo>
                  <a:cubicBezTo>
                    <a:pt x="164" y="324"/>
                    <a:pt x="164" y="324"/>
                    <a:pt x="164" y="324"/>
                  </a:cubicBezTo>
                  <a:cubicBezTo>
                    <a:pt x="164" y="327"/>
                    <a:pt x="164" y="327"/>
                    <a:pt x="164" y="327"/>
                  </a:cubicBezTo>
                  <a:cubicBezTo>
                    <a:pt x="141" y="327"/>
                    <a:pt x="141" y="327"/>
                    <a:pt x="141" y="327"/>
                  </a:cubicBezTo>
                  <a:cubicBezTo>
                    <a:pt x="146" y="252"/>
                    <a:pt x="146" y="252"/>
                    <a:pt x="146" y="252"/>
                  </a:cubicBezTo>
                  <a:cubicBezTo>
                    <a:pt x="173" y="250"/>
                    <a:pt x="173" y="250"/>
                    <a:pt x="173" y="250"/>
                  </a:cubicBezTo>
                  <a:lnTo>
                    <a:pt x="167" y="324"/>
                  </a:lnTo>
                  <a:close/>
                  <a:moveTo>
                    <a:pt x="145" y="212"/>
                  </a:moveTo>
                  <a:cubicBezTo>
                    <a:pt x="143" y="246"/>
                    <a:pt x="143" y="246"/>
                    <a:pt x="143" y="246"/>
                  </a:cubicBezTo>
                  <a:cubicBezTo>
                    <a:pt x="116" y="248"/>
                    <a:pt x="116" y="248"/>
                    <a:pt x="116" y="248"/>
                  </a:cubicBezTo>
                  <a:cubicBezTo>
                    <a:pt x="118" y="214"/>
                    <a:pt x="118" y="214"/>
                    <a:pt x="118" y="214"/>
                  </a:cubicBezTo>
                  <a:lnTo>
                    <a:pt x="145" y="212"/>
                  </a:lnTo>
                  <a:close/>
                  <a:moveTo>
                    <a:pt x="143" y="252"/>
                  </a:moveTo>
                  <a:cubicBezTo>
                    <a:pt x="138" y="327"/>
                    <a:pt x="138" y="327"/>
                    <a:pt x="138" y="327"/>
                  </a:cubicBezTo>
                  <a:cubicBezTo>
                    <a:pt x="113" y="326"/>
                    <a:pt x="113" y="326"/>
                    <a:pt x="113" y="326"/>
                  </a:cubicBezTo>
                  <a:cubicBezTo>
                    <a:pt x="116" y="254"/>
                    <a:pt x="116" y="254"/>
                    <a:pt x="116" y="254"/>
                  </a:cubicBezTo>
                  <a:lnTo>
                    <a:pt x="143" y="252"/>
                  </a:lnTo>
                  <a:close/>
                  <a:moveTo>
                    <a:pt x="109" y="326"/>
                  </a:moveTo>
                  <a:cubicBezTo>
                    <a:pt x="85" y="326"/>
                    <a:pt x="85" y="326"/>
                    <a:pt x="85" y="326"/>
                  </a:cubicBezTo>
                  <a:cubicBezTo>
                    <a:pt x="87" y="256"/>
                    <a:pt x="87" y="256"/>
                    <a:pt x="87" y="256"/>
                  </a:cubicBezTo>
                  <a:cubicBezTo>
                    <a:pt x="113" y="254"/>
                    <a:pt x="113" y="254"/>
                    <a:pt x="113" y="254"/>
                  </a:cubicBezTo>
                  <a:lnTo>
                    <a:pt x="109" y="326"/>
                  </a:lnTo>
                  <a:close/>
                  <a:moveTo>
                    <a:pt x="109" y="333"/>
                  </a:moveTo>
                  <a:cubicBezTo>
                    <a:pt x="103" y="446"/>
                    <a:pt x="103" y="446"/>
                    <a:pt x="103" y="446"/>
                  </a:cubicBezTo>
                  <a:cubicBezTo>
                    <a:pt x="81" y="444"/>
                    <a:pt x="81" y="444"/>
                    <a:pt x="81" y="444"/>
                  </a:cubicBezTo>
                  <a:cubicBezTo>
                    <a:pt x="85" y="333"/>
                    <a:pt x="85" y="333"/>
                    <a:pt x="85" y="333"/>
                  </a:cubicBezTo>
                  <a:lnTo>
                    <a:pt x="109" y="333"/>
                  </a:lnTo>
                  <a:close/>
                  <a:moveTo>
                    <a:pt x="82" y="326"/>
                  </a:moveTo>
                  <a:cubicBezTo>
                    <a:pt x="53" y="326"/>
                    <a:pt x="53" y="326"/>
                    <a:pt x="53" y="326"/>
                  </a:cubicBezTo>
                  <a:cubicBezTo>
                    <a:pt x="53" y="259"/>
                    <a:pt x="53" y="259"/>
                    <a:pt x="53" y="259"/>
                  </a:cubicBezTo>
                  <a:cubicBezTo>
                    <a:pt x="84" y="257"/>
                    <a:pt x="84" y="257"/>
                    <a:pt x="84" y="257"/>
                  </a:cubicBezTo>
                  <a:lnTo>
                    <a:pt x="82" y="326"/>
                  </a:lnTo>
                  <a:close/>
                  <a:moveTo>
                    <a:pt x="54" y="443"/>
                  </a:moveTo>
                  <a:cubicBezTo>
                    <a:pt x="53" y="333"/>
                    <a:pt x="53" y="333"/>
                    <a:pt x="53" y="333"/>
                  </a:cubicBezTo>
                  <a:cubicBezTo>
                    <a:pt x="82" y="333"/>
                    <a:pt x="82" y="333"/>
                    <a:pt x="82" y="333"/>
                  </a:cubicBezTo>
                  <a:cubicBezTo>
                    <a:pt x="78" y="444"/>
                    <a:pt x="78" y="444"/>
                    <a:pt x="78" y="444"/>
                  </a:cubicBezTo>
                  <a:lnTo>
                    <a:pt x="54" y="443"/>
                  </a:lnTo>
                  <a:close/>
                  <a:moveTo>
                    <a:pt x="78" y="451"/>
                  </a:moveTo>
                  <a:cubicBezTo>
                    <a:pt x="75" y="540"/>
                    <a:pt x="75" y="540"/>
                    <a:pt x="75" y="540"/>
                  </a:cubicBezTo>
                  <a:cubicBezTo>
                    <a:pt x="55" y="537"/>
                    <a:pt x="55" y="537"/>
                    <a:pt x="55" y="537"/>
                  </a:cubicBezTo>
                  <a:cubicBezTo>
                    <a:pt x="54" y="449"/>
                    <a:pt x="54" y="449"/>
                    <a:pt x="54" y="449"/>
                  </a:cubicBezTo>
                  <a:lnTo>
                    <a:pt x="78" y="451"/>
                  </a:lnTo>
                  <a:close/>
                  <a:moveTo>
                    <a:pt x="81" y="451"/>
                  </a:moveTo>
                  <a:cubicBezTo>
                    <a:pt x="103" y="452"/>
                    <a:pt x="103" y="452"/>
                    <a:pt x="103" y="452"/>
                  </a:cubicBezTo>
                  <a:cubicBezTo>
                    <a:pt x="99" y="542"/>
                    <a:pt x="99" y="542"/>
                    <a:pt x="99" y="542"/>
                  </a:cubicBezTo>
                  <a:cubicBezTo>
                    <a:pt x="78" y="540"/>
                    <a:pt x="78" y="540"/>
                    <a:pt x="78" y="540"/>
                  </a:cubicBezTo>
                  <a:lnTo>
                    <a:pt x="81" y="451"/>
                  </a:lnTo>
                  <a:close/>
                  <a:moveTo>
                    <a:pt x="106" y="453"/>
                  </a:moveTo>
                  <a:cubicBezTo>
                    <a:pt x="130" y="454"/>
                    <a:pt x="130" y="454"/>
                    <a:pt x="130" y="454"/>
                  </a:cubicBezTo>
                  <a:cubicBezTo>
                    <a:pt x="124" y="546"/>
                    <a:pt x="124" y="546"/>
                    <a:pt x="124" y="546"/>
                  </a:cubicBezTo>
                  <a:cubicBezTo>
                    <a:pt x="102" y="543"/>
                    <a:pt x="102" y="543"/>
                    <a:pt x="102" y="543"/>
                  </a:cubicBezTo>
                  <a:lnTo>
                    <a:pt x="106" y="453"/>
                  </a:lnTo>
                  <a:close/>
                  <a:moveTo>
                    <a:pt x="133" y="454"/>
                  </a:moveTo>
                  <a:cubicBezTo>
                    <a:pt x="156" y="456"/>
                    <a:pt x="156" y="456"/>
                    <a:pt x="156" y="456"/>
                  </a:cubicBezTo>
                  <a:cubicBezTo>
                    <a:pt x="149" y="548"/>
                    <a:pt x="149" y="548"/>
                    <a:pt x="149" y="548"/>
                  </a:cubicBezTo>
                  <a:cubicBezTo>
                    <a:pt x="128" y="546"/>
                    <a:pt x="128" y="546"/>
                    <a:pt x="128" y="546"/>
                  </a:cubicBezTo>
                  <a:lnTo>
                    <a:pt x="133" y="454"/>
                  </a:lnTo>
                  <a:close/>
                  <a:moveTo>
                    <a:pt x="160" y="456"/>
                  </a:moveTo>
                  <a:cubicBezTo>
                    <a:pt x="182" y="458"/>
                    <a:pt x="182" y="458"/>
                    <a:pt x="182" y="458"/>
                  </a:cubicBezTo>
                  <a:cubicBezTo>
                    <a:pt x="173" y="551"/>
                    <a:pt x="173" y="551"/>
                    <a:pt x="173" y="551"/>
                  </a:cubicBezTo>
                  <a:cubicBezTo>
                    <a:pt x="152" y="549"/>
                    <a:pt x="152" y="549"/>
                    <a:pt x="152" y="549"/>
                  </a:cubicBezTo>
                  <a:lnTo>
                    <a:pt x="160" y="456"/>
                  </a:lnTo>
                  <a:close/>
                  <a:moveTo>
                    <a:pt x="212" y="460"/>
                  </a:moveTo>
                  <a:cubicBezTo>
                    <a:pt x="235" y="461"/>
                    <a:pt x="235" y="461"/>
                    <a:pt x="235" y="461"/>
                  </a:cubicBezTo>
                  <a:cubicBezTo>
                    <a:pt x="222" y="557"/>
                    <a:pt x="222" y="557"/>
                    <a:pt x="222" y="557"/>
                  </a:cubicBezTo>
                  <a:cubicBezTo>
                    <a:pt x="201" y="555"/>
                    <a:pt x="201" y="555"/>
                    <a:pt x="201" y="555"/>
                  </a:cubicBezTo>
                  <a:lnTo>
                    <a:pt x="212" y="460"/>
                  </a:lnTo>
                  <a:close/>
                  <a:moveTo>
                    <a:pt x="238" y="461"/>
                  </a:moveTo>
                  <a:cubicBezTo>
                    <a:pt x="262" y="463"/>
                    <a:pt x="262" y="463"/>
                    <a:pt x="262" y="463"/>
                  </a:cubicBezTo>
                  <a:cubicBezTo>
                    <a:pt x="248" y="560"/>
                    <a:pt x="248" y="560"/>
                    <a:pt x="248" y="560"/>
                  </a:cubicBezTo>
                  <a:cubicBezTo>
                    <a:pt x="226" y="558"/>
                    <a:pt x="226" y="558"/>
                    <a:pt x="226" y="558"/>
                  </a:cubicBezTo>
                  <a:lnTo>
                    <a:pt x="238" y="461"/>
                  </a:lnTo>
                  <a:close/>
                  <a:moveTo>
                    <a:pt x="265" y="463"/>
                  </a:moveTo>
                  <a:cubicBezTo>
                    <a:pt x="289" y="465"/>
                    <a:pt x="289" y="465"/>
                    <a:pt x="289" y="465"/>
                  </a:cubicBezTo>
                  <a:cubicBezTo>
                    <a:pt x="274" y="563"/>
                    <a:pt x="274" y="563"/>
                    <a:pt x="274" y="563"/>
                  </a:cubicBezTo>
                  <a:cubicBezTo>
                    <a:pt x="251" y="561"/>
                    <a:pt x="251" y="561"/>
                    <a:pt x="251" y="561"/>
                  </a:cubicBezTo>
                  <a:lnTo>
                    <a:pt x="265" y="463"/>
                  </a:lnTo>
                  <a:close/>
                  <a:moveTo>
                    <a:pt x="292" y="465"/>
                  </a:moveTo>
                  <a:cubicBezTo>
                    <a:pt x="314" y="466"/>
                    <a:pt x="314" y="466"/>
                    <a:pt x="314" y="466"/>
                  </a:cubicBezTo>
                  <a:cubicBezTo>
                    <a:pt x="297" y="566"/>
                    <a:pt x="297" y="566"/>
                    <a:pt x="297" y="566"/>
                  </a:cubicBezTo>
                  <a:cubicBezTo>
                    <a:pt x="277" y="564"/>
                    <a:pt x="277" y="564"/>
                    <a:pt x="277" y="564"/>
                  </a:cubicBezTo>
                  <a:lnTo>
                    <a:pt x="292" y="465"/>
                  </a:lnTo>
                  <a:close/>
                  <a:moveTo>
                    <a:pt x="318" y="467"/>
                  </a:moveTo>
                  <a:cubicBezTo>
                    <a:pt x="342" y="468"/>
                    <a:pt x="342" y="468"/>
                    <a:pt x="342" y="468"/>
                  </a:cubicBezTo>
                  <a:cubicBezTo>
                    <a:pt x="323" y="569"/>
                    <a:pt x="323" y="569"/>
                    <a:pt x="323" y="569"/>
                  </a:cubicBezTo>
                  <a:cubicBezTo>
                    <a:pt x="300" y="567"/>
                    <a:pt x="300" y="567"/>
                    <a:pt x="300" y="567"/>
                  </a:cubicBezTo>
                  <a:lnTo>
                    <a:pt x="318" y="467"/>
                  </a:lnTo>
                  <a:close/>
                  <a:moveTo>
                    <a:pt x="345" y="468"/>
                  </a:moveTo>
                  <a:cubicBezTo>
                    <a:pt x="368" y="470"/>
                    <a:pt x="368" y="470"/>
                    <a:pt x="368" y="470"/>
                  </a:cubicBezTo>
                  <a:cubicBezTo>
                    <a:pt x="348" y="572"/>
                    <a:pt x="348" y="572"/>
                    <a:pt x="348" y="572"/>
                  </a:cubicBezTo>
                  <a:cubicBezTo>
                    <a:pt x="326" y="570"/>
                    <a:pt x="326" y="570"/>
                    <a:pt x="326" y="570"/>
                  </a:cubicBezTo>
                  <a:lnTo>
                    <a:pt x="345" y="468"/>
                  </a:lnTo>
                  <a:close/>
                  <a:moveTo>
                    <a:pt x="372" y="470"/>
                  </a:moveTo>
                  <a:cubicBezTo>
                    <a:pt x="395" y="472"/>
                    <a:pt x="395" y="472"/>
                    <a:pt x="395" y="472"/>
                  </a:cubicBezTo>
                  <a:cubicBezTo>
                    <a:pt x="373" y="575"/>
                    <a:pt x="373" y="575"/>
                    <a:pt x="373" y="575"/>
                  </a:cubicBezTo>
                  <a:cubicBezTo>
                    <a:pt x="351" y="573"/>
                    <a:pt x="351" y="573"/>
                    <a:pt x="351" y="573"/>
                  </a:cubicBezTo>
                  <a:lnTo>
                    <a:pt x="372" y="470"/>
                  </a:lnTo>
                  <a:close/>
                  <a:moveTo>
                    <a:pt x="398" y="472"/>
                  </a:moveTo>
                  <a:cubicBezTo>
                    <a:pt x="422" y="473"/>
                    <a:pt x="422" y="473"/>
                    <a:pt x="422" y="473"/>
                  </a:cubicBezTo>
                  <a:cubicBezTo>
                    <a:pt x="398" y="578"/>
                    <a:pt x="398" y="578"/>
                    <a:pt x="398" y="578"/>
                  </a:cubicBezTo>
                  <a:cubicBezTo>
                    <a:pt x="376" y="576"/>
                    <a:pt x="376" y="576"/>
                    <a:pt x="376" y="576"/>
                  </a:cubicBezTo>
                  <a:lnTo>
                    <a:pt x="398" y="472"/>
                  </a:lnTo>
                  <a:close/>
                  <a:moveTo>
                    <a:pt x="425" y="474"/>
                  </a:moveTo>
                  <a:cubicBezTo>
                    <a:pt x="449" y="475"/>
                    <a:pt x="449" y="475"/>
                    <a:pt x="449" y="475"/>
                  </a:cubicBezTo>
                  <a:cubicBezTo>
                    <a:pt x="424" y="581"/>
                    <a:pt x="424" y="581"/>
                    <a:pt x="424" y="581"/>
                  </a:cubicBezTo>
                  <a:cubicBezTo>
                    <a:pt x="402" y="579"/>
                    <a:pt x="402" y="579"/>
                    <a:pt x="402" y="579"/>
                  </a:cubicBezTo>
                  <a:lnTo>
                    <a:pt x="425" y="474"/>
                  </a:lnTo>
                  <a:close/>
                  <a:moveTo>
                    <a:pt x="452" y="475"/>
                  </a:moveTo>
                  <a:cubicBezTo>
                    <a:pt x="474" y="477"/>
                    <a:pt x="474" y="477"/>
                    <a:pt x="474" y="477"/>
                  </a:cubicBezTo>
                  <a:cubicBezTo>
                    <a:pt x="447" y="584"/>
                    <a:pt x="447" y="584"/>
                    <a:pt x="447" y="584"/>
                  </a:cubicBezTo>
                  <a:cubicBezTo>
                    <a:pt x="427" y="582"/>
                    <a:pt x="427" y="582"/>
                    <a:pt x="427" y="582"/>
                  </a:cubicBezTo>
                  <a:lnTo>
                    <a:pt x="452" y="475"/>
                  </a:lnTo>
                  <a:close/>
                  <a:moveTo>
                    <a:pt x="499" y="597"/>
                  </a:moveTo>
                  <a:cubicBezTo>
                    <a:pt x="520" y="600"/>
                    <a:pt x="520" y="600"/>
                    <a:pt x="520" y="600"/>
                  </a:cubicBezTo>
                  <a:cubicBezTo>
                    <a:pt x="519" y="601"/>
                    <a:pt x="519" y="601"/>
                    <a:pt x="519" y="601"/>
                  </a:cubicBezTo>
                  <a:cubicBezTo>
                    <a:pt x="512" y="600"/>
                    <a:pt x="505" y="600"/>
                    <a:pt x="499" y="599"/>
                  </a:cubicBezTo>
                  <a:lnTo>
                    <a:pt x="499" y="597"/>
                  </a:lnTo>
                  <a:close/>
                  <a:moveTo>
                    <a:pt x="548" y="603"/>
                  </a:moveTo>
                  <a:cubicBezTo>
                    <a:pt x="571" y="606"/>
                    <a:pt x="571" y="606"/>
                    <a:pt x="571" y="606"/>
                  </a:cubicBezTo>
                  <a:cubicBezTo>
                    <a:pt x="571" y="607"/>
                    <a:pt x="571" y="607"/>
                    <a:pt x="571" y="607"/>
                  </a:cubicBezTo>
                  <a:cubicBezTo>
                    <a:pt x="563" y="606"/>
                    <a:pt x="555" y="605"/>
                    <a:pt x="548" y="604"/>
                  </a:cubicBezTo>
                  <a:lnTo>
                    <a:pt x="548" y="603"/>
                  </a:lnTo>
                  <a:close/>
                  <a:moveTo>
                    <a:pt x="599" y="609"/>
                  </a:moveTo>
                  <a:cubicBezTo>
                    <a:pt x="605" y="610"/>
                    <a:pt x="605" y="610"/>
                    <a:pt x="605" y="610"/>
                  </a:cubicBezTo>
                  <a:cubicBezTo>
                    <a:pt x="606" y="610"/>
                    <a:pt x="606" y="611"/>
                    <a:pt x="607" y="611"/>
                  </a:cubicBezTo>
                  <a:cubicBezTo>
                    <a:pt x="607" y="611"/>
                    <a:pt x="608" y="611"/>
                    <a:pt x="608" y="612"/>
                  </a:cubicBezTo>
                  <a:cubicBezTo>
                    <a:pt x="605" y="611"/>
                    <a:pt x="602" y="611"/>
                    <a:pt x="599" y="610"/>
                  </a:cubicBezTo>
                  <a:lnTo>
                    <a:pt x="599" y="609"/>
                  </a:lnTo>
                  <a:close/>
                  <a:moveTo>
                    <a:pt x="612" y="611"/>
                  </a:moveTo>
                  <a:cubicBezTo>
                    <a:pt x="621" y="612"/>
                    <a:pt x="621" y="612"/>
                    <a:pt x="621" y="612"/>
                  </a:cubicBezTo>
                  <a:cubicBezTo>
                    <a:pt x="620" y="613"/>
                    <a:pt x="620" y="613"/>
                    <a:pt x="620" y="613"/>
                  </a:cubicBezTo>
                  <a:cubicBezTo>
                    <a:pt x="617" y="613"/>
                    <a:pt x="613" y="612"/>
                    <a:pt x="609" y="612"/>
                  </a:cubicBezTo>
                  <a:cubicBezTo>
                    <a:pt x="610" y="612"/>
                    <a:pt x="611" y="611"/>
                    <a:pt x="612" y="611"/>
                  </a:cubicBezTo>
                  <a:close/>
                  <a:moveTo>
                    <a:pt x="649" y="615"/>
                  </a:moveTo>
                  <a:cubicBezTo>
                    <a:pt x="667" y="617"/>
                    <a:pt x="667" y="617"/>
                    <a:pt x="667" y="617"/>
                  </a:cubicBezTo>
                  <a:cubicBezTo>
                    <a:pt x="666" y="619"/>
                    <a:pt x="666" y="619"/>
                    <a:pt x="666" y="619"/>
                  </a:cubicBezTo>
                  <a:cubicBezTo>
                    <a:pt x="661" y="618"/>
                    <a:pt x="655" y="617"/>
                    <a:pt x="648" y="616"/>
                  </a:cubicBezTo>
                  <a:lnTo>
                    <a:pt x="649" y="615"/>
                  </a:lnTo>
                  <a:close/>
                  <a:moveTo>
                    <a:pt x="651" y="609"/>
                  </a:moveTo>
                  <a:cubicBezTo>
                    <a:pt x="691" y="491"/>
                    <a:pt x="691" y="491"/>
                    <a:pt x="691" y="491"/>
                  </a:cubicBezTo>
                  <a:cubicBezTo>
                    <a:pt x="712" y="492"/>
                    <a:pt x="712" y="492"/>
                    <a:pt x="712" y="492"/>
                  </a:cubicBezTo>
                  <a:cubicBezTo>
                    <a:pt x="669" y="611"/>
                    <a:pt x="669" y="611"/>
                    <a:pt x="669" y="611"/>
                  </a:cubicBezTo>
                  <a:lnTo>
                    <a:pt x="651" y="609"/>
                  </a:lnTo>
                  <a:close/>
                  <a:moveTo>
                    <a:pt x="715" y="493"/>
                  </a:moveTo>
                  <a:cubicBezTo>
                    <a:pt x="725" y="493"/>
                    <a:pt x="725" y="493"/>
                    <a:pt x="725" y="493"/>
                  </a:cubicBezTo>
                  <a:cubicBezTo>
                    <a:pt x="682" y="612"/>
                    <a:pt x="682" y="612"/>
                    <a:pt x="682" y="612"/>
                  </a:cubicBezTo>
                  <a:cubicBezTo>
                    <a:pt x="673" y="611"/>
                    <a:pt x="673" y="611"/>
                    <a:pt x="673" y="611"/>
                  </a:cubicBezTo>
                  <a:lnTo>
                    <a:pt x="715" y="493"/>
                  </a:lnTo>
                  <a:close/>
                  <a:moveTo>
                    <a:pt x="717" y="486"/>
                  </a:moveTo>
                  <a:cubicBezTo>
                    <a:pt x="771" y="335"/>
                    <a:pt x="771" y="335"/>
                    <a:pt x="771" y="335"/>
                  </a:cubicBezTo>
                  <a:cubicBezTo>
                    <a:pt x="781" y="335"/>
                    <a:pt x="781" y="335"/>
                    <a:pt x="781" y="335"/>
                  </a:cubicBezTo>
                  <a:cubicBezTo>
                    <a:pt x="727" y="487"/>
                    <a:pt x="727" y="487"/>
                    <a:pt x="727" y="487"/>
                  </a:cubicBezTo>
                  <a:lnTo>
                    <a:pt x="717" y="486"/>
                  </a:lnTo>
                  <a:close/>
                  <a:moveTo>
                    <a:pt x="774" y="328"/>
                  </a:moveTo>
                  <a:cubicBezTo>
                    <a:pt x="819" y="200"/>
                    <a:pt x="819" y="200"/>
                    <a:pt x="819" y="200"/>
                  </a:cubicBezTo>
                  <a:cubicBezTo>
                    <a:pt x="830" y="199"/>
                    <a:pt x="830" y="199"/>
                    <a:pt x="830" y="199"/>
                  </a:cubicBezTo>
                  <a:cubicBezTo>
                    <a:pt x="784" y="328"/>
                    <a:pt x="784" y="328"/>
                    <a:pt x="784" y="328"/>
                  </a:cubicBezTo>
                  <a:lnTo>
                    <a:pt x="774" y="328"/>
                  </a:lnTo>
                  <a:close/>
                  <a:moveTo>
                    <a:pt x="789" y="196"/>
                  </a:moveTo>
                  <a:cubicBezTo>
                    <a:pt x="761" y="198"/>
                    <a:pt x="761" y="198"/>
                    <a:pt x="761" y="198"/>
                  </a:cubicBezTo>
                  <a:cubicBezTo>
                    <a:pt x="775" y="156"/>
                    <a:pt x="775" y="156"/>
                    <a:pt x="775" y="156"/>
                  </a:cubicBezTo>
                  <a:cubicBezTo>
                    <a:pt x="803" y="153"/>
                    <a:pt x="803" y="153"/>
                    <a:pt x="803" y="153"/>
                  </a:cubicBezTo>
                  <a:lnTo>
                    <a:pt x="789" y="196"/>
                  </a:lnTo>
                  <a:close/>
                  <a:moveTo>
                    <a:pt x="725" y="201"/>
                  </a:moveTo>
                  <a:cubicBezTo>
                    <a:pt x="697" y="203"/>
                    <a:pt x="697" y="203"/>
                    <a:pt x="697" y="203"/>
                  </a:cubicBezTo>
                  <a:cubicBezTo>
                    <a:pt x="709" y="162"/>
                    <a:pt x="709" y="162"/>
                    <a:pt x="709" y="162"/>
                  </a:cubicBezTo>
                  <a:cubicBezTo>
                    <a:pt x="738" y="159"/>
                    <a:pt x="738" y="159"/>
                    <a:pt x="738" y="159"/>
                  </a:cubicBezTo>
                  <a:lnTo>
                    <a:pt x="725" y="201"/>
                  </a:lnTo>
                  <a:close/>
                  <a:moveTo>
                    <a:pt x="664" y="205"/>
                  </a:moveTo>
                  <a:cubicBezTo>
                    <a:pt x="635" y="208"/>
                    <a:pt x="635" y="208"/>
                    <a:pt x="635" y="208"/>
                  </a:cubicBezTo>
                  <a:cubicBezTo>
                    <a:pt x="647" y="168"/>
                    <a:pt x="647" y="168"/>
                    <a:pt x="647" y="168"/>
                  </a:cubicBezTo>
                  <a:cubicBezTo>
                    <a:pt x="676" y="165"/>
                    <a:pt x="676" y="165"/>
                    <a:pt x="676" y="165"/>
                  </a:cubicBezTo>
                  <a:lnTo>
                    <a:pt x="664" y="205"/>
                  </a:lnTo>
                  <a:close/>
                  <a:moveTo>
                    <a:pt x="600" y="210"/>
                  </a:moveTo>
                  <a:cubicBezTo>
                    <a:pt x="574" y="212"/>
                    <a:pt x="574" y="212"/>
                    <a:pt x="574" y="212"/>
                  </a:cubicBezTo>
                  <a:cubicBezTo>
                    <a:pt x="585" y="173"/>
                    <a:pt x="585" y="173"/>
                    <a:pt x="585" y="173"/>
                  </a:cubicBezTo>
                  <a:cubicBezTo>
                    <a:pt x="611" y="171"/>
                    <a:pt x="611" y="171"/>
                    <a:pt x="611" y="171"/>
                  </a:cubicBezTo>
                  <a:lnTo>
                    <a:pt x="600" y="210"/>
                  </a:lnTo>
                  <a:close/>
                  <a:moveTo>
                    <a:pt x="539" y="215"/>
                  </a:moveTo>
                  <a:cubicBezTo>
                    <a:pt x="513" y="217"/>
                    <a:pt x="513" y="217"/>
                    <a:pt x="513" y="217"/>
                  </a:cubicBezTo>
                  <a:cubicBezTo>
                    <a:pt x="522" y="179"/>
                    <a:pt x="522" y="179"/>
                    <a:pt x="522" y="179"/>
                  </a:cubicBezTo>
                  <a:cubicBezTo>
                    <a:pt x="549" y="177"/>
                    <a:pt x="549" y="177"/>
                    <a:pt x="549" y="177"/>
                  </a:cubicBezTo>
                  <a:lnTo>
                    <a:pt x="539" y="215"/>
                  </a:lnTo>
                  <a:close/>
                  <a:moveTo>
                    <a:pt x="479" y="220"/>
                  </a:moveTo>
                  <a:cubicBezTo>
                    <a:pt x="451" y="222"/>
                    <a:pt x="451" y="222"/>
                    <a:pt x="451" y="222"/>
                  </a:cubicBezTo>
                  <a:cubicBezTo>
                    <a:pt x="459" y="185"/>
                    <a:pt x="459" y="185"/>
                    <a:pt x="459" y="185"/>
                  </a:cubicBezTo>
                  <a:cubicBezTo>
                    <a:pt x="488" y="182"/>
                    <a:pt x="488" y="182"/>
                    <a:pt x="488" y="182"/>
                  </a:cubicBezTo>
                  <a:lnTo>
                    <a:pt x="479" y="220"/>
                  </a:lnTo>
                  <a:close/>
                  <a:moveTo>
                    <a:pt x="417" y="224"/>
                  </a:moveTo>
                  <a:cubicBezTo>
                    <a:pt x="390" y="227"/>
                    <a:pt x="390" y="227"/>
                    <a:pt x="390" y="227"/>
                  </a:cubicBezTo>
                  <a:cubicBezTo>
                    <a:pt x="397" y="190"/>
                    <a:pt x="397" y="190"/>
                    <a:pt x="397" y="190"/>
                  </a:cubicBezTo>
                  <a:cubicBezTo>
                    <a:pt x="424" y="188"/>
                    <a:pt x="424" y="188"/>
                    <a:pt x="424" y="188"/>
                  </a:cubicBezTo>
                  <a:lnTo>
                    <a:pt x="417" y="224"/>
                  </a:lnTo>
                  <a:close/>
                  <a:moveTo>
                    <a:pt x="356" y="229"/>
                  </a:moveTo>
                  <a:cubicBezTo>
                    <a:pt x="329" y="231"/>
                    <a:pt x="329" y="231"/>
                    <a:pt x="329" y="231"/>
                  </a:cubicBezTo>
                  <a:cubicBezTo>
                    <a:pt x="335" y="196"/>
                    <a:pt x="335" y="196"/>
                    <a:pt x="335" y="196"/>
                  </a:cubicBezTo>
                  <a:cubicBezTo>
                    <a:pt x="362" y="194"/>
                    <a:pt x="362" y="194"/>
                    <a:pt x="362" y="194"/>
                  </a:cubicBezTo>
                  <a:lnTo>
                    <a:pt x="356" y="229"/>
                  </a:lnTo>
                  <a:close/>
                  <a:moveTo>
                    <a:pt x="294" y="234"/>
                  </a:moveTo>
                  <a:cubicBezTo>
                    <a:pt x="267" y="236"/>
                    <a:pt x="267" y="236"/>
                    <a:pt x="267" y="236"/>
                  </a:cubicBezTo>
                  <a:cubicBezTo>
                    <a:pt x="271" y="202"/>
                    <a:pt x="271" y="202"/>
                    <a:pt x="271" y="202"/>
                  </a:cubicBezTo>
                  <a:cubicBezTo>
                    <a:pt x="299" y="199"/>
                    <a:pt x="299" y="199"/>
                    <a:pt x="299" y="199"/>
                  </a:cubicBezTo>
                  <a:lnTo>
                    <a:pt x="294" y="234"/>
                  </a:lnTo>
                  <a:close/>
                  <a:moveTo>
                    <a:pt x="234" y="239"/>
                  </a:moveTo>
                  <a:cubicBezTo>
                    <a:pt x="207" y="241"/>
                    <a:pt x="207" y="241"/>
                    <a:pt x="207" y="241"/>
                  </a:cubicBezTo>
                  <a:cubicBezTo>
                    <a:pt x="210" y="208"/>
                    <a:pt x="210" y="208"/>
                    <a:pt x="210" y="208"/>
                  </a:cubicBezTo>
                  <a:cubicBezTo>
                    <a:pt x="238" y="205"/>
                    <a:pt x="238" y="205"/>
                    <a:pt x="238" y="205"/>
                  </a:cubicBezTo>
                  <a:lnTo>
                    <a:pt x="234" y="239"/>
                  </a:lnTo>
                  <a:close/>
                  <a:moveTo>
                    <a:pt x="173" y="243"/>
                  </a:moveTo>
                  <a:cubicBezTo>
                    <a:pt x="147" y="245"/>
                    <a:pt x="147" y="245"/>
                    <a:pt x="147" y="245"/>
                  </a:cubicBezTo>
                  <a:cubicBezTo>
                    <a:pt x="149" y="211"/>
                    <a:pt x="149" y="211"/>
                    <a:pt x="149" y="211"/>
                  </a:cubicBezTo>
                  <a:cubicBezTo>
                    <a:pt x="176" y="209"/>
                    <a:pt x="176" y="209"/>
                    <a:pt x="176" y="209"/>
                  </a:cubicBezTo>
                  <a:lnTo>
                    <a:pt x="173" y="243"/>
                  </a:lnTo>
                  <a:close/>
                  <a:moveTo>
                    <a:pt x="113" y="248"/>
                  </a:moveTo>
                  <a:cubicBezTo>
                    <a:pt x="87" y="250"/>
                    <a:pt x="87" y="250"/>
                    <a:pt x="87" y="250"/>
                  </a:cubicBezTo>
                  <a:cubicBezTo>
                    <a:pt x="89" y="217"/>
                    <a:pt x="89" y="217"/>
                    <a:pt x="89" y="217"/>
                  </a:cubicBezTo>
                  <a:cubicBezTo>
                    <a:pt x="115" y="214"/>
                    <a:pt x="115" y="214"/>
                    <a:pt x="115" y="214"/>
                  </a:cubicBezTo>
                  <a:lnTo>
                    <a:pt x="113" y="248"/>
                  </a:lnTo>
                  <a:close/>
                  <a:moveTo>
                    <a:pt x="85" y="217"/>
                  </a:moveTo>
                  <a:cubicBezTo>
                    <a:pt x="84" y="250"/>
                    <a:pt x="84" y="250"/>
                    <a:pt x="84" y="250"/>
                  </a:cubicBezTo>
                  <a:cubicBezTo>
                    <a:pt x="53" y="253"/>
                    <a:pt x="53" y="253"/>
                    <a:pt x="53" y="253"/>
                  </a:cubicBezTo>
                  <a:cubicBezTo>
                    <a:pt x="53" y="250"/>
                    <a:pt x="53" y="250"/>
                    <a:pt x="53" y="250"/>
                  </a:cubicBezTo>
                  <a:cubicBezTo>
                    <a:pt x="59" y="250"/>
                    <a:pt x="65" y="249"/>
                    <a:pt x="65" y="249"/>
                  </a:cubicBezTo>
                  <a:cubicBezTo>
                    <a:pt x="66" y="248"/>
                    <a:pt x="66" y="223"/>
                    <a:pt x="65" y="222"/>
                  </a:cubicBezTo>
                  <a:cubicBezTo>
                    <a:pt x="64" y="222"/>
                    <a:pt x="53" y="222"/>
                    <a:pt x="53" y="222"/>
                  </a:cubicBezTo>
                  <a:cubicBezTo>
                    <a:pt x="53" y="222"/>
                    <a:pt x="53" y="221"/>
                    <a:pt x="52" y="220"/>
                  </a:cubicBezTo>
                  <a:lnTo>
                    <a:pt x="85" y="217"/>
                  </a:lnTo>
                  <a:close/>
                  <a:moveTo>
                    <a:pt x="23" y="252"/>
                  </a:moveTo>
                  <a:cubicBezTo>
                    <a:pt x="30" y="251"/>
                    <a:pt x="36" y="251"/>
                    <a:pt x="36" y="251"/>
                  </a:cubicBezTo>
                  <a:cubicBezTo>
                    <a:pt x="36" y="251"/>
                    <a:pt x="42" y="251"/>
                    <a:pt x="49" y="250"/>
                  </a:cubicBezTo>
                  <a:cubicBezTo>
                    <a:pt x="49" y="253"/>
                    <a:pt x="49" y="253"/>
                    <a:pt x="49" y="253"/>
                  </a:cubicBezTo>
                  <a:cubicBezTo>
                    <a:pt x="23" y="255"/>
                    <a:pt x="23" y="255"/>
                    <a:pt x="23" y="255"/>
                  </a:cubicBezTo>
                  <a:cubicBezTo>
                    <a:pt x="23" y="254"/>
                    <a:pt x="23" y="253"/>
                    <a:pt x="23" y="252"/>
                  </a:cubicBezTo>
                  <a:close/>
                  <a:moveTo>
                    <a:pt x="24" y="272"/>
                  </a:moveTo>
                  <a:cubicBezTo>
                    <a:pt x="24" y="268"/>
                    <a:pt x="24" y="265"/>
                    <a:pt x="24" y="261"/>
                  </a:cubicBezTo>
                  <a:cubicBezTo>
                    <a:pt x="49" y="259"/>
                    <a:pt x="49" y="259"/>
                    <a:pt x="49" y="259"/>
                  </a:cubicBezTo>
                  <a:cubicBezTo>
                    <a:pt x="50" y="326"/>
                    <a:pt x="50" y="326"/>
                    <a:pt x="50" y="326"/>
                  </a:cubicBezTo>
                  <a:cubicBezTo>
                    <a:pt x="25" y="326"/>
                    <a:pt x="25" y="326"/>
                    <a:pt x="25" y="326"/>
                  </a:cubicBezTo>
                  <a:cubicBezTo>
                    <a:pt x="25" y="306"/>
                    <a:pt x="24" y="287"/>
                    <a:pt x="24" y="272"/>
                  </a:cubicBezTo>
                  <a:close/>
                  <a:moveTo>
                    <a:pt x="26" y="356"/>
                  </a:moveTo>
                  <a:cubicBezTo>
                    <a:pt x="26" y="348"/>
                    <a:pt x="26" y="340"/>
                    <a:pt x="25" y="333"/>
                  </a:cubicBezTo>
                  <a:cubicBezTo>
                    <a:pt x="50" y="333"/>
                    <a:pt x="50" y="333"/>
                    <a:pt x="50" y="333"/>
                  </a:cubicBezTo>
                  <a:cubicBezTo>
                    <a:pt x="51" y="442"/>
                    <a:pt x="51" y="442"/>
                    <a:pt x="51" y="442"/>
                  </a:cubicBezTo>
                  <a:cubicBezTo>
                    <a:pt x="28" y="441"/>
                    <a:pt x="28" y="441"/>
                    <a:pt x="28" y="441"/>
                  </a:cubicBezTo>
                  <a:cubicBezTo>
                    <a:pt x="28" y="413"/>
                    <a:pt x="27" y="384"/>
                    <a:pt x="26" y="356"/>
                  </a:cubicBezTo>
                  <a:close/>
                  <a:moveTo>
                    <a:pt x="32" y="533"/>
                  </a:moveTo>
                  <a:cubicBezTo>
                    <a:pt x="31" y="513"/>
                    <a:pt x="30" y="482"/>
                    <a:pt x="29" y="448"/>
                  </a:cubicBezTo>
                  <a:cubicBezTo>
                    <a:pt x="51" y="449"/>
                    <a:pt x="51" y="449"/>
                    <a:pt x="51" y="449"/>
                  </a:cubicBezTo>
                  <a:cubicBezTo>
                    <a:pt x="51" y="537"/>
                    <a:pt x="51" y="537"/>
                    <a:pt x="51" y="537"/>
                  </a:cubicBezTo>
                  <a:cubicBezTo>
                    <a:pt x="32" y="534"/>
                    <a:pt x="32" y="534"/>
                    <a:pt x="32" y="534"/>
                  </a:cubicBezTo>
                  <a:cubicBezTo>
                    <a:pt x="32" y="534"/>
                    <a:pt x="32" y="534"/>
                    <a:pt x="32" y="533"/>
                  </a:cubicBezTo>
                  <a:close/>
                  <a:moveTo>
                    <a:pt x="49" y="560"/>
                  </a:moveTo>
                  <a:cubicBezTo>
                    <a:pt x="44" y="559"/>
                    <a:pt x="40" y="558"/>
                    <a:pt x="37" y="558"/>
                  </a:cubicBezTo>
                  <a:cubicBezTo>
                    <a:pt x="36" y="557"/>
                    <a:pt x="34" y="557"/>
                    <a:pt x="34" y="557"/>
                  </a:cubicBezTo>
                  <a:cubicBezTo>
                    <a:pt x="34" y="557"/>
                    <a:pt x="33" y="557"/>
                    <a:pt x="33" y="557"/>
                  </a:cubicBezTo>
                  <a:cubicBezTo>
                    <a:pt x="33" y="557"/>
                    <a:pt x="33" y="556"/>
                    <a:pt x="33" y="555"/>
                  </a:cubicBezTo>
                  <a:cubicBezTo>
                    <a:pt x="33" y="553"/>
                    <a:pt x="32" y="548"/>
                    <a:pt x="32" y="541"/>
                  </a:cubicBezTo>
                  <a:cubicBezTo>
                    <a:pt x="51" y="543"/>
                    <a:pt x="51" y="543"/>
                    <a:pt x="51" y="543"/>
                  </a:cubicBezTo>
                  <a:cubicBezTo>
                    <a:pt x="51" y="560"/>
                    <a:pt x="51" y="560"/>
                    <a:pt x="51" y="560"/>
                  </a:cubicBezTo>
                  <a:cubicBezTo>
                    <a:pt x="51" y="560"/>
                    <a:pt x="50" y="560"/>
                    <a:pt x="49" y="560"/>
                  </a:cubicBezTo>
                  <a:close/>
                  <a:moveTo>
                    <a:pt x="55" y="560"/>
                  </a:moveTo>
                  <a:cubicBezTo>
                    <a:pt x="55" y="544"/>
                    <a:pt x="55" y="544"/>
                    <a:pt x="55" y="544"/>
                  </a:cubicBezTo>
                  <a:cubicBezTo>
                    <a:pt x="75" y="546"/>
                    <a:pt x="75" y="546"/>
                    <a:pt x="75" y="546"/>
                  </a:cubicBezTo>
                  <a:cubicBezTo>
                    <a:pt x="74" y="563"/>
                    <a:pt x="74" y="563"/>
                    <a:pt x="74" y="563"/>
                  </a:cubicBezTo>
                  <a:cubicBezTo>
                    <a:pt x="67" y="562"/>
                    <a:pt x="60" y="561"/>
                    <a:pt x="55" y="560"/>
                  </a:cubicBezTo>
                  <a:close/>
                  <a:moveTo>
                    <a:pt x="78" y="564"/>
                  </a:moveTo>
                  <a:cubicBezTo>
                    <a:pt x="78" y="547"/>
                    <a:pt x="78" y="547"/>
                    <a:pt x="78" y="547"/>
                  </a:cubicBezTo>
                  <a:cubicBezTo>
                    <a:pt x="98" y="549"/>
                    <a:pt x="98" y="549"/>
                    <a:pt x="98" y="549"/>
                  </a:cubicBezTo>
                  <a:cubicBezTo>
                    <a:pt x="97" y="566"/>
                    <a:pt x="97" y="566"/>
                    <a:pt x="97" y="566"/>
                  </a:cubicBezTo>
                  <a:cubicBezTo>
                    <a:pt x="96" y="566"/>
                    <a:pt x="95" y="566"/>
                    <a:pt x="93" y="566"/>
                  </a:cubicBezTo>
                  <a:cubicBezTo>
                    <a:pt x="88" y="565"/>
                    <a:pt x="83" y="564"/>
                    <a:pt x="78" y="564"/>
                  </a:cubicBezTo>
                  <a:close/>
                  <a:moveTo>
                    <a:pt x="102" y="549"/>
                  </a:moveTo>
                  <a:cubicBezTo>
                    <a:pt x="124" y="552"/>
                    <a:pt x="124" y="552"/>
                    <a:pt x="124" y="552"/>
                  </a:cubicBezTo>
                  <a:cubicBezTo>
                    <a:pt x="123" y="570"/>
                    <a:pt x="123" y="570"/>
                    <a:pt x="123" y="570"/>
                  </a:cubicBezTo>
                  <a:cubicBezTo>
                    <a:pt x="115" y="569"/>
                    <a:pt x="108" y="568"/>
                    <a:pt x="101" y="567"/>
                  </a:cubicBezTo>
                  <a:lnTo>
                    <a:pt x="102" y="549"/>
                  </a:lnTo>
                  <a:close/>
                  <a:moveTo>
                    <a:pt x="127" y="552"/>
                  </a:moveTo>
                  <a:cubicBezTo>
                    <a:pt x="148" y="555"/>
                    <a:pt x="148" y="555"/>
                    <a:pt x="148" y="555"/>
                  </a:cubicBezTo>
                  <a:cubicBezTo>
                    <a:pt x="147" y="573"/>
                    <a:pt x="147" y="573"/>
                    <a:pt x="147" y="573"/>
                  </a:cubicBezTo>
                  <a:cubicBezTo>
                    <a:pt x="140" y="572"/>
                    <a:pt x="133" y="571"/>
                    <a:pt x="126" y="570"/>
                  </a:cubicBezTo>
                  <a:lnTo>
                    <a:pt x="127" y="552"/>
                  </a:lnTo>
                  <a:close/>
                  <a:moveTo>
                    <a:pt x="152" y="555"/>
                  </a:moveTo>
                  <a:cubicBezTo>
                    <a:pt x="173" y="558"/>
                    <a:pt x="173" y="558"/>
                    <a:pt x="173" y="558"/>
                  </a:cubicBezTo>
                  <a:cubicBezTo>
                    <a:pt x="171" y="576"/>
                    <a:pt x="171" y="576"/>
                    <a:pt x="171" y="576"/>
                  </a:cubicBezTo>
                  <a:cubicBezTo>
                    <a:pt x="164" y="575"/>
                    <a:pt x="157" y="574"/>
                    <a:pt x="150" y="573"/>
                  </a:cubicBezTo>
                  <a:lnTo>
                    <a:pt x="152" y="555"/>
                  </a:lnTo>
                  <a:close/>
                  <a:moveTo>
                    <a:pt x="176" y="558"/>
                  </a:moveTo>
                  <a:cubicBezTo>
                    <a:pt x="197" y="561"/>
                    <a:pt x="197" y="561"/>
                    <a:pt x="197" y="561"/>
                  </a:cubicBezTo>
                  <a:cubicBezTo>
                    <a:pt x="195" y="579"/>
                    <a:pt x="195" y="579"/>
                    <a:pt x="195" y="579"/>
                  </a:cubicBezTo>
                  <a:cubicBezTo>
                    <a:pt x="188" y="578"/>
                    <a:pt x="181" y="578"/>
                    <a:pt x="174" y="577"/>
                  </a:cubicBezTo>
                  <a:lnTo>
                    <a:pt x="176" y="558"/>
                  </a:lnTo>
                  <a:close/>
                  <a:moveTo>
                    <a:pt x="200" y="561"/>
                  </a:moveTo>
                  <a:cubicBezTo>
                    <a:pt x="222" y="564"/>
                    <a:pt x="222" y="564"/>
                    <a:pt x="222" y="564"/>
                  </a:cubicBezTo>
                  <a:cubicBezTo>
                    <a:pt x="219" y="582"/>
                    <a:pt x="219" y="582"/>
                    <a:pt x="219" y="582"/>
                  </a:cubicBezTo>
                  <a:cubicBezTo>
                    <a:pt x="212" y="582"/>
                    <a:pt x="205" y="581"/>
                    <a:pt x="198" y="580"/>
                  </a:cubicBezTo>
                  <a:lnTo>
                    <a:pt x="200" y="561"/>
                  </a:lnTo>
                  <a:close/>
                  <a:moveTo>
                    <a:pt x="222" y="583"/>
                  </a:moveTo>
                  <a:cubicBezTo>
                    <a:pt x="225" y="564"/>
                    <a:pt x="225" y="564"/>
                    <a:pt x="225" y="564"/>
                  </a:cubicBezTo>
                  <a:cubicBezTo>
                    <a:pt x="247" y="567"/>
                    <a:pt x="247" y="567"/>
                    <a:pt x="247" y="567"/>
                  </a:cubicBezTo>
                  <a:cubicBezTo>
                    <a:pt x="245" y="586"/>
                    <a:pt x="245" y="586"/>
                    <a:pt x="245" y="586"/>
                  </a:cubicBezTo>
                  <a:cubicBezTo>
                    <a:pt x="239" y="585"/>
                    <a:pt x="234" y="584"/>
                    <a:pt x="229" y="584"/>
                  </a:cubicBezTo>
                  <a:cubicBezTo>
                    <a:pt x="227" y="583"/>
                    <a:pt x="225" y="583"/>
                    <a:pt x="222" y="583"/>
                  </a:cubicBezTo>
                  <a:close/>
                  <a:moveTo>
                    <a:pt x="250" y="567"/>
                  </a:moveTo>
                  <a:cubicBezTo>
                    <a:pt x="273" y="570"/>
                    <a:pt x="273" y="570"/>
                    <a:pt x="273" y="570"/>
                  </a:cubicBezTo>
                  <a:cubicBezTo>
                    <a:pt x="270" y="589"/>
                    <a:pt x="270" y="589"/>
                    <a:pt x="270" y="589"/>
                  </a:cubicBezTo>
                  <a:cubicBezTo>
                    <a:pt x="262" y="588"/>
                    <a:pt x="255" y="587"/>
                    <a:pt x="248" y="586"/>
                  </a:cubicBezTo>
                  <a:lnTo>
                    <a:pt x="250" y="567"/>
                  </a:lnTo>
                  <a:close/>
                  <a:moveTo>
                    <a:pt x="276" y="570"/>
                  </a:moveTo>
                  <a:cubicBezTo>
                    <a:pt x="296" y="573"/>
                    <a:pt x="296" y="573"/>
                    <a:pt x="296" y="573"/>
                  </a:cubicBezTo>
                  <a:cubicBezTo>
                    <a:pt x="293" y="592"/>
                    <a:pt x="293" y="592"/>
                    <a:pt x="293" y="592"/>
                  </a:cubicBezTo>
                  <a:cubicBezTo>
                    <a:pt x="286" y="591"/>
                    <a:pt x="279" y="590"/>
                    <a:pt x="273" y="589"/>
                  </a:cubicBezTo>
                  <a:lnTo>
                    <a:pt x="276" y="570"/>
                  </a:lnTo>
                  <a:close/>
                  <a:moveTo>
                    <a:pt x="299" y="573"/>
                  </a:moveTo>
                  <a:cubicBezTo>
                    <a:pt x="321" y="576"/>
                    <a:pt x="321" y="576"/>
                    <a:pt x="321" y="576"/>
                  </a:cubicBezTo>
                  <a:cubicBezTo>
                    <a:pt x="318" y="595"/>
                    <a:pt x="318" y="595"/>
                    <a:pt x="318" y="595"/>
                  </a:cubicBezTo>
                  <a:cubicBezTo>
                    <a:pt x="311" y="594"/>
                    <a:pt x="303" y="593"/>
                    <a:pt x="296" y="592"/>
                  </a:cubicBezTo>
                  <a:lnTo>
                    <a:pt x="299" y="573"/>
                  </a:lnTo>
                  <a:close/>
                  <a:moveTo>
                    <a:pt x="325" y="576"/>
                  </a:moveTo>
                  <a:cubicBezTo>
                    <a:pt x="347" y="579"/>
                    <a:pt x="347" y="579"/>
                    <a:pt x="347" y="579"/>
                  </a:cubicBezTo>
                  <a:cubicBezTo>
                    <a:pt x="343" y="598"/>
                    <a:pt x="343" y="598"/>
                    <a:pt x="343" y="598"/>
                  </a:cubicBezTo>
                  <a:cubicBezTo>
                    <a:pt x="336" y="598"/>
                    <a:pt x="329" y="597"/>
                    <a:pt x="321" y="596"/>
                  </a:cubicBezTo>
                  <a:lnTo>
                    <a:pt x="325" y="576"/>
                  </a:lnTo>
                  <a:close/>
                  <a:moveTo>
                    <a:pt x="350" y="579"/>
                  </a:moveTo>
                  <a:cubicBezTo>
                    <a:pt x="371" y="582"/>
                    <a:pt x="371" y="582"/>
                    <a:pt x="371" y="582"/>
                  </a:cubicBezTo>
                  <a:cubicBezTo>
                    <a:pt x="367" y="602"/>
                    <a:pt x="367" y="602"/>
                    <a:pt x="367" y="602"/>
                  </a:cubicBezTo>
                  <a:cubicBezTo>
                    <a:pt x="360" y="601"/>
                    <a:pt x="353" y="600"/>
                    <a:pt x="346" y="599"/>
                  </a:cubicBezTo>
                  <a:lnTo>
                    <a:pt x="350" y="579"/>
                  </a:lnTo>
                  <a:close/>
                  <a:moveTo>
                    <a:pt x="375" y="582"/>
                  </a:moveTo>
                  <a:cubicBezTo>
                    <a:pt x="397" y="585"/>
                    <a:pt x="397" y="585"/>
                    <a:pt x="397" y="585"/>
                  </a:cubicBezTo>
                  <a:cubicBezTo>
                    <a:pt x="392" y="605"/>
                    <a:pt x="392" y="605"/>
                    <a:pt x="392" y="605"/>
                  </a:cubicBezTo>
                  <a:cubicBezTo>
                    <a:pt x="385" y="604"/>
                    <a:pt x="378" y="603"/>
                    <a:pt x="370" y="602"/>
                  </a:cubicBezTo>
                  <a:lnTo>
                    <a:pt x="375" y="582"/>
                  </a:lnTo>
                  <a:close/>
                  <a:moveTo>
                    <a:pt x="400" y="585"/>
                  </a:moveTo>
                  <a:cubicBezTo>
                    <a:pt x="422" y="588"/>
                    <a:pt x="422" y="588"/>
                    <a:pt x="422" y="588"/>
                  </a:cubicBezTo>
                  <a:cubicBezTo>
                    <a:pt x="418" y="608"/>
                    <a:pt x="418" y="608"/>
                    <a:pt x="418" y="608"/>
                  </a:cubicBezTo>
                  <a:cubicBezTo>
                    <a:pt x="411" y="607"/>
                    <a:pt x="404" y="606"/>
                    <a:pt x="396" y="605"/>
                  </a:cubicBezTo>
                  <a:lnTo>
                    <a:pt x="400" y="585"/>
                  </a:lnTo>
                  <a:close/>
                  <a:moveTo>
                    <a:pt x="441" y="611"/>
                  </a:moveTo>
                  <a:cubicBezTo>
                    <a:pt x="435" y="610"/>
                    <a:pt x="428" y="609"/>
                    <a:pt x="421" y="608"/>
                  </a:cubicBezTo>
                  <a:cubicBezTo>
                    <a:pt x="426" y="588"/>
                    <a:pt x="426" y="588"/>
                    <a:pt x="426" y="588"/>
                  </a:cubicBezTo>
                  <a:cubicBezTo>
                    <a:pt x="446" y="591"/>
                    <a:pt x="446" y="591"/>
                    <a:pt x="446" y="591"/>
                  </a:cubicBezTo>
                  <a:cubicBezTo>
                    <a:pt x="445" y="593"/>
                    <a:pt x="445" y="593"/>
                    <a:pt x="445" y="593"/>
                  </a:cubicBezTo>
                  <a:cubicBezTo>
                    <a:pt x="441" y="593"/>
                    <a:pt x="438" y="593"/>
                    <a:pt x="438" y="593"/>
                  </a:cubicBezTo>
                  <a:cubicBezTo>
                    <a:pt x="437" y="593"/>
                    <a:pt x="440" y="597"/>
                    <a:pt x="443" y="602"/>
                  </a:cubicBezTo>
                  <a:lnTo>
                    <a:pt x="441" y="611"/>
                  </a:lnTo>
                  <a:close/>
                  <a:moveTo>
                    <a:pt x="444" y="611"/>
                  </a:moveTo>
                  <a:cubicBezTo>
                    <a:pt x="446" y="605"/>
                    <a:pt x="446" y="605"/>
                    <a:pt x="446" y="605"/>
                  </a:cubicBezTo>
                  <a:cubicBezTo>
                    <a:pt x="447" y="608"/>
                    <a:pt x="449" y="610"/>
                    <a:pt x="451" y="612"/>
                  </a:cubicBezTo>
                  <a:cubicBezTo>
                    <a:pt x="449" y="612"/>
                    <a:pt x="447" y="612"/>
                    <a:pt x="444" y="611"/>
                  </a:cubicBezTo>
                  <a:close/>
                  <a:moveTo>
                    <a:pt x="670" y="618"/>
                  </a:moveTo>
                  <a:cubicBezTo>
                    <a:pt x="680" y="619"/>
                    <a:pt x="680" y="619"/>
                    <a:pt x="680" y="619"/>
                  </a:cubicBezTo>
                  <a:cubicBezTo>
                    <a:pt x="680" y="620"/>
                    <a:pt x="680" y="620"/>
                    <a:pt x="680" y="620"/>
                  </a:cubicBezTo>
                  <a:cubicBezTo>
                    <a:pt x="677" y="620"/>
                    <a:pt x="673" y="620"/>
                    <a:pt x="670" y="619"/>
                  </a:cubicBezTo>
                  <a:lnTo>
                    <a:pt x="670" y="618"/>
                  </a:lnTo>
                  <a:close/>
                  <a:moveTo>
                    <a:pt x="695" y="622"/>
                  </a:moveTo>
                  <a:cubicBezTo>
                    <a:pt x="694" y="622"/>
                    <a:pt x="691" y="622"/>
                    <a:pt x="688" y="621"/>
                  </a:cubicBezTo>
                  <a:cubicBezTo>
                    <a:pt x="689" y="620"/>
                    <a:pt x="689" y="620"/>
                    <a:pt x="689" y="620"/>
                  </a:cubicBezTo>
                  <a:cubicBezTo>
                    <a:pt x="696" y="621"/>
                    <a:pt x="696" y="621"/>
                    <a:pt x="696" y="621"/>
                  </a:cubicBezTo>
                  <a:lnTo>
                    <a:pt x="695" y="622"/>
                  </a:lnTo>
                  <a:close/>
                  <a:moveTo>
                    <a:pt x="698" y="614"/>
                  </a:moveTo>
                  <a:cubicBezTo>
                    <a:pt x="691" y="613"/>
                    <a:pt x="691" y="613"/>
                    <a:pt x="691" y="613"/>
                  </a:cubicBezTo>
                  <a:cubicBezTo>
                    <a:pt x="733" y="494"/>
                    <a:pt x="733" y="494"/>
                    <a:pt x="733" y="494"/>
                  </a:cubicBezTo>
                  <a:cubicBezTo>
                    <a:pt x="739" y="494"/>
                    <a:pt x="739" y="494"/>
                    <a:pt x="739" y="494"/>
                  </a:cubicBezTo>
                  <a:lnTo>
                    <a:pt x="698" y="614"/>
                  </a:lnTo>
                  <a:close/>
                  <a:moveTo>
                    <a:pt x="741" y="488"/>
                  </a:moveTo>
                  <a:cubicBezTo>
                    <a:pt x="736" y="487"/>
                    <a:pt x="736" y="487"/>
                    <a:pt x="736" y="487"/>
                  </a:cubicBezTo>
                  <a:cubicBezTo>
                    <a:pt x="790" y="335"/>
                    <a:pt x="790" y="335"/>
                    <a:pt x="790" y="335"/>
                  </a:cubicBezTo>
                  <a:cubicBezTo>
                    <a:pt x="793" y="335"/>
                    <a:pt x="793" y="335"/>
                    <a:pt x="793" y="335"/>
                  </a:cubicBezTo>
                  <a:lnTo>
                    <a:pt x="741" y="488"/>
                  </a:lnTo>
                  <a:close/>
                  <a:moveTo>
                    <a:pt x="795" y="328"/>
                  </a:moveTo>
                  <a:cubicBezTo>
                    <a:pt x="792" y="328"/>
                    <a:pt x="792" y="328"/>
                    <a:pt x="792" y="328"/>
                  </a:cubicBezTo>
                  <a:cubicBezTo>
                    <a:pt x="839" y="199"/>
                    <a:pt x="839" y="199"/>
                    <a:pt x="839" y="199"/>
                  </a:cubicBezTo>
                  <a:cubicBezTo>
                    <a:pt x="839" y="199"/>
                    <a:pt x="839" y="199"/>
                    <a:pt x="839" y="199"/>
                  </a:cubicBezTo>
                  <a:lnTo>
                    <a:pt x="795" y="328"/>
                  </a:lnTo>
                  <a:close/>
                  <a:moveTo>
                    <a:pt x="878" y="197"/>
                  </a:moveTo>
                  <a:cubicBezTo>
                    <a:pt x="878" y="197"/>
                    <a:pt x="877" y="198"/>
                    <a:pt x="877" y="199"/>
                  </a:cubicBezTo>
                  <a:cubicBezTo>
                    <a:pt x="877" y="199"/>
                    <a:pt x="877" y="199"/>
                    <a:pt x="877" y="199"/>
                  </a:cubicBezTo>
                  <a:cubicBezTo>
                    <a:pt x="877" y="199"/>
                    <a:pt x="876" y="200"/>
                    <a:pt x="876" y="200"/>
                  </a:cubicBezTo>
                  <a:cubicBezTo>
                    <a:pt x="874" y="201"/>
                    <a:pt x="872" y="202"/>
                    <a:pt x="869" y="203"/>
                  </a:cubicBezTo>
                  <a:cubicBezTo>
                    <a:pt x="865" y="205"/>
                    <a:pt x="861" y="207"/>
                    <a:pt x="857" y="208"/>
                  </a:cubicBezTo>
                  <a:cubicBezTo>
                    <a:pt x="855" y="209"/>
                    <a:pt x="853" y="209"/>
                    <a:pt x="852" y="209"/>
                  </a:cubicBezTo>
                  <a:cubicBezTo>
                    <a:pt x="851" y="210"/>
                    <a:pt x="851" y="210"/>
                    <a:pt x="851" y="210"/>
                  </a:cubicBezTo>
                  <a:cubicBezTo>
                    <a:pt x="851" y="210"/>
                    <a:pt x="850" y="210"/>
                    <a:pt x="850" y="210"/>
                  </a:cubicBezTo>
                  <a:cubicBezTo>
                    <a:pt x="850" y="210"/>
                    <a:pt x="849" y="210"/>
                    <a:pt x="849" y="209"/>
                  </a:cubicBezTo>
                  <a:cubicBezTo>
                    <a:pt x="848" y="209"/>
                    <a:pt x="847" y="209"/>
                    <a:pt x="846" y="209"/>
                  </a:cubicBezTo>
                  <a:cubicBezTo>
                    <a:pt x="850" y="198"/>
                    <a:pt x="850" y="198"/>
                    <a:pt x="850" y="198"/>
                  </a:cubicBezTo>
                  <a:cubicBezTo>
                    <a:pt x="878" y="196"/>
                    <a:pt x="878" y="196"/>
                    <a:pt x="878" y="196"/>
                  </a:cubicBezTo>
                  <a:cubicBezTo>
                    <a:pt x="878" y="196"/>
                    <a:pt x="878" y="196"/>
                    <a:pt x="878" y="197"/>
                  </a:cubicBezTo>
                  <a:close/>
                  <a:moveTo>
                    <a:pt x="886" y="168"/>
                  </a:moveTo>
                  <a:cubicBezTo>
                    <a:pt x="883" y="176"/>
                    <a:pt x="881" y="183"/>
                    <a:pt x="880" y="189"/>
                  </a:cubicBezTo>
                  <a:cubicBezTo>
                    <a:pt x="852" y="191"/>
                    <a:pt x="852" y="191"/>
                    <a:pt x="852" y="191"/>
                  </a:cubicBezTo>
                  <a:cubicBezTo>
                    <a:pt x="867" y="146"/>
                    <a:pt x="867" y="146"/>
                    <a:pt x="867" y="146"/>
                  </a:cubicBezTo>
                  <a:cubicBezTo>
                    <a:pt x="892" y="143"/>
                    <a:pt x="892" y="143"/>
                    <a:pt x="892" y="143"/>
                  </a:cubicBezTo>
                  <a:cubicBezTo>
                    <a:pt x="890" y="152"/>
                    <a:pt x="888" y="160"/>
                    <a:pt x="886" y="168"/>
                  </a:cubicBezTo>
                  <a:close/>
                  <a:moveTo>
                    <a:pt x="931" y="70"/>
                  </a:moveTo>
                  <a:cubicBezTo>
                    <a:pt x="926" y="73"/>
                    <a:pt x="921" y="77"/>
                    <a:pt x="917" y="79"/>
                  </a:cubicBezTo>
                  <a:cubicBezTo>
                    <a:pt x="915" y="81"/>
                    <a:pt x="914" y="82"/>
                    <a:pt x="913" y="83"/>
                  </a:cubicBezTo>
                  <a:cubicBezTo>
                    <a:pt x="912" y="84"/>
                    <a:pt x="911" y="84"/>
                    <a:pt x="911" y="84"/>
                  </a:cubicBezTo>
                  <a:cubicBezTo>
                    <a:pt x="911" y="84"/>
                    <a:pt x="911" y="85"/>
                    <a:pt x="911" y="85"/>
                  </a:cubicBezTo>
                  <a:cubicBezTo>
                    <a:pt x="869" y="90"/>
                    <a:pt x="869" y="90"/>
                    <a:pt x="869" y="90"/>
                  </a:cubicBezTo>
                  <a:cubicBezTo>
                    <a:pt x="870" y="87"/>
                    <a:pt x="871" y="85"/>
                    <a:pt x="872" y="83"/>
                  </a:cubicBezTo>
                  <a:cubicBezTo>
                    <a:pt x="873" y="81"/>
                    <a:pt x="874" y="80"/>
                    <a:pt x="874" y="79"/>
                  </a:cubicBezTo>
                  <a:cubicBezTo>
                    <a:pt x="874" y="79"/>
                    <a:pt x="874" y="79"/>
                    <a:pt x="874" y="78"/>
                  </a:cubicBezTo>
                  <a:cubicBezTo>
                    <a:pt x="875" y="78"/>
                    <a:pt x="875" y="78"/>
                    <a:pt x="875" y="78"/>
                  </a:cubicBezTo>
                  <a:cubicBezTo>
                    <a:pt x="876" y="77"/>
                    <a:pt x="877" y="76"/>
                    <a:pt x="879" y="75"/>
                  </a:cubicBezTo>
                  <a:cubicBezTo>
                    <a:pt x="885" y="71"/>
                    <a:pt x="893" y="65"/>
                    <a:pt x="901" y="60"/>
                  </a:cubicBezTo>
                  <a:cubicBezTo>
                    <a:pt x="917" y="64"/>
                    <a:pt x="917" y="64"/>
                    <a:pt x="917" y="64"/>
                  </a:cubicBezTo>
                  <a:cubicBezTo>
                    <a:pt x="918" y="64"/>
                    <a:pt x="925" y="66"/>
                    <a:pt x="933" y="69"/>
                  </a:cubicBezTo>
                  <a:cubicBezTo>
                    <a:pt x="932" y="69"/>
                    <a:pt x="931" y="69"/>
                    <a:pt x="931" y="70"/>
                  </a:cubicBezTo>
                  <a:close/>
                </a:path>
              </a:pathLst>
            </a:custGeom>
            <a:solidFill>
              <a:schemeClr val="accent2"/>
            </a:solidFill>
            <a:ln>
              <a:noFill/>
            </a:ln>
          </p:spPr>
          <p:txBody>
            <a:bodyPr anchor="t" anchorCtr="0" bIns="60960" compatLnSpc="1" lIns="121920" numCol="1" rIns="121920" tIns="60960" vert="horz" wrap="square"/>
            <a:lstStyle/>
            <a:p>
              <a:endParaRPr lang="en-US" sz="2400">
                <a:latin charset="-122" panose="020b0300000000000000" pitchFamily="34" typeface="Noto Sans S Chinese Light"/>
              </a:endParaRPr>
            </a:p>
          </p:txBody>
        </p:sp>
        <p:sp>
          <p:nvSpPr>
            <p:cNvPr id="8" name="Shape 2671"/>
            <p:cNvSpPr/>
            <p:nvPr/>
          </p:nvSpPr>
          <p:spPr>
            <a:xfrm flipH="1">
              <a:off x="5300924" y="2945072"/>
              <a:ext cx="774139" cy="1090672"/>
            </a:xfrm>
            <a:custGeom>
              <a:cxnLst>
                <a:cxn ang="0">
                  <a:pos x="wd2" y="hd2"/>
                </a:cxn>
                <a:cxn ang="5400000">
                  <a:pos x="wd2" y="hd2"/>
                </a:cxn>
                <a:cxn ang="10800000">
                  <a:pos x="wd2" y="hd2"/>
                </a:cxn>
                <a:cxn ang="16200000">
                  <a:pos x="wd2" y="hd2"/>
                </a:cxn>
              </a:cxnLst>
              <a:rect b="b" l="0" r="r" t="0"/>
              <a:pathLst>
                <a:path extrusionOk="0" h="21574" w="21543">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solidFill>
              <a:schemeClr val="accent1"/>
            </a:solidFill>
            <a:ln cap="flat" w="12700">
              <a:noFill/>
              <a:miter lim="400000"/>
            </a:ln>
            <a:effectLst/>
          </p:spPr>
          <p:txBody>
            <a:bodyPr anchor="ctr" bIns="38100" lIns="38100" numCol="1" rIns="38100" tIns="38100" wrap="square">
              <a:noAutofit/>
            </a:bodyPr>
            <a:lstStyle/>
            <a:p>
              <a:pPr lvl="0">
                <a:defRPr sz="3200">
                  <a:solidFill>
                    <a:srgbClr val="FFFFFF"/>
                  </a:solidFill>
                  <a:latin typeface="Helvetica Light"/>
                  <a:ea typeface="Helvetica Light"/>
                  <a:cs typeface="Helvetica Light"/>
                  <a:sym typeface="Helvetica Light"/>
                </a:defRPr>
              </a:pPr>
              <a:endParaRPr sz="3200"/>
            </a:p>
          </p:txBody>
        </p:sp>
      </p:grpSp>
      <p:sp>
        <p:nvSpPr>
          <p:cNvPr id="19" name="文本框 66"/>
          <p:cNvSpPr txBox="1">
            <a:spLocks noChangeArrowheads="1"/>
          </p:cNvSpPr>
          <p:nvPr/>
        </p:nvSpPr>
        <p:spPr bwMode="auto">
          <a:xfrm>
            <a:off x="9146687" y="4619699"/>
            <a:ext cx="2331573"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itchFamily="34" typeface="Calibri"/>
                <a:ea charset="-122" panose="02010600030101010101" pitchFamily="2" typeface="宋体"/>
              </a:defRPr>
            </a:lvl1pPr>
            <a:lvl2pPr indent="-285750" marL="742950">
              <a:defRPr sz="1300">
                <a:solidFill>
                  <a:schemeClr val="tx1"/>
                </a:solidFill>
                <a:latin charset="0" pitchFamily="34" typeface="Calibri"/>
                <a:ea charset="-122" panose="02010600030101010101" pitchFamily="2" typeface="宋体"/>
              </a:defRPr>
            </a:lvl2pPr>
            <a:lvl3pPr indent="-228600" marL="1143000">
              <a:defRPr sz="1300">
                <a:solidFill>
                  <a:schemeClr val="tx1"/>
                </a:solidFill>
                <a:latin charset="0" pitchFamily="34" typeface="Calibri"/>
                <a:ea charset="-122" panose="02010600030101010101" pitchFamily="2" typeface="宋体"/>
              </a:defRPr>
            </a:lvl3pPr>
            <a:lvl4pPr indent="-228600" marL="1600200">
              <a:defRPr sz="1300">
                <a:solidFill>
                  <a:schemeClr val="tx1"/>
                </a:solidFill>
                <a:latin charset="0" pitchFamily="34" typeface="Calibri"/>
                <a:ea charset="-122" panose="02010600030101010101" pitchFamily="2" typeface="宋体"/>
              </a:defRPr>
            </a:lvl4pPr>
            <a:lvl5pPr indent="-228600" marL="2057400">
              <a:defRPr sz="1300">
                <a:solidFill>
                  <a:schemeClr val="tx1"/>
                </a:solidFill>
                <a:latin charset="0" pitchFamily="34" typeface="Calibri"/>
                <a:ea charset="-122" panose="02010600030101010101" pitchFamily="2" typeface="宋体"/>
              </a:defRPr>
            </a:lvl5pPr>
            <a:lvl6pPr defTabSz="685800" eaLnBrk="0" fontAlgn="base" hangingPunct="0" indent="-228600" marL="2514600">
              <a:spcBef>
                <a:spcPct val="0"/>
              </a:spcBef>
              <a:spcAft>
                <a:spcPct val="0"/>
              </a:spcAft>
              <a:defRPr sz="1300">
                <a:solidFill>
                  <a:schemeClr val="tx1"/>
                </a:solidFill>
                <a:latin charset="0" pitchFamily="34" typeface="Calibri"/>
                <a:ea charset="-122" panose="02010600030101010101" pitchFamily="2" typeface="宋体"/>
              </a:defRPr>
            </a:lvl6pPr>
            <a:lvl7pPr defTabSz="685800" eaLnBrk="0" fontAlgn="base" hangingPunct="0" indent="-228600" marL="2971800">
              <a:spcBef>
                <a:spcPct val="0"/>
              </a:spcBef>
              <a:spcAft>
                <a:spcPct val="0"/>
              </a:spcAft>
              <a:defRPr sz="1300">
                <a:solidFill>
                  <a:schemeClr val="tx1"/>
                </a:solidFill>
                <a:latin charset="0" pitchFamily="34" typeface="Calibri"/>
                <a:ea charset="-122" panose="02010600030101010101" pitchFamily="2" typeface="宋体"/>
              </a:defRPr>
            </a:lvl7pPr>
            <a:lvl8pPr defTabSz="685800" eaLnBrk="0" fontAlgn="base" hangingPunct="0" indent="-228600" marL="3429000">
              <a:spcBef>
                <a:spcPct val="0"/>
              </a:spcBef>
              <a:spcAft>
                <a:spcPct val="0"/>
              </a:spcAft>
              <a:defRPr sz="1300">
                <a:solidFill>
                  <a:schemeClr val="tx1"/>
                </a:solidFill>
                <a:latin charset="0" pitchFamily="34" typeface="Calibri"/>
                <a:ea charset="-122" panose="02010600030101010101" pitchFamily="2" typeface="宋体"/>
              </a:defRPr>
            </a:lvl8pPr>
            <a:lvl9pPr defTabSz="685800" eaLnBrk="0" fontAlgn="base" hangingPunct="0" indent="-228600" marL="3886200">
              <a:spcBef>
                <a:spcPct val="0"/>
              </a:spcBef>
              <a:spcAft>
                <a:spcPct val="0"/>
              </a:spcAft>
              <a:defRPr sz="1300">
                <a:solidFill>
                  <a:schemeClr val="tx1"/>
                </a:solidFill>
                <a:latin charset="0" pitchFamily="34" typeface="Calibri"/>
                <a:ea charset="-122" panose="02010600030101010101" pitchFamily="2" typeface="宋体"/>
              </a:defRPr>
            </a:lvl9pPr>
          </a:lstStyle>
          <a:p>
            <a:pPr>
              <a:lnSpc>
                <a:spcPts val="1200"/>
              </a:lnSpc>
            </a:pPr>
            <a:r>
              <a:rPr altLang="en-US" lang="zh-CN" sz="1000">
                <a:solidFill>
                  <a:schemeClr val="tx1">
                    <a:lumMod val="50000"/>
                    <a:lumOff val="50000"/>
                  </a:schemeClr>
                </a:solidFill>
                <a:latin charset="-122" panose="020b0300000000000000" pitchFamily="34" typeface="Noto Sans S Chinese Light"/>
                <a:ea charset="-122" panose="020b0300000000000000" pitchFamily="34" typeface="Noto Sans S Chinese Light"/>
              </a:rPr>
              <a:t>输入替换内容编辑文字输入替换内容编辑文字输入替换内容编辑文字输入替换内容编辑文字</a:t>
            </a:r>
          </a:p>
        </p:txBody>
      </p:sp>
      <p:sp>
        <p:nvSpPr>
          <p:cNvPr id="20" name="文本框 13"/>
          <p:cNvSpPr txBox="1">
            <a:spLocks noChangeArrowheads="1"/>
          </p:cNvSpPr>
          <p:nvPr/>
        </p:nvSpPr>
        <p:spPr bwMode="auto">
          <a:xfrm>
            <a:off x="9146690" y="3509787"/>
            <a:ext cx="2214880"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itchFamily="34" typeface="Calibri"/>
                <a:ea charset="-122" panose="02010600030101010101" pitchFamily="2" typeface="宋体"/>
              </a:defRPr>
            </a:lvl1pPr>
            <a:lvl2pPr indent="-285750" marL="742950">
              <a:defRPr sz="1300">
                <a:solidFill>
                  <a:schemeClr val="tx1"/>
                </a:solidFill>
                <a:latin charset="0" pitchFamily="34" typeface="Calibri"/>
                <a:ea charset="-122" panose="02010600030101010101" pitchFamily="2" typeface="宋体"/>
              </a:defRPr>
            </a:lvl2pPr>
            <a:lvl3pPr indent="-228600" marL="1143000">
              <a:defRPr sz="1300">
                <a:solidFill>
                  <a:schemeClr val="tx1"/>
                </a:solidFill>
                <a:latin charset="0" pitchFamily="34" typeface="Calibri"/>
                <a:ea charset="-122" panose="02010600030101010101" pitchFamily="2" typeface="宋体"/>
              </a:defRPr>
            </a:lvl3pPr>
            <a:lvl4pPr indent="-228600" marL="1600200">
              <a:defRPr sz="1300">
                <a:solidFill>
                  <a:schemeClr val="tx1"/>
                </a:solidFill>
                <a:latin charset="0" pitchFamily="34" typeface="Calibri"/>
                <a:ea charset="-122" panose="02010600030101010101" pitchFamily="2" typeface="宋体"/>
              </a:defRPr>
            </a:lvl4pPr>
            <a:lvl5pPr indent="-228600" marL="2057400">
              <a:defRPr sz="1300">
                <a:solidFill>
                  <a:schemeClr val="tx1"/>
                </a:solidFill>
                <a:latin charset="0" pitchFamily="34" typeface="Calibri"/>
                <a:ea charset="-122" panose="02010600030101010101" pitchFamily="2" typeface="宋体"/>
              </a:defRPr>
            </a:lvl5pPr>
            <a:lvl6pPr defTabSz="685800" eaLnBrk="0" fontAlgn="base" hangingPunct="0" indent="-228600" marL="2514600">
              <a:spcBef>
                <a:spcPct val="0"/>
              </a:spcBef>
              <a:spcAft>
                <a:spcPct val="0"/>
              </a:spcAft>
              <a:defRPr sz="1300">
                <a:solidFill>
                  <a:schemeClr val="tx1"/>
                </a:solidFill>
                <a:latin charset="0" pitchFamily="34" typeface="Calibri"/>
                <a:ea charset="-122" panose="02010600030101010101" pitchFamily="2" typeface="宋体"/>
              </a:defRPr>
            </a:lvl6pPr>
            <a:lvl7pPr defTabSz="685800" eaLnBrk="0" fontAlgn="base" hangingPunct="0" indent="-228600" marL="2971800">
              <a:spcBef>
                <a:spcPct val="0"/>
              </a:spcBef>
              <a:spcAft>
                <a:spcPct val="0"/>
              </a:spcAft>
              <a:defRPr sz="1300">
                <a:solidFill>
                  <a:schemeClr val="tx1"/>
                </a:solidFill>
                <a:latin charset="0" pitchFamily="34" typeface="Calibri"/>
                <a:ea charset="-122" panose="02010600030101010101" pitchFamily="2" typeface="宋体"/>
              </a:defRPr>
            </a:lvl7pPr>
            <a:lvl8pPr defTabSz="685800" eaLnBrk="0" fontAlgn="base" hangingPunct="0" indent="-228600" marL="3429000">
              <a:spcBef>
                <a:spcPct val="0"/>
              </a:spcBef>
              <a:spcAft>
                <a:spcPct val="0"/>
              </a:spcAft>
              <a:defRPr sz="1300">
                <a:solidFill>
                  <a:schemeClr val="tx1"/>
                </a:solidFill>
                <a:latin charset="0" pitchFamily="34" typeface="Calibri"/>
                <a:ea charset="-122" panose="02010600030101010101" pitchFamily="2" typeface="宋体"/>
              </a:defRPr>
            </a:lvl8pPr>
            <a:lvl9pPr defTabSz="685800" eaLnBrk="0" fontAlgn="base" hangingPunct="0" indent="-228600" marL="3886200">
              <a:spcBef>
                <a:spcPct val="0"/>
              </a:spcBef>
              <a:spcAft>
                <a:spcPct val="0"/>
              </a:spcAft>
              <a:defRPr sz="1300">
                <a:solidFill>
                  <a:schemeClr val="tx1"/>
                </a:solidFill>
                <a:latin charset="0" pitchFamily="34" typeface="Calibri"/>
                <a:ea charset="-122" panose="02010600030101010101" pitchFamily="2" typeface="宋体"/>
              </a:defRPr>
            </a:lvl9pPr>
          </a:lstStyle>
          <a:p>
            <a:pPr eaLnBrk="1" hangingPunct="1"/>
            <a:r>
              <a:rPr altLang="zh-CN" lang="en-US" sz="4000">
                <a:solidFill>
                  <a:schemeClr val="accent2"/>
                </a:solidFill>
                <a:latin charset="-122" panose="020b0300000000000000" pitchFamily="34" typeface="Noto Sans S Chinese Light"/>
                <a:ea charset="-122" panose="020b0300000000000000" pitchFamily="34" typeface="Noto Sans S Chinese Light"/>
                <a:cs charset="0" panose="020b0604020202020204" pitchFamily="34" typeface="Arial"/>
              </a:rPr>
              <a:t>35%</a:t>
            </a:r>
          </a:p>
          <a:p>
            <a:pPr eaLnBrk="1" hangingPunct="1"/>
            <a:r>
              <a:rPr altLang="zh-CN" lang="en-US" sz="4000">
                <a:solidFill>
                  <a:schemeClr val="accent2"/>
                </a:solidFill>
                <a:latin charset="-122" panose="020b0300000000000000" pitchFamily="34" typeface="Noto Sans S Chinese Light"/>
                <a:ea charset="-122" panose="020b0300000000000000" pitchFamily="34" typeface="Noto Sans S Chinese Light"/>
                <a:cs charset="0" panose="020b0604020202020204" pitchFamily="34" typeface="Arial"/>
              </a:rPr>
              <a:t>输入标题</a:t>
            </a:r>
          </a:p>
        </p:txBody>
      </p:sp>
      <p:sp>
        <p:nvSpPr>
          <p:cNvPr id="24" name="文本框 66"/>
          <p:cNvSpPr txBox="1">
            <a:spLocks noChangeArrowheads="1"/>
          </p:cNvSpPr>
          <p:nvPr/>
        </p:nvSpPr>
        <p:spPr bwMode="auto">
          <a:xfrm>
            <a:off x="1351280" y="3764460"/>
            <a:ext cx="2387789"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itchFamily="34" typeface="Calibri"/>
                <a:ea charset="-122" panose="02010600030101010101" pitchFamily="2" typeface="宋体"/>
              </a:defRPr>
            </a:lvl1pPr>
            <a:lvl2pPr indent="-285750" marL="742950">
              <a:defRPr sz="1300">
                <a:solidFill>
                  <a:schemeClr val="tx1"/>
                </a:solidFill>
                <a:latin charset="0" pitchFamily="34" typeface="Calibri"/>
                <a:ea charset="-122" panose="02010600030101010101" pitchFamily="2" typeface="宋体"/>
              </a:defRPr>
            </a:lvl2pPr>
            <a:lvl3pPr indent="-228600" marL="1143000">
              <a:defRPr sz="1300">
                <a:solidFill>
                  <a:schemeClr val="tx1"/>
                </a:solidFill>
                <a:latin charset="0" pitchFamily="34" typeface="Calibri"/>
                <a:ea charset="-122" panose="02010600030101010101" pitchFamily="2" typeface="宋体"/>
              </a:defRPr>
            </a:lvl3pPr>
            <a:lvl4pPr indent="-228600" marL="1600200">
              <a:defRPr sz="1300">
                <a:solidFill>
                  <a:schemeClr val="tx1"/>
                </a:solidFill>
                <a:latin charset="0" pitchFamily="34" typeface="Calibri"/>
                <a:ea charset="-122" panose="02010600030101010101" pitchFamily="2" typeface="宋体"/>
              </a:defRPr>
            </a:lvl4pPr>
            <a:lvl5pPr indent="-228600" marL="2057400">
              <a:defRPr sz="1300">
                <a:solidFill>
                  <a:schemeClr val="tx1"/>
                </a:solidFill>
                <a:latin charset="0" pitchFamily="34" typeface="Calibri"/>
                <a:ea charset="-122" panose="02010600030101010101" pitchFamily="2" typeface="宋体"/>
              </a:defRPr>
            </a:lvl5pPr>
            <a:lvl6pPr defTabSz="685800" eaLnBrk="0" fontAlgn="base" hangingPunct="0" indent="-228600" marL="2514600">
              <a:spcBef>
                <a:spcPct val="0"/>
              </a:spcBef>
              <a:spcAft>
                <a:spcPct val="0"/>
              </a:spcAft>
              <a:defRPr sz="1300">
                <a:solidFill>
                  <a:schemeClr val="tx1"/>
                </a:solidFill>
                <a:latin charset="0" pitchFamily="34" typeface="Calibri"/>
                <a:ea charset="-122" panose="02010600030101010101" pitchFamily="2" typeface="宋体"/>
              </a:defRPr>
            </a:lvl6pPr>
            <a:lvl7pPr defTabSz="685800" eaLnBrk="0" fontAlgn="base" hangingPunct="0" indent="-228600" marL="2971800">
              <a:spcBef>
                <a:spcPct val="0"/>
              </a:spcBef>
              <a:spcAft>
                <a:spcPct val="0"/>
              </a:spcAft>
              <a:defRPr sz="1300">
                <a:solidFill>
                  <a:schemeClr val="tx1"/>
                </a:solidFill>
                <a:latin charset="0" pitchFamily="34" typeface="Calibri"/>
                <a:ea charset="-122" panose="02010600030101010101" pitchFamily="2" typeface="宋体"/>
              </a:defRPr>
            </a:lvl7pPr>
            <a:lvl8pPr defTabSz="685800" eaLnBrk="0" fontAlgn="base" hangingPunct="0" indent="-228600" marL="3429000">
              <a:spcBef>
                <a:spcPct val="0"/>
              </a:spcBef>
              <a:spcAft>
                <a:spcPct val="0"/>
              </a:spcAft>
              <a:defRPr sz="1300">
                <a:solidFill>
                  <a:schemeClr val="tx1"/>
                </a:solidFill>
                <a:latin charset="0" pitchFamily="34" typeface="Calibri"/>
                <a:ea charset="-122" panose="02010600030101010101" pitchFamily="2" typeface="宋体"/>
              </a:defRPr>
            </a:lvl8pPr>
            <a:lvl9pPr defTabSz="685800" eaLnBrk="0" fontAlgn="base" hangingPunct="0" indent="-228600" marL="3886200">
              <a:spcBef>
                <a:spcPct val="0"/>
              </a:spcBef>
              <a:spcAft>
                <a:spcPct val="0"/>
              </a:spcAft>
              <a:defRPr sz="1300">
                <a:solidFill>
                  <a:schemeClr val="tx1"/>
                </a:solidFill>
                <a:latin charset="0" pitchFamily="34" typeface="Calibri"/>
                <a:ea charset="-122" panose="02010600030101010101" pitchFamily="2" typeface="宋体"/>
              </a:defRPr>
            </a:lvl9pPr>
          </a:lstStyle>
          <a:p>
            <a:pPr algn="r">
              <a:lnSpc>
                <a:spcPts val="1200"/>
              </a:lnSpc>
            </a:pPr>
            <a:r>
              <a:rPr altLang="en-US" lang="zh-CN" sz="1000">
                <a:solidFill>
                  <a:schemeClr val="tx1">
                    <a:lumMod val="50000"/>
                    <a:lumOff val="50000"/>
                  </a:schemeClr>
                </a:solidFill>
                <a:latin charset="-122" panose="020b0300000000000000" pitchFamily="34" typeface="Noto Sans S Chinese Light"/>
                <a:ea charset="-122" panose="020b0300000000000000" pitchFamily="34" typeface="Noto Sans S Chinese Light"/>
              </a:rPr>
              <a:t>输入替换内容编辑文字输入替换内容编辑文字输入替换内容编辑文字输入替换内容编辑文字</a:t>
            </a:r>
          </a:p>
        </p:txBody>
      </p:sp>
      <p:sp>
        <p:nvSpPr>
          <p:cNvPr id="25" name="文本框 13"/>
          <p:cNvSpPr txBox="1">
            <a:spLocks noChangeArrowheads="1"/>
          </p:cNvSpPr>
          <p:nvPr/>
        </p:nvSpPr>
        <p:spPr bwMode="auto">
          <a:xfrm>
            <a:off x="1524191" y="2671178"/>
            <a:ext cx="2214880"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itchFamily="34" typeface="Calibri"/>
                <a:ea charset="-122" panose="02010600030101010101" pitchFamily="2" typeface="宋体"/>
              </a:defRPr>
            </a:lvl1pPr>
            <a:lvl2pPr indent="-285750" marL="742950">
              <a:defRPr sz="1300">
                <a:solidFill>
                  <a:schemeClr val="tx1"/>
                </a:solidFill>
                <a:latin charset="0" pitchFamily="34" typeface="Calibri"/>
                <a:ea charset="-122" panose="02010600030101010101" pitchFamily="2" typeface="宋体"/>
              </a:defRPr>
            </a:lvl2pPr>
            <a:lvl3pPr indent="-228600" marL="1143000">
              <a:defRPr sz="1300">
                <a:solidFill>
                  <a:schemeClr val="tx1"/>
                </a:solidFill>
                <a:latin charset="0" pitchFamily="34" typeface="Calibri"/>
                <a:ea charset="-122" panose="02010600030101010101" pitchFamily="2" typeface="宋体"/>
              </a:defRPr>
            </a:lvl3pPr>
            <a:lvl4pPr indent="-228600" marL="1600200">
              <a:defRPr sz="1300">
                <a:solidFill>
                  <a:schemeClr val="tx1"/>
                </a:solidFill>
                <a:latin charset="0" pitchFamily="34" typeface="Calibri"/>
                <a:ea charset="-122" panose="02010600030101010101" pitchFamily="2" typeface="宋体"/>
              </a:defRPr>
            </a:lvl4pPr>
            <a:lvl5pPr indent="-228600" marL="2057400">
              <a:defRPr sz="1300">
                <a:solidFill>
                  <a:schemeClr val="tx1"/>
                </a:solidFill>
                <a:latin charset="0" pitchFamily="34" typeface="Calibri"/>
                <a:ea charset="-122" panose="02010600030101010101" pitchFamily="2" typeface="宋体"/>
              </a:defRPr>
            </a:lvl5pPr>
            <a:lvl6pPr defTabSz="685800" eaLnBrk="0" fontAlgn="base" hangingPunct="0" indent="-228600" marL="2514600">
              <a:spcBef>
                <a:spcPct val="0"/>
              </a:spcBef>
              <a:spcAft>
                <a:spcPct val="0"/>
              </a:spcAft>
              <a:defRPr sz="1300">
                <a:solidFill>
                  <a:schemeClr val="tx1"/>
                </a:solidFill>
                <a:latin charset="0" pitchFamily="34" typeface="Calibri"/>
                <a:ea charset="-122" panose="02010600030101010101" pitchFamily="2" typeface="宋体"/>
              </a:defRPr>
            </a:lvl6pPr>
            <a:lvl7pPr defTabSz="685800" eaLnBrk="0" fontAlgn="base" hangingPunct="0" indent="-228600" marL="2971800">
              <a:spcBef>
                <a:spcPct val="0"/>
              </a:spcBef>
              <a:spcAft>
                <a:spcPct val="0"/>
              </a:spcAft>
              <a:defRPr sz="1300">
                <a:solidFill>
                  <a:schemeClr val="tx1"/>
                </a:solidFill>
                <a:latin charset="0" pitchFamily="34" typeface="Calibri"/>
                <a:ea charset="-122" panose="02010600030101010101" pitchFamily="2" typeface="宋体"/>
              </a:defRPr>
            </a:lvl7pPr>
            <a:lvl8pPr defTabSz="685800" eaLnBrk="0" fontAlgn="base" hangingPunct="0" indent="-228600" marL="3429000">
              <a:spcBef>
                <a:spcPct val="0"/>
              </a:spcBef>
              <a:spcAft>
                <a:spcPct val="0"/>
              </a:spcAft>
              <a:defRPr sz="1300">
                <a:solidFill>
                  <a:schemeClr val="tx1"/>
                </a:solidFill>
                <a:latin charset="0" pitchFamily="34" typeface="Calibri"/>
                <a:ea charset="-122" panose="02010600030101010101" pitchFamily="2" typeface="宋体"/>
              </a:defRPr>
            </a:lvl8pPr>
            <a:lvl9pPr defTabSz="685800" eaLnBrk="0" fontAlgn="base" hangingPunct="0" indent="-228600" marL="3886200">
              <a:spcBef>
                <a:spcPct val="0"/>
              </a:spcBef>
              <a:spcAft>
                <a:spcPct val="0"/>
              </a:spcAft>
              <a:defRPr sz="1300">
                <a:solidFill>
                  <a:schemeClr val="tx1"/>
                </a:solidFill>
                <a:latin charset="0" pitchFamily="34" typeface="Calibri"/>
                <a:ea charset="-122" panose="02010600030101010101" pitchFamily="2" typeface="宋体"/>
              </a:defRPr>
            </a:lvl9pPr>
          </a:lstStyle>
          <a:p>
            <a:pPr algn="r" eaLnBrk="1" hangingPunct="1"/>
            <a:r>
              <a:rPr altLang="zh-CN" lang="en-US" sz="4000">
                <a:solidFill>
                  <a:schemeClr val="accent1"/>
                </a:solidFill>
                <a:latin charset="-122" panose="020b0300000000000000" pitchFamily="34" typeface="Noto Sans S Chinese Light"/>
                <a:ea charset="-122" panose="020b0300000000000000" pitchFamily="34" typeface="Noto Sans S Chinese Light"/>
                <a:cs charset="0" panose="020b0604020202020204" pitchFamily="34" typeface="Arial"/>
              </a:rPr>
              <a:t>65%</a:t>
            </a:r>
          </a:p>
          <a:p>
            <a:pPr algn="r" eaLnBrk="1" hangingPunct="1"/>
            <a:r>
              <a:rPr altLang="zh-CN" lang="en-US" sz="4000">
                <a:solidFill>
                  <a:schemeClr val="accent1"/>
                </a:solidFill>
                <a:latin charset="-122" panose="020b0300000000000000" pitchFamily="34" typeface="Noto Sans S Chinese Light"/>
                <a:ea charset="-122" panose="020b0300000000000000" pitchFamily="34" typeface="Noto Sans S Chinese Light"/>
                <a:cs charset="0" panose="020b0604020202020204" pitchFamily="34" typeface="Arial"/>
              </a:rPr>
              <a:t>输入标题</a:t>
            </a:r>
          </a:p>
        </p:txBody>
      </p:sp>
    </p:spTree>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2" presetSubtype="4">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1000" fill="hold" id="7"/>
                                        <p:tgtEl>
                                          <p:spTgt spid="5"/>
                                        </p:tgtEl>
                                        <p:attrNameLst>
                                          <p:attrName>ppt_x</p:attrName>
                                        </p:attrNameLst>
                                      </p:cBhvr>
                                      <p:tavLst>
                                        <p:tav tm="0">
                                          <p:val>
                                            <p:strVal val="#ppt_x"/>
                                          </p:val>
                                        </p:tav>
                                        <p:tav tm="100000">
                                          <p:val>
                                            <p:strVal val="#ppt_x"/>
                                          </p:val>
                                        </p:tav>
                                      </p:tavLst>
                                    </p:anim>
                                    <p:anim calcmode="lin" valueType="num">
                                      <p:cBhvr additive="base">
                                        <p:cTn dur="1000" fill="hold" id="8"/>
                                        <p:tgtEl>
                                          <p:spTgt spid="5"/>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1000"/>
                            </p:stCondLst>
                            <p:childTnLst>
                              <p:par>
                                <p:cTn fill="hold" grpId="0" id="10" nodeType="afterEffect" presetClass="entr" presetID="10" presetSubtype="0">
                                  <p:stCondLst>
                                    <p:cond delay="0"/>
                                  </p:stCondLst>
                                  <p:childTnLst>
                                    <p:set>
                                      <p:cBhvr>
                                        <p:cTn dur="1" fill="hold" id="11">
                                          <p:stCondLst>
                                            <p:cond delay="0"/>
                                          </p:stCondLst>
                                        </p:cTn>
                                        <p:tgtEl>
                                          <p:spTgt spid="25"/>
                                        </p:tgtEl>
                                        <p:attrNameLst>
                                          <p:attrName>style.visibility</p:attrName>
                                        </p:attrNameLst>
                                      </p:cBhvr>
                                      <p:to>
                                        <p:strVal val="visible"/>
                                      </p:to>
                                    </p:set>
                                    <p:animEffect filter="fade" transition="in">
                                      <p:cBhvr>
                                        <p:cTn dur="500" id="12"/>
                                        <p:tgtEl>
                                          <p:spTgt spid="25"/>
                                        </p:tgtEl>
                                      </p:cBhvr>
                                    </p:animEffect>
                                  </p:childTnLst>
                                </p:cTn>
                              </p:par>
                              <p:par>
                                <p:cTn fill="hold" grpId="0" id="13" nodeType="withEffect" presetClass="entr" presetID="10" presetSubtype="0">
                                  <p:stCondLst>
                                    <p:cond delay="0"/>
                                  </p:stCondLst>
                                  <p:childTnLst>
                                    <p:set>
                                      <p:cBhvr>
                                        <p:cTn dur="1" fill="hold" id="14">
                                          <p:stCondLst>
                                            <p:cond delay="0"/>
                                          </p:stCondLst>
                                        </p:cTn>
                                        <p:tgtEl>
                                          <p:spTgt spid="24"/>
                                        </p:tgtEl>
                                        <p:attrNameLst>
                                          <p:attrName>style.visibility</p:attrName>
                                        </p:attrNameLst>
                                      </p:cBhvr>
                                      <p:to>
                                        <p:strVal val="visible"/>
                                      </p:to>
                                    </p:set>
                                    <p:animEffect filter="fade" transition="in">
                                      <p:cBhvr>
                                        <p:cTn dur="500" id="15"/>
                                        <p:tgtEl>
                                          <p:spTgt spid="24"/>
                                        </p:tgtEl>
                                      </p:cBhvr>
                                    </p:animEffect>
                                  </p:childTnLst>
                                </p:cTn>
                              </p:par>
                              <p:par>
                                <p:cTn fill="hold" grpId="0" id="16" nodeType="withEffect" presetClass="entr" presetID="10" presetSubtype="0">
                                  <p:stCondLst>
                                    <p:cond delay="0"/>
                                  </p:stCondLst>
                                  <p:childTnLst>
                                    <p:set>
                                      <p:cBhvr>
                                        <p:cTn dur="1" fill="hold" id="17">
                                          <p:stCondLst>
                                            <p:cond delay="0"/>
                                          </p:stCondLst>
                                        </p:cTn>
                                        <p:tgtEl>
                                          <p:spTgt spid="20"/>
                                        </p:tgtEl>
                                        <p:attrNameLst>
                                          <p:attrName>style.visibility</p:attrName>
                                        </p:attrNameLst>
                                      </p:cBhvr>
                                      <p:to>
                                        <p:strVal val="visible"/>
                                      </p:to>
                                    </p:set>
                                    <p:animEffect filter="fade" transition="in">
                                      <p:cBhvr>
                                        <p:cTn dur="500" id="18"/>
                                        <p:tgtEl>
                                          <p:spTgt spid="20"/>
                                        </p:tgtEl>
                                      </p:cBhvr>
                                    </p:animEffect>
                                  </p:childTnLst>
                                </p:cTn>
                              </p:par>
                              <p:par>
                                <p:cTn fill="hold" grpId="0" id="19" nodeType="withEffect" presetClass="entr" presetID="10" presetSubtype="0">
                                  <p:stCondLst>
                                    <p:cond delay="0"/>
                                  </p:stCondLst>
                                  <p:childTnLst>
                                    <p:set>
                                      <p:cBhvr>
                                        <p:cTn dur="1" fill="hold" id="20">
                                          <p:stCondLst>
                                            <p:cond delay="0"/>
                                          </p:stCondLst>
                                        </p:cTn>
                                        <p:tgtEl>
                                          <p:spTgt spid="19"/>
                                        </p:tgtEl>
                                        <p:attrNameLst>
                                          <p:attrName>style.visibility</p:attrName>
                                        </p:attrNameLst>
                                      </p:cBhvr>
                                      <p:to>
                                        <p:strVal val="visible"/>
                                      </p:to>
                                    </p:set>
                                    <p:animEffect filter="fade" transition="in">
                                      <p:cBhvr>
                                        <p:cTn dur="500" id="21"/>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0"/>
      <p:bldP grpId="0" spid="24"/>
      <p:bldP grpId="0" spid="25"/>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Group 4"/>
          <p:cNvGrpSpPr/>
          <p:nvPr/>
        </p:nvGrpSpPr>
        <p:grpSpPr>
          <a:xfrm>
            <a:off x="6120385" y="2687971"/>
            <a:ext cx="4813113" cy="2993359"/>
            <a:chOff x="1208088" y="3363913"/>
            <a:chExt cx="5354637" cy="3330575"/>
          </a:xfrm>
          <a:solidFill>
            <a:schemeClr val="bg1">
              <a:lumMod val="85000"/>
            </a:schemeClr>
          </a:solidFill>
        </p:grpSpPr>
        <p:sp>
          <p:nvSpPr>
            <p:cNvPr id="11" name="Freeform 1"/>
            <p:cNvSpPr>
              <a:spLocks noChangeArrowheads="1"/>
            </p:cNvSpPr>
            <p:nvPr/>
          </p:nvSpPr>
          <p:spPr bwMode="auto">
            <a:xfrm>
              <a:off x="2503488" y="3363913"/>
              <a:ext cx="461962" cy="731837"/>
            </a:xfrm>
            <a:custGeom>
              <a:gdLst>
                <a:gd fmla="*/ 93 w 1282" name="T0"/>
                <a:gd fmla="*/ 344 h 2032" name="T1"/>
                <a:gd fmla="*/ 93 w 1282" name="T2"/>
                <a:gd fmla="*/ 344 h 2032" name="T3"/>
                <a:gd fmla="*/ 750 w 1282" name="T4"/>
                <a:gd fmla="*/ 1000 h 2032" name="T5"/>
                <a:gd fmla="*/ 93 w 1282" name="T6"/>
                <a:gd fmla="*/ 1656 h 2032" name="T7"/>
                <a:gd fmla="*/ 93 w 1282" name="T8"/>
                <a:gd fmla="*/ 1937 h 2032" name="T9"/>
                <a:gd fmla="*/ 375 w 1282" name="T10"/>
                <a:gd fmla="*/ 1937 h 2032" name="T11"/>
                <a:gd fmla="*/ 1281 w 1282" name="T12"/>
                <a:gd fmla="*/ 1000 h 2032" name="T13"/>
                <a:gd fmla="*/ 375 w 1282" name="T14"/>
                <a:gd fmla="*/ 94 h 2032" name="T15"/>
                <a:gd fmla="*/ 93 w 1282" name="T16"/>
                <a:gd fmla="*/ 94 h 2032" name="T17"/>
                <a:gd fmla="*/ 31 w 1282" name="T18"/>
                <a:gd fmla="*/ 219 h 2032" name="T19"/>
                <a:gd fmla="*/ 93 w 1282" name="T20"/>
                <a:gd fmla="*/ 344 h 20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032" w="1282">
                  <a:moveTo>
                    <a:pt x="93" y="344"/>
                  </a:moveTo>
                  <a:lnTo>
                    <a:pt x="93" y="344"/>
                  </a:lnTo>
                  <a:cubicBezTo>
                    <a:pt x="750" y="1000"/>
                    <a:pt x="750" y="1000"/>
                    <a:pt x="750" y="1000"/>
                  </a:cubicBezTo>
                  <a:cubicBezTo>
                    <a:pt x="93" y="1656"/>
                    <a:pt x="93" y="1656"/>
                    <a:pt x="93" y="1656"/>
                  </a:cubicBezTo>
                  <a:cubicBezTo>
                    <a:pt x="0" y="1750"/>
                    <a:pt x="0" y="1875"/>
                    <a:pt x="93" y="1937"/>
                  </a:cubicBezTo>
                  <a:cubicBezTo>
                    <a:pt x="156" y="2031"/>
                    <a:pt x="281" y="2031"/>
                    <a:pt x="375" y="1937"/>
                  </a:cubicBezTo>
                  <a:cubicBezTo>
                    <a:pt x="1281" y="1000"/>
                    <a:pt x="1281" y="1000"/>
                    <a:pt x="1281" y="1000"/>
                  </a:cubicBezTo>
                  <a:cubicBezTo>
                    <a:pt x="375" y="94"/>
                    <a:pt x="375" y="94"/>
                    <a:pt x="375" y="94"/>
                  </a:cubicBezTo>
                  <a:cubicBezTo>
                    <a:pt x="281" y="0"/>
                    <a:pt x="156" y="0"/>
                    <a:pt x="93" y="94"/>
                  </a:cubicBezTo>
                  <a:cubicBezTo>
                    <a:pt x="62" y="125"/>
                    <a:pt x="31" y="156"/>
                    <a:pt x="31" y="219"/>
                  </a:cubicBezTo>
                  <a:cubicBezTo>
                    <a:pt x="31" y="281"/>
                    <a:pt x="62" y="313"/>
                    <a:pt x="93" y="344"/>
                  </a:cubicBezTo>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12" name="Freeform 2"/>
            <p:cNvSpPr>
              <a:spLocks noChangeArrowheads="1"/>
            </p:cNvSpPr>
            <p:nvPr/>
          </p:nvSpPr>
          <p:spPr bwMode="auto">
            <a:xfrm>
              <a:off x="2514600" y="3657600"/>
              <a:ext cx="146050" cy="146050"/>
            </a:xfrm>
            <a:custGeom>
              <a:gdLst>
                <a:gd fmla="*/ 187 w 407" name="T0"/>
                <a:gd fmla="*/ 406 h 407" name="T1"/>
                <a:gd fmla="*/ 187 w 407" name="T2"/>
                <a:gd fmla="*/ 406 h 407" name="T3"/>
                <a:gd fmla="*/ 0 w 407" name="T4"/>
                <a:gd fmla="*/ 187 h 407" name="T5"/>
                <a:gd fmla="*/ 187 w 407" name="T6"/>
                <a:gd fmla="*/ 0 h 407" name="T7"/>
                <a:gd fmla="*/ 406 w 407" name="T8"/>
                <a:gd fmla="*/ 187 h 407" name="T9"/>
                <a:gd fmla="*/ 187 w 407" name="T10"/>
                <a:gd fmla="*/ 406 h 407" name="T11"/>
              </a:gdLst>
              <a:cxnLst>
                <a:cxn ang="0">
                  <a:pos x="T0" y="T1"/>
                </a:cxn>
                <a:cxn ang="0">
                  <a:pos x="T2" y="T3"/>
                </a:cxn>
                <a:cxn ang="0">
                  <a:pos x="T4" y="T5"/>
                </a:cxn>
                <a:cxn ang="0">
                  <a:pos x="T6" y="T7"/>
                </a:cxn>
                <a:cxn ang="0">
                  <a:pos x="T8" y="T9"/>
                </a:cxn>
                <a:cxn ang="0">
                  <a:pos x="T10" y="T11"/>
                </a:cxn>
              </a:cxnLst>
              <a:rect b="b" l="0" r="r" t="0"/>
              <a:pathLst>
                <a:path h="407" w="407">
                  <a:moveTo>
                    <a:pt x="187" y="406"/>
                  </a:moveTo>
                  <a:lnTo>
                    <a:pt x="187" y="406"/>
                  </a:lnTo>
                  <a:cubicBezTo>
                    <a:pt x="94" y="406"/>
                    <a:pt x="0" y="312"/>
                    <a:pt x="0" y="187"/>
                  </a:cubicBezTo>
                  <a:cubicBezTo>
                    <a:pt x="0" y="93"/>
                    <a:pt x="94" y="0"/>
                    <a:pt x="187" y="0"/>
                  </a:cubicBezTo>
                  <a:cubicBezTo>
                    <a:pt x="312" y="0"/>
                    <a:pt x="406" y="93"/>
                    <a:pt x="406" y="187"/>
                  </a:cubicBezTo>
                  <a:cubicBezTo>
                    <a:pt x="406" y="312"/>
                    <a:pt x="312" y="406"/>
                    <a:pt x="187" y="406"/>
                  </a:cubicBezTo>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13" name="Freeform 3"/>
            <p:cNvSpPr>
              <a:spLocks noChangeArrowheads="1"/>
            </p:cNvSpPr>
            <p:nvPr/>
          </p:nvSpPr>
          <p:spPr bwMode="auto">
            <a:xfrm>
              <a:off x="2514600" y="6254750"/>
              <a:ext cx="146050" cy="147638"/>
            </a:xfrm>
            <a:custGeom>
              <a:gdLst>
                <a:gd fmla="*/ 187 w 407" name="T0"/>
                <a:gd fmla="*/ 407 h 408" name="T1"/>
                <a:gd fmla="*/ 187 w 407" name="T2"/>
                <a:gd fmla="*/ 407 h 408" name="T3"/>
                <a:gd fmla="*/ 0 w 407" name="T4"/>
                <a:gd fmla="*/ 219 h 408" name="T5"/>
                <a:gd fmla="*/ 187 w 407" name="T6"/>
                <a:gd fmla="*/ 0 h 408" name="T7"/>
                <a:gd fmla="*/ 406 w 407" name="T8"/>
                <a:gd fmla="*/ 219 h 408" name="T9"/>
                <a:gd fmla="*/ 187 w 407" name="T10"/>
                <a:gd fmla="*/ 407 h 408" name="T11"/>
              </a:gdLst>
              <a:cxnLst>
                <a:cxn ang="0">
                  <a:pos x="T0" y="T1"/>
                </a:cxn>
                <a:cxn ang="0">
                  <a:pos x="T2" y="T3"/>
                </a:cxn>
                <a:cxn ang="0">
                  <a:pos x="T4" y="T5"/>
                </a:cxn>
                <a:cxn ang="0">
                  <a:pos x="T6" y="T7"/>
                </a:cxn>
                <a:cxn ang="0">
                  <a:pos x="T8" y="T9"/>
                </a:cxn>
                <a:cxn ang="0">
                  <a:pos x="T10" y="T11"/>
                </a:cxn>
              </a:cxnLst>
              <a:rect b="b" l="0" r="r" t="0"/>
              <a:pathLst>
                <a:path h="408" w="407">
                  <a:moveTo>
                    <a:pt x="187" y="407"/>
                  </a:moveTo>
                  <a:lnTo>
                    <a:pt x="187" y="407"/>
                  </a:lnTo>
                  <a:cubicBezTo>
                    <a:pt x="94" y="407"/>
                    <a:pt x="0" y="313"/>
                    <a:pt x="0" y="219"/>
                  </a:cubicBezTo>
                  <a:cubicBezTo>
                    <a:pt x="0" y="94"/>
                    <a:pt x="94" y="0"/>
                    <a:pt x="187" y="0"/>
                  </a:cubicBezTo>
                  <a:cubicBezTo>
                    <a:pt x="312" y="0"/>
                    <a:pt x="406" y="94"/>
                    <a:pt x="406" y="219"/>
                  </a:cubicBezTo>
                  <a:cubicBezTo>
                    <a:pt x="406" y="313"/>
                    <a:pt x="312" y="407"/>
                    <a:pt x="187" y="407"/>
                  </a:cubicBezTo>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14" name="Freeform 4"/>
            <p:cNvSpPr>
              <a:spLocks noChangeArrowheads="1"/>
            </p:cNvSpPr>
            <p:nvPr/>
          </p:nvSpPr>
          <p:spPr bwMode="auto">
            <a:xfrm>
              <a:off x="3808413" y="4962525"/>
              <a:ext cx="146050" cy="134938"/>
            </a:xfrm>
            <a:custGeom>
              <a:gdLst>
                <a:gd fmla="*/ 0 w 406" name="T0"/>
                <a:gd fmla="*/ 187 h 375" name="T1"/>
                <a:gd fmla="*/ 0 w 406" name="T2"/>
                <a:gd fmla="*/ 187 h 375" name="T3"/>
                <a:gd fmla="*/ 218 w 406" name="T4"/>
                <a:gd fmla="*/ 0 h 375" name="T5"/>
                <a:gd fmla="*/ 405 w 406" name="T6"/>
                <a:gd fmla="*/ 187 h 375" name="T7"/>
                <a:gd fmla="*/ 218 w 406" name="T8"/>
                <a:gd fmla="*/ 374 h 375" name="T9"/>
                <a:gd fmla="*/ 0 w 406" name="T10"/>
                <a:gd fmla="*/ 187 h 375" name="T11"/>
              </a:gdLst>
              <a:cxnLst>
                <a:cxn ang="0">
                  <a:pos x="T0" y="T1"/>
                </a:cxn>
                <a:cxn ang="0">
                  <a:pos x="T2" y="T3"/>
                </a:cxn>
                <a:cxn ang="0">
                  <a:pos x="T4" y="T5"/>
                </a:cxn>
                <a:cxn ang="0">
                  <a:pos x="T6" y="T7"/>
                </a:cxn>
                <a:cxn ang="0">
                  <a:pos x="T8" y="T9"/>
                </a:cxn>
                <a:cxn ang="0">
                  <a:pos x="T10" y="T11"/>
                </a:cxn>
              </a:cxnLst>
              <a:rect b="b" l="0" r="r" t="0"/>
              <a:pathLst>
                <a:path h="375" w="406">
                  <a:moveTo>
                    <a:pt x="0" y="187"/>
                  </a:moveTo>
                  <a:lnTo>
                    <a:pt x="0" y="187"/>
                  </a:lnTo>
                  <a:cubicBezTo>
                    <a:pt x="0" y="62"/>
                    <a:pt x="93" y="0"/>
                    <a:pt x="218" y="0"/>
                  </a:cubicBezTo>
                  <a:cubicBezTo>
                    <a:pt x="311" y="0"/>
                    <a:pt x="405" y="62"/>
                    <a:pt x="405" y="187"/>
                  </a:cubicBezTo>
                  <a:cubicBezTo>
                    <a:pt x="405" y="280"/>
                    <a:pt x="311" y="374"/>
                    <a:pt x="218" y="374"/>
                  </a:cubicBezTo>
                  <a:cubicBezTo>
                    <a:pt x="93" y="374"/>
                    <a:pt x="0" y="280"/>
                    <a:pt x="0" y="187"/>
                  </a:cubicBezTo>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15" name="Freeform 5"/>
            <p:cNvSpPr>
              <a:spLocks noChangeArrowheads="1"/>
            </p:cNvSpPr>
            <p:nvPr/>
          </p:nvSpPr>
          <p:spPr bwMode="auto">
            <a:xfrm>
              <a:off x="1208088" y="4962525"/>
              <a:ext cx="146050" cy="134938"/>
            </a:xfrm>
            <a:custGeom>
              <a:gdLst>
                <a:gd fmla="*/ 0 w 407" name="T0"/>
                <a:gd fmla="*/ 187 h 375" name="T1"/>
                <a:gd fmla="*/ 0 w 407" name="T2"/>
                <a:gd fmla="*/ 187 h 375" name="T3"/>
                <a:gd fmla="*/ 219 w 407" name="T4"/>
                <a:gd fmla="*/ 0 h 375" name="T5"/>
                <a:gd fmla="*/ 406 w 407" name="T6"/>
                <a:gd fmla="*/ 187 h 375" name="T7"/>
                <a:gd fmla="*/ 219 w 407" name="T8"/>
                <a:gd fmla="*/ 374 h 375" name="T9"/>
                <a:gd fmla="*/ 0 w 407" name="T10"/>
                <a:gd fmla="*/ 187 h 375" name="T11"/>
              </a:gdLst>
              <a:cxnLst>
                <a:cxn ang="0">
                  <a:pos x="T0" y="T1"/>
                </a:cxn>
                <a:cxn ang="0">
                  <a:pos x="T2" y="T3"/>
                </a:cxn>
                <a:cxn ang="0">
                  <a:pos x="T4" y="T5"/>
                </a:cxn>
                <a:cxn ang="0">
                  <a:pos x="T6" y="T7"/>
                </a:cxn>
                <a:cxn ang="0">
                  <a:pos x="T8" y="T9"/>
                </a:cxn>
                <a:cxn ang="0">
                  <a:pos x="T10" y="T11"/>
                </a:cxn>
              </a:cxnLst>
              <a:rect b="b" l="0" r="r" t="0"/>
              <a:pathLst>
                <a:path h="375" w="407">
                  <a:moveTo>
                    <a:pt x="0" y="187"/>
                  </a:moveTo>
                  <a:lnTo>
                    <a:pt x="0" y="187"/>
                  </a:lnTo>
                  <a:cubicBezTo>
                    <a:pt x="0" y="62"/>
                    <a:pt x="94" y="0"/>
                    <a:pt x="219" y="0"/>
                  </a:cubicBezTo>
                  <a:cubicBezTo>
                    <a:pt x="312" y="0"/>
                    <a:pt x="406" y="62"/>
                    <a:pt x="406" y="187"/>
                  </a:cubicBezTo>
                  <a:cubicBezTo>
                    <a:pt x="406" y="280"/>
                    <a:pt x="312" y="374"/>
                    <a:pt x="219" y="374"/>
                  </a:cubicBezTo>
                  <a:cubicBezTo>
                    <a:pt x="94" y="374"/>
                    <a:pt x="0" y="280"/>
                    <a:pt x="0" y="187"/>
                  </a:cubicBezTo>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16" name="Freeform 6"/>
            <p:cNvSpPr>
              <a:spLocks noChangeArrowheads="1"/>
            </p:cNvSpPr>
            <p:nvPr/>
          </p:nvSpPr>
          <p:spPr bwMode="auto">
            <a:xfrm>
              <a:off x="1579563" y="5872163"/>
              <a:ext cx="158750" cy="157162"/>
            </a:xfrm>
            <a:custGeom>
              <a:gdLst>
                <a:gd fmla="*/ 94 w 439" name="T0"/>
                <a:gd fmla="*/ 344 h 438" name="T1"/>
                <a:gd fmla="*/ 94 w 439" name="T2"/>
                <a:gd fmla="*/ 344 h 438" name="T3"/>
                <a:gd fmla="*/ 94 w 439" name="T4"/>
                <a:gd fmla="*/ 62 h 438" name="T5"/>
                <a:gd fmla="*/ 375 w 439" name="T6"/>
                <a:gd fmla="*/ 62 h 438" name="T7"/>
                <a:gd fmla="*/ 375 w 439" name="T8"/>
                <a:gd fmla="*/ 344 h 438" name="T9"/>
                <a:gd fmla="*/ 94 w 439" name="T10"/>
                <a:gd fmla="*/ 344 h 438" name="T11"/>
              </a:gdLst>
              <a:cxnLst>
                <a:cxn ang="0">
                  <a:pos x="T0" y="T1"/>
                </a:cxn>
                <a:cxn ang="0">
                  <a:pos x="T2" y="T3"/>
                </a:cxn>
                <a:cxn ang="0">
                  <a:pos x="T4" y="T5"/>
                </a:cxn>
                <a:cxn ang="0">
                  <a:pos x="T6" y="T7"/>
                </a:cxn>
                <a:cxn ang="0">
                  <a:pos x="T8" y="T9"/>
                </a:cxn>
                <a:cxn ang="0">
                  <a:pos x="T10" y="T11"/>
                </a:cxn>
              </a:cxnLst>
              <a:rect b="b" l="0" r="r" t="0"/>
              <a:pathLst>
                <a:path h="438" w="439">
                  <a:moveTo>
                    <a:pt x="94" y="344"/>
                  </a:moveTo>
                  <a:lnTo>
                    <a:pt x="94" y="344"/>
                  </a:lnTo>
                  <a:cubicBezTo>
                    <a:pt x="0" y="281"/>
                    <a:pt x="0" y="156"/>
                    <a:pt x="94" y="62"/>
                  </a:cubicBezTo>
                  <a:cubicBezTo>
                    <a:pt x="156" y="0"/>
                    <a:pt x="281" y="0"/>
                    <a:pt x="375" y="62"/>
                  </a:cubicBezTo>
                  <a:cubicBezTo>
                    <a:pt x="438" y="156"/>
                    <a:pt x="438" y="281"/>
                    <a:pt x="375" y="344"/>
                  </a:cubicBezTo>
                  <a:cubicBezTo>
                    <a:pt x="281" y="437"/>
                    <a:pt x="156" y="437"/>
                    <a:pt x="94" y="344"/>
                  </a:cubicBezTo>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17" name="Freeform 7"/>
            <p:cNvSpPr>
              <a:spLocks noChangeArrowheads="1"/>
            </p:cNvSpPr>
            <p:nvPr/>
          </p:nvSpPr>
          <p:spPr bwMode="auto">
            <a:xfrm>
              <a:off x="3425825" y="5872163"/>
              <a:ext cx="158750" cy="157162"/>
            </a:xfrm>
            <a:custGeom>
              <a:gdLst>
                <a:gd fmla="*/ 63 w 439" name="T0"/>
                <a:gd fmla="*/ 62 h 438" name="T1"/>
                <a:gd fmla="*/ 63 w 439" name="T2"/>
                <a:gd fmla="*/ 62 h 438" name="T3"/>
                <a:gd fmla="*/ 344 w 439" name="T4"/>
                <a:gd fmla="*/ 62 h 438" name="T5"/>
                <a:gd fmla="*/ 344 w 439" name="T6"/>
                <a:gd fmla="*/ 344 h 438" name="T7"/>
                <a:gd fmla="*/ 63 w 439" name="T8"/>
                <a:gd fmla="*/ 344 h 438" name="T9"/>
                <a:gd fmla="*/ 63 w 439" name="T10"/>
                <a:gd fmla="*/ 62 h 438" name="T11"/>
              </a:gdLst>
              <a:cxnLst>
                <a:cxn ang="0">
                  <a:pos x="T0" y="T1"/>
                </a:cxn>
                <a:cxn ang="0">
                  <a:pos x="T2" y="T3"/>
                </a:cxn>
                <a:cxn ang="0">
                  <a:pos x="T4" y="T5"/>
                </a:cxn>
                <a:cxn ang="0">
                  <a:pos x="T6" y="T7"/>
                </a:cxn>
                <a:cxn ang="0">
                  <a:pos x="T8" y="T9"/>
                </a:cxn>
                <a:cxn ang="0">
                  <a:pos x="T10" y="T11"/>
                </a:cxn>
              </a:cxnLst>
              <a:rect b="b" l="0" r="r" t="0"/>
              <a:pathLst>
                <a:path h="438" w="439">
                  <a:moveTo>
                    <a:pt x="63" y="62"/>
                  </a:moveTo>
                  <a:lnTo>
                    <a:pt x="63" y="62"/>
                  </a:lnTo>
                  <a:cubicBezTo>
                    <a:pt x="156" y="0"/>
                    <a:pt x="281" y="0"/>
                    <a:pt x="344" y="62"/>
                  </a:cubicBezTo>
                  <a:cubicBezTo>
                    <a:pt x="438" y="156"/>
                    <a:pt x="438" y="281"/>
                    <a:pt x="344" y="344"/>
                  </a:cubicBezTo>
                  <a:cubicBezTo>
                    <a:pt x="281" y="437"/>
                    <a:pt x="156" y="437"/>
                    <a:pt x="63" y="344"/>
                  </a:cubicBezTo>
                  <a:cubicBezTo>
                    <a:pt x="0" y="281"/>
                    <a:pt x="0" y="156"/>
                    <a:pt x="63" y="62"/>
                  </a:cubicBezTo>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18" name="Freeform 8"/>
            <p:cNvSpPr>
              <a:spLocks noChangeArrowheads="1"/>
            </p:cNvSpPr>
            <p:nvPr/>
          </p:nvSpPr>
          <p:spPr bwMode="auto">
            <a:xfrm>
              <a:off x="1579563" y="4027488"/>
              <a:ext cx="158750" cy="157162"/>
            </a:xfrm>
            <a:custGeom>
              <a:gdLst>
                <a:gd fmla="*/ 94 w 439" name="T0"/>
                <a:gd fmla="*/ 93 h 438" name="T1"/>
                <a:gd fmla="*/ 94 w 439" name="T2"/>
                <a:gd fmla="*/ 93 h 438" name="T3"/>
                <a:gd fmla="*/ 375 w 439" name="T4"/>
                <a:gd fmla="*/ 93 h 438" name="T5"/>
                <a:gd fmla="*/ 375 w 439" name="T6"/>
                <a:gd fmla="*/ 375 h 438" name="T7"/>
                <a:gd fmla="*/ 94 w 439" name="T8"/>
                <a:gd fmla="*/ 375 h 438" name="T9"/>
                <a:gd fmla="*/ 94 w 439" name="T10"/>
                <a:gd fmla="*/ 93 h 438" name="T11"/>
              </a:gdLst>
              <a:cxnLst>
                <a:cxn ang="0">
                  <a:pos x="T0" y="T1"/>
                </a:cxn>
                <a:cxn ang="0">
                  <a:pos x="T2" y="T3"/>
                </a:cxn>
                <a:cxn ang="0">
                  <a:pos x="T4" y="T5"/>
                </a:cxn>
                <a:cxn ang="0">
                  <a:pos x="T6" y="T7"/>
                </a:cxn>
                <a:cxn ang="0">
                  <a:pos x="T8" y="T9"/>
                </a:cxn>
                <a:cxn ang="0">
                  <a:pos x="T10" y="T11"/>
                </a:cxn>
              </a:cxnLst>
              <a:rect b="b" l="0" r="r" t="0"/>
              <a:pathLst>
                <a:path h="438" w="439">
                  <a:moveTo>
                    <a:pt x="94" y="93"/>
                  </a:moveTo>
                  <a:lnTo>
                    <a:pt x="94" y="93"/>
                  </a:lnTo>
                  <a:cubicBezTo>
                    <a:pt x="156" y="0"/>
                    <a:pt x="281" y="0"/>
                    <a:pt x="375" y="93"/>
                  </a:cubicBezTo>
                  <a:cubicBezTo>
                    <a:pt x="438" y="156"/>
                    <a:pt x="438" y="281"/>
                    <a:pt x="375" y="375"/>
                  </a:cubicBezTo>
                  <a:cubicBezTo>
                    <a:pt x="281" y="437"/>
                    <a:pt x="156" y="437"/>
                    <a:pt x="94" y="375"/>
                  </a:cubicBezTo>
                  <a:cubicBezTo>
                    <a:pt x="0" y="281"/>
                    <a:pt x="0" y="156"/>
                    <a:pt x="94" y="93"/>
                  </a:cubicBezTo>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19" name="Freeform 9"/>
            <p:cNvSpPr>
              <a:spLocks noChangeArrowheads="1"/>
            </p:cNvSpPr>
            <p:nvPr/>
          </p:nvSpPr>
          <p:spPr bwMode="auto">
            <a:xfrm>
              <a:off x="2008188" y="6153150"/>
              <a:ext cx="157162" cy="158750"/>
            </a:xfrm>
            <a:custGeom>
              <a:gdLst>
                <a:gd fmla="*/ 156 w 438" name="T0"/>
                <a:gd fmla="*/ 406 h 439" name="T1"/>
                <a:gd fmla="*/ 156 w 438" name="T2"/>
                <a:gd fmla="*/ 406 h 439" name="T3"/>
                <a:gd fmla="*/ 31 w 438" name="T4"/>
                <a:gd fmla="*/ 125 h 439" name="T5"/>
                <a:gd fmla="*/ 281 w 438" name="T6"/>
                <a:gd fmla="*/ 31 h 439" name="T7"/>
                <a:gd fmla="*/ 406 w 438" name="T8"/>
                <a:gd fmla="*/ 281 h 439" name="T9"/>
                <a:gd fmla="*/ 156 w 438" name="T10"/>
                <a:gd fmla="*/ 406 h 439" name="T11"/>
              </a:gdLst>
              <a:cxnLst>
                <a:cxn ang="0">
                  <a:pos x="T0" y="T1"/>
                </a:cxn>
                <a:cxn ang="0">
                  <a:pos x="T2" y="T3"/>
                </a:cxn>
                <a:cxn ang="0">
                  <a:pos x="T4" y="T5"/>
                </a:cxn>
                <a:cxn ang="0">
                  <a:pos x="T6" y="T7"/>
                </a:cxn>
                <a:cxn ang="0">
                  <a:pos x="T8" y="T9"/>
                </a:cxn>
                <a:cxn ang="0">
                  <a:pos x="T10" y="T11"/>
                </a:cxn>
              </a:cxnLst>
              <a:rect b="b" l="0" r="r" t="0"/>
              <a:pathLst>
                <a:path h="439" w="438">
                  <a:moveTo>
                    <a:pt x="156" y="406"/>
                  </a:moveTo>
                  <a:lnTo>
                    <a:pt x="156" y="406"/>
                  </a:lnTo>
                  <a:cubicBezTo>
                    <a:pt x="31" y="344"/>
                    <a:pt x="0" y="250"/>
                    <a:pt x="31" y="125"/>
                  </a:cubicBezTo>
                  <a:cubicBezTo>
                    <a:pt x="62" y="31"/>
                    <a:pt x="187" y="0"/>
                    <a:pt x="281" y="31"/>
                  </a:cubicBezTo>
                  <a:cubicBezTo>
                    <a:pt x="406" y="63"/>
                    <a:pt x="437" y="188"/>
                    <a:pt x="406" y="281"/>
                  </a:cubicBezTo>
                  <a:cubicBezTo>
                    <a:pt x="343" y="406"/>
                    <a:pt x="250" y="438"/>
                    <a:pt x="156" y="406"/>
                  </a:cubicBezTo>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20" name="Freeform 10"/>
            <p:cNvSpPr>
              <a:spLocks noChangeArrowheads="1"/>
            </p:cNvSpPr>
            <p:nvPr/>
          </p:nvSpPr>
          <p:spPr bwMode="auto">
            <a:xfrm>
              <a:off x="3706813" y="5445125"/>
              <a:ext cx="158750" cy="158750"/>
            </a:xfrm>
            <a:custGeom>
              <a:gdLst>
                <a:gd fmla="*/ 32 w 439" name="T0"/>
                <a:gd fmla="*/ 157 h 439" name="T1"/>
                <a:gd fmla="*/ 32 w 439" name="T2"/>
                <a:gd fmla="*/ 157 h 439" name="T3"/>
                <a:gd fmla="*/ 282 w 439" name="T4"/>
                <a:gd fmla="*/ 32 h 439" name="T5"/>
                <a:gd fmla="*/ 407 w 439" name="T6"/>
                <a:gd fmla="*/ 313 h 439" name="T7"/>
                <a:gd fmla="*/ 157 w 439" name="T8"/>
                <a:gd fmla="*/ 407 h 439" name="T9"/>
                <a:gd fmla="*/ 32 w 439" name="T10"/>
                <a:gd fmla="*/ 157 h 439" name="T11"/>
              </a:gdLst>
              <a:cxnLst>
                <a:cxn ang="0">
                  <a:pos x="T0" y="T1"/>
                </a:cxn>
                <a:cxn ang="0">
                  <a:pos x="T2" y="T3"/>
                </a:cxn>
                <a:cxn ang="0">
                  <a:pos x="T4" y="T5"/>
                </a:cxn>
                <a:cxn ang="0">
                  <a:pos x="T6" y="T7"/>
                </a:cxn>
                <a:cxn ang="0">
                  <a:pos x="T8" y="T9"/>
                </a:cxn>
                <a:cxn ang="0">
                  <a:pos x="T10" y="T11"/>
                </a:cxn>
              </a:cxnLst>
              <a:rect b="b" l="0" r="r" t="0"/>
              <a:pathLst>
                <a:path h="439" w="439">
                  <a:moveTo>
                    <a:pt x="32" y="157"/>
                  </a:moveTo>
                  <a:lnTo>
                    <a:pt x="32" y="157"/>
                  </a:lnTo>
                  <a:cubicBezTo>
                    <a:pt x="94" y="63"/>
                    <a:pt x="188" y="0"/>
                    <a:pt x="282" y="32"/>
                  </a:cubicBezTo>
                  <a:cubicBezTo>
                    <a:pt x="407" y="94"/>
                    <a:pt x="438" y="188"/>
                    <a:pt x="407" y="313"/>
                  </a:cubicBezTo>
                  <a:cubicBezTo>
                    <a:pt x="375" y="407"/>
                    <a:pt x="250" y="438"/>
                    <a:pt x="157" y="407"/>
                  </a:cubicBezTo>
                  <a:cubicBezTo>
                    <a:pt x="32" y="375"/>
                    <a:pt x="0" y="250"/>
                    <a:pt x="32" y="157"/>
                  </a:cubicBezTo>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21" name="Freeform 11"/>
            <p:cNvSpPr>
              <a:spLocks noChangeArrowheads="1"/>
            </p:cNvSpPr>
            <p:nvPr/>
          </p:nvSpPr>
          <p:spPr bwMode="auto">
            <a:xfrm>
              <a:off x="1298575" y="4443413"/>
              <a:ext cx="169863" cy="169862"/>
            </a:xfrm>
            <a:custGeom>
              <a:gdLst>
                <a:gd fmla="*/ 31 w 470" name="T0"/>
                <a:gd fmla="*/ 156 h 470" name="T1"/>
                <a:gd fmla="*/ 31 w 470" name="T2"/>
                <a:gd fmla="*/ 156 h 470" name="T3"/>
                <a:gd fmla="*/ 312 w 470" name="T4"/>
                <a:gd fmla="*/ 63 h 470" name="T5"/>
                <a:gd fmla="*/ 406 w 470" name="T6"/>
                <a:gd fmla="*/ 313 h 470" name="T7"/>
                <a:gd fmla="*/ 156 w 470" name="T8"/>
                <a:gd fmla="*/ 438 h 470" name="T9"/>
                <a:gd fmla="*/ 31 w 470" name="T10"/>
                <a:gd fmla="*/ 156 h 470" name="T11"/>
              </a:gdLst>
              <a:cxnLst>
                <a:cxn ang="0">
                  <a:pos x="T0" y="T1"/>
                </a:cxn>
                <a:cxn ang="0">
                  <a:pos x="T2" y="T3"/>
                </a:cxn>
                <a:cxn ang="0">
                  <a:pos x="T4" y="T5"/>
                </a:cxn>
                <a:cxn ang="0">
                  <a:pos x="T6" y="T7"/>
                </a:cxn>
                <a:cxn ang="0">
                  <a:pos x="T8" y="T9"/>
                </a:cxn>
                <a:cxn ang="0">
                  <a:pos x="T10" y="T11"/>
                </a:cxn>
              </a:cxnLst>
              <a:rect b="b" l="0" r="r" t="0"/>
              <a:pathLst>
                <a:path h="470" w="470">
                  <a:moveTo>
                    <a:pt x="31" y="156"/>
                  </a:moveTo>
                  <a:lnTo>
                    <a:pt x="31" y="156"/>
                  </a:lnTo>
                  <a:cubicBezTo>
                    <a:pt x="94" y="63"/>
                    <a:pt x="219" y="0"/>
                    <a:pt x="312" y="63"/>
                  </a:cubicBezTo>
                  <a:cubicBezTo>
                    <a:pt x="406" y="94"/>
                    <a:pt x="469" y="219"/>
                    <a:pt x="406" y="313"/>
                  </a:cubicBezTo>
                  <a:cubicBezTo>
                    <a:pt x="375" y="406"/>
                    <a:pt x="250" y="469"/>
                    <a:pt x="156" y="438"/>
                  </a:cubicBezTo>
                  <a:cubicBezTo>
                    <a:pt x="62" y="375"/>
                    <a:pt x="0" y="281"/>
                    <a:pt x="31" y="156"/>
                  </a:cubicBezTo>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22" name="Freeform 12"/>
            <p:cNvSpPr>
              <a:spLocks noChangeArrowheads="1"/>
            </p:cNvSpPr>
            <p:nvPr/>
          </p:nvSpPr>
          <p:spPr bwMode="auto">
            <a:xfrm>
              <a:off x="1298575" y="5445125"/>
              <a:ext cx="169863" cy="158750"/>
            </a:xfrm>
            <a:custGeom>
              <a:gdLst>
                <a:gd fmla="*/ 31 w 470" name="T0"/>
                <a:gd fmla="*/ 313 h 439" name="T1"/>
                <a:gd fmla="*/ 31 w 470" name="T2"/>
                <a:gd fmla="*/ 313 h 439" name="T3"/>
                <a:gd fmla="*/ 156 w 470" name="T4"/>
                <a:gd fmla="*/ 32 h 439" name="T5"/>
                <a:gd fmla="*/ 406 w 470" name="T6"/>
                <a:gd fmla="*/ 157 h 439" name="T7"/>
                <a:gd fmla="*/ 312 w 470" name="T8"/>
                <a:gd fmla="*/ 407 h 439" name="T9"/>
                <a:gd fmla="*/ 31 w 470" name="T10"/>
                <a:gd fmla="*/ 313 h 439" name="T11"/>
              </a:gdLst>
              <a:cxnLst>
                <a:cxn ang="0">
                  <a:pos x="T0" y="T1"/>
                </a:cxn>
                <a:cxn ang="0">
                  <a:pos x="T2" y="T3"/>
                </a:cxn>
                <a:cxn ang="0">
                  <a:pos x="T4" y="T5"/>
                </a:cxn>
                <a:cxn ang="0">
                  <a:pos x="T6" y="T7"/>
                </a:cxn>
                <a:cxn ang="0">
                  <a:pos x="T8" y="T9"/>
                </a:cxn>
                <a:cxn ang="0">
                  <a:pos x="T10" y="T11"/>
                </a:cxn>
              </a:cxnLst>
              <a:rect b="b" l="0" r="r" t="0"/>
              <a:pathLst>
                <a:path h="439" w="470">
                  <a:moveTo>
                    <a:pt x="31" y="313"/>
                  </a:moveTo>
                  <a:lnTo>
                    <a:pt x="31" y="313"/>
                  </a:lnTo>
                  <a:cubicBezTo>
                    <a:pt x="0" y="188"/>
                    <a:pt x="62" y="94"/>
                    <a:pt x="156" y="32"/>
                  </a:cubicBezTo>
                  <a:cubicBezTo>
                    <a:pt x="250" y="0"/>
                    <a:pt x="375" y="63"/>
                    <a:pt x="406" y="157"/>
                  </a:cubicBezTo>
                  <a:cubicBezTo>
                    <a:pt x="469" y="250"/>
                    <a:pt x="406" y="375"/>
                    <a:pt x="312" y="407"/>
                  </a:cubicBezTo>
                  <a:cubicBezTo>
                    <a:pt x="219" y="438"/>
                    <a:pt x="94" y="407"/>
                    <a:pt x="31" y="313"/>
                  </a:cubicBezTo>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23" name="Freeform 13"/>
            <p:cNvSpPr>
              <a:spLocks noChangeArrowheads="1"/>
            </p:cNvSpPr>
            <p:nvPr/>
          </p:nvSpPr>
          <p:spPr bwMode="auto">
            <a:xfrm>
              <a:off x="2997200" y="6153150"/>
              <a:ext cx="168275" cy="158750"/>
            </a:xfrm>
            <a:custGeom>
              <a:gdLst>
                <a:gd fmla="*/ 156 w 469" name="T0"/>
                <a:gd fmla="*/ 31 h 439" name="T1"/>
                <a:gd fmla="*/ 156 w 469" name="T2"/>
                <a:gd fmla="*/ 31 h 439" name="T3"/>
                <a:gd fmla="*/ 406 w 469" name="T4"/>
                <a:gd fmla="*/ 125 h 439" name="T5"/>
                <a:gd fmla="*/ 312 w 469" name="T6"/>
                <a:gd fmla="*/ 406 h 439" name="T7"/>
                <a:gd fmla="*/ 62 w 469" name="T8"/>
                <a:gd fmla="*/ 281 h 439" name="T9"/>
                <a:gd fmla="*/ 156 w 469" name="T10"/>
                <a:gd fmla="*/ 31 h 439" name="T11"/>
              </a:gdLst>
              <a:cxnLst>
                <a:cxn ang="0">
                  <a:pos x="T0" y="T1"/>
                </a:cxn>
                <a:cxn ang="0">
                  <a:pos x="T2" y="T3"/>
                </a:cxn>
                <a:cxn ang="0">
                  <a:pos x="T4" y="T5"/>
                </a:cxn>
                <a:cxn ang="0">
                  <a:pos x="T6" y="T7"/>
                </a:cxn>
                <a:cxn ang="0">
                  <a:pos x="T8" y="T9"/>
                </a:cxn>
                <a:cxn ang="0">
                  <a:pos x="T10" y="T11"/>
                </a:cxn>
              </a:cxnLst>
              <a:rect b="b" l="0" r="r" t="0"/>
              <a:pathLst>
                <a:path h="439" w="469">
                  <a:moveTo>
                    <a:pt x="156" y="31"/>
                  </a:moveTo>
                  <a:lnTo>
                    <a:pt x="156" y="31"/>
                  </a:lnTo>
                  <a:cubicBezTo>
                    <a:pt x="250" y="0"/>
                    <a:pt x="375" y="31"/>
                    <a:pt x="406" y="125"/>
                  </a:cubicBezTo>
                  <a:cubicBezTo>
                    <a:pt x="468" y="250"/>
                    <a:pt x="406" y="344"/>
                    <a:pt x="312" y="406"/>
                  </a:cubicBezTo>
                  <a:cubicBezTo>
                    <a:pt x="218" y="438"/>
                    <a:pt x="93" y="406"/>
                    <a:pt x="62" y="281"/>
                  </a:cubicBezTo>
                  <a:cubicBezTo>
                    <a:pt x="0" y="188"/>
                    <a:pt x="62" y="63"/>
                    <a:pt x="156" y="31"/>
                  </a:cubicBezTo>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24" name="Freeform 14"/>
            <p:cNvSpPr>
              <a:spLocks noChangeArrowheads="1"/>
            </p:cNvSpPr>
            <p:nvPr/>
          </p:nvSpPr>
          <p:spPr bwMode="auto">
            <a:xfrm>
              <a:off x="2008188" y="3746500"/>
              <a:ext cx="157162" cy="157163"/>
            </a:xfrm>
            <a:custGeom>
              <a:gdLst>
                <a:gd fmla="*/ 156 w 438" name="T0"/>
                <a:gd fmla="*/ 31 h 438" name="T1"/>
                <a:gd fmla="*/ 156 w 438" name="T2"/>
                <a:gd fmla="*/ 31 h 438" name="T3"/>
                <a:gd fmla="*/ 406 w 438" name="T4"/>
                <a:gd fmla="*/ 156 h 438" name="T5"/>
                <a:gd fmla="*/ 281 w 438" name="T6"/>
                <a:gd fmla="*/ 406 h 438" name="T7"/>
                <a:gd fmla="*/ 31 w 438" name="T8"/>
                <a:gd fmla="*/ 312 h 438" name="T9"/>
                <a:gd fmla="*/ 156 w 438" name="T10"/>
                <a:gd fmla="*/ 31 h 438" name="T11"/>
              </a:gdLst>
              <a:cxnLst>
                <a:cxn ang="0">
                  <a:pos x="T0" y="T1"/>
                </a:cxn>
                <a:cxn ang="0">
                  <a:pos x="T2" y="T3"/>
                </a:cxn>
                <a:cxn ang="0">
                  <a:pos x="T4" y="T5"/>
                </a:cxn>
                <a:cxn ang="0">
                  <a:pos x="T6" y="T7"/>
                </a:cxn>
                <a:cxn ang="0">
                  <a:pos x="T8" y="T9"/>
                </a:cxn>
                <a:cxn ang="0">
                  <a:pos x="T10" y="T11"/>
                </a:cxn>
              </a:cxnLst>
              <a:rect b="b" l="0" r="r" t="0"/>
              <a:pathLst>
                <a:path h="438" w="438">
                  <a:moveTo>
                    <a:pt x="156" y="31"/>
                  </a:moveTo>
                  <a:lnTo>
                    <a:pt x="156" y="31"/>
                  </a:lnTo>
                  <a:cubicBezTo>
                    <a:pt x="250" y="0"/>
                    <a:pt x="343" y="31"/>
                    <a:pt x="406" y="156"/>
                  </a:cubicBezTo>
                  <a:cubicBezTo>
                    <a:pt x="437" y="250"/>
                    <a:pt x="406" y="375"/>
                    <a:pt x="281" y="406"/>
                  </a:cubicBezTo>
                  <a:cubicBezTo>
                    <a:pt x="187" y="437"/>
                    <a:pt x="62" y="406"/>
                    <a:pt x="31" y="312"/>
                  </a:cubicBezTo>
                  <a:cubicBezTo>
                    <a:pt x="0" y="187"/>
                    <a:pt x="31" y="93"/>
                    <a:pt x="156" y="31"/>
                  </a:cubicBezTo>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25" name="Freeform 15"/>
            <p:cNvSpPr>
              <a:spLocks noChangeArrowheads="1"/>
            </p:cNvSpPr>
            <p:nvPr/>
          </p:nvSpPr>
          <p:spPr bwMode="auto">
            <a:xfrm>
              <a:off x="2254250" y="3679825"/>
              <a:ext cx="158750" cy="146050"/>
            </a:xfrm>
            <a:custGeom>
              <a:gdLst>
                <a:gd fmla="*/ 250 w 439" name="T0"/>
                <a:gd fmla="*/ 406 h 407" name="T1"/>
                <a:gd fmla="*/ 250 w 439" name="T2"/>
                <a:gd fmla="*/ 406 h 407" name="T3"/>
                <a:gd fmla="*/ 0 w 439" name="T4"/>
                <a:gd fmla="*/ 250 h 407" name="T5"/>
                <a:gd fmla="*/ 156 w 439" name="T6"/>
                <a:gd fmla="*/ 0 h 407" name="T7"/>
                <a:gd fmla="*/ 406 w 439" name="T8"/>
                <a:gd fmla="*/ 156 h 407" name="T9"/>
                <a:gd fmla="*/ 250 w 439" name="T10"/>
                <a:gd fmla="*/ 406 h 407" name="T11"/>
              </a:gdLst>
              <a:cxnLst>
                <a:cxn ang="0">
                  <a:pos x="T0" y="T1"/>
                </a:cxn>
                <a:cxn ang="0">
                  <a:pos x="T2" y="T3"/>
                </a:cxn>
                <a:cxn ang="0">
                  <a:pos x="T4" y="T5"/>
                </a:cxn>
                <a:cxn ang="0">
                  <a:pos x="T6" y="T7"/>
                </a:cxn>
                <a:cxn ang="0">
                  <a:pos x="T8" y="T9"/>
                </a:cxn>
                <a:cxn ang="0">
                  <a:pos x="T10" y="T11"/>
                </a:cxn>
              </a:cxnLst>
              <a:rect b="b" l="0" r="r" t="0"/>
              <a:pathLst>
                <a:path h="407" w="439">
                  <a:moveTo>
                    <a:pt x="250" y="406"/>
                  </a:moveTo>
                  <a:lnTo>
                    <a:pt x="250" y="406"/>
                  </a:lnTo>
                  <a:cubicBezTo>
                    <a:pt x="125" y="406"/>
                    <a:pt x="31" y="344"/>
                    <a:pt x="0" y="250"/>
                  </a:cubicBezTo>
                  <a:cubicBezTo>
                    <a:pt x="0" y="125"/>
                    <a:pt x="63" y="31"/>
                    <a:pt x="156" y="0"/>
                  </a:cubicBezTo>
                  <a:cubicBezTo>
                    <a:pt x="281" y="0"/>
                    <a:pt x="375" y="63"/>
                    <a:pt x="406" y="156"/>
                  </a:cubicBezTo>
                  <a:cubicBezTo>
                    <a:pt x="438" y="281"/>
                    <a:pt x="344" y="375"/>
                    <a:pt x="250" y="406"/>
                  </a:cubicBezTo>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26" name="Freeform 16"/>
            <p:cNvSpPr>
              <a:spLocks noChangeArrowheads="1"/>
            </p:cNvSpPr>
            <p:nvPr/>
          </p:nvSpPr>
          <p:spPr bwMode="auto">
            <a:xfrm>
              <a:off x="2760663" y="6221413"/>
              <a:ext cx="158750" cy="157162"/>
            </a:xfrm>
            <a:custGeom>
              <a:gdLst>
                <a:gd fmla="*/ 250 w 439" name="T0"/>
                <a:gd fmla="*/ 437 h 438" name="T1"/>
                <a:gd fmla="*/ 250 w 439" name="T2"/>
                <a:gd fmla="*/ 437 h 438" name="T3"/>
                <a:gd fmla="*/ 32 w 439" name="T4"/>
                <a:gd fmla="*/ 281 h 438" name="T5"/>
                <a:gd fmla="*/ 188 w 439" name="T6"/>
                <a:gd fmla="*/ 31 h 438" name="T7"/>
                <a:gd fmla="*/ 407 w 439" name="T8"/>
                <a:gd fmla="*/ 187 h 438" name="T9"/>
                <a:gd fmla="*/ 250 w 439" name="T10"/>
                <a:gd fmla="*/ 437 h 438" name="T11"/>
              </a:gdLst>
              <a:cxnLst>
                <a:cxn ang="0">
                  <a:pos x="T0" y="T1"/>
                </a:cxn>
                <a:cxn ang="0">
                  <a:pos x="T2" y="T3"/>
                </a:cxn>
                <a:cxn ang="0">
                  <a:pos x="T4" y="T5"/>
                </a:cxn>
                <a:cxn ang="0">
                  <a:pos x="T6" y="T7"/>
                </a:cxn>
                <a:cxn ang="0">
                  <a:pos x="T8" y="T9"/>
                </a:cxn>
                <a:cxn ang="0">
                  <a:pos x="T10" y="T11"/>
                </a:cxn>
              </a:cxnLst>
              <a:rect b="b" l="0" r="r" t="0"/>
              <a:pathLst>
                <a:path h="438" w="439">
                  <a:moveTo>
                    <a:pt x="250" y="437"/>
                  </a:moveTo>
                  <a:lnTo>
                    <a:pt x="250" y="437"/>
                  </a:lnTo>
                  <a:cubicBezTo>
                    <a:pt x="157" y="437"/>
                    <a:pt x="32" y="375"/>
                    <a:pt x="32" y="281"/>
                  </a:cubicBezTo>
                  <a:cubicBezTo>
                    <a:pt x="0" y="156"/>
                    <a:pt x="63" y="62"/>
                    <a:pt x="188" y="31"/>
                  </a:cubicBezTo>
                  <a:cubicBezTo>
                    <a:pt x="282" y="0"/>
                    <a:pt x="375" y="93"/>
                    <a:pt x="407" y="187"/>
                  </a:cubicBezTo>
                  <a:cubicBezTo>
                    <a:pt x="438" y="312"/>
                    <a:pt x="344" y="406"/>
                    <a:pt x="250" y="437"/>
                  </a:cubicBezTo>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27" name="Freeform 17"/>
            <p:cNvSpPr>
              <a:spLocks noChangeArrowheads="1"/>
            </p:cNvSpPr>
            <p:nvPr/>
          </p:nvSpPr>
          <p:spPr bwMode="auto">
            <a:xfrm>
              <a:off x="1231900" y="5208588"/>
              <a:ext cx="158750" cy="146050"/>
            </a:xfrm>
            <a:custGeom>
              <a:gdLst>
                <a:gd fmla="*/ 32 w 439" name="T0"/>
                <a:gd fmla="*/ 250 h 407" name="T1"/>
                <a:gd fmla="*/ 32 w 439" name="T2"/>
                <a:gd fmla="*/ 250 h 407" name="T3"/>
                <a:gd fmla="*/ 188 w 439" name="T4"/>
                <a:gd fmla="*/ 0 h 407" name="T5"/>
                <a:gd fmla="*/ 407 w 439" name="T6"/>
                <a:gd fmla="*/ 156 h 407" name="T7"/>
                <a:gd fmla="*/ 250 w 439" name="T8"/>
                <a:gd fmla="*/ 406 h 407" name="T9"/>
                <a:gd fmla="*/ 32 w 439" name="T10"/>
                <a:gd fmla="*/ 250 h 407" name="T11"/>
              </a:gdLst>
              <a:cxnLst>
                <a:cxn ang="0">
                  <a:pos x="T0" y="T1"/>
                </a:cxn>
                <a:cxn ang="0">
                  <a:pos x="T2" y="T3"/>
                </a:cxn>
                <a:cxn ang="0">
                  <a:pos x="T4" y="T5"/>
                </a:cxn>
                <a:cxn ang="0">
                  <a:pos x="T6" y="T7"/>
                </a:cxn>
                <a:cxn ang="0">
                  <a:pos x="T8" y="T9"/>
                </a:cxn>
                <a:cxn ang="0">
                  <a:pos x="T10" y="T11"/>
                </a:cxn>
              </a:cxnLst>
              <a:rect b="b" l="0" r="r" t="0"/>
              <a:pathLst>
                <a:path h="407" w="439">
                  <a:moveTo>
                    <a:pt x="32" y="250"/>
                  </a:moveTo>
                  <a:lnTo>
                    <a:pt x="32" y="250"/>
                  </a:lnTo>
                  <a:cubicBezTo>
                    <a:pt x="0" y="125"/>
                    <a:pt x="63" y="31"/>
                    <a:pt x="188" y="0"/>
                  </a:cubicBezTo>
                  <a:cubicBezTo>
                    <a:pt x="282" y="0"/>
                    <a:pt x="375" y="63"/>
                    <a:pt x="407" y="156"/>
                  </a:cubicBezTo>
                  <a:cubicBezTo>
                    <a:pt x="438" y="281"/>
                    <a:pt x="344" y="375"/>
                    <a:pt x="250" y="406"/>
                  </a:cubicBezTo>
                  <a:cubicBezTo>
                    <a:pt x="157" y="406"/>
                    <a:pt x="32" y="344"/>
                    <a:pt x="32" y="250"/>
                  </a:cubicBezTo>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28" name="Freeform 18"/>
            <p:cNvSpPr>
              <a:spLocks noChangeArrowheads="1"/>
            </p:cNvSpPr>
            <p:nvPr/>
          </p:nvSpPr>
          <p:spPr bwMode="auto">
            <a:xfrm>
              <a:off x="1782763" y="6029325"/>
              <a:ext cx="157162" cy="158750"/>
            </a:xfrm>
            <a:custGeom>
              <a:gdLst>
                <a:gd fmla="*/ 93 w 438" name="T0"/>
                <a:gd fmla="*/ 375 h 439" name="T1"/>
                <a:gd fmla="*/ 93 w 438" name="T2"/>
                <a:gd fmla="*/ 375 h 439" name="T3"/>
                <a:gd fmla="*/ 62 w 438" name="T4"/>
                <a:gd fmla="*/ 125 h 439" name="T5"/>
                <a:gd fmla="*/ 312 w 438" name="T6"/>
                <a:gd fmla="*/ 63 h 439" name="T7"/>
                <a:gd fmla="*/ 375 w 438" name="T8"/>
                <a:gd fmla="*/ 344 h 439" name="T9"/>
                <a:gd fmla="*/ 93 w 438" name="T10"/>
                <a:gd fmla="*/ 375 h 439" name="T11"/>
              </a:gdLst>
              <a:cxnLst>
                <a:cxn ang="0">
                  <a:pos x="T0" y="T1"/>
                </a:cxn>
                <a:cxn ang="0">
                  <a:pos x="T2" y="T3"/>
                </a:cxn>
                <a:cxn ang="0">
                  <a:pos x="T4" y="T5"/>
                </a:cxn>
                <a:cxn ang="0">
                  <a:pos x="T6" y="T7"/>
                </a:cxn>
                <a:cxn ang="0">
                  <a:pos x="T8" y="T9"/>
                </a:cxn>
                <a:cxn ang="0">
                  <a:pos x="T10" y="T11"/>
                </a:cxn>
              </a:cxnLst>
              <a:rect b="b" l="0" r="r" t="0"/>
              <a:pathLst>
                <a:path h="439" w="438">
                  <a:moveTo>
                    <a:pt x="93" y="375"/>
                  </a:moveTo>
                  <a:lnTo>
                    <a:pt x="93" y="375"/>
                  </a:lnTo>
                  <a:cubicBezTo>
                    <a:pt x="0" y="313"/>
                    <a:pt x="0" y="219"/>
                    <a:pt x="62" y="125"/>
                  </a:cubicBezTo>
                  <a:cubicBezTo>
                    <a:pt x="125" y="32"/>
                    <a:pt x="250" y="0"/>
                    <a:pt x="312" y="63"/>
                  </a:cubicBezTo>
                  <a:cubicBezTo>
                    <a:pt x="406" y="125"/>
                    <a:pt x="437" y="250"/>
                    <a:pt x="375" y="344"/>
                  </a:cubicBezTo>
                  <a:cubicBezTo>
                    <a:pt x="312" y="438"/>
                    <a:pt x="187" y="438"/>
                    <a:pt x="93" y="375"/>
                  </a:cubicBezTo>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29" name="Freeform 19"/>
            <p:cNvSpPr>
              <a:spLocks noChangeArrowheads="1"/>
            </p:cNvSpPr>
            <p:nvPr/>
          </p:nvSpPr>
          <p:spPr bwMode="auto">
            <a:xfrm>
              <a:off x="3582988" y="5670550"/>
              <a:ext cx="168275" cy="158750"/>
            </a:xfrm>
            <a:custGeom>
              <a:gdLst>
                <a:gd fmla="*/ 62 w 469" name="T0"/>
                <a:gd fmla="*/ 125 h 439" name="T1"/>
                <a:gd fmla="*/ 62 w 469" name="T2"/>
                <a:gd fmla="*/ 125 h 439" name="T3"/>
                <a:gd fmla="*/ 343 w 469" name="T4"/>
                <a:gd fmla="*/ 63 h 439" name="T5"/>
                <a:gd fmla="*/ 406 w 469" name="T6"/>
                <a:gd fmla="*/ 344 h 439" name="T7"/>
                <a:gd fmla="*/ 125 w 469" name="T8"/>
                <a:gd fmla="*/ 407 h 439" name="T9"/>
                <a:gd fmla="*/ 62 w 469" name="T10"/>
                <a:gd fmla="*/ 125 h 439" name="T11"/>
              </a:gdLst>
              <a:cxnLst>
                <a:cxn ang="0">
                  <a:pos x="T0" y="T1"/>
                </a:cxn>
                <a:cxn ang="0">
                  <a:pos x="T2" y="T3"/>
                </a:cxn>
                <a:cxn ang="0">
                  <a:pos x="T4" y="T5"/>
                </a:cxn>
                <a:cxn ang="0">
                  <a:pos x="T6" y="T7"/>
                </a:cxn>
                <a:cxn ang="0">
                  <a:pos x="T8" y="T9"/>
                </a:cxn>
                <a:cxn ang="0">
                  <a:pos x="T10" y="T11"/>
                </a:cxn>
              </a:cxnLst>
              <a:rect b="b" l="0" r="r" t="0"/>
              <a:pathLst>
                <a:path h="439" w="469">
                  <a:moveTo>
                    <a:pt x="62" y="125"/>
                  </a:moveTo>
                  <a:lnTo>
                    <a:pt x="62" y="125"/>
                  </a:lnTo>
                  <a:cubicBezTo>
                    <a:pt x="125" y="32"/>
                    <a:pt x="250" y="0"/>
                    <a:pt x="343" y="63"/>
                  </a:cubicBezTo>
                  <a:cubicBezTo>
                    <a:pt x="437" y="125"/>
                    <a:pt x="468" y="250"/>
                    <a:pt x="406" y="344"/>
                  </a:cubicBezTo>
                  <a:cubicBezTo>
                    <a:pt x="343" y="438"/>
                    <a:pt x="218" y="438"/>
                    <a:pt x="125" y="407"/>
                  </a:cubicBezTo>
                  <a:cubicBezTo>
                    <a:pt x="31" y="344"/>
                    <a:pt x="0" y="219"/>
                    <a:pt x="62" y="125"/>
                  </a:cubicBezTo>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30" name="Freeform 20"/>
            <p:cNvSpPr>
              <a:spLocks noChangeArrowheads="1"/>
            </p:cNvSpPr>
            <p:nvPr/>
          </p:nvSpPr>
          <p:spPr bwMode="auto">
            <a:xfrm>
              <a:off x="1422400" y="4219575"/>
              <a:ext cx="157163" cy="169863"/>
            </a:xfrm>
            <a:custGeom>
              <a:gdLst>
                <a:gd fmla="*/ 62 w 438" name="T0"/>
                <a:gd fmla="*/ 125 h 470" name="T1"/>
                <a:gd fmla="*/ 62 w 438" name="T2"/>
                <a:gd fmla="*/ 125 h 470" name="T3"/>
                <a:gd fmla="*/ 343 w 438" name="T4"/>
                <a:gd fmla="*/ 63 h 470" name="T5"/>
                <a:gd fmla="*/ 375 w 438" name="T6"/>
                <a:gd fmla="*/ 344 h 470" name="T7"/>
                <a:gd fmla="*/ 125 w 438" name="T8"/>
                <a:gd fmla="*/ 406 h 470" name="T9"/>
                <a:gd fmla="*/ 62 w 438" name="T10"/>
                <a:gd fmla="*/ 125 h 470" name="T11"/>
              </a:gdLst>
              <a:cxnLst>
                <a:cxn ang="0">
                  <a:pos x="T0" y="T1"/>
                </a:cxn>
                <a:cxn ang="0">
                  <a:pos x="T2" y="T3"/>
                </a:cxn>
                <a:cxn ang="0">
                  <a:pos x="T4" y="T5"/>
                </a:cxn>
                <a:cxn ang="0">
                  <a:pos x="T6" y="T7"/>
                </a:cxn>
                <a:cxn ang="0">
                  <a:pos x="T8" y="T9"/>
                </a:cxn>
                <a:cxn ang="0">
                  <a:pos x="T10" y="T11"/>
                </a:cxn>
              </a:cxnLst>
              <a:rect b="b" l="0" r="r" t="0"/>
              <a:pathLst>
                <a:path h="470" w="438">
                  <a:moveTo>
                    <a:pt x="62" y="125"/>
                  </a:moveTo>
                  <a:lnTo>
                    <a:pt x="62" y="125"/>
                  </a:lnTo>
                  <a:cubicBezTo>
                    <a:pt x="125" y="31"/>
                    <a:pt x="250" y="0"/>
                    <a:pt x="343" y="63"/>
                  </a:cubicBezTo>
                  <a:cubicBezTo>
                    <a:pt x="437" y="125"/>
                    <a:pt x="437" y="250"/>
                    <a:pt x="375" y="344"/>
                  </a:cubicBezTo>
                  <a:cubicBezTo>
                    <a:pt x="312" y="438"/>
                    <a:pt x="187" y="469"/>
                    <a:pt x="125" y="406"/>
                  </a:cubicBezTo>
                  <a:cubicBezTo>
                    <a:pt x="31" y="344"/>
                    <a:pt x="0" y="219"/>
                    <a:pt x="62" y="125"/>
                  </a:cubicBezTo>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31" name="Freeform 21"/>
            <p:cNvSpPr>
              <a:spLocks noChangeArrowheads="1"/>
            </p:cNvSpPr>
            <p:nvPr/>
          </p:nvSpPr>
          <p:spPr bwMode="auto">
            <a:xfrm>
              <a:off x="2254250" y="6221413"/>
              <a:ext cx="158750" cy="157162"/>
            </a:xfrm>
            <a:custGeom>
              <a:gdLst>
                <a:gd fmla="*/ 156 w 439" name="T0"/>
                <a:gd fmla="*/ 437 h 438" name="T1"/>
                <a:gd fmla="*/ 156 w 439" name="T2"/>
                <a:gd fmla="*/ 437 h 438" name="T3"/>
                <a:gd fmla="*/ 0 w 439" name="T4"/>
                <a:gd fmla="*/ 187 h 438" name="T5"/>
                <a:gd fmla="*/ 250 w 439" name="T6"/>
                <a:gd fmla="*/ 31 h 438" name="T7"/>
                <a:gd fmla="*/ 406 w 439" name="T8"/>
                <a:gd fmla="*/ 281 h 438" name="T9"/>
                <a:gd fmla="*/ 156 w 439" name="T10"/>
                <a:gd fmla="*/ 437 h 438" name="T11"/>
              </a:gdLst>
              <a:cxnLst>
                <a:cxn ang="0">
                  <a:pos x="T0" y="T1"/>
                </a:cxn>
                <a:cxn ang="0">
                  <a:pos x="T2" y="T3"/>
                </a:cxn>
                <a:cxn ang="0">
                  <a:pos x="T4" y="T5"/>
                </a:cxn>
                <a:cxn ang="0">
                  <a:pos x="T6" y="T7"/>
                </a:cxn>
                <a:cxn ang="0">
                  <a:pos x="T8" y="T9"/>
                </a:cxn>
                <a:cxn ang="0">
                  <a:pos x="T10" y="T11"/>
                </a:cxn>
              </a:cxnLst>
              <a:rect b="b" l="0" r="r" t="0"/>
              <a:pathLst>
                <a:path h="438" w="439">
                  <a:moveTo>
                    <a:pt x="156" y="437"/>
                  </a:moveTo>
                  <a:lnTo>
                    <a:pt x="156" y="437"/>
                  </a:lnTo>
                  <a:cubicBezTo>
                    <a:pt x="63" y="406"/>
                    <a:pt x="0" y="312"/>
                    <a:pt x="0" y="187"/>
                  </a:cubicBezTo>
                  <a:cubicBezTo>
                    <a:pt x="31" y="93"/>
                    <a:pt x="125" y="0"/>
                    <a:pt x="250" y="31"/>
                  </a:cubicBezTo>
                  <a:cubicBezTo>
                    <a:pt x="344" y="62"/>
                    <a:pt x="438" y="156"/>
                    <a:pt x="406" y="281"/>
                  </a:cubicBezTo>
                  <a:cubicBezTo>
                    <a:pt x="375" y="375"/>
                    <a:pt x="281" y="437"/>
                    <a:pt x="156" y="437"/>
                  </a:cubicBezTo>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32" name="Freeform 22"/>
            <p:cNvSpPr>
              <a:spLocks noChangeArrowheads="1"/>
            </p:cNvSpPr>
            <p:nvPr/>
          </p:nvSpPr>
          <p:spPr bwMode="auto">
            <a:xfrm>
              <a:off x="3784600" y="5208588"/>
              <a:ext cx="157163" cy="146050"/>
            </a:xfrm>
            <a:custGeom>
              <a:gdLst>
                <a:gd fmla="*/ 0 w 438" name="T0"/>
                <a:gd fmla="*/ 156 h 407" name="T1"/>
                <a:gd fmla="*/ 0 w 438" name="T2"/>
                <a:gd fmla="*/ 156 h 407" name="T3"/>
                <a:gd fmla="*/ 250 w 438" name="T4"/>
                <a:gd fmla="*/ 0 h 407" name="T5"/>
                <a:gd fmla="*/ 405 w 438" name="T6"/>
                <a:gd fmla="*/ 250 h 407" name="T7"/>
                <a:gd fmla="*/ 156 w 438" name="T8"/>
                <a:gd fmla="*/ 406 h 407" name="T9"/>
                <a:gd fmla="*/ 0 w 438" name="T10"/>
                <a:gd fmla="*/ 156 h 407" name="T11"/>
              </a:gdLst>
              <a:cxnLst>
                <a:cxn ang="0">
                  <a:pos x="T0" y="T1"/>
                </a:cxn>
                <a:cxn ang="0">
                  <a:pos x="T2" y="T3"/>
                </a:cxn>
                <a:cxn ang="0">
                  <a:pos x="T4" y="T5"/>
                </a:cxn>
                <a:cxn ang="0">
                  <a:pos x="T6" y="T7"/>
                </a:cxn>
                <a:cxn ang="0">
                  <a:pos x="T8" y="T9"/>
                </a:cxn>
                <a:cxn ang="0">
                  <a:pos x="T10" y="T11"/>
                </a:cxn>
              </a:cxnLst>
              <a:rect b="b" l="0" r="r" t="0"/>
              <a:pathLst>
                <a:path h="407" w="438">
                  <a:moveTo>
                    <a:pt x="0" y="156"/>
                  </a:moveTo>
                  <a:lnTo>
                    <a:pt x="0" y="156"/>
                  </a:lnTo>
                  <a:cubicBezTo>
                    <a:pt x="31" y="63"/>
                    <a:pt x="125" y="0"/>
                    <a:pt x="250" y="0"/>
                  </a:cubicBezTo>
                  <a:cubicBezTo>
                    <a:pt x="343" y="31"/>
                    <a:pt x="437" y="125"/>
                    <a:pt x="405" y="250"/>
                  </a:cubicBezTo>
                  <a:cubicBezTo>
                    <a:pt x="374" y="344"/>
                    <a:pt x="281" y="406"/>
                    <a:pt x="156" y="406"/>
                  </a:cubicBezTo>
                  <a:cubicBezTo>
                    <a:pt x="63" y="375"/>
                    <a:pt x="0" y="281"/>
                    <a:pt x="0" y="156"/>
                  </a:cubicBezTo>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33" name="Freeform 23"/>
            <p:cNvSpPr>
              <a:spLocks noChangeArrowheads="1"/>
            </p:cNvSpPr>
            <p:nvPr/>
          </p:nvSpPr>
          <p:spPr bwMode="auto">
            <a:xfrm>
              <a:off x="1231900" y="4692650"/>
              <a:ext cx="158750" cy="157163"/>
            </a:xfrm>
            <a:custGeom>
              <a:gdLst>
                <a:gd fmla="*/ 32 w 439" name="T0"/>
                <a:gd fmla="*/ 187 h 438" name="T1"/>
                <a:gd fmla="*/ 32 w 439" name="T2"/>
                <a:gd fmla="*/ 187 h 438" name="T3"/>
                <a:gd fmla="*/ 250 w 439" name="T4"/>
                <a:gd fmla="*/ 31 h 438" name="T5"/>
                <a:gd fmla="*/ 407 w 439" name="T6"/>
                <a:gd fmla="*/ 281 h 438" name="T7"/>
                <a:gd fmla="*/ 188 w 439" name="T8"/>
                <a:gd fmla="*/ 437 h 438" name="T9"/>
                <a:gd fmla="*/ 32 w 439" name="T10"/>
                <a:gd fmla="*/ 187 h 438" name="T11"/>
              </a:gdLst>
              <a:cxnLst>
                <a:cxn ang="0">
                  <a:pos x="T0" y="T1"/>
                </a:cxn>
                <a:cxn ang="0">
                  <a:pos x="T2" y="T3"/>
                </a:cxn>
                <a:cxn ang="0">
                  <a:pos x="T4" y="T5"/>
                </a:cxn>
                <a:cxn ang="0">
                  <a:pos x="T6" y="T7"/>
                </a:cxn>
                <a:cxn ang="0">
                  <a:pos x="T8" y="T9"/>
                </a:cxn>
                <a:cxn ang="0">
                  <a:pos x="T10" y="T11"/>
                </a:cxn>
              </a:cxnLst>
              <a:rect b="b" l="0" r="r" t="0"/>
              <a:pathLst>
                <a:path h="438" w="439">
                  <a:moveTo>
                    <a:pt x="32" y="187"/>
                  </a:moveTo>
                  <a:lnTo>
                    <a:pt x="32" y="187"/>
                  </a:lnTo>
                  <a:cubicBezTo>
                    <a:pt x="32" y="93"/>
                    <a:pt x="157" y="0"/>
                    <a:pt x="250" y="31"/>
                  </a:cubicBezTo>
                  <a:cubicBezTo>
                    <a:pt x="344" y="62"/>
                    <a:pt x="438" y="156"/>
                    <a:pt x="407" y="281"/>
                  </a:cubicBezTo>
                  <a:cubicBezTo>
                    <a:pt x="375" y="375"/>
                    <a:pt x="282" y="437"/>
                    <a:pt x="188" y="437"/>
                  </a:cubicBezTo>
                  <a:cubicBezTo>
                    <a:pt x="63" y="406"/>
                    <a:pt x="0" y="312"/>
                    <a:pt x="32" y="187"/>
                  </a:cubicBezTo>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34" name="Freeform 24"/>
            <p:cNvSpPr>
              <a:spLocks noChangeArrowheads="1"/>
            </p:cNvSpPr>
            <p:nvPr/>
          </p:nvSpPr>
          <p:spPr bwMode="auto">
            <a:xfrm>
              <a:off x="1422400" y="5670550"/>
              <a:ext cx="157163" cy="158750"/>
            </a:xfrm>
            <a:custGeom>
              <a:gdLst>
                <a:gd fmla="*/ 62 w 438" name="T0"/>
                <a:gd fmla="*/ 344 h 439" name="T1"/>
                <a:gd fmla="*/ 62 w 438" name="T2"/>
                <a:gd fmla="*/ 344 h 439" name="T3"/>
                <a:gd fmla="*/ 125 w 438" name="T4"/>
                <a:gd fmla="*/ 63 h 439" name="T5"/>
                <a:gd fmla="*/ 375 w 438" name="T6"/>
                <a:gd fmla="*/ 125 h 439" name="T7"/>
                <a:gd fmla="*/ 343 w 438" name="T8"/>
                <a:gd fmla="*/ 407 h 439" name="T9"/>
                <a:gd fmla="*/ 62 w 438" name="T10"/>
                <a:gd fmla="*/ 344 h 439" name="T11"/>
              </a:gdLst>
              <a:cxnLst>
                <a:cxn ang="0">
                  <a:pos x="T0" y="T1"/>
                </a:cxn>
                <a:cxn ang="0">
                  <a:pos x="T2" y="T3"/>
                </a:cxn>
                <a:cxn ang="0">
                  <a:pos x="T4" y="T5"/>
                </a:cxn>
                <a:cxn ang="0">
                  <a:pos x="T6" y="T7"/>
                </a:cxn>
                <a:cxn ang="0">
                  <a:pos x="T8" y="T9"/>
                </a:cxn>
                <a:cxn ang="0">
                  <a:pos x="T10" y="T11"/>
                </a:cxn>
              </a:cxnLst>
              <a:rect b="b" l="0" r="r" t="0"/>
              <a:pathLst>
                <a:path h="439" w="438">
                  <a:moveTo>
                    <a:pt x="62" y="344"/>
                  </a:moveTo>
                  <a:lnTo>
                    <a:pt x="62" y="344"/>
                  </a:lnTo>
                  <a:cubicBezTo>
                    <a:pt x="0" y="250"/>
                    <a:pt x="31" y="125"/>
                    <a:pt x="125" y="63"/>
                  </a:cubicBezTo>
                  <a:cubicBezTo>
                    <a:pt x="187" y="0"/>
                    <a:pt x="312" y="32"/>
                    <a:pt x="375" y="125"/>
                  </a:cubicBezTo>
                  <a:cubicBezTo>
                    <a:pt x="437" y="219"/>
                    <a:pt x="437" y="344"/>
                    <a:pt x="343" y="407"/>
                  </a:cubicBezTo>
                  <a:cubicBezTo>
                    <a:pt x="250" y="438"/>
                    <a:pt x="125" y="438"/>
                    <a:pt x="62" y="344"/>
                  </a:cubicBezTo>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35" name="Freeform 25"/>
            <p:cNvSpPr>
              <a:spLocks noChangeArrowheads="1"/>
            </p:cNvSpPr>
            <p:nvPr/>
          </p:nvSpPr>
          <p:spPr bwMode="auto">
            <a:xfrm>
              <a:off x="3222625" y="6029325"/>
              <a:ext cx="168275" cy="158750"/>
            </a:xfrm>
            <a:custGeom>
              <a:gdLst>
                <a:gd fmla="*/ 125 w 469" name="T0"/>
                <a:gd fmla="*/ 63 h 439" name="T1"/>
                <a:gd fmla="*/ 125 w 469" name="T2"/>
                <a:gd fmla="*/ 63 h 439" name="T3"/>
                <a:gd fmla="*/ 406 w 469" name="T4"/>
                <a:gd fmla="*/ 125 h 439" name="T5"/>
                <a:gd fmla="*/ 343 w 469" name="T6"/>
                <a:gd fmla="*/ 375 h 439" name="T7"/>
                <a:gd fmla="*/ 62 w 469" name="T8"/>
                <a:gd fmla="*/ 344 h 439" name="T9"/>
                <a:gd fmla="*/ 125 w 469" name="T10"/>
                <a:gd fmla="*/ 63 h 439" name="T11"/>
              </a:gdLst>
              <a:cxnLst>
                <a:cxn ang="0">
                  <a:pos x="T0" y="T1"/>
                </a:cxn>
                <a:cxn ang="0">
                  <a:pos x="T2" y="T3"/>
                </a:cxn>
                <a:cxn ang="0">
                  <a:pos x="T4" y="T5"/>
                </a:cxn>
                <a:cxn ang="0">
                  <a:pos x="T6" y="T7"/>
                </a:cxn>
                <a:cxn ang="0">
                  <a:pos x="T8" y="T9"/>
                </a:cxn>
                <a:cxn ang="0">
                  <a:pos x="T10" y="T11"/>
                </a:cxn>
              </a:cxnLst>
              <a:rect b="b" l="0" r="r" t="0"/>
              <a:pathLst>
                <a:path h="439" w="469">
                  <a:moveTo>
                    <a:pt x="125" y="63"/>
                  </a:moveTo>
                  <a:lnTo>
                    <a:pt x="125" y="63"/>
                  </a:lnTo>
                  <a:cubicBezTo>
                    <a:pt x="218" y="0"/>
                    <a:pt x="343" y="32"/>
                    <a:pt x="406" y="125"/>
                  </a:cubicBezTo>
                  <a:cubicBezTo>
                    <a:pt x="468" y="219"/>
                    <a:pt x="437" y="313"/>
                    <a:pt x="343" y="375"/>
                  </a:cubicBezTo>
                  <a:cubicBezTo>
                    <a:pt x="250" y="438"/>
                    <a:pt x="125" y="438"/>
                    <a:pt x="62" y="344"/>
                  </a:cubicBezTo>
                  <a:cubicBezTo>
                    <a:pt x="0" y="250"/>
                    <a:pt x="31" y="125"/>
                    <a:pt x="125" y="63"/>
                  </a:cubicBezTo>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36" name="Freeform 26"/>
            <p:cNvSpPr>
              <a:spLocks noChangeArrowheads="1"/>
            </p:cNvSpPr>
            <p:nvPr/>
          </p:nvSpPr>
          <p:spPr bwMode="auto">
            <a:xfrm>
              <a:off x="1782763" y="3870325"/>
              <a:ext cx="157162" cy="158750"/>
            </a:xfrm>
            <a:custGeom>
              <a:gdLst>
                <a:gd fmla="*/ 93 w 438" name="T0"/>
                <a:gd fmla="*/ 63 h 439" name="T1"/>
                <a:gd fmla="*/ 93 w 438" name="T2"/>
                <a:gd fmla="*/ 63 h 439" name="T3"/>
                <a:gd fmla="*/ 375 w 438" name="T4"/>
                <a:gd fmla="*/ 94 h 439" name="T5"/>
                <a:gd fmla="*/ 312 w 438" name="T6"/>
                <a:gd fmla="*/ 375 h 439" name="T7"/>
                <a:gd fmla="*/ 62 w 438" name="T8"/>
                <a:gd fmla="*/ 313 h 439" name="T9"/>
                <a:gd fmla="*/ 93 w 438" name="T10"/>
                <a:gd fmla="*/ 63 h 439" name="T11"/>
              </a:gdLst>
              <a:cxnLst>
                <a:cxn ang="0">
                  <a:pos x="T0" y="T1"/>
                </a:cxn>
                <a:cxn ang="0">
                  <a:pos x="T2" y="T3"/>
                </a:cxn>
                <a:cxn ang="0">
                  <a:pos x="T4" y="T5"/>
                </a:cxn>
                <a:cxn ang="0">
                  <a:pos x="T6" y="T7"/>
                </a:cxn>
                <a:cxn ang="0">
                  <a:pos x="T8" y="T9"/>
                </a:cxn>
                <a:cxn ang="0">
                  <a:pos x="T10" y="T11"/>
                </a:cxn>
              </a:cxnLst>
              <a:rect b="b" l="0" r="r" t="0"/>
              <a:pathLst>
                <a:path h="439" w="438">
                  <a:moveTo>
                    <a:pt x="93" y="63"/>
                  </a:moveTo>
                  <a:lnTo>
                    <a:pt x="93" y="63"/>
                  </a:lnTo>
                  <a:cubicBezTo>
                    <a:pt x="187" y="0"/>
                    <a:pt x="312" y="0"/>
                    <a:pt x="375" y="94"/>
                  </a:cubicBezTo>
                  <a:cubicBezTo>
                    <a:pt x="437" y="188"/>
                    <a:pt x="406" y="313"/>
                    <a:pt x="312" y="375"/>
                  </a:cubicBezTo>
                  <a:cubicBezTo>
                    <a:pt x="250" y="438"/>
                    <a:pt x="125" y="407"/>
                    <a:pt x="62" y="313"/>
                  </a:cubicBezTo>
                  <a:cubicBezTo>
                    <a:pt x="0" y="219"/>
                    <a:pt x="0" y="94"/>
                    <a:pt x="93" y="63"/>
                  </a:cubicBezTo>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37" name="Freeform 27"/>
            <p:cNvSpPr>
              <a:spLocks noChangeArrowheads="1"/>
            </p:cNvSpPr>
            <p:nvPr/>
          </p:nvSpPr>
          <p:spPr bwMode="auto">
            <a:xfrm>
              <a:off x="4797425" y="5973763"/>
              <a:ext cx="461963" cy="720725"/>
            </a:xfrm>
            <a:custGeom>
              <a:gdLst>
                <a:gd fmla="*/ 1219 w 1283" name="T0"/>
                <a:gd fmla="*/ 1656 h 2001" name="T1"/>
                <a:gd fmla="*/ 1219 w 1283" name="T2"/>
                <a:gd fmla="*/ 1656 h 2001" name="T3"/>
                <a:gd fmla="*/ 563 w 1283" name="T4"/>
                <a:gd fmla="*/ 1000 h 2001" name="T5"/>
                <a:gd fmla="*/ 1219 w 1283" name="T6"/>
                <a:gd fmla="*/ 344 h 2001" name="T7"/>
                <a:gd fmla="*/ 1219 w 1283" name="T8"/>
                <a:gd fmla="*/ 63 h 2001" name="T9"/>
                <a:gd fmla="*/ 938 w 1283" name="T10"/>
                <a:gd fmla="*/ 63 h 2001" name="T11"/>
                <a:gd fmla="*/ 0 w 1283" name="T12"/>
                <a:gd fmla="*/ 1000 h 2001" name="T13"/>
                <a:gd fmla="*/ 938 w 1283" name="T14"/>
                <a:gd fmla="*/ 1938 h 2001" name="T15"/>
                <a:gd fmla="*/ 1219 w 1283" name="T16"/>
                <a:gd fmla="*/ 1938 h 2001" name="T17"/>
                <a:gd fmla="*/ 1282 w 1283" name="T18"/>
                <a:gd fmla="*/ 1781 h 2001" name="T19"/>
                <a:gd fmla="*/ 1219 w 1283" name="T20"/>
                <a:gd fmla="*/ 1656 h 200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001" w="1283">
                  <a:moveTo>
                    <a:pt x="1219" y="1656"/>
                  </a:moveTo>
                  <a:lnTo>
                    <a:pt x="1219" y="1656"/>
                  </a:lnTo>
                  <a:cubicBezTo>
                    <a:pt x="563" y="1000"/>
                    <a:pt x="563" y="1000"/>
                    <a:pt x="563" y="1000"/>
                  </a:cubicBezTo>
                  <a:cubicBezTo>
                    <a:pt x="1219" y="344"/>
                    <a:pt x="1219" y="344"/>
                    <a:pt x="1219" y="344"/>
                  </a:cubicBezTo>
                  <a:cubicBezTo>
                    <a:pt x="1282" y="250"/>
                    <a:pt x="1282" y="125"/>
                    <a:pt x="1219" y="63"/>
                  </a:cubicBezTo>
                  <a:cubicBezTo>
                    <a:pt x="1157" y="0"/>
                    <a:pt x="1032" y="0"/>
                    <a:pt x="938" y="63"/>
                  </a:cubicBezTo>
                  <a:cubicBezTo>
                    <a:pt x="0" y="1000"/>
                    <a:pt x="0" y="1000"/>
                    <a:pt x="0" y="1000"/>
                  </a:cubicBezTo>
                  <a:cubicBezTo>
                    <a:pt x="938" y="1938"/>
                    <a:pt x="938" y="1938"/>
                    <a:pt x="938" y="1938"/>
                  </a:cubicBezTo>
                  <a:cubicBezTo>
                    <a:pt x="1032" y="2000"/>
                    <a:pt x="1157" y="2000"/>
                    <a:pt x="1219" y="1938"/>
                  </a:cubicBezTo>
                  <a:cubicBezTo>
                    <a:pt x="1251" y="1875"/>
                    <a:pt x="1282" y="1844"/>
                    <a:pt x="1282" y="1781"/>
                  </a:cubicBezTo>
                  <a:cubicBezTo>
                    <a:pt x="1282" y="1719"/>
                    <a:pt x="1251" y="1688"/>
                    <a:pt x="1219" y="1656"/>
                  </a:cubicBezTo>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38" name="Freeform 28"/>
            <p:cNvSpPr>
              <a:spLocks noChangeArrowheads="1"/>
            </p:cNvSpPr>
            <p:nvPr/>
          </p:nvSpPr>
          <p:spPr bwMode="auto">
            <a:xfrm>
              <a:off x="5111750" y="6254750"/>
              <a:ext cx="146050" cy="147638"/>
            </a:xfrm>
            <a:custGeom>
              <a:gdLst>
                <a:gd fmla="*/ 187 w 407" name="T0"/>
                <a:gd fmla="*/ 0 h 408" name="T1"/>
                <a:gd fmla="*/ 187 w 407" name="T2"/>
                <a:gd fmla="*/ 0 h 408" name="T3"/>
                <a:gd fmla="*/ 406 w 407" name="T4"/>
                <a:gd fmla="*/ 219 h 408" name="T5"/>
                <a:gd fmla="*/ 187 w 407" name="T6"/>
                <a:gd fmla="*/ 407 h 408" name="T7"/>
                <a:gd fmla="*/ 0 w 407" name="T8"/>
                <a:gd fmla="*/ 219 h 408" name="T9"/>
                <a:gd fmla="*/ 187 w 407" name="T10"/>
                <a:gd fmla="*/ 0 h 408" name="T11"/>
              </a:gdLst>
              <a:cxnLst>
                <a:cxn ang="0">
                  <a:pos x="T0" y="T1"/>
                </a:cxn>
                <a:cxn ang="0">
                  <a:pos x="T2" y="T3"/>
                </a:cxn>
                <a:cxn ang="0">
                  <a:pos x="T4" y="T5"/>
                </a:cxn>
                <a:cxn ang="0">
                  <a:pos x="T6" y="T7"/>
                </a:cxn>
                <a:cxn ang="0">
                  <a:pos x="T8" y="T9"/>
                </a:cxn>
                <a:cxn ang="0">
                  <a:pos x="T10" y="T11"/>
                </a:cxn>
              </a:cxnLst>
              <a:rect b="b" l="0" r="r" t="0"/>
              <a:pathLst>
                <a:path h="408" w="407">
                  <a:moveTo>
                    <a:pt x="187" y="0"/>
                  </a:moveTo>
                  <a:lnTo>
                    <a:pt x="187" y="0"/>
                  </a:lnTo>
                  <a:cubicBezTo>
                    <a:pt x="312" y="0"/>
                    <a:pt x="406" y="94"/>
                    <a:pt x="406" y="219"/>
                  </a:cubicBezTo>
                  <a:cubicBezTo>
                    <a:pt x="406" y="313"/>
                    <a:pt x="312" y="407"/>
                    <a:pt x="187" y="407"/>
                  </a:cubicBezTo>
                  <a:cubicBezTo>
                    <a:pt x="93" y="407"/>
                    <a:pt x="0" y="313"/>
                    <a:pt x="0" y="219"/>
                  </a:cubicBezTo>
                  <a:cubicBezTo>
                    <a:pt x="0" y="94"/>
                    <a:pt x="93" y="0"/>
                    <a:pt x="187" y="0"/>
                  </a:cubicBezTo>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39" name="Freeform 29"/>
            <p:cNvSpPr>
              <a:spLocks noChangeArrowheads="1"/>
            </p:cNvSpPr>
            <p:nvPr/>
          </p:nvSpPr>
          <p:spPr bwMode="auto">
            <a:xfrm>
              <a:off x="5111750" y="3657600"/>
              <a:ext cx="146050" cy="146050"/>
            </a:xfrm>
            <a:custGeom>
              <a:gdLst>
                <a:gd fmla="*/ 187 w 407" name="T0"/>
                <a:gd fmla="*/ 0 h 407" name="T1"/>
                <a:gd fmla="*/ 187 w 407" name="T2"/>
                <a:gd fmla="*/ 0 h 407" name="T3"/>
                <a:gd fmla="*/ 406 w 407" name="T4"/>
                <a:gd fmla="*/ 187 h 407" name="T5"/>
                <a:gd fmla="*/ 187 w 407" name="T6"/>
                <a:gd fmla="*/ 406 h 407" name="T7"/>
                <a:gd fmla="*/ 0 w 407" name="T8"/>
                <a:gd fmla="*/ 187 h 407" name="T9"/>
                <a:gd fmla="*/ 187 w 407" name="T10"/>
                <a:gd fmla="*/ 0 h 407" name="T11"/>
              </a:gdLst>
              <a:cxnLst>
                <a:cxn ang="0">
                  <a:pos x="T0" y="T1"/>
                </a:cxn>
                <a:cxn ang="0">
                  <a:pos x="T2" y="T3"/>
                </a:cxn>
                <a:cxn ang="0">
                  <a:pos x="T4" y="T5"/>
                </a:cxn>
                <a:cxn ang="0">
                  <a:pos x="T6" y="T7"/>
                </a:cxn>
                <a:cxn ang="0">
                  <a:pos x="T8" y="T9"/>
                </a:cxn>
                <a:cxn ang="0">
                  <a:pos x="T10" y="T11"/>
                </a:cxn>
              </a:cxnLst>
              <a:rect b="b" l="0" r="r" t="0"/>
              <a:pathLst>
                <a:path h="407" w="407">
                  <a:moveTo>
                    <a:pt x="187" y="0"/>
                  </a:moveTo>
                  <a:lnTo>
                    <a:pt x="187" y="0"/>
                  </a:lnTo>
                  <a:cubicBezTo>
                    <a:pt x="312" y="0"/>
                    <a:pt x="406" y="93"/>
                    <a:pt x="406" y="187"/>
                  </a:cubicBezTo>
                  <a:cubicBezTo>
                    <a:pt x="406" y="312"/>
                    <a:pt x="312" y="406"/>
                    <a:pt x="187" y="406"/>
                  </a:cubicBezTo>
                  <a:cubicBezTo>
                    <a:pt x="93" y="406"/>
                    <a:pt x="0" y="312"/>
                    <a:pt x="0" y="187"/>
                  </a:cubicBezTo>
                  <a:cubicBezTo>
                    <a:pt x="0" y="93"/>
                    <a:pt x="93" y="0"/>
                    <a:pt x="187" y="0"/>
                  </a:cubicBezTo>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40" name="Freeform 30"/>
            <p:cNvSpPr>
              <a:spLocks noChangeArrowheads="1"/>
            </p:cNvSpPr>
            <p:nvPr/>
          </p:nvSpPr>
          <p:spPr bwMode="auto">
            <a:xfrm>
              <a:off x="6416675" y="4962525"/>
              <a:ext cx="146050" cy="134938"/>
            </a:xfrm>
            <a:custGeom>
              <a:gdLst>
                <a:gd fmla="*/ 406 w 407" name="T0"/>
                <a:gd fmla="*/ 187 h 375" name="T1"/>
                <a:gd fmla="*/ 406 w 407" name="T2"/>
                <a:gd fmla="*/ 187 h 375" name="T3"/>
                <a:gd fmla="*/ 187 w 407" name="T4"/>
                <a:gd fmla="*/ 374 h 375" name="T5"/>
                <a:gd fmla="*/ 0 w 407" name="T6"/>
                <a:gd fmla="*/ 187 h 375" name="T7"/>
                <a:gd fmla="*/ 187 w 407" name="T8"/>
                <a:gd fmla="*/ 0 h 375" name="T9"/>
                <a:gd fmla="*/ 406 w 407" name="T10"/>
                <a:gd fmla="*/ 187 h 375" name="T11"/>
              </a:gdLst>
              <a:cxnLst>
                <a:cxn ang="0">
                  <a:pos x="T0" y="T1"/>
                </a:cxn>
                <a:cxn ang="0">
                  <a:pos x="T2" y="T3"/>
                </a:cxn>
                <a:cxn ang="0">
                  <a:pos x="T4" y="T5"/>
                </a:cxn>
                <a:cxn ang="0">
                  <a:pos x="T6" y="T7"/>
                </a:cxn>
                <a:cxn ang="0">
                  <a:pos x="T8" y="T9"/>
                </a:cxn>
                <a:cxn ang="0">
                  <a:pos x="T10" y="T11"/>
                </a:cxn>
              </a:cxnLst>
              <a:rect b="b" l="0" r="r" t="0"/>
              <a:pathLst>
                <a:path h="375" w="407">
                  <a:moveTo>
                    <a:pt x="406" y="187"/>
                  </a:moveTo>
                  <a:lnTo>
                    <a:pt x="406" y="187"/>
                  </a:lnTo>
                  <a:cubicBezTo>
                    <a:pt x="406" y="311"/>
                    <a:pt x="312" y="374"/>
                    <a:pt x="187" y="374"/>
                  </a:cubicBezTo>
                  <a:cubicBezTo>
                    <a:pt x="93" y="374"/>
                    <a:pt x="0" y="311"/>
                    <a:pt x="0" y="187"/>
                  </a:cubicBezTo>
                  <a:cubicBezTo>
                    <a:pt x="0" y="93"/>
                    <a:pt x="93" y="0"/>
                    <a:pt x="187" y="0"/>
                  </a:cubicBezTo>
                  <a:cubicBezTo>
                    <a:pt x="312" y="0"/>
                    <a:pt x="406" y="93"/>
                    <a:pt x="406" y="187"/>
                  </a:cubicBezTo>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41" name="Freeform 31"/>
            <p:cNvSpPr>
              <a:spLocks noChangeArrowheads="1"/>
            </p:cNvSpPr>
            <p:nvPr/>
          </p:nvSpPr>
          <p:spPr bwMode="auto">
            <a:xfrm>
              <a:off x="6022975" y="4027488"/>
              <a:ext cx="157163" cy="157162"/>
            </a:xfrm>
            <a:custGeom>
              <a:gdLst>
                <a:gd fmla="*/ 375 w 438" name="T0"/>
                <a:gd fmla="*/ 93 h 438" name="T1"/>
                <a:gd fmla="*/ 375 w 438" name="T2"/>
                <a:gd fmla="*/ 93 h 438" name="T3"/>
                <a:gd fmla="*/ 375 w 438" name="T4"/>
                <a:gd fmla="*/ 375 h 438" name="T5"/>
                <a:gd fmla="*/ 94 w 438" name="T6"/>
                <a:gd fmla="*/ 375 h 438" name="T7"/>
                <a:gd fmla="*/ 94 w 438" name="T8"/>
                <a:gd fmla="*/ 93 h 438" name="T9"/>
                <a:gd fmla="*/ 375 w 438" name="T10"/>
                <a:gd fmla="*/ 93 h 438" name="T11"/>
              </a:gdLst>
              <a:cxnLst>
                <a:cxn ang="0">
                  <a:pos x="T0" y="T1"/>
                </a:cxn>
                <a:cxn ang="0">
                  <a:pos x="T2" y="T3"/>
                </a:cxn>
                <a:cxn ang="0">
                  <a:pos x="T4" y="T5"/>
                </a:cxn>
                <a:cxn ang="0">
                  <a:pos x="T6" y="T7"/>
                </a:cxn>
                <a:cxn ang="0">
                  <a:pos x="T8" y="T9"/>
                </a:cxn>
                <a:cxn ang="0">
                  <a:pos x="T10" y="T11"/>
                </a:cxn>
              </a:cxnLst>
              <a:rect b="b" l="0" r="r" t="0"/>
              <a:pathLst>
                <a:path h="438" w="438">
                  <a:moveTo>
                    <a:pt x="375" y="93"/>
                  </a:moveTo>
                  <a:lnTo>
                    <a:pt x="375" y="93"/>
                  </a:lnTo>
                  <a:cubicBezTo>
                    <a:pt x="437" y="156"/>
                    <a:pt x="437" y="281"/>
                    <a:pt x="375" y="375"/>
                  </a:cubicBezTo>
                  <a:cubicBezTo>
                    <a:pt x="281" y="437"/>
                    <a:pt x="156" y="437"/>
                    <a:pt x="94" y="375"/>
                  </a:cubicBezTo>
                  <a:cubicBezTo>
                    <a:pt x="0" y="281"/>
                    <a:pt x="0" y="156"/>
                    <a:pt x="94" y="93"/>
                  </a:cubicBezTo>
                  <a:cubicBezTo>
                    <a:pt x="156" y="0"/>
                    <a:pt x="281" y="0"/>
                    <a:pt x="375" y="93"/>
                  </a:cubicBezTo>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42" name="Freeform 32"/>
            <p:cNvSpPr>
              <a:spLocks noChangeArrowheads="1"/>
            </p:cNvSpPr>
            <p:nvPr/>
          </p:nvSpPr>
          <p:spPr bwMode="auto">
            <a:xfrm>
              <a:off x="4189413" y="4027488"/>
              <a:ext cx="158750" cy="157162"/>
            </a:xfrm>
            <a:custGeom>
              <a:gdLst>
                <a:gd fmla="*/ 344 w 439" name="T0"/>
                <a:gd fmla="*/ 375 h 438" name="T1"/>
                <a:gd fmla="*/ 344 w 439" name="T2"/>
                <a:gd fmla="*/ 375 h 438" name="T3"/>
                <a:gd fmla="*/ 63 w 439" name="T4"/>
                <a:gd fmla="*/ 375 h 438" name="T5"/>
                <a:gd fmla="*/ 63 w 439" name="T6"/>
                <a:gd fmla="*/ 93 h 438" name="T7"/>
                <a:gd fmla="*/ 344 w 439" name="T8"/>
                <a:gd fmla="*/ 93 h 438" name="T9"/>
                <a:gd fmla="*/ 344 w 439" name="T10"/>
                <a:gd fmla="*/ 375 h 438" name="T11"/>
              </a:gdLst>
              <a:cxnLst>
                <a:cxn ang="0">
                  <a:pos x="T0" y="T1"/>
                </a:cxn>
                <a:cxn ang="0">
                  <a:pos x="T2" y="T3"/>
                </a:cxn>
                <a:cxn ang="0">
                  <a:pos x="T4" y="T5"/>
                </a:cxn>
                <a:cxn ang="0">
                  <a:pos x="T6" y="T7"/>
                </a:cxn>
                <a:cxn ang="0">
                  <a:pos x="T8" y="T9"/>
                </a:cxn>
                <a:cxn ang="0">
                  <a:pos x="T10" y="T11"/>
                </a:cxn>
              </a:cxnLst>
              <a:rect b="b" l="0" r="r" t="0"/>
              <a:pathLst>
                <a:path h="438" w="439">
                  <a:moveTo>
                    <a:pt x="344" y="375"/>
                  </a:moveTo>
                  <a:lnTo>
                    <a:pt x="344" y="375"/>
                  </a:lnTo>
                  <a:cubicBezTo>
                    <a:pt x="281" y="437"/>
                    <a:pt x="156" y="437"/>
                    <a:pt x="63" y="375"/>
                  </a:cubicBezTo>
                  <a:cubicBezTo>
                    <a:pt x="0" y="281"/>
                    <a:pt x="0" y="156"/>
                    <a:pt x="63" y="93"/>
                  </a:cubicBezTo>
                  <a:cubicBezTo>
                    <a:pt x="156" y="0"/>
                    <a:pt x="281" y="0"/>
                    <a:pt x="344" y="93"/>
                  </a:cubicBezTo>
                  <a:cubicBezTo>
                    <a:pt x="438" y="156"/>
                    <a:pt x="438" y="281"/>
                    <a:pt x="344" y="375"/>
                  </a:cubicBezTo>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43" name="Freeform 33"/>
            <p:cNvSpPr>
              <a:spLocks noChangeArrowheads="1"/>
            </p:cNvSpPr>
            <p:nvPr/>
          </p:nvSpPr>
          <p:spPr bwMode="auto">
            <a:xfrm>
              <a:off x="6022975" y="5872163"/>
              <a:ext cx="157163" cy="157162"/>
            </a:xfrm>
            <a:custGeom>
              <a:gdLst>
                <a:gd fmla="*/ 375 w 438" name="T0"/>
                <a:gd fmla="*/ 344 h 438" name="T1"/>
                <a:gd fmla="*/ 375 w 438" name="T2"/>
                <a:gd fmla="*/ 344 h 438" name="T3"/>
                <a:gd fmla="*/ 94 w 438" name="T4"/>
                <a:gd fmla="*/ 344 h 438" name="T5"/>
                <a:gd fmla="*/ 94 w 438" name="T6"/>
                <a:gd fmla="*/ 62 h 438" name="T7"/>
                <a:gd fmla="*/ 375 w 438" name="T8"/>
                <a:gd fmla="*/ 62 h 438" name="T9"/>
                <a:gd fmla="*/ 375 w 438" name="T10"/>
                <a:gd fmla="*/ 344 h 438" name="T11"/>
              </a:gdLst>
              <a:cxnLst>
                <a:cxn ang="0">
                  <a:pos x="T0" y="T1"/>
                </a:cxn>
                <a:cxn ang="0">
                  <a:pos x="T2" y="T3"/>
                </a:cxn>
                <a:cxn ang="0">
                  <a:pos x="T4" y="T5"/>
                </a:cxn>
                <a:cxn ang="0">
                  <a:pos x="T6" y="T7"/>
                </a:cxn>
                <a:cxn ang="0">
                  <a:pos x="T8" y="T9"/>
                </a:cxn>
                <a:cxn ang="0">
                  <a:pos x="T10" y="T11"/>
                </a:cxn>
              </a:cxnLst>
              <a:rect b="b" l="0" r="r" t="0"/>
              <a:pathLst>
                <a:path h="438" w="438">
                  <a:moveTo>
                    <a:pt x="375" y="344"/>
                  </a:moveTo>
                  <a:lnTo>
                    <a:pt x="375" y="344"/>
                  </a:lnTo>
                  <a:cubicBezTo>
                    <a:pt x="281" y="437"/>
                    <a:pt x="156" y="437"/>
                    <a:pt x="94" y="344"/>
                  </a:cubicBezTo>
                  <a:cubicBezTo>
                    <a:pt x="0" y="281"/>
                    <a:pt x="0" y="156"/>
                    <a:pt x="94" y="62"/>
                  </a:cubicBezTo>
                  <a:cubicBezTo>
                    <a:pt x="156" y="0"/>
                    <a:pt x="281" y="0"/>
                    <a:pt x="375" y="62"/>
                  </a:cubicBezTo>
                  <a:cubicBezTo>
                    <a:pt x="437" y="156"/>
                    <a:pt x="437" y="281"/>
                    <a:pt x="375" y="344"/>
                  </a:cubicBezTo>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44" name="Freeform 34"/>
            <p:cNvSpPr>
              <a:spLocks noChangeArrowheads="1"/>
            </p:cNvSpPr>
            <p:nvPr/>
          </p:nvSpPr>
          <p:spPr bwMode="auto">
            <a:xfrm>
              <a:off x="5607050" y="3746500"/>
              <a:ext cx="157163" cy="168275"/>
            </a:xfrm>
            <a:custGeom>
              <a:gdLst>
                <a:gd fmla="*/ 281 w 438" name="T0"/>
                <a:gd fmla="*/ 31 h 469" name="T1"/>
                <a:gd fmla="*/ 281 w 438" name="T2"/>
                <a:gd fmla="*/ 31 h 469" name="T3"/>
                <a:gd fmla="*/ 406 w 438" name="T4"/>
                <a:gd fmla="*/ 312 h 469" name="T5"/>
                <a:gd fmla="*/ 125 w 438" name="T6"/>
                <a:gd fmla="*/ 406 h 469" name="T7"/>
                <a:gd fmla="*/ 31 w 438" name="T8"/>
                <a:gd fmla="*/ 156 h 469" name="T9"/>
                <a:gd fmla="*/ 281 w 438" name="T10"/>
                <a:gd fmla="*/ 31 h 469" name="T11"/>
              </a:gdLst>
              <a:cxnLst>
                <a:cxn ang="0">
                  <a:pos x="T0" y="T1"/>
                </a:cxn>
                <a:cxn ang="0">
                  <a:pos x="T2" y="T3"/>
                </a:cxn>
                <a:cxn ang="0">
                  <a:pos x="T4" y="T5"/>
                </a:cxn>
                <a:cxn ang="0">
                  <a:pos x="T6" y="T7"/>
                </a:cxn>
                <a:cxn ang="0">
                  <a:pos x="T8" y="T9"/>
                </a:cxn>
                <a:cxn ang="0">
                  <a:pos x="T10" y="T11"/>
                </a:cxn>
              </a:cxnLst>
              <a:rect b="b" l="0" r="r" t="0"/>
              <a:pathLst>
                <a:path h="469" w="438">
                  <a:moveTo>
                    <a:pt x="281" y="31"/>
                  </a:moveTo>
                  <a:lnTo>
                    <a:pt x="281" y="31"/>
                  </a:lnTo>
                  <a:cubicBezTo>
                    <a:pt x="375" y="93"/>
                    <a:pt x="437" y="187"/>
                    <a:pt x="406" y="312"/>
                  </a:cubicBezTo>
                  <a:cubicBezTo>
                    <a:pt x="343" y="406"/>
                    <a:pt x="250" y="468"/>
                    <a:pt x="125" y="406"/>
                  </a:cubicBezTo>
                  <a:cubicBezTo>
                    <a:pt x="31" y="375"/>
                    <a:pt x="0" y="250"/>
                    <a:pt x="31" y="156"/>
                  </a:cubicBezTo>
                  <a:cubicBezTo>
                    <a:pt x="62" y="62"/>
                    <a:pt x="187" y="0"/>
                    <a:pt x="281" y="31"/>
                  </a:cubicBezTo>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45" name="Freeform 35"/>
            <p:cNvSpPr>
              <a:spLocks noChangeArrowheads="1"/>
            </p:cNvSpPr>
            <p:nvPr/>
          </p:nvSpPr>
          <p:spPr bwMode="auto">
            <a:xfrm>
              <a:off x="3897313" y="4456113"/>
              <a:ext cx="168275" cy="158750"/>
            </a:xfrm>
            <a:custGeom>
              <a:gdLst>
                <a:gd fmla="*/ 437 w 469" name="T0"/>
                <a:gd fmla="*/ 282 h 439" name="T1"/>
                <a:gd fmla="*/ 437 w 469" name="T2"/>
                <a:gd fmla="*/ 282 h 439" name="T3"/>
                <a:gd fmla="*/ 156 w 469" name="T4"/>
                <a:gd fmla="*/ 407 h 439" name="T5"/>
                <a:gd fmla="*/ 62 w 469" name="T6"/>
                <a:gd fmla="*/ 125 h 439" name="T7"/>
                <a:gd fmla="*/ 312 w 469" name="T8"/>
                <a:gd fmla="*/ 32 h 439" name="T9"/>
                <a:gd fmla="*/ 437 w 469" name="T10"/>
                <a:gd fmla="*/ 282 h 439" name="T11"/>
              </a:gdLst>
              <a:cxnLst>
                <a:cxn ang="0">
                  <a:pos x="T0" y="T1"/>
                </a:cxn>
                <a:cxn ang="0">
                  <a:pos x="T2" y="T3"/>
                </a:cxn>
                <a:cxn ang="0">
                  <a:pos x="T4" y="T5"/>
                </a:cxn>
                <a:cxn ang="0">
                  <a:pos x="T6" y="T7"/>
                </a:cxn>
                <a:cxn ang="0">
                  <a:pos x="T8" y="T9"/>
                </a:cxn>
                <a:cxn ang="0">
                  <a:pos x="T10" y="T11"/>
                </a:cxn>
              </a:cxnLst>
              <a:rect b="b" l="0" r="r" t="0"/>
              <a:pathLst>
                <a:path h="439" w="469">
                  <a:moveTo>
                    <a:pt x="437" y="282"/>
                  </a:moveTo>
                  <a:lnTo>
                    <a:pt x="437" y="282"/>
                  </a:lnTo>
                  <a:cubicBezTo>
                    <a:pt x="375" y="407"/>
                    <a:pt x="250" y="438"/>
                    <a:pt x="156" y="407"/>
                  </a:cubicBezTo>
                  <a:cubicBezTo>
                    <a:pt x="62" y="344"/>
                    <a:pt x="0" y="250"/>
                    <a:pt x="62" y="125"/>
                  </a:cubicBezTo>
                  <a:cubicBezTo>
                    <a:pt x="93" y="32"/>
                    <a:pt x="218" y="0"/>
                    <a:pt x="312" y="32"/>
                  </a:cubicBezTo>
                  <a:cubicBezTo>
                    <a:pt x="406" y="63"/>
                    <a:pt x="468" y="188"/>
                    <a:pt x="437" y="282"/>
                  </a:cubicBezTo>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46" name="Freeform 36"/>
            <p:cNvSpPr>
              <a:spLocks noChangeArrowheads="1"/>
            </p:cNvSpPr>
            <p:nvPr/>
          </p:nvSpPr>
          <p:spPr bwMode="auto">
            <a:xfrm>
              <a:off x="6303963" y="5445125"/>
              <a:ext cx="169862" cy="169863"/>
            </a:xfrm>
            <a:custGeom>
              <a:gdLst>
                <a:gd fmla="*/ 406 w 470" name="T0"/>
                <a:gd fmla="*/ 313 h 470" name="T1"/>
                <a:gd fmla="*/ 406 w 470" name="T2"/>
                <a:gd fmla="*/ 313 h 470" name="T3"/>
                <a:gd fmla="*/ 156 w 470" name="T4"/>
                <a:gd fmla="*/ 407 h 470" name="T5"/>
                <a:gd fmla="*/ 31 w 470" name="T6"/>
                <a:gd fmla="*/ 157 h 470" name="T7"/>
                <a:gd fmla="*/ 313 w 470" name="T8"/>
                <a:gd fmla="*/ 32 h 470" name="T9"/>
                <a:gd fmla="*/ 406 w 470" name="T10"/>
                <a:gd fmla="*/ 313 h 470" name="T11"/>
              </a:gdLst>
              <a:cxnLst>
                <a:cxn ang="0">
                  <a:pos x="T0" y="T1"/>
                </a:cxn>
                <a:cxn ang="0">
                  <a:pos x="T2" y="T3"/>
                </a:cxn>
                <a:cxn ang="0">
                  <a:pos x="T4" y="T5"/>
                </a:cxn>
                <a:cxn ang="0">
                  <a:pos x="T6" y="T7"/>
                </a:cxn>
                <a:cxn ang="0">
                  <a:pos x="T8" y="T9"/>
                </a:cxn>
                <a:cxn ang="0">
                  <a:pos x="T10" y="T11"/>
                </a:cxn>
              </a:cxnLst>
              <a:rect b="b" l="0" r="r" t="0"/>
              <a:pathLst>
                <a:path h="470" w="470">
                  <a:moveTo>
                    <a:pt x="406" y="313"/>
                  </a:moveTo>
                  <a:lnTo>
                    <a:pt x="406" y="313"/>
                  </a:lnTo>
                  <a:cubicBezTo>
                    <a:pt x="375" y="407"/>
                    <a:pt x="250" y="469"/>
                    <a:pt x="156" y="407"/>
                  </a:cubicBezTo>
                  <a:cubicBezTo>
                    <a:pt x="63" y="375"/>
                    <a:pt x="0" y="250"/>
                    <a:pt x="31" y="157"/>
                  </a:cubicBezTo>
                  <a:cubicBezTo>
                    <a:pt x="94" y="63"/>
                    <a:pt x="219" y="0"/>
                    <a:pt x="313" y="32"/>
                  </a:cubicBezTo>
                  <a:cubicBezTo>
                    <a:pt x="406" y="94"/>
                    <a:pt x="469" y="219"/>
                    <a:pt x="406" y="313"/>
                  </a:cubicBezTo>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47" name="Freeform 37"/>
            <p:cNvSpPr>
              <a:spLocks noChangeArrowheads="1"/>
            </p:cNvSpPr>
            <p:nvPr/>
          </p:nvSpPr>
          <p:spPr bwMode="auto">
            <a:xfrm>
              <a:off x="6303963" y="4456113"/>
              <a:ext cx="169862" cy="158750"/>
            </a:xfrm>
            <a:custGeom>
              <a:gdLst>
                <a:gd fmla="*/ 406 w 470" name="T0"/>
                <a:gd fmla="*/ 125 h 439" name="T1"/>
                <a:gd fmla="*/ 406 w 470" name="T2"/>
                <a:gd fmla="*/ 125 h 439" name="T3"/>
                <a:gd fmla="*/ 313 w 470" name="T4"/>
                <a:gd fmla="*/ 407 h 439" name="T5"/>
                <a:gd fmla="*/ 31 w 470" name="T6"/>
                <a:gd fmla="*/ 282 h 439" name="T7"/>
                <a:gd fmla="*/ 156 w 470" name="T8"/>
                <a:gd fmla="*/ 32 h 439" name="T9"/>
                <a:gd fmla="*/ 406 w 470" name="T10"/>
                <a:gd fmla="*/ 125 h 439" name="T11"/>
              </a:gdLst>
              <a:cxnLst>
                <a:cxn ang="0">
                  <a:pos x="T0" y="T1"/>
                </a:cxn>
                <a:cxn ang="0">
                  <a:pos x="T2" y="T3"/>
                </a:cxn>
                <a:cxn ang="0">
                  <a:pos x="T4" y="T5"/>
                </a:cxn>
                <a:cxn ang="0">
                  <a:pos x="T6" y="T7"/>
                </a:cxn>
                <a:cxn ang="0">
                  <a:pos x="T8" y="T9"/>
                </a:cxn>
                <a:cxn ang="0">
                  <a:pos x="T10" y="T11"/>
                </a:cxn>
              </a:cxnLst>
              <a:rect b="b" l="0" r="r" t="0"/>
              <a:pathLst>
                <a:path h="439" w="470">
                  <a:moveTo>
                    <a:pt x="406" y="125"/>
                  </a:moveTo>
                  <a:lnTo>
                    <a:pt x="406" y="125"/>
                  </a:lnTo>
                  <a:cubicBezTo>
                    <a:pt x="469" y="250"/>
                    <a:pt x="406" y="344"/>
                    <a:pt x="313" y="407"/>
                  </a:cubicBezTo>
                  <a:cubicBezTo>
                    <a:pt x="219" y="438"/>
                    <a:pt x="94" y="407"/>
                    <a:pt x="31" y="282"/>
                  </a:cubicBezTo>
                  <a:cubicBezTo>
                    <a:pt x="0" y="188"/>
                    <a:pt x="63" y="63"/>
                    <a:pt x="156" y="32"/>
                  </a:cubicBezTo>
                  <a:cubicBezTo>
                    <a:pt x="250" y="0"/>
                    <a:pt x="375" y="32"/>
                    <a:pt x="406" y="125"/>
                  </a:cubicBezTo>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48" name="Freeform 38"/>
            <p:cNvSpPr>
              <a:spLocks noChangeArrowheads="1"/>
            </p:cNvSpPr>
            <p:nvPr/>
          </p:nvSpPr>
          <p:spPr bwMode="auto">
            <a:xfrm>
              <a:off x="4605338" y="3746500"/>
              <a:ext cx="158750" cy="168275"/>
            </a:xfrm>
            <a:custGeom>
              <a:gdLst>
                <a:gd fmla="*/ 313 w 439" name="T0"/>
                <a:gd fmla="*/ 406 h 469" name="T1"/>
                <a:gd fmla="*/ 313 w 439" name="T2"/>
                <a:gd fmla="*/ 406 h 469" name="T3"/>
                <a:gd fmla="*/ 32 w 439" name="T4"/>
                <a:gd fmla="*/ 312 h 469" name="T5"/>
                <a:gd fmla="*/ 157 w 439" name="T6"/>
                <a:gd fmla="*/ 31 h 469" name="T7"/>
                <a:gd fmla="*/ 406 w 439" name="T8"/>
                <a:gd fmla="*/ 156 h 469" name="T9"/>
                <a:gd fmla="*/ 313 w 439" name="T10"/>
                <a:gd fmla="*/ 406 h 469" name="T11"/>
              </a:gdLst>
              <a:cxnLst>
                <a:cxn ang="0">
                  <a:pos x="T0" y="T1"/>
                </a:cxn>
                <a:cxn ang="0">
                  <a:pos x="T2" y="T3"/>
                </a:cxn>
                <a:cxn ang="0">
                  <a:pos x="T4" y="T5"/>
                </a:cxn>
                <a:cxn ang="0">
                  <a:pos x="T6" y="T7"/>
                </a:cxn>
                <a:cxn ang="0">
                  <a:pos x="T8" y="T9"/>
                </a:cxn>
                <a:cxn ang="0">
                  <a:pos x="T10" y="T11"/>
                </a:cxn>
              </a:cxnLst>
              <a:rect b="b" l="0" r="r" t="0"/>
              <a:pathLst>
                <a:path h="469" w="439">
                  <a:moveTo>
                    <a:pt x="313" y="406"/>
                  </a:moveTo>
                  <a:lnTo>
                    <a:pt x="313" y="406"/>
                  </a:lnTo>
                  <a:cubicBezTo>
                    <a:pt x="188" y="468"/>
                    <a:pt x="94" y="406"/>
                    <a:pt x="32" y="312"/>
                  </a:cubicBezTo>
                  <a:cubicBezTo>
                    <a:pt x="0" y="187"/>
                    <a:pt x="63" y="93"/>
                    <a:pt x="157" y="31"/>
                  </a:cubicBezTo>
                  <a:cubicBezTo>
                    <a:pt x="250" y="0"/>
                    <a:pt x="375" y="62"/>
                    <a:pt x="406" y="156"/>
                  </a:cubicBezTo>
                  <a:cubicBezTo>
                    <a:pt x="438" y="250"/>
                    <a:pt x="406" y="375"/>
                    <a:pt x="313" y="406"/>
                  </a:cubicBezTo>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49" name="Freeform 39"/>
            <p:cNvSpPr>
              <a:spLocks noChangeArrowheads="1"/>
            </p:cNvSpPr>
            <p:nvPr/>
          </p:nvSpPr>
          <p:spPr bwMode="auto">
            <a:xfrm>
              <a:off x="5607050" y="6153150"/>
              <a:ext cx="157163" cy="158750"/>
            </a:xfrm>
            <a:custGeom>
              <a:gdLst>
                <a:gd fmla="*/ 281 w 438" name="T0"/>
                <a:gd fmla="*/ 406 h 439" name="T1"/>
                <a:gd fmla="*/ 281 w 438" name="T2"/>
                <a:gd fmla="*/ 406 h 439" name="T3"/>
                <a:gd fmla="*/ 31 w 438" name="T4"/>
                <a:gd fmla="*/ 281 h 439" name="T5"/>
                <a:gd fmla="*/ 125 w 438" name="T6"/>
                <a:gd fmla="*/ 31 h 439" name="T7"/>
                <a:gd fmla="*/ 406 w 438" name="T8"/>
                <a:gd fmla="*/ 156 h 439" name="T9"/>
                <a:gd fmla="*/ 281 w 438" name="T10"/>
                <a:gd fmla="*/ 406 h 439" name="T11"/>
              </a:gdLst>
              <a:cxnLst>
                <a:cxn ang="0">
                  <a:pos x="T0" y="T1"/>
                </a:cxn>
                <a:cxn ang="0">
                  <a:pos x="T2" y="T3"/>
                </a:cxn>
                <a:cxn ang="0">
                  <a:pos x="T4" y="T5"/>
                </a:cxn>
                <a:cxn ang="0">
                  <a:pos x="T6" y="T7"/>
                </a:cxn>
                <a:cxn ang="0">
                  <a:pos x="T8" y="T9"/>
                </a:cxn>
                <a:cxn ang="0">
                  <a:pos x="T10" y="T11"/>
                </a:cxn>
              </a:cxnLst>
              <a:rect b="b" l="0" r="r" t="0"/>
              <a:pathLst>
                <a:path h="439" w="438">
                  <a:moveTo>
                    <a:pt x="281" y="406"/>
                  </a:moveTo>
                  <a:lnTo>
                    <a:pt x="281" y="406"/>
                  </a:lnTo>
                  <a:cubicBezTo>
                    <a:pt x="187" y="438"/>
                    <a:pt x="62" y="406"/>
                    <a:pt x="31" y="281"/>
                  </a:cubicBezTo>
                  <a:cubicBezTo>
                    <a:pt x="0" y="188"/>
                    <a:pt x="31" y="63"/>
                    <a:pt x="125" y="31"/>
                  </a:cubicBezTo>
                  <a:cubicBezTo>
                    <a:pt x="250" y="0"/>
                    <a:pt x="343" y="31"/>
                    <a:pt x="406" y="156"/>
                  </a:cubicBezTo>
                  <a:cubicBezTo>
                    <a:pt x="437" y="250"/>
                    <a:pt x="375" y="344"/>
                    <a:pt x="281" y="406"/>
                  </a:cubicBezTo>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50" name="Freeform 40"/>
            <p:cNvSpPr>
              <a:spLocks noChangeArrowheads="1"/>
            </p:cNvSpPr>
            <p:nvPr/>
          </p:nvSpPr>
          <p:spPr bwMode="auto">
            <a:xfrm>
              <a:off x="5359400" y="6232525"/>
              <a:ext cx="158750" cy="146050"/>
            </a:xfrm>
            <a:custGeom>
              <a:gdLst>
                <a:gd fmla="*/ 188 w 439" name="T0"/>
                <a:gd fmla="*/ 0 h 407" name="T1"/>
                <a:gd fmla="*/ 188 w 439" name="T2"/>
                <a:gd fmla="*/ 0 h 407" name="T3"/>
                <a:gd fmla="*/ 406 w 439" name="T4"/>
                <a:gd fmla="*/ 156 h 407" name="T5"/>
                <a:gd fmla="*/ 250 w 439" name="T6"/>
                <a:gd fmla="*/ 406 h 407" name="T7"/>
                <a:gd fmla="*/ 31 w 439" name="T8"/>
                <a:gd fmla="*/ 250 h 407" name="T9"/>
                <a:gd fmla="*/ 188 w 439" name="T10"/>
                <a:gd fmla="*/ 0 h 407" name="T11"/>
              </a:gdLst>
              <a:cxnLst>
                <a:cxn ang="0">
                  <a:pos x="T0" y="T1"/>
                </a:cxn>
                <a:cxn ang="0">
                  <a:pos x="T2" y="T3"/>
                </a:cxn>
                <a:cxn ang="0">
                  <a:pos x="T4" y="T5"/>
                </a:cxn>
                <a:cxn ang="0">
                  <a:pos x="T6" y="T7"/>
                </a:cxn>
                <a:cxn ang="0">
                  <a:pos x="T8" y="T9"/>
                </a:cxn>
                <a:cxn ang="0">
                  <a:pos x="T10" y="T11"/>
                </a:cxn>
              </a:cxnLst>
              <a:rect b="b" l="0" r="r" t="0"/>
              <a:pathLst>
                <a:path h="407" w="439">
                  <a:moveTo>
                    <a:pt x="188" y="0"/>
                  </a:moveTo>
                  <a:lnTo>
                    <a:pt x="188" y="0"/>
                  </a:lnTo>
                  <a:cubicBezTo>
                    <a:pt x="281" y="0"/>
                    <a:pt x="406" y="62"/>
                    <a:pt x="406" y="156"/>
                  </a:cubicBezTo>
                  <a:cubicBezTo>
                    <a:pt x="438" y="281"/>
                    <a:pt x="375" y="375"/>
                    <a:pt x="250" y="406"/>
                  </a:cubicBezTo>
                  <a:cubicBezTo>
                    <a:pt x="156" y="406"/>
                    <a:pt x="31" y="344"/>
                    <a:pt x="31" y="250"/>
                  </a:cubicBezTo>
                  <a:cubicBezTo>
                    <a:pt x="0" y="125"/>
                    <a:pt x="63" y="31"/>
                    <a:pt x="188" y="0"/>
                  </a:cubicBezTo>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51" name="Freeform 41"/>
            <p:cNvSpPr>
              <a:spLocks noChangeArrowheads="1"/>
            </p:cNvSpPr>
            <p:nvPr/>
          </p:nvSpPr>
          <p:spPr bwMode="auto">
            <a:xfrm>
              <a:off x="4852988" y="3679825"/>
              <a:ext cx="157162" cy="158750"/>
            </a:xfrm>
            <a:custGeom>
              <a:gdLst>
                <a:gd fmla="*/ 187 w 438" name="T0"/>
                <a:gd fmla="*/ 0 h 439" name="T1"/>
                <a:gd fmla="*/ 187 w 438" name="T2"/>
                <a:gd fmla="*/ 0 h 439" name="T3"/>
                <a:gd fmla="*/ 406 w 438" name="T4"/>
                <a:gd fmla="*/ 156 h 439" name="T5"/>
                <a:gd fmla="*/ 250 w 438" name="T6"/>
                <a:gd fmla="*/ 406 h 439" name="T7"/>
                <a:gd fmla="*/ 31 w 438" name="T8"/>
                <a:gd fmla="*/ 250 h 439" name="T9"/>
                <a:gd fmla="*/ 187 w 438" name="T10"/>
                <a:gd fmla="*/ 0 h 439" name="T11"/>
              </a:gdLst>
              <a:cxnLst>
                <a:cxn ang="0">
                  <a:pos x="T0" y="T1"/>
                </a:cxn>
                <a:cxn ang="0">
                  <a:pos x="T2" y="T3"/>
                </a:cxn>
                <a:cxn ang="0">
                  <a:pos x="T4" y="T5"/>
                </a:cxn>
                <a:cxn ang="0">
                  <a:pos x="T6" y="T7"/>
                </a:cxn>
                <a:cxn ang="0">
                  <a:pos x="T8" y="T9"/>
                </a:cxn>
                <a:cxn ang="0">
                  <a:pos x="T10" y="T11"/>
                </a:cxn>
              </a:cxnLst>
              <a:rect b="b" l="0" r="r" t="0"/>
              <a:pathLst>
                <a:path h="439" w="438">
                  <a:moveTo>
                    <a:pt x="187" y="0"/>
                  </a:moveTo>
                  <a:lnTo>
                    <a:pt x="187" y="0"/>
                  </a:lnTo>
                  <a:cubicBezTo>
                    <a:pt x="281" y="0"/>
                    <a:pt x="375" y="63"/>
                    <a:pt x="406" y="156"/>
                  </a:cubicBezTo>
                  <a:cubicBezTo>
                    <a:pt x="437" y="281"/>
                    <a:pt x="375" y="375"/>
                    <a:pt x="250" y="406"/>
                  </a:cubicBezTo>
                  <a:cubicBezTo>
                    <a:pt x="156" y="438"/>
                    <a:pt x="31" y="344"/>
                    <a:pt x="31" y="250"/>
                  </a:cubicBezTo>
                  <a:cubicBezTo>
                    <a:pt x="0" y="125"/>
                    <a:pt x="62" y="31"/>
                    <a:pt x="187" y="0"/>
                  </a:cubicBezTo>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52" name="Freeform 42"/>
            <p:cNvSpPr>
              <a:spLocks noChangeArrowheads="1"/>
            </p:cNvSpPr>
            <p:nvPr/>
          </p:nvSpPr>
          <p:spPr bwMode="auto">
            <a:xfrm>
              <a:off x="6383338" y="4703763"/>
              <a:ext cx="157162" cy="146050"/>
            </a:xfrm>
            <a:custGeom>
              <a:gdLst>
                <a:gd fmla="*/ 406 w 438" name="T0"/>
                <a:gd fmla="*/ 156 h 407" name="T1"/>
                <a:gd fmla="*/ 406 w 438" name="T2"/>
                <a:gd fmla="*/ 156 h 407" name="T3"/>
                <a:gd fmla="*/ 250 w 438" name="T4"/>
                <a:gd fmla="*/ 406 h 407" name="T5"/>
                <a:gd fmla="*/ 31 w 438" name="T6"/>
                <a:gd fmla="*/ 250 h 407" name="T7"/>
                <a:gd fmla="*/ 187 w 438" name="T8"/>
                <a:gd fmla="*/ 0 h 407" name="T9"/>
                <a:gd fmla="*/ 406 w 438" name="T10"/>
                <a:gd fmla="*/ 156 h 407" name="T11"/>
              </a:gdLst>
              <a:cxnLst>
                <a:cxn ang="0">
                  <a:pos x="T0" y="T1"/>
                </a:cxn>
                <a:cxn ang="0">
                  <a:pos x="T2" y="T3"/>
                </a:cxn>
                <a:cxn ang="0">
                  <a:pos x="T4" y="T5"/>
                </a:cxn>
                <a:cxn ang="0">
                  <a:pos x="T6" y="T7"/>
                </a:cxn>
                <a:cxn ang="0">
                  <a:pos x="T8" y="T9"/>
                </a:cxn>
                <a:cxn ang="0">
                  <a:pos x="T10" y="T11"/>
                </a:cxn>
              </a:cxnLst>
              <a:rect b="b" l="0" r="r" t="0"/>
              <a:pathLst>
                <a:path h="407" w="438">
                  <a:moveTo>
                    <a:pt x="406" y="156"/>
                  </a:moveTo>
                  <a:lnTo>
                    <a:pt x="406" y="156"/>
                  </a:lnTo>
                  <a:cubicBezTo>
                    <a:pt x="437" y="281"/>
                    <a:pt x="375" y="375"/>
                    <a:pt x="250" y="406"/>
                  </a:cubicBezTo>
                  <a:cubicBezTo>
                    <a:pt x="156" y="406"/>
                    <a:pt x="31" y="344"/>
                    <a:pt x="31" y="250"/>
                  </a:cubicBezTo>
                  <a:cubicBezTo>
                    <a:pt x="0" y="125"/>
                    <a:pt x="62" y="31"/>
                    <a:pt x="187" y="0"/>
                  </a:cubicBezTo>
                  <a:cubicBezTo>
                    <a:pt x="281" y="0"/>
                    <a:pt x="375" y="62"/>
                    <a:pt x="406" y="156"/>
                  </a:cubicBezTo>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53" name="Freeform 43"/>
            <p:cNvSpPr>
              <a:spLocks noChangeArrowheads="1"/>
            </p:cNvSpPr>
            <p:nvPr/>
          </p:nvSpPr>
          <p:spPr bwMode="auto">
            <a:xfrm>
              <a:off x="5821363" y="3870325"/>
              <a:ext cx="169862" cy="158750"/>
            </a:xfrm>
            <a:custGeom>
              <a:gdLst>
                <a:gd fmla="*/ 344 w 470" name="T0"/>
                <a:gd fmla="*/ 63 h 439" name="T1"/>
                <a:gd fmla="*/ 344 w 470" name="T2"/>
                <a:gd fmla="*/ 63 h 439" name="T3"/>
                <a:gd fmla="*/ 407 w 470" name="T4"/>
                <a:gd fmla="*/ 313 h 439" name="T5"/>
                <a:gd fmla="*/ 125 w 470" name="T6"/>
                <a:gd fmla="*/ 375 h 439" name="T7"/>
                <a:gd fmla="*/ 63 w 470" name="T8"/>
                <a:gd fmla="*/ 94 h 439" name="T9"/>
                <a:gd fmla="*/ 344 w 470" name="T10"/>
                <a:gd fmla="*/ 63 h 439" name="T11"/>
              </a:gdLst>
              <a:cxnLst>
                <a:cxn ang="0">
                  <a:pos x="T0" y="T1"/>
                </a:cxn>
                <a:cxn ang="0">
                  <a:pos x="T2" y="T3"/>
                </a:cxn>
                <a:cxn ang="0">
                  <a:pos x="T4" y="T5"/>
                </a:cxn>
                <a:cxn ang="0">
                  <a:pos x="T6" y="T7"/>
                </a:cxn>
                <a:cxn ang="0">
                  <a:pos x="T8" y="T9"/>
                </a:cxn>
                <a:cxn ang="0">
                  <a:pos x="T10" y="T11"/>
                </a:cxn>
              </a:cxnLst>
              <a:rect b="b" l="0" r="r" t="0"/>
              <a:pathLst>
                <a:path h="439" w="470">
                  <a:moveTo>
                    <a:pt x="344" y="63"/>
                  </a:moveTo>
                  <a:lnTo>
                    <a:pt x="344" y="63"/>
                  </a:lnTo>
                  <a:cubicBezTo>
                    <a:pt x="438" y="125"/>
                    <a:pt x="469" y="250"/>
                    <a:pt x="407" y="313"/>
                  </a:cubicBezTo>
                  <a:cubicBezTo>
                    <a:pt x="344" y="407"/>
                    <a:pt x="219" y="438"/>
                    <a:pt x="125" y="375"/>
                  </a:cubicBezTo>
                  <a:cubicBezTo>
                    <a:pt x="32" y="313"/>
                    <a:pt x="0" y="188"/>
                    <a:pt x="63" y="94"/>
                  </a:cubicBezTo>
                  <a:cubicBezTo>
                    <a:pt x="125" y="0"/>
                    <a:pt x="250" y="0"/>
                    <a:pt x="344" y="63"/>
                  </a:cubicBezTo>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54" name="Freeform 44"/>
            <p:cNvSpPr>
              <a:spLocks noChangeArrowheads="1"/>
            </p:cNvSpPr>
            <p:nvPr/>
          </p:nvSpPr>
          <p:spPr bwMode="auto">
            <a:xfrm>
              <a:off x="4021138" y="4230688"/>
              <a:ext cx="169862" cy="158750"/>
            </a:xfrm>
            <a:custGeom>
              <a:gdLst>
                <a:gd fmla="*/ 407 w 470" name="T0"/>
                <a:gd fmla="*/ 313 h 439" name="T1"/>
                <a:gd fmla="*/ 407 w 470" name="T2"/>
                <a:gd fmla="*/ 313 h 439" name="T3"/>
                <a:gd fmla="*/ 125 w 470" name="T4"/>
                <a:gd fmla="*/ 375 h 439" name="T5"/>
                <a:gd fmla="*/ 63 w 470" name="T6"/>
                <a:gd fmla="*/ 94 h 439" name="T7"/>
                <a:gd fmla="*/ 344 w 470" name="T8"/>
                <a:gd fmla="*/ 63 h 439" name="T9"/>
                <a:gd fmla="*/ 407 w 470" name="T10"/>
                <a:gd fmla="*/ 313 h 439" name="T11"/>
              </a:gdLst>
              <a:cxnLst>
                <a:cxn ang="0">
                  <a:pos x="T0" y="T1"/>
                </a:cxn>
                <a:cxn ang="0">
                  <a:pos x="T2" y="T3"/>
                </a:cxn>
                <a:cxn ang="0">
                  <a:pos x="T4" y="T5"/>
                </a:cxn>
                <a:cxn ang="0">
                  <a:pos x="T6" y="T7"/>
                </a:cxn>
                <a:cxn ang="0">
                  <a:pos x="T8" y="T9"/>
                </a:cxn>
                <a:cxn ang="0">
                  <a:pos x="T10" y="T11"/>
                </a:cxn>
              </a:cxnLst>
              <a:rect b="b" l="0" r="r" t="0"/>
              <a:pathLst>
                <a:path h="439" w="470">
                  <a:moveTo>
                    <a:pt x="407" y="313"/>
                  </a:moveTo>
                  <a:lnTo>
                    <a:pt x="407" y="313"/>
                  </a:lnTo>
                  <a:cubicBezTo>
                    <a:pt x="344" y="407"/>
                    <a:pt x="219" y="438"/>
                    <a:pt x="125" y="375"/>
                  </a:cubicBezTo>
                  <a:cubicBezTo>
                    <a:pt x="32" y="313"/>
                    <a:pt x="0" y="188"/>
                    <a:pt x="63" y="94"/>
                  </a:cubicBezTo>
                  <a:cubicBezTo>
                    <a:pt x="125" y="0"/>
                    <a:pt x="250" y="0"/>
                    <a:pt x="344" y="63"/>
                  </a:cubicBezTo>
                  <a:cubicBezTo>
                    <a:pt x="438" y="125"/>
                    <a:pt x="469" y="219"/>
                    <a:pt x="407" y="313"/>
                  </a:cubicBezTo>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55" name="Freeform 45"/>
            <p:cNvSpPr>
              <a:spLocks noChangeArrowheads="1"/>
            </p:cNvSpPr>
            <p:nvPr/>
          </p:nvSpPr>
          <p:spPr bwMode="auto">
            <a:xfrm>
              <a:off x="6180138" y="5670550"/>
              <a:ext cx="169862" cy="169863"/>
            </a:xfrm>
            <a:custGeom>
              <a:gdLst>
                <a:gd fmla="*/ 407 w 470" name="T0"/>
                <a:gd fmla="*/ 344 h 470" name="T1"/>
                <a:gd fmla="*/ 407 w 470" name="T2"/>
                <a:gd fmla="*/ 344 h 470" name="T3"/>
                <a:gd fmla="*/ 125 w 470" name="T4"/>
                <a:gd fmla="*/ 407 h 470" name="T5"/>
                <a:gd fmla="*/ 63 w 470" name="T6"/>
                <a:gd fmla="*/ 125 h 470" name="T7"/>
                <a:gd fmla="*/ 344 w 470" name="T8"/>
                <a:gd fmla="*/ 63 h 470" name="T9"/>
                <a:gd fmla="*/ 407 w 470" name="T10"/>
                <a:gd fmla="*/ 344 h 470" name="T11"/>
              </a:gdLst>
              <a:cxnLst>
                <a:cxn ang="0">
                  <a:pos x="T0" y="T1"/>
                </a:cxn>
                <a:cxn ang="0">
                  <a:pos x="T2" y="T3"/>
                </a:cxn>
                <a:cxn ang="0">
                  <a:pos x="T4" y="T5"/>
                </a:cxn>
                <a:cxn ang="0">
                  <a:pos x="T6" y="T7"/>
                </a:cxn>
                <a:cxn ang="0">
                  <a:pos x="T8" y="T9"/>
                </a:cxn>
                <a:cxn ang="0">
                  <a:pos x="T10" y="T11"/>
                </a:cxn>
              </a:cxnLst>
              <a:rect b="b" l="0" r="r" t="0"/>
              <a:pathLst>
                <a:path h="470" w="470">
                  <a:moveTo>
                    <a:pt x="407" y="344"/>
                  </a:moveTo>
                  <a:lnTo>
                    <a:pt x="407" y="344"/>
                  </a:lnTo>
                  <a:cubicBezTo>
                    <a:pt x="344" y="438"/>
                    <a:pt x="219" y="469"/>
                    <a:pt x="125" y="407"/>
                  </a:cubicBezTo>
                  <a:cubicBezTo>
                    <a:pt x="32" y="344"/>
                    <a:pt x="0" y="219"/>
                    <a:pt x="63" y="125"/>
                  </a:cubicBezTo>
                  <a:cubicBezTo>
                    <a:pt x="125" y="32"/>
                    <a:pt x="250" y="0"/>
                    <a:pt x="344" y="63"/>
                  </a:cubicBezTo>
                  <a:cubicBezTo>
                    <a:pt x="438" y="125"/>
                    <a:pt x="469" y="250"/>
                    <a:pt x="407" y="344"/>
                  </a:cubicBezTo>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56" name="Freeform 46"/>
            <p:cNvSpPr>
              <a:spLocks noChangeArrowheads="1"/>
            </p:cNvSpPr>
            <p:nvPr/>
          </p:nvSpPr>
          <p:spPr bwMode="auto">
            <a:xfrm>
              <a:off x="5359400" y="3679825"/>
              <a:ext cx="158750" cy="158750"/>
            </a:xfrm>
            <a:custGeom>
              <a:gdLst>
                <a:gd fmla="*/ 250 w 439" name="T0"/>
                <a:gd fmla="*/ 0 h 439" name="T1"/>
                <a:gd fmla="*/ 250 w 439" name="T2"/>
                <a:gd fmla="*/ 0 h 439" name="T3"/>
                <a:gd fmla="*/ 406 w 439" name="T4"/>
                <a:gd fmla="*/ 250 h 439" name="T5"/>
                <a:gd fmla="*/ 188 w 439" name="T6"/>
                <a:gd fmla="*/ 406 h 439" name="T7"/>
                <a:gd fmla="*/ 31 w 439" name="T8"/>
                <a:gd fmla="*/ 156 h 439" name="T9"/>
                <a:gd fmla="*/ 250 w 439" name="T10"/>
                <a:gd fmla="*/ 0 h 439" name="T11"/>
              </a:gdLst>
              <a:cxnLst>
                <a:cxn ang="0">
                  <a:pos x="T0" y="T1"/>
                </a:cxn>
                <a:cxn ang="0">
                  <a:pos x="T2" y="T3"/>
                </a:cxn>
                <a:cxn ang="0">
                  <a:pos x="T4" y="T5"/>
                </a:cxn>
                <a:cxn ang="0">
                  <a:pos x="T6" y="T7"/>
                </a:cxn>
                <a:cxn ang="0">
                  <a:pos x="T8" y="T9"/>
                </a:cxn>
                <a:cxn ang="0">
                  <a:pos x="T10" y="T11"/>
                </a:cxn>
              </a:cxnLst>
              <a:rect b="b" l="0" r="r" t="0"/>
              <a:pathLst>
                <a:path h="439" w="439">
                  <a:moveTo>
                    <a:pt x="250" y="0"/>
                  </a:moveTo>
                  <a:lnTo>
                    <a:pt x="250" y="0"/>
                  </a:lnTo>
                  <a:cubicBezTo>
                    <a:pt x="375" y="31"/>
                    <a:pt x="438" y="125"/>
                    <a:pt x="406" y="250"/>
                  </a:cubicBezTo>
                  <a:cubicBezTo>
                    <a:pt x="406" y="344"/>
                    <a:pt x="281" y="438"/>
                    <a:pt x="188" y="406"/>
                  </a:cubicBezTo>
                  <a:cubicBezTo>
                    <a:pt x="63" y="375"/>
                    <a:pt x="0" y="281"/>
                    <a:pt x="31" y="156"/>
                  </a:cubicBezTo>
                  <a:cubicBezTo>
                    <a:pt x="31" y="63"/>
                    <a:pt x="156" y="0"/>
                    <a:pt x="250" y="0"/>
                  </a:cubicBezTo>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57" name="Freeform 47"/>
            <p:cNvSpPr>
              <a:spLocks noChangeArrowheads="1"/>
            </p:cNvSpPr>
            <p:nvPr/>
          </p:nvSpPr>
          <p:spPr bwMode="auto">
            <a:xfrm>
              <a:off x="3830638" y="4703763"/>
              <a:ext cx="157162" cy="146050"/>
            </a:xfrm>
            <a:custGeom>
              <a:gdLst>
                <a:gd fmla="*/ 405 w 438" name="T0"/>
                <a:gd fmla="*/ 250 h 407" name="T1"/>
                <a:gd fmla="*/ 405 w 438" name="T2"/>
                <a:gd fmla="*/ 250 h 407" name="T3"/>
                <a:gd fmla="*/ 187 w 438" name="T4"/>
                <a:gd fmla="*/ 406 h 407" name="T5"/>
                <a:gd fmla="*/ 31 w 438" name="T6"/>
                <a:gd fmla="*/ 156 h 407" name="T7"/>
                <a:gd fmla="*/ 249 w 438" name="T8"/>
                <a:gd fmla="*/ 0 h 407" name="T9"/>
                <a:gd fmla="*/ 405 w 438" name="T10"/>
                <a:gd fmla="*/ 250 h 407" name="T11"/>
              </a:gdLst>
              <a:cxnLst>
                <a:cxn ang="0">
                  <a:pos x="T0" y="T1"/>
                </a:cxn>
                <a:cxn ang="0">
                  <a:pos x="T2" y="T3"/>
                </a:cxn>
                <a:cxn ang="0">
                  <a:pos x="T4" y="T5"/>
                </a:cxn>
                <a:cxn ang="0">
                  <a:pos x="T6" y="T7"/>
                </a:cxn>
                <a:cxn ang="0">
                  <a:pos x="T8" y="T9"/>
                </a:cxn>
                <a:cxn ang="0">
                  <a:pos x="T10" y="T11"/>
                </a:cxn>
              </a:cxnLst>
              <a:rect b="b" l="0" r="r" t="0"/>
              <a:pathLst>
                <a:path h="407" w="438">
                  <a:moveTo>
                    <a:pt x="405" y="250"/>
                  </a:moveTo>
                  <a:lnTo>
                    <a:pt x="405" y="250"/>
                  </a:lnTo>
                  <a:cubicBezTo>
                    <a:pt x="405" y="344"/>
                    <a:pt x="280" y="406"/>
                    <a:pt x="187" y="406"/>
                  </a:cubicBezTo>
                  <a:cubicBezTo>
                    <a:pt x="63" y="375"/>
                    <a:pt x="0" y="281"/>
                    <a:pt x="31" y="156"/>
                  </a:cubicBezTo>
                  <a:cubicBezTo>
                    <a:pt x="63" y="62"/>
                    <a:pt x="156" y="0"/>
                    <a:pt x="249" y="0"/>
                  </a:cubicBezTo>
                  <a:cubicBezTo>
                    <a:pt x="374" y="31"/>
                    <a:pt x="437" y="125"/>
                    <a:pt x="405" y="250"/>
                  </a:cubicBezTo>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58" name="Freeform 48"/>
            <p:cNvSpPr>
              <a:spLocks noChangeArrowheads="1"/>
            </p:cNvSpPr>
            <p:nvPr/>
          </p:nvSpPr>
          <p:spPr bwMode="auto">
            <a:xfrm>
              <a:off x="6383338" y="5208588"/>
              <a:ext cx="157162" cy="158750"/>
            </a:xfrm>
            <a:custGeom>
              <a:gdLst>
                <a:gd fmla="*/ 406 w 438" name="T0"/>
                <a:gd fmla="*/ 250 h 439" name="T1"/>
                <a:gd fmla="*/ 406 w 438" name="T2"/>
                <a:gd fmla="*/ 250 h 439" name="T3"/>
                <a:gd fmla="*/ 187 w 438" name="T4"/>
                <a:gd fmla="*/ 406 h 439" name="T5"/>
                <a:gd fmla="*/ 31 w 438" name="T6"/>
                <a:gd fmla="*/ 156 h 439" name="T7"/>
                <a:gd fmla="*/ 250 w 438" name="T8"/>
                <a:gd fmla="*/ 0 h 439" name="T9"/>
                <a:gd fmla="*/ 406 w 438" name="T10"/>
                <a:gd fmla="*/ 250 h 439" name="T11"/>
              </a:gdLst>
              <a:cxnLst>
                <a:cxn ang="0">
                  <a:pos x="T0" y="T1"/>
                </a:cxn>
                <a:cxn ang="0">
                  <a:pos x="T2" y="T3"/>
                </a:cxn>
                <a:cxn ang="0">
                  <a:pos x="T4" y="T5"/>
                </a:cxn>
                <a:cxn ang="0">
                  <a:pos x="T6" y="T7"/>
                </a:cxn>
                <a:cxn ang="0">
                  <a:pos x="T8" y="T9"/>
                </a:cxn>
                <a:cxn ang="0">
                  <a:pos x="T10" y="T11"/>
                </a:cxn>
              </a:cxnLst>
              <a:rect b="b" l="0" r="r" t="0"/>
              <a:pathLst>
                <a:path h="439" w="438">
                  <a:moveTo>
                    <a:pt x="406" y="250"/>
                  </a:moveTo>
                  <a:lnTo>
                    <a:pt x="406" y="250"/>
                  </a:lnTo>
                  <a:cubicBezTo>
                    <a:pt x="375" y="344"/>
                    <a:pt x="281" y="438"/>
                    <a:pt x="187" y="406"/>
                  </a:cubicBezTo>
                  <a:cubicBezTo>
                    <a:pt x="62" y="375"/>
                    <a:pt x="0" y="281"/>
                    <a:pt x="31" y="156"/>
                  </a:cubicBezTo>
                  <a:cubicBezTo>
                    <a:pt x="31" y="63"/>
                    <a:pt x="156" y="0"/>
                    <a:pt x="250" y="0"/>
                  </a:cubicBezTo>
                  <a:cubicBezTo>
                    <a:pt x="375" y="31"/>
                    <a:pt x="437" y="125"/>
                    <a:pt x="406" y="250"/>
                  </a:cubicBezTo>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59" name="Freeform 49"/>
            <p:cNvSpPr>
              <a:spLocks noChangeArrowheads="1"/>
            </p:cNvSpPr>
            <p:nvPr/>
          </p:nvSpPr>
          <p:spPr bwMode="auto">
            <a:xfrm>
              <a:off x="6180138" y="4230688"/>
              <a:ext cx="169862" cy="158750"/>
            </a:xfrm>
            <a:custGeom>
              <a:gdLst>
                <a:gd fmla="*/ 407 w 470" name="T0"/>
                <a:gd fmla="*/ 94 h 439" name="T1"/>
                <a:gd fmla="*/ 407 w 470" name="T2"/>
                <a:gd fmla="*/ 94 h 439" name="T3"/>
                <a:gd fmla="*/ 344 w 470" name="T4"/>
                <a:gd fmla="*/ 375 h 439" name="T5"/>
                <a:gd fmla="*/ 63 w 470" name="T6"/>
                <a:gd fmla="*/ 313 h 439" name="T7"/>
                <a:gd fmla="*/ 125 w 470" name="T8"/>
                <a:gd fmla="*/ 63 h 439" name="T9"/>
                <a:gd fmla="*/ 407 w 470" name="T10"/>
                <a:gd fmla="*/ 94 h 439" name="T11"/>
              </a:gdLst>
              <a:cxnLst>
                <a:cxn ang="0">
                  <a:pos x="T0" y="T1"/>
                </a:cxn>
                <a:cxn ang="0">
                  <a:pos x="T2" y="T3"/>
                </a:cxn>
                <a:cxn ang="0">
                  <a:pos x="T4" y="T5"/>
                </a:cxn>
                <a:cxn ang="0">
                  <a:pos x="T6" y="T7"/>
                </a:cxn>
                <a:cxn ang="0">
                  <a:pos x="T8" y="T9"/>
                </a:cxn>
                <a:cxn ang="0">
                  <a:pos x="T10" y="T11"/>
                </a:cxn>
              </a:cxnLst>
              <a:rect b="b" l="0" r="r" t="0"/>
              <a:pathLst>
                <a:path h="439" w="470">
                  <a:moveTo>
                    <a:pt x="407" y="94"/>
                  </a:moveTo>
                  <a:lnTo>
                    <a:pt x="407" y="94"/>
                  </a:lnTo>
                  <a:cubicBezTo>
                    <a:pt x="469" y="188"/>
                    <a:pt x="438" y="313"/>
                    <a:pt x="344" y="375"/>
                  </a:cubicBezTo>
                  <a:cubicBezTo>
                    <a:pt x="250" y="438"/>
                    <a:pt x="125" y="407"/>
                    <a:pt x="63" y="313"/>
                  </a:cubicBezTo>
                  <a:cubicBezTo>
                    <a:pt x="0" y="219"/>
                    <a:pt x="32" y="125"/>
                    <a:pt x="125" y="63"/>
                  </a:cubicBezTo>
                  <a:cubicBezTo>
                    <a:pt x="219" y="0"/>
                    <a:pt x="344" y="0"/>
                    <a:pt x="407" y="94"/>
                  </a:cubicBezTo>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60" name="Freeform 50"/>
            <p:cNvSpPr>
              <a:spLocks noChangeArrowheads="1"/>
            </p:cNvSpPr>
            <p:nvPr/>
          </p:nvSpPr>
          <p:spPr bwMode="auto">
            <a:xfrm>
              <a:off x="4381500" y="3870325"/>
              <a:ext cx="158750" cy="158750"/>
            </a:xfrm>
            <a:custGeom>
              <a:gdLst>
                <a:gd fmla="*/ 344 w 439" name="T0"/>
                <a:gd fmla="*/ 375 h 439" name="T1"/>
                <a:gd fmla="*/ 344 w 439" name="T2"/>
                <a:gd fmla="*/ 375 h 439" name="T3"/>
                <a:gd fmla="*/ 63 w 439" name="T4"/>
                <a:gd fmla="*/ 313 h 439" name="T5"/>
                <a:gd fmla="*/ 125 w 439" name="T6"/>
                <a:gd fmla="*/ 63 h 439" name="T7"/>
                <a:gd fmla="*/ 407 w 439" name="T8"/>
                <a:gd fmla="*/ 94 h 439" name="T9"/>
                <a:gd fmla="*/ 344 w 439" name="T10"/>
                <a:gd fmla="*/ 375 h 439" name="T11"/>
              </a:gdLst>
              <a:cxnLst>
                <a:cxn ang="0">
                  <a:pos x="T0" y="T1"/>
                </a:cxn>
                <a:cxn ang="0">
                  <a:pos x="T2" y="T3"/>
                </a:cxn>
                <a:cxn ang="0">
                  <a:pos x="T4" y="T5"/>
                </a:cxn>
                <a:cxn ang="0">
                  <a:pos x="T6" y="T7"/>
                </a:cxn>
                <a:cxn ang="0">
                  <a:pos x="T8" y="T9"/>
                </a:cxn>
                <a:cxn ang="0">
                  <a:pos x="T10" y="T11"/>
                </a:cxn>
              </a:cxnLst>
              <a:rect b="b" l="0" r="r" t="0"/>
              <a:pathLst>
                <a:path h="439" w="439">
                  <a:moveTo>
                    <a:pt x="344" y="375"/>
                  </a:moveTo>
                  <a:lnTo>
                    <a:pt x="344" y="375"/>
                  </a:lnTo>
                  <a:cubicBezTo>
                    <a:pt x="250" y="438"/>
                    <a:pt x="125" y="407"/>
                    <a:pt x="63" y="313"/>
                  </a:cubicBezTo>
                  <a:cubicBezTo>
                    <a:pt x="0" y="250"/>
                    <a:pt x="32" y="125"/>
                    <a:pt x="125" y="63"/>
                  </a:cubicBezTo>
                  <a:cubicBezTo>
                    <a:pt x="219" y="0"/>
                    <a:pt x="344" y="0"/>
                    <a:pt x="407" y="94"/>
                  </a:cubicBezTo>
                  <a:cubicBezTo>
                    <a:pt x="438" y="188"/>
                    <a:pt x="438" y="313"/>
                    <a:pt x="344" y="375"/>
                  </a:cubicBezTo>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61" name="Freeform 51"/>
            <p:cNvSpPr>
              <a:spLocks noChangeArrowheads="1"/>
            </p:cNvSpPr>
            <p:nvPr/>
          </p:nvSpPr>
          <p:spPr bwMode="auto">
            <a:xfrm>
              <a:off x="5821363" y="6029325"/>
              <a:ext cx="169862" cy="169863"/>
            </a:xfrm>
            <a:custGeom>
              <a:gdLst>
                <a:gd fmla="*/ 344 w 470" name="T0"/>
                <a:gd fmla="*/ 407 h 470" name="T1"/>
                <a:gd fmla="*/ 344 w 470" name="T2"/>
                <a:gd fmla="*/ 407 h 470" name="T3"/>
                <a:gd fmla="*/ 63 w 470" name="T4"/>
                <a:gd fmla="*/ 344 h 470" name="T5"/>
                <a:gd fmla="*/ 125 w 470" name="T6"/>
                <a:gd fmla="*/ 63 h 470" name="T7"/>
                <a:gd fmla="*/ 407 w 470" name="T8"/>
                <a:gd fmla="*/ 125 h 470" name="T9"/>
                <a:gd fmla="*/ 344 w 470" name="T10"/>
                <a:gd fmla="*/ 407 h 470" name="T11"/>
              </a:gdLst>
              <a:cxnLst>
                <a:cxn ang="0">
                  <a:pos x="T0" y="T1"/>
                </a:cxn>
                <a:cxn ang="0">
                  <a:pos x="T2" y="T3"/>
                </a:cxn>
                <a:cxn ang="0">
                  <a:pos x="T4" y="T5"/>
                </a:cxn>
                <a:cxn ang="0">
                  <a:pos x="T6" y="T7"/>
                </a:cxn>
                <a:cxn ang="0">
                  <a:pos x="T8" y="T9"/>
                </a:cxn>
                <a:cxn ang="0">
                  <a:pos x="T10" y="T11"/>
                </a:cxn>
              </a:cxnLst>
              <a:rect b="b" l="0" r="r" t="0"/>
              <a:pathLst>
                <a:path h="470" w="470">
                  <a:moveTo>
                    <a:pt x="344" y="407"/>
                  </a:moveTo>
                  <a:lnTo>
                    <a:pt x="344" y="407"/>
                  </a:lnTo>
                  <a:cubicBezTo>
                    <a:pt x="250" y="469"/>
                    <a:pt x="125" y="438"/>
                    <a:pt x="63" y="344"/>
                  </a:cubicBezTo>
                  <a:cubicBezTo>
                    <a:pt x="0" y="250"/>
                    <a:pt x="32" y="125"/>
                    <a:pt x="125" y="63"/>
                  </a:cubicBezTo>
                  <a:cubicBezTo>
                    <a:pt x="219" y="0"/>
                    <a:pt x="344" y="32"/>
                    <a:pt x="407" y="125"/>
                  </a:cubicBezTo>
                  <a:cubicBezTo>
                    <a:pt x="469" y="219"/>
                    <a:pt x="438" y="344"/>
                    <a:pt x="344" y="407"/>
                  </a:cubicBezTo>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grpSp>
      <p:sp>
        <p:nvSpPr>
          <p:cNvPr id="62" name="Oval 140"/>
          <p:cNvSpPr/>
          <p:nvPr/>
        </p:nvSpPr>
        <p:spPr>
          <a:xfrm>
            <a:off x="8570950" y="4982295"/>
            <a:ext cx="727775" cy="72777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43600">
              <a:defRPr/>
            </a:pPr>
            <a:endParaRPr lang="en-US" sz="1075">
              <a:latin typeface="Open Sans Light"/>
            </a:endParaRPr>
          </a:p>
        </p:txBody>
      </p:sp>
      <p:sp>
        <p:nvSpPr>
          <p:cNvPr id="63" name="Oval 146"/>
          <p:cNvSpPr/>
          <p:nvPr/>
        </p:nvSpPr>
        <p:spPr>
          <a:xfrm>
            <a:off x="7736826" y="2626753"/>
            <a:ext cx="727775" cy="727775"/>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43600">
              <a:defRPr/>
            </a:pPr>
            <a:endParaRPr lang="en-US" sz="1075">
              <a:latin typeface="Open Sans Light"/>
            </a:endParaRPr>
          </a:p>
        </p:txBody>
      </p:sp>
      <p:sp>
        <p:nvSpPr>
          <p:cNvPr id="64" name="Title 20"/>
          <p:cNvSpPr txBox="1"/>
          <p:nvPr/>
        </p:nvSpPr>
        <p:spPr bwMode="auto">
          <a:xfrm>
            <a:off x="540833" y="2468476"/>
            <a:ext cx="525473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121911" rIns="121911" tIns="0">
            <a:spAutoFit/>
          </a:bodyPr>
          <a:lstStyle>
            <a:lvl1pPr defTabSz="457200">
              <a:defRPr sz="4300">
                <a:solidFill>
                  <a:schemeClr val="tx1"/>
                </a:solidFill>
                <a:latin charset="0" pitchFamily="34" typeface="Calibri"/>
                <a:ea charset="-128" panose="020b0600070205080204" pitchFamily="34" typeface="MS PGothic"/>
              </a:defRPr>
            </a:lvl1pPr>
            <a:lvl2pPr defTabSz="457200" indent="-285750" marL="742950">
              <a:defRPr sz="4300">
                <a:solidFill>
                  <a:schemeClr val="tx1"/>
                </a:solidFill>
                <a:latin charset="0" pitchFamily="34" typeface="Calibri"/>
                <a:ea charset="-128" panose="020b0600070205080204" pitchFamily="34" typeface="MS PGothic"/>
              </a:defRPr>
            </a:lvl2pPr>
            <a:lvl3pPr defTabSz="457200" indent="-228600" marL="1143000">
              <a:defRPr sz="4300">
                <a:solidFill>
                  <a:schemeClr val="tx1"/>
                </a:solidFill>
                <a:latin charset="0" pitchFamily="34" typeface="Calibri"/>
                <a:ea charset="-128" panose="020b0600070205080204" pitchFamily="34" typeface="MS PGothic"/>
              </a:defRPr>
            </a:lvl3pPr>
            <a:lvl4pPr defTabSz="457200" indent="-228600" marL="1600200">
              <a:defRPr sz="4300">
                <a:solidFill>
                  <a:schemeClr val="tx1"/>
                </a:solidFill>
                <a:latin charset="0" pitchFamily="34" typeface="Calibri"/>
                <a:ea charset="-128" panose="020b0600070205080204" pitchFamily="34" typeface="MS PGothic"/>
              </a:defRPr>
            </a:lvl4pPr>
            <a:lvl5pPr defTabSz="457200" indent="-228600" marL="2057400">
              <a:defRPr sz="4300">
                <a:solidFill>
                  <a:schemeClr val="tx1"/>
                </a:solidFill>
                <a:latin charset="0" pitchFamily="34" typeface="Calibri"/>
                <a:ea charset="-128" panose="020b0600070205080204" pitchFamily="34" typeface="MS PGothic"/>
              </a:defRPr>
            </a:lvl5pPr>
            <a:lvl6pPr defTabSz="457200" fontAlgn="base" indent="-228600" marL="2514600">
              <a:spcBef>
                <a:spcPct val="0"/>
              </a:spcBef>
              <a:spcAft>
                <a:spcPct val="0"/>
              </a:spcAft>
              <a:defRPr sz="4300">
                <a:solidFill>
                  <a:schemeClr val="tx1"/>
                </a:solidFill>
                <a:latin charset="0" pitchFamily="34" typeface="Calibri"/>
                <a:ea charset="-128" panose="020b0600070205080204" pitchFamily="34" typeface="MS PGothic"/>
              </a:defRPr>
            </a:lvl6pPr>
            <a:lvl7pPr defTabSz="457200" fontAlgn="base" indent="-228600" marL="2971800">
              <a:spcBef>
                <a:spcPct val="0"/>
              </a:spcBef>
              <a:spcAft>
                <a:spcPct val="0"/>
              </a:spcAft>
              <a:defRPr sz="4300">
                <a:solidFill>
                  <a:schemeClr val="tx1"/>
                </a:solidFill>
                <a:latin charset="0" pitchFamily="34" typeface="Calibri"/>
                <a:ea charset="-128" panose="020b0600070205080204" pitchFamily="34" typeface="MS PGothic"/>
              </a:defRPr>
            </a:lvl7pPr>
            <a:lvl8pPr defTabSz="457200" fontAlgn="base" indent="-228600" marL="3429000">
              <a:spcBef>
                <a:spcPct val="0"/>
              </a:spcBef>
              <a:spcAft>
                <a:spcPct val="0"/>
              </a:spcAft>
              <a:defRPr sz="4300">
                <a:solidFill>
                  <a:schemeClr val="tx1"/>
                </a:solidFill>
                <a:latin charset="0" pitchFamily="34" typeface="Calibri"/>
                <a:ea charset="-128" panose="020b0600070205080204" pitchFamily="34" typeface="MS PGothic"/>
              </a:defRPr>
            </a:lvl8pPr>
            <a:lvl9pPr defTabSz="457200" fontAlgn="base" indent="-228600" marL="3886200">
              <a:spcBef>
                <a:spcPct val="0"/>
              </a:spcBef>
              <a:spcAft>
                <a:spcPct val="0"/>
              </a:spcAft>
              <a:defRPr sz="4300">
                <a:solidFill>
                  <a:schemeClr val="tx1"/>
                </a:solidFill>
                <a:latin charset="0" pitchFamily="34" typeface="Calibri"/>
                <a:ea charset="-128" panose="020b0600070205080204" pitchFamily="34" typeface="MS PGothic"/>
              </a:defRPr>
            </a:lvl9pPr>
          </a:lstStyle>
          <a:p>
            <a:pPr defTabSz="878011">
              <a:defRPr/>
            </a:pPr>
            <a:r>
              <a:rPr altLang="en-US" b="1" lang="zh-CN" sz="2400">
                <a:solidFill>
                  <a:schemeClr val="bg2">
                    <a:lumMod val="75000"/>
                    <a:lumOff val="25000"/>
                  </a:schemeClr>
                </a:solidFill>
                <a:latin charset="-122" panose="020b0300000000000000" pitchFamily="34" typeface="Noto Sans S Chinese Light"/>
                <a:ea charset="-122" panose="020b0300000000000000" pitchFamily="34" typeface="Noto Sans S Chinese Light"/>
              </a:rPr>
              <a:t>输入标题</a:t>
            </a:r>
          </a:p>
        </p:txBody>
      </p:sp>
      <p:sp>
        <p:nvSpPr>
          <p:cNvPr id="65" name="Title 20"/>
          <p:cNvSpPr txBox="1"/>
          <p:nvPr/>
        </p:nvSpPr>
        <p:spPr bwMode="auto">
          <a:xfrm>
            <a:off x="540833" y="3178085"/>
            <a:ext cx="5254735" cy="5608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60955" lIns="121911" rIns="121911" tIns="60955">
            <a:spAutoFit/>
          </a:bodyPr>
          <a:lstStyle>
            <a:lvl1pPr defTabSz="457200">
              <a:defRPr sz="4300">
                <a:solidFill>
                  <a:schemeClr val="tx1"/>
                </a:solidFill>
                <a:latin charset="0" pitchFamily="34" typeface="Calibri"/>
                <a:ea charset="-128" panose="020b0600070205080204" pitchFamily="34" typeface="MS PGothic"/>
              </a:defRPr>
            </a:lvl1pPr>
            <a:lvl2pPr defTabSz="457200" indent="-285750" marL="742950">
              <a:defRPr sz="4300">
                <a:solidFill>
                  <a:schemeClr val="tx1"/>
                </a:solidFill>
                <a:latin charset="0" pitchFamily="34" typeface="Calibri"/>
                <a:ea charset="-128" panose="020b0600070205080204" pitchFamily="34" typeface="MS PGothic"/>
              </a:defRPr>
            </a:lvl2pPr>
            <a:lvl3pPr defTabSz="457200" indent="-228600" marL="1143000">
              <a:defRPr sz="4300">
                <a:solidFill>
                  <a:schemeClr val="tx1"/>
                </a:solidFill>
                <a:latin charset="0" pitchFamily="34" typeface="Calibri"/>
                <a:ea charset="-128" panose="020b0600070205080204" pitchFamily="34" typeface="MS PGothic"/>
              </a:defRPr>
            </a:lvl3pPr>
            <a:lvl4pPr defTabSz="457200" indent="-228600" marL="1600200">
              <a:defRPr sz="4300">
                <a:solidFill>
                  <a:schemeClr val="tx1"/>
                </a:solidFill>
                <a:latin charset="0" pitchFamily="34" typeface="Calibri"/>
                <a:ea charset="-128" panose="020b0600070205080204" pitchFamily="34" typeface="MS PGothic"/>
              </a:defRPr>
            </a:lvl4pPr>
            <a:lvl5pPr defTabSz="457200" indent="-228600" marL="2057400">
              <a:defRPr sz="4300">
                <a:solidFill>
                  <a:schemeClr val="tx1"/>
                </a:solidFill>
                <a:latin charset="0" pitchFamily="34" typeface="Calibri"/>
                <a:ea charset="-128" panose="020b0600070205080204" pitchFamily="34" typeface="MS PGothic"/>
              </a:defRPr>
            </a:lvl5pPr>
            <a:lvl6pPr defTabSz="457200" fontAlgn="base" indent="-228600" marL="2514600">
              <a:spcBef>
                <a:spcPct val="0"/>
              </a:spcBef>
              <a:spcAft>
                <a:spcPct val="0"/>
              </a:spcAft>
              <a:defRPr sz="4300">
                <a:solidFill>
                  <a:schemeClr val="tx1"/>
                </a:solidFill>
                <a:latin charset="0" pitchFamily="34" typeface="Calibri"/>
                <a:ea charset="-128" panose="020b0600070205080204" pitchFamily="34" typeface="MS PGothic"/>
              </a:defRPr>
            </a:lvl6pPr>
            <a:lvl7pPr defTabSz="457200" fontAlgn="base" indent="-228600" marL="2971800">
              <a:spcBef>
                <a:spcPct val="0"/>
              </a:spcBef>
              <a:spcAft>
                <a:spcPct val="0"/>
              </a:spcAft>
              <a:defRPr sz="4300">
                <a:solidFill>
                  <a:schemeClr val="tx1"/>
                </a:solidFill>
                <a:latin charset="0" pitchFamily="34" typeface="Calibri"/>
                <a:ea charset="-128" panose="020b0600070205080204" pitchFamily="34" typeface="MS PGothic"/>
              </a:defRPr>
            </a:lvl7pPr>
            <a:lvl8pPr defTabSz="457200" fontAlgn="base" indent="-228600" marL="3429000">
              <a:spcBef>
                <a:spcPct val="0"/>
              </a:spcBef>
              <a:spcAft>
                <a:spcPct val="0"/>
              </a:spcAft>
              <a:defRPr sz="4300">
                <a:solidFill>
                  <a:schemeClr val="tx1"/>
                </a:solidFill>
                <a:latin charset="0" pitchFamily="34" typeface="Calibri"/>
                <a:ea charset="-128" panose="020b0600070205080204" pitchFamily="34" typeface="MS PGothic"/>
              </a:defRPr>
            </a:lvl8pPr>
            <a:lvl9pPr defTabSz="457200" fontAlgn="base" indent="-228600" marL="3886200">
              <a:spcBef>
                <a:spcPct val="0"/>
              </a:spcBef>
              <a:spcAft>
                <a:spcPct val="0"/>
              </a:spcAft>
              <a:defRPr sz="4300">
                <a:solidFill>
                  <a:schemeClr val="tx1"/>
                </a:solidFill>
                <a:latin charset="0" pitchFamily="34" typeface="Calibri"/>
                <a:ea charset="-128" panose="020b0600070205080204" pitchFamily="34" typeface="MS PGothic"/>
              </a:defRPr>
            </a:lvl9pPr>
          </a:lstStyle>
          <a:p>
            <a:pPr defTabSz="878011">
              <a:lnSpc>
                <a:spcPct val="120000"/>
              </a:lnSpc>
              <a:defRPr/>
            </a:pPr>
            <a:r>
              <a:rPr altLang="en-US" lang="zh-CN" spc="300" sz="1200">
                <a:solidFill>
                  <a:schemeClr val="tx1">
                    <a:lumMod val="75000"/>
                    <a:lumOff val="25000"/>
                  </a:schemeClr>
                </a:solidFill>
                <a:latin charset="-122" panose="020b0300000000000000" pitchFamily="34" typeface="Noto Sans S Chinese Light"/>
                <a:ea charset="-122" panose="020b0300000000000000" pitchFamily="34" typeface="Noto Sans S Chinese Light"/>
                <a:sym charset="-122" pitchFamily="34" typeface="微软雅黑"/>
              </a:rPr>
              <a:t>输入替换内容编辑文字输入替换内容编辑文字输入替换内容编辑文字输入替换内容编辑文字</a:t>
            </a:r>
          </a:p>
        </p:txBody>
      </p:sp>
      <p:sp>
        <p:nvSpPr>
          <p:cNvPr id="66" name="Title 20"/>
          <p:cNvSpPr txBox="1"/>
          <p:nvPr/>
        </p:nvSpPr>
        <p:spPr bwMode="auto">
          <a:xfrm>
            <a:off x="540833" y="4406560"/>
            <a:ext cx="525473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121911" rIns="121911" tIns="0">
            <a:spAutoFit/>
          </a:bodyPr>
          <a:lstStyle>
            <a:lvl1pPr defTabSz="457200">
              <a:defRPr sz="4300">
                <a:solidFill>
                  <a:schemeClr val="tx1"/>
                </a:solidFill>
                <a:latin charset="0" pitchFamily="34" typeface="Calibri"/>
                <a:ea charset="-128" panose="020b0600070205080204" pitchFamily="34" typeface="MS PGothic"/>
              </a:defRPr>
            </a:lvl1pPr>
            <a:lvl2pPr defTabSz="457200" indent="-285750" marL="742950">
              <a:defRPr sz="4300">
                <a:solidFill>
                  <a:schemeClr val="tx1"/>
                </a:solidFill>
                <a:latin charset="0" pitchFamily="34" typeface="Calibri"/>
                <a:ea charset="-128" panose="020b0600070205080204" pitchFamily="34" typeface="MS PGothic"/>
              </a:defRPr>
            </a:lvl2pPr>
            <a:lvl3pPr defTabSz="457200" indent="-228600" marL="1143000">
              <a:defRPr sz="4300">
                <a:solidFill>
                  <a:schemeClr val="tx1"/>
                </a:solidFill>
                <a:latin charset="0" pitchFamily="34" typeface="Calibri"/>
                <a:ea charset="-128" panose="020b0600070205080204" pitchFamily="34" typeface="MS PGothic"/>
              </a:defRPr>
            </a:lvl3pPr>
            <a:lvl4pPr defTabSz="457200" indent="-228600" marL="1600200">
              <a:defRPr sz="4300">
                <a:solidFill>
                  <a:schemeClr val="tx1"/>
                </a:solidFill>
                <a:latin charset="0" pitchFamily="34" typeface="Calibri"/>
                <a:ea charset="-128" panose="020b0600070205080204" pitchFamily="34" typeface="MS PGothic"/>
              </a:defRPr>
            </a:lvl4pPr>
            <a:lvl5pPr defTabSz="457200" indent="-228600" marL="2057400">
              <a:defRPr sz="4300">
                <a:solidFill>
                  <a:schemeClr val="tx1"/>
                </a:solidFill>
                <a:latin charset="0" pitchFamily="34" typeface="Calibri"/>
                <a:ea charset="-128" panose="020b0600070205080204" pitchFamily="34" typeface="MS PGothic"/>
              </a:defRPr>
            </a:lvl5pPr>
            <a:lvl6pPr defTabSz="457200" fontAlgn="base" indent="-228600" marL="2514600">
              <a:spcBef>
                <a:spcPct val="0"/>
              </a:spcBef>
              <a:spcAft>
                <a:spcPct val="0"/>
              </a:spcAft>
              <a:defRPr sz="4300">
                <a:solidFill>
                  <a:schemeClr val="tx1"/>
                </a:solidFill>
                <a:latin charset="0" pitchFamily="34" typeface="Calibri"/>
                <a:ea charset="-128" panose="020b0600070205080204" pitchFamily="34" typeface="MS PGothic"/>
              </a:defRPr>
            </a:lvl6pPr>
            <a:lvl7pPr defTabSz="457200" fontAlgn="base" indent="-228600" marL="2971800">
              <a:spcBef>
                <a:spcPct val="0"/>
              </a:spcBef>
              <a:spcAft>
                <a:spcPct val="0"/>
              </a:spcAft>
              <a:defRPr sz="4300">
                <a:solidFill>
                  <a:schemeClr val="tx1"/>
                </a:solidFill>
                <a:latin charset="0" pitchFamily="34" typeface="Calibri"/>
                <a:ea charset="-128" panose="020b0600070205080204" pitchFamily="34" typeface="MS PGothic"/>
              </a:defRPr>
            </a:lvl7pPr>
            <a:lvl8pPr defTabSz="457200" fontAlgn="base" indent="-228600" marL="3429000">
              <a:spcBef>
                <a:spcPct val="0"/>
              </a:spcBef>
              <a:spcAft>
                <a:spcPct val="0"/>
              </a:spcAft>
              <a:defRPr sz="4300">
                <a:solidFill>
                  <a:schemeClr val="tx1"/>
                </a:solidFill>
                <a:latin charset="0" pitchFamily="34" typeface="Calibri"/>
                <a:ea charset="-128" panose="020b0600070205080204" pitchFamily="34" typeface="MS PGothic"/>
              </a:defRPr>
            </a:lvl8pPr>
            <a:lvl9pPr defTabSz="457200" fontAlgn="base" indent="-228600" marL="3886200">
              <a:spcBef>
                <a:spcPct val="0"/>
              </a:spcBef>
              <a:spcAft>
                <a:spcPct val="0"/>
              </a:spcAft>
              <a:defRPr sz="4300">
                <a:solidFill>
                  <a:schemeClr val="tx1"/>
                </a:solidFill>
                <a:latin charset="0" pitchFamily="34" typeface="Calibri"/>
                <a:ea charset="-128" panose="020b0600070205080204" pitchFamily="34" typeface="MS PGothic"/>
              </a:defRPr>
            </a:lvl9pPr>
          </a:lstStyle>
          <a:p>
            <a:pPr defTabSz="878011">
              <a:defRPr/>
            </a:pPr>
            <a:r>
              <a:rPr altLang="en-US" b="1" lang="zh-CN" sz="2400">
                <a:solidFill>
                  <a:schemeClr val="bg2">
                    <a:lumMod val="75000"/>
                    <a:lumOff val="25000"/>
                  </a:schemeClr>
                </a:solidFill>
                <a:latin charset="-122" panose="020b0300000000000000" pitchFamily="34" typeface="Noto Sans S Chinese Light"/>
                <a:ea charset="-122" panose="020b0300000000000000" pitchFamily="34" typeface="Noto Sans S Chinese Light"/>
              </a:rPr>
              <a:t>输入标题</a:t>
            </a:r>
          </a:p>
        </p:txBody>
      </p:sp>
      <p:sp>
        <p:nvSpPr>
          <p:cNvPr id="67" name="Title 20"/>
          <p:cNvSpPr txBox="1"/>
          <p:nvPr/>
        </p:nvSpPr>
        <p:spPr bwMode="auto">
          <a:xfrm>
            <a:off x="540833" y="5079593"/>
            <a:ext cx="5254735" cy="6339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60955" lIns="121911" rIns="121911" tIns="60955">
            <a:spAutoFit/>
          </a:bodyPr>
          <a:lstStyle>
            <a:lvl1pPr defTabSz="457200">
              <a:defRPr sz="4300">
                <a:solidFill>
                  <a:schemeClr val="tx1"/>
                </a:solidFill>
                <a:latin charset="0" pitchFamily="34" typeface="Calibri"/>
                <a:ea charset="-128" panose="020b0600070205080204" pitchFamily="34" typeface="MS PGothic"/>
              </a:defRPr>
            </a:lvl1pPr>
            <a:lvl2pPr defTabSz="457200" indent="-285750" marL="742950">
              <a:defRPr sz="4300">
                <a:solidFill>
                  <a:schemeClr val="tx1"/>
                </a:solidFill>
                <a:latin charset="0" pitchFamily="34" typeface="Calibri"/>
                <a:ea charset="-128" panose="020b0600070205080204" pitchFamily="34" typeface="MS PGothic"/>
              </a:defRPr>
            </a:lvl2pPr>
            <a:lvl3pPr defTabSz="457200" indent="-228600" marL="1143000">
              <a:defRPr sz="4300">
                <a:solidFill>
                  <a:schemeClr val="tx1"/>
                </a:solidFill>
                <a:latin charset="0" pitchFamily="34" typeface="Calibri"/>
                <a:ea charset="-128" panose="020b0600070205080204" pitchFamily="34" typeface="MS PGothic"/>
              </a:defRPr>
            </a:lvl3pPr>
            <a:lvl4pPr defTabSz="457200" indent="-228600" marL="1600200">
              <a:defRPr sz="4300">
                <a:solidFill>
                  <a:schemeClr val="tx1"/>
                </a:solidFill>
                <a:latin charset="0" pitchFamily="34" typeface="Calibri"/>
                <a:ea charset="-128" panose="020b0600070205080204" pitchFamily="34" typeface="MS PGothic"/>
              </a:defRPr>
            </a:lvl4pPr>
            <a:lvl5pPr defTabSz="457200" indent="-228600" marL="2057400">
              <a:defRPr sz="4300">
                <a:solidFill>
                  <a:schemeClr val="tx1"/>
                </a:solidFill>
                <a:latin charset="0" pitchFamily="34" typeface="Calibri"/>
                <a:ea charset="-128" panose="020b0600070205080204" pitchFamily="34" typeface="MS PGothic"/>
              </a:defRPr>
            </a:lvl5pPr>
            <a:lvl6pPr defTabSz="457200" fontAlgn="base" indent="-228600" marL="2514600">
              <a:spcBef>
                <a:spcPct val="0"/>
              </a:spcBef>
              <a:spcAft>
                <a:spcPct val="0"/>
              </a:spcAft>
              <a:defRPr sz="4300">
                <a:solidFill>
                  <a:schemeClr val="tx1"/>
                </a:solidFill>
                <a:latin charset="0" pitchFamily="34" typeface="Calibri"/>
                <a:ea charset="-128" panose="020b0600070205080204" pitchFamily="34" typeface="MS PGothic"/>
              </a:defRPr>
            </a:lvl6pPr>
            <a:lvl7pPr defTabSz="457200" fontAlgn="base" indent="-228600" marL="2971800">
              <a:spcBef>
                <a:spcPct val="0"/>
              </a:spcBef>
              <a:spcAft>
                <a:spcPct val="0"/>
              </a:spcAft>
              <a:defRPr sz="4300">
                <a:solidFill>
                  <a:schemeClr val="tx1"/>
                </a:solidFill>
                <a:latin charset="0" pitchFamily="34" typeface="Calibri"/>
                <a:ea charset="-128" panose="020b0600070205080204" pitchFamily="34" typeface="MS PGothic"/>
              </a:defRPr>
            </a:lvl7pPr>
            <a:lvl8pPr defTabSz="457200" fontAlgn="base" indent="-228600" marL="3429000">
              <a:spcBef>
                <a:spcPct val="0"/>
              </a:spcBef>
              <a:spcAft>
                <a:spcPct val="0"/>
              </a:spcAft>
              <a:defRPr sz="4300">
                <a:solidFill>
                  <a:schemeClr val="tx1"/>
                </a:solidFill>
                <a:latin charset="0" pitchFamily="34" typeface="Calibri"/>
                <a:ea charset="-128" panose="020b0600070205080204" pitchFamily="34" typeface="MS PGothic"/>
              </a:defRPr>
            </a:lvl8pPr>
            <a:lvl9pPr defTabSz="457200" fontAlgn="base" indent="-228600" marL="3886200">
              <a:spcBef>
                <a:spcPct val="0"/>
              </a:spcBef>
              <a:spcAft>
                <a:spcPct val="0"/>
              </a:spcAft>
              <a:defRPr sz="4300">
                <a:solidFill>
                  <a:schemeClr val="tx1"/>
                </a:solidFill>
                <a:latin charset="0" pitchFamily="34" typeface="Calibri"/>
                <a:ea charset="-128" panose="020b0600070205080204" pitchFamily="34" typeface="MS PGothic"/>
              </a:defRPr>
            </a:lvl9pPr>
          </a:lstStyle>
          <a:p>
            <a:pPr defTabSz="878011">
              <a:lnSpc>
                <a:spcPct val="120000"/>
              </a:lnSpc>
              <a:defRPr/>
            </a:pPr>
            <a:r>
              <a:rPr altLang="en-US" lang="zh-CN" spc="300" sz="1400">
                <a:solidFill>
                  <a:schemeClr val="tx1">
                    <a:lumMod val="75000"/>
                    <a:lumOff val="25000"/>
                  </a:schemeClr>
                </a:solidFill>
                <a:latin charset="0" panose="020b0806030902050204" pitchFamily="34" typeface="Impact"/>
                <a:ea charset="-122" panose="020b0300000000000000" pitchFamily="34" typeface="Noto Sans S Chinese Light"/>
                <a:sym charset="-122" pitchFamily="34" typeface="微软雅黑"/>
              </a:rPr>
              <a:t>输入替换内容编辑文字输入替换内容编辑文字</a:t>
            </a:r>
          </a:p>
          <a:p>
            <a:pPr defTabSz="878011">
              <a:lnSpc>
                <a:spcPct val="120000"/>
              </a:lnSpc>
              <a:defRPr/>
            </a:pPr>
            <a:r>
              <a:rPr altLang="en-US" lang="zh-CN" spc="300" sz="1400">
                <a:solidFill>
                  <a:schemeClr val="tx1">
                    <a:lumMod val="75000"/>
                    <a:lumOff val="25000"/>
                  </a:schemeClr>
                </a:solidFill>
                <a:latin charset="0" panose="020b0806030902050204" pitchFamily="34" typeface="Impact"/>
                <a:ea charset="-122" panose="020b0300000000000000" pitchFamily="34" typeface="Noto Sans S Chinese Light"/>
                <a:sym charset="-122" pitchFamily="34" typeface="微软雅黑"/>
              </a:rPr>
              <a:t>输入替换内容编辑文字输入替换内容编辑文字 。</a:t>
            </a:r>
          </a:p>
        </p:txBody>
      </p:sp>
      <p:cxnSp>
        <p:nvCxnSpPr>
          <p:cNvPr id="68" name="Straight Connector 86"/>
          <p:cNvCxnSpPr/>
          <p:nvPr/>
        </p:nvCxnSpPr>
        <p:spPr>
          <a:xfrm>
            <a:off x="357499" y="4244997"/>
            <a:ext cx="5275371" cy="0"/>
          </a:xfrm>
          <a:prstGeom prst="line">
            <a:avLst/>
          </a:prstGeom>
          <a:ln cmpd="sng" w="12700">
            <a:solidFill>
              <a:srgbClr val="E5E5E5"/>
            </a:solidFill>
          </a:ln>
          <a:effectLst/>
        </p:spPr>
        <p:style>
          <a:lnRef idx="2">
            <a:schemeClr val="accent1"/>
          </a:lnRef>
          <a:fillRef idx="0">
            <a:schemeClr val="accent1"/>
          </a:fillRef>
          <a:effectRef idx="1">
            <a:schemeClr val="accent1"/>
          </a:effectRef>
          <a:fontRef idx="minor">
            <a:schemeClr val="tx1"/>
          </a:fontRef>
        </p:style>
      </p:cxnSp>
      <p:grpSp>
        <p:nvGrpSpPr>
          <p:cNvPr id="69" name="Group 4698"/>
          <p:cNvGrpSpPr/>
          <p:nvPr/>
        </p:nvGrpSpPr>
        <p:grpSpPr>
          <a:xfrm>
            <a:off x="7902193" y="2752655"/>
            <a:ext cx="450849" cy="441740"/>
            <a:chOff x="5427663" y="4046537"/>
            <a:chExt cx="395287" cy="387350"/>
          </a:xfrm>
          <a:solidFill>
            <a:schemeClr val="bg1"/>
          </a:solidFill>
        </p:grpSpPr>
        <p:sp>
          <p:nvSpPr>
            <p:cNvPr id="70" name="Freeform 418"/>
            <p:cNvSpPr>
              <a:spLocks noChangeArrowheads="1"/>
            </p:cNvSpPr>
            <p:nvPr/>
          </p:nvSpPr>
          <p:spPr bwMode="auto">
            <a:xfrm>
              <a:off x="5635625" y="4046537"/>
              <a:ext cx="187325" cy="184150"/>
            </a:xfrm>
            <a:custGeom>
              <a:gdLst>
                <a:gd fmla="*/ 301 w 520" name="T0"/>
                <a:gd fmla="*/ 75 h 511" name="T1"/>
                <a:gd fmla="*/ 444 w 520" name="T2"/>
                <a:gd fmla="*/ 217 h 511" name="T3"/>
                <a:gd fmla="*/ 394 w 520" name="T4"/>
                <a:gd fmla="*/ 267 h 511" name="T5"/>
                <a:gd fmla="*/ 327 w 520" name="T6"/>
                <a:gd fmla="*/ 200 h 511" name="T7"/>
                <a:gd fmla="*/ 301 w 520" name="T8"/>
                <a:gd fmla="*/ 225 h 511" name="T9"/>
                <a:gd fmla="*/ 368 w 520" name="T10"/>
                <a:gd fmla="*/ 292 h 511" name="T11"/>
                <a:gd fmla="*/ 335 w 520" name="T12"/>
                <a:gd fmla="*/ 326 h 511" name="T13"/>
                <a:gd fmla="*/ 293 w 520" name="T14"/>
                <a:gd fmla="*/ 275 h 511" name="T15"/>
                <a:gd fmla="*/ 268 w 520" name="T16"/>
                <a:gd fmla="*/ 309 h 511" name="T17"/>
                <a:gd fmla="*/ 310 w 520" name="T18"/>
                <a:gd fmla="*/ 351 h 511" name="T19"/>
                <a:gd fmla="*/ 268 w 520" name="T20"/>
                <a:gd fmla="*/ 393 h 511" name="T21"/>
                <a:gd fmla="*/ 201 w 520" name="T22"/>
                <a:gd fmla="*/ 326 h 511" name="T23"/>
                <a:gd fmla="*/ 168 w 520" name="T24"/>
                <a:gd fmla="*/ 351 h 511" name="T25"/>
                <a:gd fmla="*/ 243 w 520" name="T26"/>
                <a:gd fmla="*/ 418 h 511" name="T27"/>
                <a:gd fmla="*/ 209 w 520" name="T28"/>
                <a:gd fmla="*/ 443 h 511" name="T29"/>
                <a:gd fmla="*/ 168 w 520" name="T30"/>
                <a:gd fmla="*/ 401 h 511" name="T31"/>
                <a:gd fmla="*/ 134 w 520" name="T32"/>
                <a:gd fmla="*/ 426 h 511" name="T33"/>
                <a:gd fmla="*/ 218 w 520" name="T34"/>
                <a:gd fmla="*/ 510 h 511" name="T35"/>
                <a:gd fmla="*/ 519 w 520" name="T36"/>
                <a:gd fmla="*/ 217 h 511" name="T37"/>
                <a:gd fmla="*/ 301 w 520" name="T38"/>
                <a:gd fmla="*/ 0 h 511" name="T39"/>
                <a:gd fmla="*/ 0 w 520" name="T40"/>
                <a:gd fmla="*/ 292 h 511" name="T41"/>
                <a:gd fmla="*/ 34 w 520" name="T42"/>
                <a:gd fmla="*/ 334 h 511" name="T43"/>
                <a:gd fmla="*/ 301 w 520" name="T44"/>
                <a:gd fmla="*/ 75 h 511" name="T45"/>
                <a:gd fmla="*/ 301 w 520" name="T46"/>
                <a:gd fmla="*/ 75 h 511" name="T47"/>
                <a:gd fmla="*/ 301 w 520" name="T48"/>
                <a:gd fmla="*/ 75 h 511"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511" w="520">
                  <a:moveTo>
                    <a:pt x="301" y="75"/>
                  </a:moveTo>
                  <a:lnTo>
                    <a:pt x="444" y="217"/>
                  </a:lnTo>
                  <a:lnTo>
                    <a:pt x="394" y="267"/>
                  </a:lnTo>
                  <a:lnTo>
                    <a:pt x="327" y="200"/>
                  </a:lnTo>
                  <a:lnTo>
                    <a:pt x="301" y="225"/>
                  </a:lnTo>
                  <a:lnTo>
                    <a:pt x="368" y="292"/>
                  </a:lnTo>
                  <a:lnTo>
                    <a:pt x="335" y="326"/>
                  </a:lnTo>
                  <a:lnTo>
                    <a:pt x="293" y="275"/>
                  </a:lnTo>
                  <a:lnTo>
                    <a:pt x="268" y="309"/>
                  </a:lnTo>
                  <a:lnTo>
                    <a:pt x="310" y="351"/>
                  </a:lnTo>
                  <a:lnTo>
                    <a:pt x="268" y="393"/>
                  </a:lnTo>
                  <a:lnTo>
                    <a:pt x="201" y="326"/>
                  </a:lnTo>
                  <a:lnTo>
                    <a:pt x="168" y="351"/>
                  </a:lnTo>
                  <a:lnTo>
                    <a:pt x="243" y="418"/>
                  </a:lnTo>
                  <a:lnTo>
                    <a:pt x="209" y="443"/>
                  </a:lnTo>
                  <a:lnTo>
                    <a:pt x="168" y="401"/>
                  </a:lnTo>
                  <a:lnTo>
                    <a:pt x="134" y="426"/>
                  </a:lnTo>
                  <a:lnTo>
                    <a:pt x="218" y="510"/>
                  </a:lnTo>
                  <a:lnTo>
                    <a:pt x="519" y="217"/>
                  </a:lnTo>
                  <a:lnTo>
                    <a:pt x="301" y="0"/>
                  </a:lnTo>
                  <a:lnTo>
                    <a:pt x="0" y="292"/>
                  </a:lnTo>
                  <a:lnTo>
                    <a:pt x="34" y="334"/>
                  </a:lnTo>
                  <a:lnTo>
                    <a:pt x="301" y="75"/>
                  </a:lnTo>
                  <a:close/>
                  <a:moveTo>
                    <a:pt x="301" y="75"/>
                  </a:moveTo>
                  <a:lnTo>
                    <a:pt x="301" y="75"/>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71" name="Freeform 419"/>
            <p:cNvSpPr>
              <a:spLocks noChangeArrowheads="1"/>
            </p:cNvSpPr>
            <p:nvPr/>
          </p:nvSpPr>
          <p:spPr bwMode="auto">
            <a:xfrm>
              <a:off x="5635625" y="4046537"/>
              <a:ext cx="187325" cy="184150"/>
            </a:xfrm>
            <a:custGeom>
              <a:gdLst>
                <a:gd fmla="*/ 301 w 520" name="T0"/>
                <a:gd fmla="*/ 75 h 511" name="T1"/>
                <a:gd fmla="*/ 444 w 520" name="T2"/>
                <a:gd fmla="*/ 217 h 511" name="T3"/>
                <a:gd fmla="*/ 394 w 520" name="T4"/>
                <a:gd fmla="*/ 267 h 511" name="T5"/>
                <a:gd fmla="*/ 327 w 520" name="T6"/>
                <a:gd fmla="*/ 200 h 511" name="T7"/>
                <a:gd fmla="*/ 301 w 520" name="T8"/>
                <a:gd fmla="*/ 225 h 511" name="T9"/>
                <a:gd fmla="*/ 368 w 520" name="T10"/>
                <a:gd fmla="*/ 292 h 511" name="T11"/>
                <a:gd fmla="*/ 335 w 520" name="T12"/>
                <a:gd fmla="*/ 326 h 511" name="T13"/>
                <a:gd fmla="*/ 293 w 520" name="T14"/>
                <a:gd fmla="*/ 275 h 511" name="T15"/>
                <a:gd fmla="*/ 268 w 520" name="T16"/>
                <a:gd fmla="*/ 309 h 511" name="T17"/>
                <a:gd fmla="*/ 310 w 520" name="T18"/>
                <a:gd fmla="*/ 351 h 511" name="T19"/>
                <a:gd fmla="*/ 268 w 520" name="T20"/>
                <a:gd fmla="*/ 393 h 511" name="T21"/>
                <a:gd fmla="*/ 201 w 520" name="T22"/>
                <a:gd fmla="*/ 326 h 511" name="T23"/>
                <a:gd fmla="*/ 168 w 520" name="T24"/>
                <a:gd fmla="*/ 351 h 511" name="T25"/>
                <a:gd fmla="*/ 243 w 520" name="T26"/>
                <a:gd fmla="*/ 418 h 511" name="T27"/>
                <a:gd fmla="*/ 209 w 520" name="T28"/>
                <a:gd fmla="*/ 443 h 511" name="T29"/>
                <a:gd fmla="*/ 168 w 520" name="T30"/>
                <a:gd fmla="*/ 401 h 511" name="T31"/>
                <a:gd fmla="*/ 134 w 520" name="T32"/>
                <a:gd fmla="*/ 426 h 511" name="T33"/>
                <a:gd fmla="*/ 218 w 520" name="T34"/>
                <a:gd fmla="*/ 510 h 511" name="T35"/>
                <a:gd fmla="*/ 519 w 520" name="T36"/>
                <a:gd fmla="*/ 217 h 511" name="T37"/>
                <a:gd fmla="*/ 301 w 520" name="T38"/>
                <a:gd fmla="*/ 0 h 511" name="T39"/>
                <a:gd fmla="*/ 0 w 520" name="T40"/>
                <a:gd fmla="*/ 292 h 511" name="T41"/>
                <a:gd fmla="*/ 34 w 520" name="T42"/>
                <a:gd fmla="*/ 334 h 511" name="T43"/>
                <a:gd fmla="*/ 301 w 520" name="T44"/>
                <a:gd fmla="*/ 75 h 511"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511" w="520">
                  <a:moveTo>
                    <a:pt x="301" y="75"/>
                  </a:moveTo>
                  <a:lnTo>
                    <a:pt x="444" y="217"/>
                  </a:lnTo>
                  <a:lnTo>
                    <a:pt x="394" y="267"/>
                  </a:lnTo>
                  <a:lnTo>
                    <a:pt x="327" y="200"/>
                  </a:lnTo>
                  <a:lnTo>
                    <a:pt x="301" y="225"/>
                  </a:lnTo>
                  <a:lnTo>
                    <a:pt x="368" y="292"/>
                  </a:lnTo>
                  <a:lnTo>
                    <a:pt x="335" y="326"/>
                  </a:lnTo>
                  <a:lnTo>
                    <a:pt x="293" y="275"/>
                  </a:lnTo>
                  <a:lnTo>
                    <a:pt x="268" y="309"/>
                  </a:lnTo>
                  <a:lnTo>
                    <a:pt x="310" y="351"/>
                  </a:lnTo>
                  <a:lnTo>
                    <a:pt x="268" y="393"/>
                  </a:lnTo>
                  <a:lnTo>
                    <a:pt x="201" y="326"/>
                  </a:lnTo>
                  <a:lnTo>
                    <a:pt x="168" y="351"/>
                  </a:lnTo>
                  <a:lnTo>
                    <a:pt x="243" y="418"/>
                  </a:lnTo>
                  <a:lnTo>
                    <a:pt x="209" y="443"/>
                  </a:lnTo>
                  <a:lnTo>
                    <a:pt x="168" y="401"/>
                  </a:lnTo>
                  <a:lnTo>
                    <a:pt x="134" y="426"/>
                  </a:lnTo>
                  <a:lnTo>
                    <a:pt x="218" y="510"/>
                  </a:lnTo>
                  <a:lnTo>
                    <a:pt x="519" y="217"/>
                  </a:lnTo>
                  <a:lnTo>
                    <a:pt x="301" y="0"/>
                  </a:lnTo>
                  <a:lnTo>
                    <a:pt x="0" y="292"/>
                  </a:lnTo>
                  <a:lnTo>
                    <a:pt x="34" y="334"/>
                  </a:lnTo>
                  <a:lnTo>
                    <a:pt x="301" y="75"/>
                  </a:lnTo>
                </a:path>
              </a:pathLst>
            </a:custGeom>
            <a:grpFill/>
            <a:ln>
              <a:noFill/>
            </a:ln>
            <a:effectLst/>
            <a:extLst>
              <a:ext uri="{91240B29-F687-4f45-9708-019B960494DF}">
                <a14:hiddenLine cap="flat" w="9525">
                  <a:solidFill>
                    <a:srgbClr val="808080"/>
                  </a:solidFill>
                  <a:round/>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72" name="Freeform 420"/>
            <p:cNvSpPr>
              <a:spLocks noChangeArrowheads="1"/>
            </p:cNvSpPr>
            <p:nvPr/>
          </p:nvSpPr>
          <p:spPr bwMode="auto">
            <a:xfrm>
              <a:off x="5743575" y="4073524"/>
              <a:ext cx="1588" cy="1588"/>
            </a:xfrm>
            <a:custGeom>
              <a:gdLst>
                <a:gd fmla="*/ 0 w 1" name="T0"/>
                <a:gd fmla="*/ 0 h 1" name="T1"/>
                <a:gd fmla="*/ 0 w 1" name="T2"/>
                <a:gd fmla="*/ 0 h 1" name="T3"/>
              </a:gdLst>
              <a:cxnLst>
                <a:cxn ang="0">
                  <a:pos x="T0" y="T1"/>
                </a:cxn>
                <a:cxn ang="0">
                  <a:pos x="T2" y="T3"/>
                </a:cxn>
              </a:cxnLst>
              <a:rect b="b" l="0" r="r" t="0"/>
              <a:pathLst>
                <a:path h="1" w="1">
                  <a:moveTo>
                    <a:pt x="0" y="0"/>
                  </a:moveTo>
                  <a:lnTo>
                    <a:pt x="0" y="0"/>
                  </a:lnTo>
                </a:path>
              </a:pathLst>
            </a:custGeom>
            <a:grpFill/>
            <a:ln>
              <a:noFill/>
            </a:ln>
            <a:effectLst/>
            <a:extLst>
              <a:ext uri="{91240B29-F687-4f45-9708-019B960494DF}">
                <a14:hiddenLine cap="flat" w="9525">
                  <a:solidFill>
                    <a:srgbClr val="808080"/>
                  </a:solidFill>
                  <a:round/>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73" name="Freeform 421"/>
            <p:cNvSpPr>
              <a:spLocks noChangeArrowheads="1"/>
            </p:cNvSpPr>
            <p:nvPr/>
          </p:nvSpPr>
          <p:spPr bwMode="auto">
            <a:xfrm>
              <a:off x="5427663" y="4229099"/>
              <a:ext cx="204787" cy="204788"/>
            </a:xfrm>
            <a:custGeom>
              <a:gdLst>
                <a:gd fmla="*/ 451 w 569" name="T0"/>
                <a:gd fmla="*/ 158 h 569" name="T1"/>
                <a:gd fmla="*/ 501 w 569" name="T2"/>
                <a:gd fmla="*/ 209 h 569" name="T3"/>
                <a:gd fmla="*/ 468 w 569" name="T4"/>
                <a:gd fmla="*/ 251 h 569" name="T5"/>
                <a:gd fmla="*/ 393 w 569" name="T6"/>
                <a:gd fmla="*/ 175 h 569" name="T7"/>
                <a:gd fmla="*/ 368 w 569" name="T8"/>
                <a:gd fmla="*/ 200 h 569" name="T9"/>
                <a:gd fmla="*/ 443 w 569" name="T10"/>
                <a:gd fmla="*/ 275 h 569" name="T11"/>
                <a:gd fmla="*/ 409 w 569" name="T12"/>
                <a:gd fmla="*/ 309 h 569" name="T13"/>
                <a:gd fmla="*/ 359 w 569" name="T14"/>
                <a:gd fmla="*/ 251 h 569" name="T15"/>
                <a:gd fmla="*/ 334 w 569" name="T16"/>
                <a:gd fmla="*/ 284 h 569" name="T17"/>
                <a:gd fmla="*/ 384 w 569" name="T18"/>
                <a:gd fmla="*/ 334 h 569" name="T19"/>
                <a:gd fmla="*/ 342 w 569" name="T20"/>
                <a:gd fmla="*/ 376 h 569" name="T21"/>
                <a:gd fmla="*/ 267 w 569" name="T22"/>
                <a:gd fmla="*/ 301 h 569" name="T23"/>
                <a:gd fmla="*/ 234 w 569" name="T24"/>
                <a:gd fmla="*/ 326 h 569" name="T25"/>
                <a:gd fmla="*/ 309 w 569" name="T26"/>
                <a:gd fmla="*/ 401 h 569" name="T27"/>
                <a:gd fmla="*/ 284 w 569" name="T28"/>
                <a:gd fmla="*/ 434 h 569" name="T29"/>
                <a:gd fmla="*/ 234 w 569" name="T30"/>
                <a:gd fmla="*/ 376 h 569" name="T31"/>
                <a:gd fmla="*/ 200 w 569" name="T32"/>
                <a:gd fmla="*/ 409 h 569" name="T33"/>
                <a:gd fmla="*/ 250 w 569" name="T34"/>
                <a:gd fmla="*/ 459 h 569" name="T35"/>
                <a:gd fmla="*/ 217 w 569" name="T36"/>
                <a:gd fmla="*/ 493 h 569" name="T37"/>
                <a:gd fmla="*/ 75 w 569" name="T38"/>
                <a:gd fmla="*/ 351 h 569" name="T39"/>
                <a:gd fmla="*/ 393 w 569" name="T40"/>
                <a:gd fmla="*/ 41 h 569" name="T41"/>
                <a:gd fmla="*/ 351 w 569" name="T42"/>
                <a:gd fmla="*/ 0 h 569" name="T43"/>
                <a:gd fmla="*/ 0 w 569" name="T44"/>
                <a:gd fmla="*/ 351 h 569" name="T45"/>
                <a:gd fmla="*/ 217 w 569" name="T46"/>
                <a:gd fmla="*/ 568 h 569" name="T47"/>
                <a:gd fmla="*/ 568 w 569" name="T48"/>
                <a:gd fmla="*/ 225 h 569" name="T49"/>
                <a:gd fmla="*/ 484 w 569" name="T50"/>
                <a:gd fmla="*/ 133 h 569" name="T51"/>
                <a:gd fmla="*/ 451 w 569" name="T52"/>
                <a:gd fmla="*/ 158 h 569" name="T53"/>
                <a:gd fmla="*/ 451 w 569" name="T54"/>
                <a:gd fmla="*/ 158 h 569" name="T55"/>
                <a:gd fmla="*/ 451 w 569" name="T56"/>
                <a:gd fmla="*/ 158 h 569"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569" w="569">
                  <a:moveTo>
                    <a:pt x="451" y="158"/>
                  </a:moveTo>
                  <a:lnTo>
                    <a:pt x="501" y="209"/>
                  </a:lnTo>
                  <a:lnTo>
                    <a:pt x="468" y="251"/>
                  </a:lnTo>
                  <a:lnTo>
                    <a:pt x="393" y="175"/>
                  </a:lnTo>
                  <a:lnTo>
                    <a:pt x="368" y="200"/>
                  </a:lnTo>
                  <a:lnTo>
                    <a:pt x="443" y="275"/>
                  </a:lnTo>
                  <a:lnTo>
                    <a:pt x="409" y="309"/>
                  </a:lnTo>
                  <a:lnTo>
                    <a:pt x="359" y="251"/>
                  </a:lnTo>
                  <a:lnTo>
                    <a:pt x="334" y="284"/>
                  </a:lnTo>
                  <a:lnTo>
                    <a:pt x="384" y="334"/>
                  </a:lnTo>
                  <a:lnTo>
                    <a:pt x="342" y="376"/>
                  </a:lnTo>
                  <a:lnTo>
                    <a:pt x="267" y="301"/>
                  </a:lnTo>
                  <a:lnTo>
                    <a:pt x="234" y="326"/>
                  </a:lnTo>
                  <a:lnTo>
                    <a:pt x="309" y="401"/>
                  </a:lnTo>
                  <a:lnTo>
                    <a:pt x="284" y="434"/>
                  </a:lnTo>
                  <a:lnTo>
                    <a:pt x="234" y="376"/>
                  </a:lnTo>
                  <a:lnTo>
                    <a:pt x="200" y="409"/>
                  </a:lnTo>
                  <a:lnTo>
                    <a:pt x="250" y="459"/>
                  </a:lnTo>
                  <a:lnTo>
                    <a:pt x="217" y="493"/>
                  </a:lnTo>
                  <a:lnTo>
                    <a:pt x="75" y="351"/>
                  </a:lnTo>
                  <a:lnTo>
                    <a:pt x="393" y="41"/>
                  </a:lnTo>
                  <a:lnTo>
                    <a:pt x="351" y="0"/>
                  </a:lnTo>
                  <a:lnTo>
                    <a:pt x="0" y="351"/>
                  </a:lnTo>
                  <a:lnTo>
                    <a:pt x="217" y="568"/>
                  </a:lnTo>
                  <a:lnTo>
                    <a:pt x="568" y="225"/>
                  </a:lnTo>
                  <a:lnTo>
                    <a:pt x="484" y="133"/>
                  </a:lnTo>
                  <a:lnTo>
                    <a:pt x="451" y="158"/>
                  </a:lnTo>
                  <a:close/>
                  <a:moveTo>
                    <a:pt x="451" y="158"/>
                  </a:moveTo>
                  <a:lnTo>
                    <a:pt x="451" y="158"/>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74" name="Freeform 422"/>
            <p:cNvSpPr>
              <a:spLocks noChangeArrowheads="1"/>
            </p:cNvSpPr>
            <p:nvPr/>
          </p:nvSpPr>
          <p:spPr bwMode="auto">
            <a:xfrm>
              <a:off x="5427663" y="4229099"/>
              <a:ext cx="204787" cy="204788"/>
            </a:xfrm>
            <a:custGeom>
              <a:gdLst>
                <a:gd fmla="*/ 451 w 569" name="T0"/>
                <a:gd fmla="*/ 158 h 569" name="T1"/>
                <a:gd fmla="*/ 501 w 569" name="T2"/>
                <a:gd fmla="*/ 209 h 569" name="T3"/>
                <a:gd fmla="*/ 468 w 569" name="T4"/>
                <a:gd fmla="*/ 251 h 569" name="T5"/>
                <a:gd fmla="*/ 393 w 569" name="T6"/>
                <a:gd fmla="*/ 175 h 569" name="T7"/>
                <a:gd fmla="*/ 368 w 569" name="T8"/>
                <a:gd fmla="*/ 200 h 569" name="T9"/>
                <a:gd fmla="*/ 443 w 569" name="T10"/>
                <a:gd fmla="*/ 275 h 569" name="T11"/>
                <a:gd fmla="*/ 409 w 569" name="T12"/>
                <a:gd fmla="*/ 309 h 569" name="T13"/>
                <a:gd fmla="*/ 359 w 569" name="T14"/>
                <a:gd fmla="*/ 251 h 569" name="T15"/>
                <a:gd fmla="*/ 334 w 569" name="T16"/>
                <a:gd fmla="*/ 284 h 569" name="T17"/>
                <a:gd fmla="*/ 384 w 569" name="T18"/>
                <a:gd fmla="*/ 334 h 569" name="T19"/>
                <a:gd fmla="*/ 342 w 569" name="T20"/>
                <a:gd fmla="*/ 376 h 569" name="T21"/>
                <a:gd fmla="*/ 267 w 569" name="T22"/>
                <a:gd fmla="*/ 301 h 569" name="T23"/>
                <a:gd fmla="*/ 234 w 569" name="T24"/>
                <a:gd fmla="*/ 326 h 569" name="T25"/>
                <a:gd fmla="*/ 309 w 569" name="T26"/>
                <a:gd fmla="*/ 401 h 569" name="T27"/>
                <a:gd fmla="*/ 284 w 569" name="T28"/>
                <a:gd fmla="*/ 434 h 569" name="T29"/>
                <a:gd fmla="*/ 234 w 569" name="T30"/>
                <a:gd fmla="*/ 376 h 569" name="T31"/>
                <a:gd fmla="*/ 200 w 569" name="T32"/>
                <a:gd fmla="*/ 409 h 569" name="T33"/>
                <a:gd fmla="*/ 250 w 569" name="T34"/>
                <a:gd fmla="*/ 459 h 569" name="T35"/>
                <a:gd fmla="*/ 217 w 569" name="T36"/>
                <a:gd fmla="*/ 493 h 569" name="T37"/>
                <a:gd fmla="*/ 75 w 569" name="T38"/>
                <a:gd fmla="*/ 351 h 569" name="T39"/>
                <a:gd fmla="*/ 393 w 569" name="T40"/>
                <a:gd fmla="*/ 41 h 569" name="T41"/>
                <a:gd fmla="*/ 351 w 569" name="T42"/>
                <a:gd fmla="*/ 0 h 569" name="T43"/>
                <a:gd fmla="*/ 0 w 569" name="T44"/>
                <a:gd fmla="*/ 351 h 569" name="T45"/>
                <a:gd fmla="*/ 217 w 569" name="T46"/>
                <a:gd fmla="*/ 568 h 569" name="T47"/>
                <a:gd fmla="*/ 568 w 569" name="T48"/>
                <a:gd fmla="*/ 225 h 569" name="T49"/>
                <a:gd fmla="*/ 484 w 569" name="T50"/>
                <a:gd fmla="*/ 133 h 569" name="T51"/>
                <a:gd fmla="*/ 451 w 569" name="T52"/>
                <a:gd fmla="*/ 158 h 569"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569" w="569">
                  <a:moveTo>
                    <a:pt x="451" y="158"/>
                  </a:moveTo>
                  <a:lnTo>
                    <a:pt x="501" y="209"/>
                  </a:lnTo>
                  <a:lnTo>
                    <a:pt x="468" y="251"/>
                  </a:lnTo>
                  <a:lnTo>
                    <a:pt x="393" y="175"/>
                  </a:lnTo>
                  <a:lnTo>
                    <a:pt x="368" y="200"/>
                  </a:lnTo>
                  <a:lnTo>
                    <a:pt x="443" y="275"/>
                  </a:lnTo>
                  <a:lnTo>
                    <a:pt x="409" y="309"/>
                  </a:lnTo>
                  <a:lnTo>
                    <a:pt x="359" y="251"/>
                  </a:lnTo>
                  <a:lnTo>
                    <a:pt x="334" y="284"/>
                  </a:lnTo>
                  <a:lnTo>
                    <a:pt x="384" y="334"/>
                  </a:lnTo>
                  <a:lnTo>
                    <a:pt x="342" y="376"/>
                  </a:lnTo>
                  <a:lnTo>
                    <a:pt x="267" y="301"/>
                  </a:lnTo>
                  <a:lnTo>
                    <a:pt x="234" y="326"/>
                  </a:lnTo>
                  <a:lnTo>
                    <a:pt x="309" y="401"/>
                  </a:lnTo>
                  <a:lnTo>
                    <a:pt x="284" y="434"/>
                  </a:lnTo>
                  <a:lnTo>
                    <a:pt x="234" y="376"/>
                  </a:lnTo>
                  <a:lnTo>
                    <a:pt x="200" y="409"/>
                  </a:lnTo>
                  <a:lnTo>
                    <a:pt x="250" y="459"/>
                  </a:lnTo>
                  <a:lnTo>
                    <a:pt x="217" y="493"/>
                  </a:lnTo>
                  <a:lnTo>
                    <a:pt x="75" y="351"/>
                  </a:lnTo>
                  <a:lnTo>
                    <a:pt x="393" y="41"/>
                  </a:lnTo>
                  <a:lnTo>
                    <a:pt x="351" y="0"/>
                  </a:lnTo>
                  <a:lnTo>
                    <a:pt x="0" y="351"/>
                  </a:lnTo>
                  <a:lnTo>
                    <a:pt x="217" y="568"/>
                  </a:lnTo>
                  <a:lnTo>
                    <a:pt x="568" y="225"/>
                  </a:lnTo>
                  <a:lnTo>
                    <a:pt x="484" y="133"/>
                  </a:lnTo>
                  <a:lnTo>
                    <a:pt x="451" y="158"/>
                  </a:lnTo>
                </a:path>
              </a:pathLst>
            </a:custGeom>
            <a:grpFill/>
            <a:ln>
              <a:noFill/>
            </a:ln>
            <a:effectLst/>
            <a:extLst>
              <a:ext uri="{91240B29-F687-4f45-9708-019B960494DF}">
                <a14:hiddenLine cap="flat" w="9525">
                  <a:solidFill>
                    <a:srgbClr val="808080"/>
                  </a:solidFill>
                  <a:round/>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75" name="Freeform 423"/>
            <p:cNvSpPr>
              <a:spLocks noChangeArrowheads="1"/>
            </p:cNvSpPr>
            <p:nvPr/>
          </p:nvSpPr>
          <p:spPr bwMode="auto">
            <a:xfrm>
              <a:off x="5591175" y="4286249"/>
              <a:ext cx="1588" cy="1588"/>
            </a:xfrm>
            <a:custGeom>
              <a:gdLst>
                <a:gd fmla="*/ 0 w 1" name="T0"/>
                <a:gd fmla="*/ 0 h 1" name="T1"/>
                <a:gd fmla="*/ 0 w 1" name="T2"/>
                <a:gd fmla="*/ 0 h 1" name="T3"/>
              </a:gdLst>
              <a:cxnLst>
                <a:cxn ang="0">
                  <a:pos x="T0" y="T1"/>
                </a:cxn>
                <a:cxn ang="0">
                  <a:pos x="T2" y="T3"/>
                </a:cxn>
              </a:cxnLst>
              <a:rect b="b" l="0" r="r" t="0"/>
              <a:pathLst>
                <a:path h="1" w="1">
                  <a:moveTo>
                    <a:pt x="0" y="0"/>
                  </a:moveTo>
                  <a:lnTo>
                    <a:pt x="0" y="0"/>
                  </a:lnTo>
                </a:path>
              </a:pathLst>
            </a:custGeom>
            <a:grpFill/>
            <a:ln>
              <a:noFill/>
            </a:ln>
            <a:effectLst/>
            <a:extLst>
              <a:ext uri="{91240B29-F687-4f45-9708-019B960494DF}">
                <a14:hiddenLine cap="flat" w="9525">
                  <a:solidFill>
                    <a:srgbClr val="808080"/>
                  </a:solidFill>
                  <a:round/>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76" name="Freeform 424"/>
            <p:cNvSpPr>
              <a:spLocks noChangeArrowheads="1"/>
            </p:cNvSpPr>
            <p:nvPr/>
          </p:nvSpPr>
          <p:spPr bwMode="auto">
            <a:xfrm>
              <a:off x="5473700" y="4070349"/>
              <a:ext cx="312738" cy="319088"/>
            </a:xfrm>
            <a:custGeom>
              <a:gdLst>
                <a:gd fmla="*/ 318 w 870" name="T0"/>
                <a:gd fmla="*/ 142 h 887" name="T1"/>
                <a:gd fmla="*/ 167 w 870" name="T2"/>
                <a:gd fmla="*/ 0 h 887" name="T3"/>
                <a:gd fmla="*/ 0 w 870" name="T4"/>
                <a:gd fmla="*/ 167 h 887" name="T5"/>
                <a:gd fmla="*/ 142 w 870" name="T6"/>
                <a:gd fmla="*/ 317 h 887" name="T7"/>
                <a:gd fmla="*/ 594 w 870" name="T8"/>
                <a:gd fmla="*/ 760 h 887" name="T9"/>
                <a:gd fmla="*/ 869 w 870" name="T10"/>
                <a:gd fmla="*/ 886 h 887" name="T11"/>
                <a:gd fmla="*/ 769 w 870" name="T12"/>
                <a:gd fmla="*/ 601 h 887" name="T13"/>
                <a:gd fmla="*/ 318 w 870" name="T14"/>
                <a:gd fmla="*/ 142 h 887" name="T15"/>
                <a:gd fmla="*/ 117 w 870" name="T16"/>
                <a:gd fmla="*/ 225 h 887" name="T17"/>
                <a:gd fmla="*/ 58 w 870" name="T18"/>
                <a:gd fmla="*/ 167 h 887" name="T19"/>
                <a:gd fmla="*/ 167 w 870" name="T20"/>
                <a:gd fmla="*/ 58 h 887" name="T21"/>
                <a:gd fmla="*/ 226 w 870" name="T22"/>
                <a:gd fmla="*/ 116 h 887" name="T23"/>
                <a:gd fmla="*/ 117 w 870" name="T24"/>
                <a:gd fmla="*/ 225 h 887" name="T25"/>
                <a:gd fmla="*/ 769 w 870" name="T26"/>
                <a:gd fmla="*/ 819 h 887" name="T27"/>
                <a:gd fmla="*/ 610 w 870" name="T28"/>
                <a:gd fmla="*/ 744 h 887" name="T29"/>
                <a:gd fmla="*/ 594 w 870" name="T30"/>
                <a:gd fmla="*/ 727 h 887" name="T31"/>
                <a:gd fmla="*/ 677 w 870" name="T32"/>
                <a:gd fmla="*/ 735 h 887" name="T33"/>
                <a:gd fmla="*/ 669 w 870" name="T34"/>
                <a:gd fmla="*/ 668 h 887" name="T35"/>
                <a:gd fmla="*/ 736 w 870" name="T36"/>
                <a:gd fmla="*/ 677 h 887" name="T37"/>
                <a:gd fmla="*/ 736 w 870" name="T38"/>
                <a:gd fmla="*/ 593 h 887" name="T39"/>
                <a:gd fmla="*/ 752 w 870" name="T40"/>
                <a:gd fmla="*/ 610 h 887" name="T41"/>
                <a:gd fmla="*/ 811 w 870" name="T42"/>
                <a:gd fmla="*/ 769 h 887" name="T43"/>
                <a:gd fmla="*/ 769 w 870" name="T44"/>
                <a:gd fmla="*/ 819 h 887" name="T45"/>
                <a:gd fmla="*/ 769 w 870" name="T46"/>
                <a:gd fmla="*/ 819 h 887" name="T47"/>
                <a:gd fmla="*/ 769 w 870" name="T48"/>
                <a:gd fmla="*/ 819 h 887"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885" w="870">
                  <a:moveTo>
                    <a:pt x="318" y="142"/>
                  </a:moveTo>
                  <a:lnTo>
                    <a:pt x="167" y="0"/>
                  </a:lnTo>
                  <a:lnTo>
                    <a:pt x="0" y="167"/>
                  </a:lnTo>
                  <a:lnTo>
                    <a:pt x="142" y="317"/>
                  </a:lnTo>
                  <a:lnTo>
                    <a:pt x="594" y="760"/>
                  </a:lnTo>
                  <a:lnTo>
                    <a:pt x="869" y="886"/>
                  </a:lnTo>
                  <a:lnTo>
                    <a:pt x="769" y="601"/>
                  </a:lnTo>
                  <a:lnTo>
                    <a:pt x="318" y="142"/>
                  </a:lnTo>
                  <a:close/>
                  <a:moveTo>
                    <a:pt x="117" y="225"/>
                  </a:moveTo>
                  <a:lnTo>
                    <a:pt x="58" y="167"/>
                  </a:lnTo>
                  <a:lnTo>
                    <a:pt x="167" y="58"/>
                  </a:lnTo>
                  <a:lnTo>
                    <a:pt x="226" y="116"/>
                  </a:lnTo>
                  <a:lnTo>
                    <a:pt x="117" y="225"/>
                  </a:lnTo>
                  <a:close/>
                  <a:moveTo>
                    <a:pt x="769" y="819"/>
                  </a:moveTo>
                  <a:lnTo>
                    <a:pt x="610" y="744"/>
                  </a:lnTo>
                  <a:lnTo>
                    <a:pt x="594" y="727"/>
                  </a:lnTo>
                  <a:lnTo>
                    <a:pt x="677" y="735"/>
                  </a:lnTo>
                  <a:lnTo>
                    <a:pt x="669" y="668"/>
                  </a:lnTo>
                  <a:lnTo>
                    <a:pt x="736" y="677"/>
                  </a:lnTo>
                  <a:lnTo>
                    <a:pt x="736" y="593"/>
                  </a:lnTo>
                  <a:lnTo>
                    <a:pt x="752" y="610"/>
                  </a:lnTo>
                  <a:lnTo>
                    <a:pt x="811" y="769"/>
                  </a:lnTo>
                  <a:lnTo>
                    <a:pt x="769" y="819"/>
                  </a:lnTo>
                  <a:close/>
                  <a:moveTo>
                    <a:pt x="769" y="819"/>
                  </a:moveTo>
                  <a:lnTo>
                    <a:pt x="769" y="819"/>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77" name="Freeform 425"/>
            <p:cNvSpPr>
              <a:spLocks noChangeArrowheads="1"/>
            </p:cNvSpPr>
            <p:nvPr/>
          </p:nvSpPr>
          <p:spPr bwMode="auto">
            <a:xfrm>
              <a:off x="5473700" y="4070349"/>
              <a:ext cx="312738" cy="319088"/>
            </a:xfrm>
            <a:custGeom>
              <a:gdLst>
                <a:gd fmla="*/ 318 w 870" name="T0"/>
                <a:gd fmla="*/ 142 h 887" name="T1"/>
                <a:gd fmla="*/ 318 w 870" name="T2"/>
                <a:gd fmla="*/ 142 h 887" name="T3"/>
                <a:gd fmla="*/ 167 w 870" name="T4"/>
                <a:gd fmla="*/ 0 h 887" name="T5"/>
                <a:gd fmla="*/ 0 w 870" name="T6"/>
                <a:gd fmla="*/ 167 h 887" name="T7"/>
                <a:gd fmla="*/ 142 w 870" name="T8"/>
                <a:gd fmla="*/ 317 h 887" name="T9"/>
                <a:gd fmla="*/ 142 w 870" name="T10"/>
                <a:gd fmla="*/ 317 h 887" name="T11"/>
                <a:gd fmla="*/ 594 w 870" name="T12"/>
                <a:gd fmla="*/ 760 h 887" name="T13"/>
                <a:gd fmla="*/ 869 w 870" name="T14"/>
                <a:gd fmla="*/ 886 h 887" name="T15"/>
                <a:gd fmla="*/ 769 w 870" name="T16"/>
                <a:gd fmla="*/ 601 h 887" name="T17"/>
                <a:gd fmla="*/ 318 w 870" name="T18"/>
                <a:gd fmla="*/ 142 h 88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85" w="870">
                  <a:moveTo>
                    <a:pt x="318" y="142"/>
                  </a:moveTo>
                  <a:lnTo>
                    <a:pt x="318" y="142"/>
                  </a:lnTo>
                  <a:lnTo>
                    <a:pt x="167" y="0"/>
                  </a:lnTo>
                  <a:lnTo>
                    <a:pt x="0" y="167"/>
                  </a:lnTo>
                  <a:lnTo>
                    <a:pt x="142" y="317"/>
                  </a:lnTo>
                  <a:lnTo>
                    <a:pt x="142" y="317"/>
                  </a:lnTo>
                  <a:lnTo>
                    <a:pt x="594" y="760"/>
                  </a:lnTo>
                  <a:lnTo>
                    <a:pt x="869" y="886"/>
                  </a:lnTo>
                  <a:lnTo>
                    <a:pt x="769" y="601"/>
                  </a:lnTo>
                  <a:lnTo>
                    <a:pt x="318" y="142"/>
                  </a:lnTo>
                </a:path>
              </a:pathLst>
            </a:custGeom>
            <a:grpFill/>
            <a:ln>
              <a:noFill/>
            </a:ln>
            <a:effectLst/>
            <a:extLst>
              <a:ext uri="{91240B29-F687-4f45-9708-019B960494DF}">
                <a14:hiddenLine cap="flat" w="9525">
                  <a:solidFill>
                    <a:srgbClr val="808080"/>
                  </a:solidFill>
                  <a:round/>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78" name="Freeform 426"/>
            <p:cNvSpPr>
              <a:spLocks noChangeArrowheads="1"/>
            </p:cNvSpPr>
            <p:nvPr/>
          </p:nvSpPr>
          <p:spPr bwMode="auto">
            <a:xfrm>
              <a:off x="5494338" y="4090987"/>
              <a:ext cx="60325" cy="60325"/>
            </a:xfrm>
            <a:custGeom>
              <a:gdLst>
                <a:gd fmla="*/ 59 w 169" name="T0"/>
                <a:gd fmla="*/ 167 h 168" name="T1"/>
                <a:gd fmla="*/ 0 w 169" name="T2"/>
                <a:gd fmla="*/ 109 h 168" name="T3"/>
                <a:gd fmla="*/ 109 w 169" name="T4"/>
                <a:gd fmla="*/ 0 h 168" name="T5"/>
                <a:gd fmla="*/ 168 w 169" name="T6"/>
                <a:gd fmla="*/ 58 h 168" name="T7"/>
                <a:gd fmla="*/ 59 w 169" name="T8"/>
                <a:gd fmla="*/ 167 h 168" name="T9"/>
              </a:gdLst>
              <a:cxnLst>
                <a:cxn ang="0">
                  <a:pos x="T0" y="T1"/>
                </a:cxn>
                <a:cxn ang="0">
                  <a:pos x="T2" y="T3"/>
                </a:cxn>
                <a:cxn ang="0">
                  <a:pos x="T4" y="T5"/>
                </a:cxn>
                <a:cxn ang="0">
                  <a:pos x="T6" y="T7"/>
                </a:cxn>
                <a:cxn ang="0">
                  <a:pos x="T8" y="T9"/>
                </a:cxn>
              </a:cxnLst>
              <a:rect b="b" l="0" r="r" t="0"/>
              <a:pathLst>
                <a:path h="168" w="169">
                  <a:moveTo>
                    <a:pt x="59" y="167"/>
                  </a:moveTo>
                  <a:lnTo>
                    <a:pt x="0" y="109"/>
                  </a:lnTo>
                  <a:lnTo>
                    <a:pt x="109" y="0"/>
                  </a:lnTo>
                  <a:lnTo>
                    <a:pt x="168" y="58"/>
                  </a:lnTo>
                  <a:lnTo>
                    <a:pt x="59" y="167"/>
                  </a:lnTo>
                </a:path>
              </a:pathLst>
            </a:custGeom>
            <a:grpFill/>
            <a:ln>
              <a:noFill/>
            </a:ln>
            <a:effectLst/>
            <a:extLst>
              <a:ext uri="{91240B29-F687-4f45-9708-019B960494DF}">
                <a14:hiddenLine cap="flat" w="9525">
                  <a:solidFill>
                    <a:srgbClr val="808080"/>
                  </a:solidFill>
                  <a:round/>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79" name="Freeform 427"/>
            <p:cNvSpPr>
              <a:spLocks noChangeArrowheads="1"/>
            </p:cNvSpPr>
            <p:nvPr/>
          </p:nvSpPr>
          <p:spPr bwMode="auto">
            <a:xfrm>
              <a:off x="5688013" y="4283074"/>
              <a:ext cx="77787" cy="80963"/>
            </a:xfrm>
            <a:custGeom>
              <a:gdLst>
                <a:gd fmla="*/ 175 w 218" name="T0"/>
                <a:gd fmla="*/ 226 h 227" name="T1"/>
                <a:gd fmla="*/ 16 w 218" name="T2"/>
                <a:gd fmla="*/ 151 h 227" name="T3"/>
                <a:gd fmla="*/ 0 w 218" name="T4"/>
                <a:gd fmla="*/ 134 h 227" name="T5"/>
                <a:gd fmla="*/ 83 w 218" name="T6"/>
                <a:gd fmla="*/ 142 h 227" name="T7"/>
                <a:gd fmla="*/ 75 w 218" name="T8"/>
                <a:gd fmla="*/ 75 h 227" name="T9"/>
                <a:gd fmla="*/ 142 w 218" name="T10"/>
                <a:gd fmla="*/ 84 h 227" name="T11"/>
                <a:gd fmla="*/ 142 w 218" name="T12"/>
                <a:gd fmla="*/ 0 h 227" name="T13"/>
                <a:gd fmla="*/ 158 w 218" name="T14"/>
                <a:gd fmla="*/ 17 h 227" name="T15"/>
                <a:gd fmla="*/ 217 w 218" name="T16"/>
                <a:gd fmla="*/ 176 h 227" name="T17"/>
                <a:gd fmla="*/ 175 w 218" name="T18"/>
                <a:gd fmla="*/ 226 h 22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6" w="218">
                  <a:moveTo>
                    <a:pt x="175" y="226"/>
                  </a:moveTo>
                  <a:lnTo>
                    <a:pt x="16" y="151"/>
                  </a:lnTo>
                  <a:lnTo>
                    <a:pt x="0" y="134"/>
                  </a:lnTo>
                  <a:lnTo>
                    <a:pt x="83" y="142"/>
                  </a:lnTo>
                  <a:lnTo>
                    <a:pt x="75" y="75"/>
                  </a:lnTo>
                  <a:lnTo>
                    <a:pt x="142" y="84"/>
                  </a:lnTo>
                  <a:lnTo>
                    <a:pt x="142" y="0"/>
                  </a:lnTo>
                  <a:lnTo>
                    <a:pt x="158" y="17"/>
                  </a:lnTo>
                  <a:lnTo>
                    <a:pt x="217" y="176"/>
                  </a:lnTo>
                  <a:lnTo>
                    <a:pt x="175" y="226"/>
                  </a:lnTo>
                </a:path>
              </a:pathLst>
            </a:custGeom>
            <a:grpFill/>
            <a:ln>
              <a:noFill/>
            </a:ln>
            <a:effectLst/>
            <a:extLst>
              <a:ext uri="{91240B29-F687-4f45-9708-019B960494DF}">
                <a14:hiddenLine cap="flat" w="9525">
                  <a:solidFill>
                    <a:srgbClr val="808080"/>
                  </a:solidFill>
                  <a:round/>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80" name="Freeform 428"/>
            <p:cNvSpPr>
              <a:spLocks noChangeArrowheads="1"/>
            </p:cNvSpPr>
            <p:nvPr/>
          </p:nvSpPr>
          <p:spPr bwMode="auto">
            <a:xfrm>
              <a:off x="5749925" y="4365624"/>
              <a:ext cx="1588" cy="1588"/>
            </a:xfrm>
            <a:custGeom>
              <a:gdLst>
                <a:gd fmla="*/ 0 w 1" name="T0"/>
                <a:gd fmla="*/ 0 h 1" name="T1"/>
                <a:gd fmla="*/ 0 w 1" name="T2"/>
                <a:gd fmla="*/ 0 h 1" name="T3"/>
              </a:gdLst>
              <a:cxnLst>
                <a:cxn ang="0">
                  <a:pos x="T0" y="T1"/>
                </a:cxn>
                <a:cxn ang="0">
                  <a:pos x="T2" y="T3"/>
                </a:cxn>
              </a:cxnLst>
              <a:rect b="b" l="0" r="r" t="0"/>
              <a:pathLst>
                <a:path h="1" w="1">
                  <a:moveTo>
                    <a:pt x="0" y="0"/>
                  </a:moveTo>
                  <a:lnTo>
                    <a:pt x="0" y="0"/>
                  </a:lnTo>
                </a:path>
              </a:pathLst>
            </a:custGeom>
            <a:grpFill/>
            <a:ln>
              <a:noFill/>
            </a:ln>
            <a:effectLst/>
            <a:extLst>
              <a:ext uri="{91240B29-F687-4f45-9708-019B960494DF}">
                <a14:hiddenLine cap="flat" w="9525">
                  <a:solidFill>
                    <a:srgbClr val="808080"/>
                  </a:solidFill>
                  <a:round/>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grpSp>
      <p:grpSp>
        <p:nvGrpSpPr>
          <p:cNvPr id="81" name="Group 4681"/>
          <p:cNvGrpSpPr/>
          <p:nvPr/>
        </p:nvGrpSpPr>
        <p:grpSpPr>
          <a:xfrm>
            <a:off x="8765581" y="5107977"/>
            <a:ext cx="368300" cy="482537"/>
            <a:chOff x="4576763" y="2300287"/>
            <a:chExt cx="276225" cy="361950"/>
          </a:xfrm>
          <a:solidFill>
            <a:schemeClr val="bg1"/>
          </a:solidFill>
        </p:grpSpPr>
        <p:sp>
          <p:nvSpPr>
            <p:cNvPr id="82" name="Freeform 250"/>
            <p:cNvSpPr>
              <a:spLocks noChangeArrowheads="1"/>
            </p:cNvSpPr>
            <p:nvPr/>
          </p:nvSpPr>
          <p:spPr bwMode="auto">
            <a:xfrm>
              <a:off x="4576763" y="2541587"/>
              <a:ext cx="120650" cy="120650"/>
            </a:xfrm>
            <a:custGeom>
              <a:gdLst>
                <a:gd fmla="*/ 92 w 336" name="T0"/>
                <a:gd fmla="*/ 0 h 336" name="T1"/>
                <a:gd fmla="*/ 0 w 336" name="T2"/>
                <a:gd fmla="*/ 243 h 336" name="T3"/>
                <a:gd fmla="*/ 159 w 336" name="T4"/>
                <a:gd fmla="*/ 193 h 336" name="T5"/>
                <a:gd fmla="*/ 251 w 336" name="T6"/>
                <a:gd fmla="*/ 335 h 336" name="T7"/>
                <a:gd fmla="*/ 335 w 336" name="T8"/>
                <a:gd fmla="*/ 84 h 336" name="T9"/>
                <a:gd fmla="*/ 251 w 336" name="T10"/>
                <a:gd fmla="*/ 9 h 336" name="T11"/>
                <a:gd fmla="*/ 92 w 336" name="T12"/>
                <a:gd fmla="*/ 0 h 336" name="T13"/>
                <a:gd fmla="*/ 92 w 336" name="T14"/>
                <a:gd fmla="*/ 0 h 336" name="T15"/>
                <a:gd fmla="*/ 92 w 336" name="T16"/>
                <a:gd fmla="*/ 0 h 3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6" w="336">
                  <a:moveTo>
                    <a:pt x="92" y="0"/>
                  </a:moveTo>
                  <a:lnTo>
                    <a:pt x="0" y="243"/>
                  </a:lnTo>
                  <a:lnTo>
                    <a:pt x="159" y="193"/>
                  </a:lnTo>
                  <a:lnTo>
                    <a:pt x="251" y="335"/>
                  </a:lnTo>
                  <a:lnTo>
                    <a:pt x="335" y="84"/>
                  </a:lnTo>
                  <a:lnTo>
                    <a:pt x="251" y="9"/>
                  </a:lnTo>
                  <a:lnTo>
                    <a:pt x="92" y="0"/>
                  </a:lnTo>
                  <a:close/>
                  <a:moveTo>
                    <a:pt x="92" y="0"/>
                  </a:moveTo>
                  <a:lnTo>
                    <a:pt x="92" y="0"/>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83" name="Freeform 251"/>
            <p:cNvSpPr>
              <a:spLocks noChangeArrowheads="1"/>
            </p:cNvSpPr>
            <p:nvPr/>
          </p:nvSpPr>
          <p:spPr bwMode="auto">
            <a:xfrm>
              <a:off x="4576763" y="2541587"/>
              <a:ext cx="120650" cy="120650"/>
            </a:xfrm>
            <a:custGeom>
              <a:gdLst>
                <a:gd fmla="*/ 92 w 336" name="T0"/>
                <a:gd fmla="*/ 0 h 336" name="T1"/>
                <a:gd fmla="*/ 0 w 336" name="T2"/>
                <a:gd fmla="*/ 243 h 336" name="T3"/>
                <a:gd fmla="*/ 159 w 336" name="T4"/>
                <a:gd fmla="*/ 193 h 336" name="T5"/>
                <a:gd fmla="*/ 251 w 336" name="T6"/>
                <a:gd fmla="*/ 335 h 336" name="T7"/>
                <a:gd fmla="*/ 335 w 336" name="T8"/>
                <a:gd fmla="*/ 84 h 336" name="T9"/>
                <a:gd fmla="*/ 251 w 336" name="T10"/>
                <a:gd fmla="*/ 9 h 336" name="T11"/>
                <a:gd fmla="*/ 92 w 336" name="T12"/>
                <a:gd fmla="*/ 0 h 336" name="T13"/>
              </a:gdLst>
              <a:cxnLst>
                <a:cxn ang="0">
                  <a:pos x="T0" y="T1"/>
                </a:cxn>
                <a:cxn ang="0">
                  <a:pos x="T2" y="T3"/>
                </a:cxn>
                <a:cxn ang="0">
                  <a:pos x="T4" y="T5"/>
                </a:cxn>
                <a:cxn ang="0">
                  <a:pos x="T6" y="T7"/>
                </a:cxn>
                <a:cxn ang="0">
                  <a:pos x="T8" y="T9"/>
                </a:cxn>
                <a:cxn ang="0">
                  <a:pos x="T10" y="T11"/>
                </a:cxn>
                <a:cxn ang="0">
                  <a:pos x="T12" y="T13"/>
                </a:cxn>
              </a:cxnLst>
              <a:rect b="b" l="0" r="r" t="0"/>
              <a:pathLst>
                <a:path h="336" w="336">
                  <a:moveTo>
                    <a:pt x="92" y="0"/>
                  </a:moveTo>
                  <a:lnTo>
                    <a:pt x="0" y="243"/>
                  </a:lnTo>
                  <a:lnTo>
                    <a:pt x="159" y="193"/>
                  </a:lnTo>
                  <a:lnTo>
                    <a:pt x="251" y="335"/>
                  </a:lnTo>
                  <a:lnTo>
                    <a:pt x="335" y="84"/>
                  </a:lnTo>
                  <a:lnTo>
                    <a:pt x="251" y="9"/>
                  </a:lnTo>
                  <a:lnTo>
                    <a:pt x="92" y="0"/>
                  </a:lnTo>
                </a:path>
              </a:pathLst>
            </a:custGeom>
            <a:grpFill/>
            <a:ln>
              <a:noFill/>
            </a:ln>
            <a:effectLst/>
            <a:extLst>
              <a:ext uri="{91240B29-F687-4f45-9708-019B960494DF}">
                <a14:hiddenLine cap="flat" w="9525">
                  <a:solidFill>
                    <a:srgbClr val="808080"/>
                  </a:solidFill>
                  <a:round/>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84" name="Freeform 252"/>
            <p:cNvSpPr>
              <a:spLocks noChangeArrowheads="1"/>
            </p:cNvSpPr>
            <p:nvPr/>
          </p:nvSpPr>
          <p:spPr bwMode="auto">
            <a:xfrm>
              <a:off x="4610100" y="2541587"/>
              <a:ext cx="1588" cy="1587"/>
            </a:xfrm>
            <a:custGeom>
              <a:gdLst>
                <a:gd fmla="*/ 0 w 1" name="T0"/>
                <a:gd fmla="*/ 0 h 1" name="T1"/>
                <a:gd fmla="*/ 0 w 1" name="T2"/>
                <a:gd fmla="*/ 0 h 1" name="T3"/>
              </a:gdLst>
              <a:cxnLst>
                <a:cxn ang="0">
                  <a:pos x="T0" y="T1"/>
                </a:cxn>
                <a:cxn ang="0">
                  <a:pos x="T2" y="T3"/>
                </a:cxn>
              </a:cxnLst>
              <a:rect b="b" l="0" r="r" t="0"/>
              <a:pathLst>
                <a:path h="1" w="1">
                  <a:moveTo>
                    <a:pt x="0" y="0"/>
                  </a:moveTo>
                  <a:lnTo>
                    <a:pt x="0" y="0"/>
                  </a:lnTo>
                </a:path>
              </a:pathLst>
            </a:custGeom>
            <a:grpFill/>
            <a:ln>
              <a:noFill/>
            </a:ln>
            <a:effectLst/>
            <a:extLst>
              <a:ext uri="{91240B29-F687-4f45-9708-019B960494DF}">
                <a14:hiddenLine cap="flat" w="9525">
                  <a:solidFill>
                    <a:srgbClr val="808080"/>
                  </a:solidFill>
                  <a:round/>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85" name="Freeform 253"/>
            <p:cNvSpPr>
              <a:spLocks noChangeArrowheads="1"/>
            </p:cNvSpPr>
            <p:nvPr/>
          </p:nvSpPr>
          <p:spPr bwMode="auto">
            <a:xfrm>
              <a:off x="4732338" y="2541587"/>
              <a:ext cx="120650" cy="120650"/>
            </a:xfrm>
            <a:custGeom>
              <a:gdLst>
                <a:gd fmla="*/ 251 w 336" name="T0"/>
                <a:gd fmla="*/ 0 h 336" name="T1"/>
                <a:gd fmla="*/ 84 w 336" name="T2"/>
                <a:gd fmla="*/ 9 h 336" name="T3"/>
                <a:gd fmla="*/ 0 w 336" name="T4"/>
                <a:gd fmla="*/ 84 h 336" name="T5"/>
                <a:gd fmla="*/ 92 w 336" name="T6"/>
                <a:gd fmla="*/ 335 h 336" name="T7"/>
                <a:gd fmla="*/ 176 w 336" name="T8"/>
                <a:gd fmla="*/ 193 h 336" name="T9"/>
                <a:gd fmla="*/ 335 w 336" name="T10"/>
                <a:gd fmla="*/ 243 h 336" name="T11"/>
                <a:gd fmla="*/ 251 w 336" name="T12"/>
                <a:gd fmla="*/ 0 h 336" name="T13"/>
                <a:gd fmla="*/ 251 w 336" name="T14"/>
                <a:gd fmla="*/ 0 h 336" name="T15"/>
                <a:gd fmla="*/ 251 w 336" name="T16"/>
                <a:gd fmla="*/ 0 h 3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6" w="336">
                  <a:moveTo>
                    <a:pt x="251" y="0"/>
                  </a:moveTo>
                  <a:lnTo>
                    <a:pt x="84" y="9"/>
                  </a:lnTo>
                  <a:lnTo>
                    <a:pt x="0" y="84"/>
                  </a:lnTo>
                  <a:lnTo>
                    <a:pt x="92" y="335"/>
                  </a:lnTo>
                  <a:lnTo>
                    <a:pt x="176" y="193"/>
                  </a:lnTo>
                  <a:lnTo>
                    <a:pt x="335" y="243"/>
                  </a:lnTo>
                  <a:lnTo>
                    <a:pt x="251" y="0"/>
                  </a:lnTo>
                  <a:close/>
                  <a:moveTo>
                    <a:pt x="251" y="0"/>
                  </a:moveTo>
                  <a:lnTo>
                    <a:pt x="251" y="0"/>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86" name="Freeform 254"/>
            <p:cNvSpPr>
              <a:spLocks noChangeArrowheads="1"/>
            </p:cNvSpPr>
            <p:nvPr/>
          </p:nvSpPr>
          <p:spPr bwMode="auto">
            <a:xfrm>
              <a:off x="4732338" y="2541587"/>
              <a:ext cx="120650" cy="120650"/>
            </a:xfrm>
            <a:custGeom>
              <a:gdLst>
                <a:gd fmla="*/ 251 w 336" name="T0"/>
                <a:gd fmla="*/ 0 h 336" name="T1"/>
                <a:gd fmla="*/ 84 w 336" name="T2"/>
                <a:gd fmla="*/ 9 h 336" name="T3"/>
                <a:gd fmla="*/ 0 w 336" name="T4"/>
                <a:gd fmla="*/ 84 h 336" name="T5"/>
                <a:gd fmla="*/ 92 w 336" name="T6"/>
                <a:gd fmla="*/ 335 h 336" name="T7"/>
                <a:gd fmla="*/ 176 w 336" name="T8"/>
                <a:gd fmla="*/ 193 h 336" name="T9"/>
                <a:gd fmla="*/ 335 w 336" name="T10"/>
                <a:gd fmla="*/ 243 h 336" name="T11"/>
                <a:gd fmla="*/ 251 w 336" name="T12"/>
                <a:gd fmla="*/ 0 h 336" name="T13"/>
              </a:gdLst>
              <a:cxnLst>
                <a:cxn ang="0">
                  <a:pos x="T0" y="T1"/>
                </a:cxn>
                <a:cxn ang="0">
                  <a:pos x="T2" y="T3"/>
                </a:cxn>
                <a:cxn ang="0">
                  <a:pos x="T4" y="T5"/>
                </a:cxn>
                <a:cxn ang="0">
                  <a:pos x="T6" y="T7"/>
                </a:cxn>
                <a:cxn ang="0">
                  <a:pos x="T8" y="T9"/>
                </a:cxn>
                <a:cxn ang="0">
                  <a:pos x="T10" y="T11"/>
                </a:cxn>
                <a:cxn ang="0">
                  <a:pos x="T12" y="T13"/>
                </a:cxn>
              </a:cxnLst>
              <a:rect b="b" l="0" r="r" t="0"/>
              <a:pathLst>
                <a:path h="336" w="336">
                  <a:moveTo>
                    <a:pt x="251" y="0"/>
                  </a:moveTo>
                  <a:lnTo>
                    <a:pt x="84" y="9"/>
                  </a:lnTo>
                  <a:lnTo>
                    <a:pt x="0" y="84"/>
                  </a:lnTo>
                  <a:lnTo>
                    <a:pt x="92" y="335"/>
                  </a:lnTo>
                  <a:lnTo>
                    <a:pt x="176" y="193"/>
                  </a:lnTo>
                  <a:lnTo>
                    <a:pt x="335" y="243"/>
                  </a:lnTo>
                  <a:lnTo>
                    <a:pt x="251" y="0"/>
                  </a:lnTo>
                </a:path>
              </a:pathLst>
            </a:custGeom>
            <a:grpFill/>
            <a:ln>
              <a:noFill/>
            </a:ln>
            <a:effectLst/>
            <a:extLst>
              <a:ext uri="{91240B29-F687-4f45-9708-019B960494DF}">
                <a14:hiddenLine cap="flat" w="9525">
                  <a:solidFill>
                    <a:srgbClr val="808080"/>
                  </a:solidFill>
                  <a:round/>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87" name="Freeform 255"/>
            <p:cNvSpPr>
              <a:spLocks noChangeArrowheads="1"/>
            </p:cNvSpPr>
            <p:nvPr/>
          </p:nvSpPr>
          <p:spPr bwMode="auto">
            <a:xfrm>
              <a:off x="4822825" y="2541587"/>
              <a:ext cx="1588" cy="1587"/>
            </a:xfrm>
            <a:custGeom>
              <a:gdLst>
                <a:gd fmla="*/ 0 w 1" name="T0"/>
                <a:gd fmla="*/ 0 h 1" name="T1"/>
                <a:gd fmla="*/ 0 w 1" name="T2"/>
                <a:gd fmla="*/ 0 h 1" name="T3"/>
              </a:gdLst>
              <a:cxnLst>
                <a:cxn ang="0">
                  <a:pos x="T0" y="T1"/>
                </a:cxn>
                <a:cxn ang="0">
                  <a:pos x="T2" y="T3"/>
                </a:cxn>
              </a:cxnLst>
              <a:rect b="b" l="0" r="r" t="0"/>
              <a:pathLst>
                <a:path h="1" w="1">
                  <a:moveTo>
                    <a:pt x="0" y="0"/>
                  </a:moveTo>
                  <a:lnTo>
                    <a:pt x="0" y="0"/>
                  </a:lnTo>
                </a:path>
              </a:pathLst>
            </a:custGeom>
            <a:grpFill/>
            <a:ln>
              <a:noFill/>
            </a:ln>
            <a:effectLst/>
            <a:extLst>
              <a:ext uri="{91240B29-F687-4f45-9708-019B960494DF}">
                <a14:hiddenLine cap="flat" w="9525">
                  <a:solidFill>
                    <a:srgbClr val="808080"/>
                  </a:solidFill>
                  <a:round/>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88" name="Freeform 256"/>
            <p:cNvSpPr>
              <a:spLocks noChangeArrowheads="1"/>
            </p:cNvSpPr>
            <p:nvPr/>
          </p:nvSpPr>
          <p:spPr bwMode="auto">
            <a:xfrm>
              <a:off x="4586288" y="2300287"/>
              <a:ext cx="261937" cy="258762"/>
            </a:xfrm>
            <a:custGeom>
              <a:gdLst>
                <a:gd fmla="*/ 618 w 728" name="T0"/>
                <a:gd fmla="*/ 619 h 720" name="T1"/>
                <a:gd fmla="*/ 627 w 728" name="T2"/>
                <a:gd fmla="*/ 469 h 720" name="T3"/>
                <a:gd fmla="*/ 727 w 728" name="T4"/>
                <a:gd fmla="*/ 360 h 720" name="T5"/>
                <a:gd fmla="*/ 627 w 728" name="T6"/>
                <a:gd fmla="*/ 251 h 720" name="T7"/>
                <a:gd fmla="*/ 618 w 728" name="T8"/>
                <a:gd fmla="*/ 101 h 720" name="T9"/>
                <a:gd fmla="*/ 468 w 728" name="T10"/>
                <a:gd fmla="*/ 92 h 720" name="T11"/>
                <a:gd fmla="*/ 359 w 728" name="T12"/>
                <a:gd fmla="*/ 0 h 720" name="T13"/>
                <a:gd fmla="*/ 250 w 728" name="T14"/>
                <a:gd fmla="*/ 92 h 720" name="T15"/>
                <a:gd fmla="*/ 100 w 728" name="T16"/>
                <a:gd fmla="*/ 101 h 720" name="T17"/>
                <a:gd fmla="*/ 92 w 728" name="T18"/>
                <a:gd fmla="*/ 251 h 720" name="T19"/>
                <a:gd fmla="*/ 0 w 728" name="T20"/>
                <a:gd fmla="*/ 360 h 720" name="T21"/>
                <a:gd fmla="*/ 92 w 728" name="T22"/>
                <a:gd fmla="*/ 469 h 720" name="T23"/>
                <a:gd fmla="*/ 100 w 728" name="T24"/>
                <a:gd fmla="*/ 619 h 720" name="T25"/>
                <a:gd fmla="*/ 250 w 728" name="T26"/>
                <a:gd fmla="*/ 628 h 720" name="T27"/>
                <a:gd fmla="*/ 359 w 728" name="T28"/>
                <a:gd fmla="*/ 719 h 720" name="T29"/>
                <a:gd fmla="*/ 468 w 728" name="T30"/>
                <a:gd fmla="*/ 628 h 720" name="T31"/>
                <a:gd fmla="*/ 618 w 728" name="T32"/>
                <a:gd fmla="*/ 619 h 720" name="T33"/>
                <a:gd fmla="*/ 359 w 728" name="T34"/>
                <a:gd fmla="*/ 561 h 720" name="T35"/>
                <a:gd fmla="*/ 159 w 728" name="T36"/>
                <a:gd fmla="*/ 360 h 720" name="T37"/>
                <a:gd fmla="*/ 359 w 728" name="T38"/>
                <a:gd fmla="*/ 159 h 720" name="T39"/>
                <a:gd fmla="*/ 560 w 728" name="T40"/>
                <a:gd fmla="*/ 360 h 720" name="T41"/>
                <a:gd fmla="*/ 359 w 728" name="T42"/>
                <a:gd fmla="*/ 561 h 720" name="T43"/>
                <a:gd fmla="*/ 359 w 728" name="T44"/>
                <a:gd fmla="*/ 561 h 720" name="T45"/>
                <a:gd fmla="*/ 359 w 728" name="T46"/>
                <a:gd fmla="*/ 561 h 720"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720" w="728">
                  <a:moveTo>
                    <a:pt x="618" y="619"/>
                  </a:moveTo>
                  <a:cubicBezTo>
                    <a:pt x="627" y="469"/>
                    <a:pt x="627" y="469"/>
                    <a:pt x="627" y="469"/>
                  </a:cubicBezTo>
                  <a:cubicBezTo>
                    <a:pt x="727" y="360"/>
                    <a:pt x="727" y="360"/>
                    <a:pt x="727" y="360"/>
                  </a:cubicBezTo>
                  <a:cubicBezTo>
                    <a:pt x="627" y="251"/>
                    <a:pt x="627" y="251"/>
                    <a:pt x="627" y="251"/>
                  </a:cubicBezTo>
                  <a:cubicBezTo>
                    <a:pt x="618" y="101"/>
                    <a:pt x="618" y="101"/>
                    <a:pt x="618" y="101"/>
                  </a:cubicBezTo>
                  <a:cubicBezTo>
                    <a:pt x="468" y="92"/>
                    <a:pt x="468" y="92"/>
                    <a:pt x="468" y="92"/>
                  </a:cubicBezTo>
                  <a:cubicBezTo>
                    <a:pt x="359" y="0"/>
                    <a:pt x="359" y="0"/>
                    <a:pt x="359" y="0"/>
                  </a:cubicBezTo>
                  <a:cubicBezTo>
                    <a:pt x="250" y="92"/>
                    <a:pt x="250" y="92"/>
                    <a:pt x="250" y="92"/>
                  </a:cubicBezTo>
                  <a:cubicBezTo>
                    <a:pt x="100" y="101"/>
                    <a:pt x="100" y="101"/>
                    <a:pt x="100" y="101"/>
                  </a:cubicBezTo>
                  <a:cubicBezTo>
                    <a:pt x="92" y="251"/>
                    <a:pt x="92" y="251"/>
                    <a:pt x="92" y="251"/>
                  </a:cubicBezTo>
                  <a:cubicBezTo>
                    <a:pt x="0" y="360"/>
                    <a:pt x="0" y="360"/>
                    <a:pt x="0" y="360"/>
                  </a:cubicBezTo>
                  <a:cubicBezTo>
                    <a:pt x="92" y="469"/>
                    <a:pt x="92" y="469"/>
                    <a:pt x="92" y="469"/>
                  </a:cubicBezTo>
                  <a:cubicBezTo>
                    <a:pt x="100" y="619"/>
                    <a:pt x="100" y="619"/>
                    <a:pt x="100" y="619"/>
                  </a:cubicBezTo>
                  <a:cubicBezTo>
                    <a:pt x="250" y="628"/>
                    <a:pt x="250" y="628"/>
                    <a:pt x="250" y="628"/>
                  </a:cubicBezTo>
                  <a:cubicBezTo>
                    <a:pt x="359" y="719"/>
                    <a:pt x="359" y="719"/>
                    <a:pt x="359" y="719"/>
                  </a:cubicBezTo>
                  <a:cubicBezTo>
                    <a:pt x="468" y="628"/>
                    <a:pt x="468" y="628"/>
                    <a:pt x="468" y="628"/>
                  </a:cubicBezTo>
                  <a:lnTo>
                    <a:pt x="618" y="619"/>
                  </a:lnTo>
                  <a:close/>
                  <a:moveTo>
                    <a:pt x="359" y="561"/>
                  </a:moveTo>
                  <a:cubicBezTo>
                    <a:pt x="250" y="561"/>
                    <a:pt x="159" y="469"/>
                    <a:pt x="159" y="360"/>
                  </a:cubicBezTo>
                  <a:cubicBezTo>
                    <a:pt x="159" y="243"/>
                    <a:pt x="250" y="159"/>
                    <a:pt x="359" y="159"/>
                  </a:cubicBezTo>
                  <a:cubicBezTo>
                    <a:pt x="468" y="159"/>
                    <a:pt x="560" y="243"/>
                    <a:pt x="560" y="360"/>
                  </a:cubicBezTo>
                  <a:cubicBezTo>
                    <a:pt x="560" y="469"/>
                    <a:pt x="468" y="561"/>
                    <a:pt x="359" y="561"/>
                  </a:cubicBezTo>
                  <a:close/>
                  <a:moveTo>
                    <a:pt x="359" y="561"/>
                  </a:moveTo>
                  <a:lnTo>
                    <a:pt x="359" y="561"/>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89" name="Freeform 257"/>
            <p:cNvSpPr>
              <a:spLocks noChangeArrowheads="1"/>
            </p:cNvSpPr>
            <p:nvPr/>
          </p:nvSpPr>
          <p:spPr bwMode="auto">
            <a:xfrm>
              <a:off x="4691063" y="2387599"/>
              <a:ext cx="36512" cy="80963"/>
            </a:xfrm>
            <a:custGeom>
              <a:gdLst>
                <a:gd fmla="*/ 0 w 102" name="T0"/>
                <a:gd fmla="*/ 33 h 227" name="T1"/>
                <a:gd fmla="*/ 9 w 102" name="T2"/>
                <a:gd fmla="*/ 67 h 227" name="T3"/>
                <a:gd fmla="*/ 50 w 102" name="T4"/>
                <a:gd fmla="*/ 50 h 227" name="T5"/>
                <a:gd fmla="*/ 50 w 102" name="T6"/>
                <a:gd fmla="*/ 226 h 227" name="T7"/>
                <a:gd fmla="*/ 101 w 102" name="T8"/>
                <a:gd fmla="*/ 226 h 227" name="T9"/>
                <a:gd fmla="*/ 101 w 102" name="T10"/>
                <a:gd fmla="*/ 0 h 227" name="T11"/>
                <a:gd fmla="*/ 59 w 102" name="T12"/>
                <a:gd fmla="*/ 0 h 227" name="T13"/>
                <a:gd fmla="*/ 0 w 102" name="T14"/>
                <a:gd fmla="*/ 33 h 227" name="T15"/>
                <a:gd fmla="*/ 0 w 102" name="T16"/>
                <a:gd fmla="*/ 33 h 227" name="T17"/>
                <a:gd fmla="*/ 0 w 102" name="T18"/>
                <a:gd fmla="*/ 33 h 22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6" w="102">
                  <a:moveTo>
                    <a:pt x="0" y="33"/>
                  </a:moveTo>
                  <a:lnTo>
                    <a:pt x="9" y="67"/>
                  </a:lnTo>
                  <a:lnTo>
                    <a:pt x="50" y="50"/>
                  </a:lnTo>
                  <a:lnTo>
                    <a:pt x="50" y="226"/>
                  </a:lnTo>
                  <a:lnTo>
                    <a:pt x="101" y="226"/>
                  </a:lnTo>
                  <a:lnTo>
                    <a:pt x="101" y="0"/>
                  </a:lnTo>
                  <a:lnTo>
                    <a:pt x="59" y="0"/>
                  </a:lnTo>
                  <a:lnTo>
                    <a:pt x="0" y="33"/>
                  </a:lnTo>
                  <a:close/>
                  <a:moveTo>
                    <a:pt x="0" y="33"/>
                  </a:moveTo>
                  <a:lnTo>
                    <a:pt x="0" y="33"/>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90" name="Freeform 258"/>
            <p:cNvSpPr>
              <a:spLocks noChangeArrowheads="1"/>
            </p:cNvSpPr>
            <p:nvPr/>
          </p:nvSpPr>
          <p:spPr bwMode="auto">
            <a:xfrm>
              <a:off x="4691063" y="2387599"/>
              <a:ext cx="36512" cy="80963"/>
            </a:xfrm>
            <a:custGeom>
              <a:gdLst>
                <a:gd fmla="*/ 0 w 102" name="T0"/>
                <a:gd fmla="*/ 33 h 227" name="T1"/>
                <a:gd fmla="*/ 9 w 102" name="T2"/>
                <a:gd fmla="*/ 67 h 227" name="T3"/>
                <a:gd fmla="*/ 50 w 102" name="T4"/>
                <a:gd fmla="*/ 50 h 227" name="T5"/>
                <a:gd fmla="*/ 50 w 102" name="T6"/>
                <a:gd fmla="*/ 50 h 227" name="T7"/>
                <a:gd fmla="*/ 50 w 102" name="T8"/>
                <a:gd fmla="*/ 226 h 227" name="T9"/>
                <a:gd fmla="*/ 101 w 102" name="T10"/>
                <a:gd fmla="*/ 226 h 227" name="T11"/>
                <a:gd fmla="*/ 101 w 102" name="T12"/>
                <a:gd fmla="*/ 0 h 227" name="T13"/>
                <a:gd fmla="*/ 59 w 102" name="T14"/>
                <a:gd fmla="*/ 0 h 227" name="T15"/>
                <a:gd fmla="*/ 0 w 102" name="T16"/>
                <a:gd fmla="*/ 33 h 2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6" w="102">
                  <a:moveTo>
                    <a:pt x="0" y="33"/>
                  </a:moveTo>
                  <a:lnTo>
                    <a:pt x="9" y="67"/>
                  </a:lnTo>
                  <a:lnTo>
                    <a:pt x="50" y="50"/>
                  </a:lnTo>
                  <a:lnTo>
                    <a:pt x="50" y="50"/>
                  </a:lnTo>
                  <a:lnTo>
                    <a:pt x="50" y="226"/>
                  </a:lnTo>
                  <a:lnTo>
                    <a:pt x="101" y="226"/>
                  </a:lnTo>
                  <a:lnTo>
                    <a:pt x="101" y="0"/>
                  </a:lnTo>
                  <a:lnTo>
                    <a:pt x="59" y="0"/>
                  </a:lnTo>
                  <a:lnTo>
                    <a:pt x="0" y="33"/>
                  </a:lnTo>
                </a:path>
              </a:pathLst>
            </a:custGeom>
            <a:grpFill/>
            <a:ln>
              <a:noFill/>
            </a:ln>
            <a:effectLst/>
            <a:extLst>
              <a:ext uri="{91240B29-F687-4f45-9708-019B960494DF}">
                <a14:hiddenLine cap="flat" w="9525">
                  <a:solidFill>
                    <a:srgbClr val="808080"/>
                  </a:solidFill>
                  <a:round/>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sp>
          <p:nvSpPr>
            <p:cNvPr id="91" name="Freeform 259"/>
            <p:cNvSpPr>
              <a:spLocks noChangeArrowheads="1"/>
            </p:cNvSpPr>
            <p:nvPr/>
          </p:nvSpPr>
          <p:spPr bwMode="auto">
            <a:xfrm>
              <a:off x="4691063" y="2400299"/>
              <a:ext cx="1587" cy="1588"/>
            </a:xfrm>
            <a:custGeom>
              <a:gdLst>
                <a:gd fmla="*/ 0 w 1" name="T0"/>
                <a:gd fmla="*/ 0 h 1" name="T1"/>
                <a:gd fmla="*/ 0 w 1" name="T2"/>
                <a:gd fmla="*/ 0 h 1" name="T3"/>
              </a:gdLst>
              <a:cxnLst>
                <a:cxn ang="0">
                  <a:pos x="T0" y="T1"/>
                </a:cxn>
                <a:cxn ang="0">
                  <a:pos x="T2" y="T3"/>
                </a:cxn>
              </a:cxnLst>
              <a:rect b="b" l="0" r="r" t="0"/>
              <a:pathLst>
                <a:path h="1" w="1">
                  <a:moveTo>
                    <a:pt x="0" y="0"/>
                  </a:moveTo>
                  <a:lnTo>
                    <a:pt x="0" y="0"/>
                  </a:lnTo>
                </a:path>
              </a:pathLst>
            </a:custGeom>
            <a:grpFill/>
            <a:ln>
              <a:noFill/>
            </a:ln>
            <a:effectLst/>
            <a:extLst>
              <a:ext uri="{91240B29-F687-4f45-9708-019B960494DF}">
                <a14:hiddenLine cap="flat" w="9525">
                  <a:solidFill>
                    <a:srgbClr val="808080"/>
                  </a:solidFill>
                  <a:round/>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543600">
                <a:defRPr/>
              </a:pPr>
              <a:endParaRPr lang="en-US" sz="1075">
                <a:latin typeface="Open Sans Light"/>
              </a:endParaRPr>
            </a:p>
          </p:txBody>
        </p:sp>
      </p:grpSp>
    </p:spTree>
    <p:extLst>
      <p:ext uri="{BB962C8B-B14F-4D97-AF65-F5344CB8AC3E}">
        <p14:creationId val="1836625324"/>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64"/>
                                        </p:tgtEl>
                                        <p:attrNameLst>
                                          <p:attrName>style.visibility</p:attrName>
                                        </p:attrNameLst>
                                      </p:cBhvr>
                                      <p:to>
                                        <p:strVal val="visible"/>
                                      </p:to>
                                    </p:set>
                                    <p:animEffect filter="fade" transition="in">
                                      <p:cBhvr>
                                        <p:cTn dur="500" id="7"/>
                                        <p:tgtEl>
                                          <p:spTgt spid="64"/>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65"/>
                                        </p:tgtEl>
                                        <p:attrNameLst>
                                          <p:attrName>style.visibility</p:attrName>
                                        </p:attrNameLst>
                                      </p:cBhvr>
                                      <p:to>
                                        <p:strVal val="visible"/>
                                      </p:to>
                                    </p:set>
                                    <p:animEffect filter="fade" transition="in">
                                      <p:cBhvr>
                                        <p:cTn dur="500" id="11"/>
                                        <p:tgtEl>
                                          <p:spTgt spid="65"/>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68"/>
                                        </p:tgtEl>
                                        <p:attrNameLst>
                                          <p:attrName>style.visibility</p:attrName>
                                        </p:attrNameLst>
                                      </p:cBhvr>
                                      <p:to>
                                        <p:strVal val="visible"/>
                                      </p:to>
                                    </p:set>
                                    <p:animEffect filter="fade" transition="in">
                                      <p:cBhvr>
                                        <p:cTn dur="500" id="15"/>
                                        <p:tgtEl>
                                          <p:spTgt spid="68"/>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66"/>
                                        </p:tgtEl>
                                        <p:attrNameLst>
                                          <p:attrName>style.visibility</p:attrName>
                                        </p:attrNameLst>
                                      </p:cBhvr>
                                      <p:to>
                                        <p:strVal val="visible"/>
                                      </p:to>
                                    </p:set>
                                    <p:animEffect filter="fade" transition="in">
                                      <p:cBhvr>
                                        <p:cTn dur="500" id="19"/>
                                        <p:tgtEl>
                                          <p:spTgt spid="66"/>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67"/>
                                        </p:tgtEl>
                                        <p:attrNameLst>
                                          <p:attrName>style.visibility</p:attrName>
                                        </p:attrNameLst>
                                      </p:cBhvr>
                                      <p:to>
                                        <p:strVal val="visible"/>
                                      </p:to>
                                    </p:set>
                                    <p:animEffect filter="fade" transition="in">
                                      <p:cBhvr>
                                        <p:cTn dur="500" id="23"/>
                                        <p:tgtEl>
                                          <p:spTgt spid="67"/>
                                        </p:tgtEl>
                                      </p:cBhvr>
                                    </p:animEffect>
                                  </p:childTnLst>
                                </p:cTn>
                              </p:par>
                            </p:childTnLst>
                          </p:cTn>
                        </p:par>
                        <p:par>
                          <p:cTn fill="hold" id="24" nodeType="afterGroup">
                            <p:stCondLst>
                              <p:cond delay="2500"/>
                            </p:stCondLst>
                            <p:childTnLst>
                              <p:par>
                                <p:cTn fill="hold" id="25" nodeType="afterEffect" presetClass="entr" presetID="10" presetSubtype="0">
                                  <p:stCondLst>
                                    <p:cond delay="0"/>
                                  </p:stCondLst>
                                  <p:childTnLst>
                                    <p:set>
                                      <p:cBhvr>
                                        <p:cTn dur="1" fill="hold" id="26">
                                          <p:stCondLst>
                                            <p:cond delay="0"/>
                                          </p:stCondLst>
                                        </p:cTn>
                                        <p:tgtEl>
                                          <p:spTgt spid="10"/>
                                        </p:tgtEl>
                                        <p:attrNameLst>
                                          <p:attrName>style.visibility</p:attrName>
                                        </p:attrNameLst>
                                      </p:cBhvr>
                                      <p:to>
                                        <p:strVal val="visible"/>
                                      </p:to>
                                    </p:set>
                                    <p:animEffect filter="fade" transition="in">
                                      <p:cBhvr>
                                        <p:cTn dur="500" id="27"/>
                                        <p:tgtEl>
                                          <p:spTgt spid="10"/>
                                        </p:tgtEl>
                                      </p:cBhvr>
                                    </p:animEffect>
                                  </p:childTnLst>
                                </p:cTn>
                              </p:par>
                            </p:childTnLst>
                          </p:cTn>
                        </p:par>
                        <p:par>
                          <p:cTn fill="hold" id="28" nodeType="afterGroup">
                            <p:stCondLst>
                              <p:cond delay="3000"/>
                            </p:stCondLst>
                            <p:childTnLst>
                              <p:par>
                                <p:cTn fill="hold" grpId="0" id="29" nodeType="afterEffect" presetClass="entr" presetID="10" presetSubtype="0">
                                  <p:stCondLst>
                                    <p:cond delay="0"/>
                                  </p:stCondLst>
                                  <p:childTnLst>
                                    <p:set>
                                      <p:cBhvr>
                                        <p:cTn dur="1" fill="hold" id="30">
                                          <p:stCondLst>
                                            <p:cond delay="0"/>
                                          </p:stCondLst>
                                        </p:cTn>
                                        <p:tgtEl>
                                          <p:spTgt spid="63"/>
                                        </p:tgtEl>
                                        <p:attrNameLst>
                                          <p:attrName>style.visibility</p:attrName>
                                        </p:attrNameLst>
                                      </p:cBhvr>
                                      <p:to>
                                        <p:strVal val="visible"/>
                                      </p:to>
                                    </p:set>
                                    <p:animEffect filter="fade" transition="in">
                                      <p:cBhvr>
                                        <p:cTn dur="500" id="31"/>
                                        <p:tgtEl>
                                          <p:spTgt spid="63"/>
                                        </p:tgtEl>
                                      </p:cBhvr>
                                    </p:animEffect>
                                  </p:childTnLst>
                                </p:cTn>
                              </p:par>
                            </p:childTnLst>
                          </p:cTn>
                        </p:par>
                        <p:par>
                          <p:cTn fill="hold" id="32" nodeType="afterGroup">
                            <p:stCondLst>
                              <p:cond delay="3500"/>
                            </p:stCondLst>
                            <p:childTnLst>
                              <p:par>
                                <p:cTn fill="hold" id="33" nodeType="afterEffect" presetClass="entr" presetID="10" presetSubtype="0">
                                  <p:stCondLst>
                                    <p:cond delay="0"/>
                                  </p:stCondLst>
                                  <p:childTnLst>
                                    <p:set>
                                      <p:cBhvr>
                                        <p:cTn dur="1" fill="hold" id="34">
                                          <p:stCondLst>
                                            <p:cond delay="0"/>
                                          </p:stCondLst>
                                        </p:cTn>
                                        <p:tgtEl>
                                          <p:spTgt spid="69"/>
                                        </p:tgtEl>
                                        <p:attrNameLst>
                                          <p:attrName>style.visibility</p:attrName>
                                        </p:attrNameLst>
                                      </p:cBhvr>
                                      <p:to>
                                        <p:strVal val="visible"/>
                                      </p:to>
                                    </p:set>
                                    <p:animEffect filter="fade" transition="in">
                                      <p:cBhvr>
                                        <p:cTn dur="500" id="35"/>
                                        <p:tgtEl>
                                          <p:spTgt spid="69"/>
                                        </p:tgtEl>
                                      </p:cBhvr>
                                    </p:animEffect>
                                  </p:childTnLst>
                                </p:cTn>
                              </p:par>
                            </p:childTnLst>
                          </p:cTn>
                        </p:par>
                        <p:par>
                          <p:cTn fill="hold" id="36" nodeType="afterGroup">
                            <p:stCondLst>
                              <p:cond delay="4000"/>
                            </p:stCondLst>
                            <p:childTnLst>
                              <p:par>
                                <p:cTn fill="hold" grpId="0" id="37" nodeType="afterEffect" presetClass="entr" presetID="10" presetSubtype="0">
                                  <p:stCondLst>
                                    <p:cond delay="0"/>
                                  </p:stCondLst>
                                  <p:childTnLst>
                                    <p:set>
                                      <p:cBhvr>
                                        <p:cTn dur="1" fill="hold" id="38">
                                          <p:stCondLst>
                                            <p:cond delay="0"/>
                                          </p:stCondLst>
                                        </p:cTn>
                                        <p:tgtEl>
                                          <p:spTgt spid="62"/>
                                        </p:tgtEl>
                                        <p:attrNameLst>
                                          <p:attrName>style.visibility</p:attrName>
                                        </p:attrNameLst>
                                      </p:cBhvr>
                                      <p:to>
                                        <p:strVal val="visible"/>
                                      </p:to>
                                    </p:set>
                                    <p:animEffect filter="fade" transition="in">
                                      <p:cBhvr>
                                        <p:cTn dur="500" id="39"/>
                                        <p:tgtEl>
                                          <p:spTgt spid="62"/>
                                        </p:tgtEl>
                                      </p:cBhvr>
                                    </p:animEffect>
                                  </p:childTnLst>
                                </p:cTn>
                              </p:par>
                            </p:childTnLst>
                          </p:cTn>
                        </p:par>
                        <p:par>
                          <p:cTn fill="hold" id="40" nodeType="afterGroup">
                            <p:stCondLst>
                              <p:cond delay="4500"/>
                            </p:stCondLst>
                            <p:childTnLst>
                              <p:par>
                                <p:cTn fill="hold" id="41" nodeType="afterEffect" presetClass="entr" presetID="10" presetSubtype="0">
                                  <p:stCondLst>
                                    <p:cond delay="0"/>
                                  </p:stCondLst>
                                  <p:childTnLst>
                                    <p:set>
                                      <p:cBhvr>
                                        <p:cTn dur="1" fill="hold" id="42">
                                          <p:stCondLst>
                                            <p:cond delay="0"/>
                                          </p:stCondLst>
                                        </p:cTn>
                                        <p:tgtEl>
                                          <p:spTgt spid="81"/>
                                        </p:tgtEl>
                                        <p:attrNameLst>
                                          <p:attrName>style.visibility</p:attrName>
                                        </p:attrNameLst>
                                      </p:cBhvr>
                                      <p:to>
                                        <p:strVal val="visible"/>
                                      </p:to>
                                    </p:set>
                                    <p:animEffect filter="fade" transition="in">
                                      <p:cBhvr>
                                        <p:cTn dur="500" id="43"/>
                                        <p:tgtEl>
                                          <p:spTgt spid="8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2"/>
      <p:bldP grpId="0" spid="63"/>
      <p:bldP grpId="0" spid="64"/>
      <p:bldP grpId="0" spid="65"/>
      <p:bldP grpId="0" spid="66"/>
      <p:bldP grpId="0" spid="67"/>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千图PPT彼岸天：ID 8661124库_组合 1">
            <a:extLst>
              <a:ext uri="{FF2B5EF4-FFF2-40B4-BE49-F238E27FC236}">
                <a16:creationId xmlns:a16="http://schemas.microsoft.com/office/drawing/2014/main" id="{8573F207-B583-4F04-B004-42E363F0AC64}"/>
              </a:ext>
            </a:extLst>
          </p:cNvPr>
          <p:cNvGrpSpPr/>
          <p:nvPr>
            <p:custDataLst>
              <p:tags r:id="rId3"/>
            </p:custDataLst>
          </p:nvPr>
        </p:nvGrpSpPr>
        <p:grpSpPr>
          <a:xfrm>
            <a:off x="1203886" y="3491209"/>
            <a:ext cx="1539314" cy="2561355"/>
            <a:chOff x="1203886" y="3491209"/>
            <a:chExt cx="1539314" cy="2561355"/>
          </a:xfrm>
        </p:grpSpPr>
        <p:sp>
          <p:nvSpPr>
            <p:cNvPr id="7" name="任意多边形: 形状 6">
              <a:extLst>
                <a:ext uri="{FF2B5EF4-FFF2-40B4-BE49-F238E27FC236}">
                  <a16:creationId xmlns:a16="http://schemas.microsoft.com/office/drawing/2014/main" id="{55B33BB2-9973-457D-B149-D0C083BBBA01}"/>
                </a:ext>
              </a:extLst>
            </p:cNvPr>
            <p:cNvSpPr/>
            <p:nvPr/>
          </p:nvSpPr>
          <p:spPr bwMode="auto">
            <a:xfrm>
              <a:off x="1533527" y="4504396"/>
              <a:ext cx="880032" cy="1548168"/>
            </a:xfrm>
            <a:custGeom>
              <a:gdLst>
                <a:gd fmla="*/ 108012 w 1224024" name="connsiteX0"/>
                <a:gd fmla="*/ 1116120 h 1548168" name="connsiteY0"/>
                <a:gd fmla="*/ 108012 w 1224024" name="connsiteX1"/>
                <a:gd fmla="*/ 1296144 h 1548168" name="connsiteY1"/>
                <a:gd fmla="*/ 1116012 w 1224024" name="connsiteX2"/>
                <a:gd fmla="*/ 1296144 h 1548168" name="connsiteY2"/>
                <a:gd fmla="*/ 1116012 w 1224024" name="connsiteX3"/>
                <a:gd fmla="*/ 1116120 h 1548168" name="connsiteY3"/>
                <a:gd fmla="*/ 108012 w 1224024" name="connsiteX4"/>
                <a:gd fmla="*/ 900096 h 1548168" name="connsiteY4"/>
                <a:gd fmla="*/ 108012 w 1224024" name="connsiteX5"/>
                <a:gd fmla="*/ 1080120 h 1548168" name="connsiteY5"/>
                <a:gd fmla="*/ 1116012 w 1224024" name="connsiteX6"/>
                <a:gd fmla="*/ 1080120 h 1548168" name="connsiteY6"/>
                <a:gd fmla="*/ 1116012 w 1224024" name="connsiteX7"/>
                <a:gd fmla="*/ 900096 h 1548168" name="connsiteY7"/>
                <a:gd fmla="*/ 108012 w 1224024" name="connsiteX8"/>
                <a:gd fmla="*/ 684072 h 1548168" name="connsiteY8"/>
                <a:gd fmla="*/ 108012 w 1224024" name="connsiteX9"/>
                <a:gd fmla="*/ 864096 h 1548168" name="connsiteY9"/>
                <a:gd fmla="*/ 1116012 w 1224024" name="connsiteX10"/>
                <a:gd fmla="*/ 864096 h 1548168" name="connsiteY10"/>
                <a:gd fmla="*/ 1116012 w 1224024" name="connsiteX11"/>
                <a:gd fmla="*/ 684072 h 1548168" name="connsiteY11"/>
                <a:gd fmla="*/ 108012 w 1224024" name="connsiteX12"/>
                <a:gd fmla="*/ 468048 h 1548168" name="connsiteY12"/>
                <a:gd fmla="*/ 108012 w 1224024" name="connsiteX13"/>
                <a:gd fmla="*/ 648072 h 1548168" name="connsiteY13"/>
                <a:gd fmla="*/ 1116012 w 1224024" name="connsiteX14"/>
                <a:gd fmla="*/ 648072 h 1548168" name="connsiteY14"/>
                <a:gd fmla="*/ 1116012 w 1224024" name="connsiteX15"/>
                <a:gd fmla="*/ 468048 h 1548168" name="connsiteY15"/>
                <a:gd fmla="*/ 108012 w 1224024" name="connsiteX16"/>
                <a:gd fmla="*/ 252024 h 1548168" name="connsiteY16"/>
                <a:gd fmla="*/ 108012 w 1224024" name="connsiteX17"/>
                <a:gd fmla="*/ 432048 h 1548168" name="connsiteY17"/>
                <a:gd fmla="*/ 1116012 w 1224024" name="connsiteX18"/>
                <a:gd fmla="*/ 432048 h 1548168" name="connsiteY18"/>
                <a:gd fmla="*/ 1116012 w 1224024" name="connsiteX19"/>
                <a:gd fmla="*/ 252024 h 1548168" name="connsiteY19"/>
                <a:gd fmla="*/ 0 w 1224024" name="connsiteX20"/>
                <a:gd fmla="*/ 0 h 1548168" name="connsiteY20"/>
                <a:gd fmla="*/ 108012 w 1224024" name="connsiteX21"/>
                <a:gd fmla="*/ 0 h 1548168" name="connsiteY21"/>
                <a:gd fmla="*/ 108012 w 1224024" name="connsiteX22"/>
                <a:gd fmla="*/ 216024 h 1548168" name="connsiteY22"/>
                <a:gd fmla="*/ 1116012 w 1224024" name="connsiteX23"/>
                <a:gd fmla="*/ 216024 h 1548168" name="connsiteY23"/>
                <a:gd fmla="*/ 1116012 w 1224024" name="connsiteX24"/>
                <a:gd fmla="*/ 0 h 1548168" name="connsiteY24"/>
                <a:gd fmla="*/ 1224024 w 1224024" name="connsiteX25"/>
                <a:gd fmla="*/ 0 h 1548168" name="connsiteY25"/>
                <a:gd fmla="*/ 1224024 w 1224024" name="connsiteX26"/>
                <a:gd fmla="*/ 1548168 h 1548168" name="connsiteY26"/>
                <a:gd fmla="*/ 1116012 w 1224024" name="connsiteX27"/>
                <a:gd fmla="*/ 1548168 h 1548168" name="connsiteY27"/>
                <a:gd fmla="*/ 1116012 w 1224024" name="connsiteX28"/>
                <a:gd fmla="*/ 1332144 h 1548168" name="connsiteY28"/>
                <a:gd fmla="*/ 108012 w 1224024" name="connsiteX29"/>
                <a:gd fmla="*/ 1332144 h 1548168" name="connsiteY29"/>
                <a:gd fmla="*/ 108012 w 1224024" name="connsiteX30"/>
                <a:gd fmla="*/ 1548168 h 1548168" name="connsiteY30"/>
                <a:gd fmla="*/ 0 w 1224024" name="connsiteX31"/>
                <a:gd fmla="*/ 1548168 h 1548168" name="connsiteY3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b="b" l="l" r="r" t="t"/>
              <a:pathLst>
                <a:path h="1548168" w="1224024">
                  <a:moveTo>
                    <a:pt x="108012" y="1116120"/>
                  </a:moveTo>
                  <a:lnTo>
                    <a:pt x="108012" y="1296144"/>
                  </a:lnTo>
                  <a:lnTo>
                    <a:pt x="1116012" y="1296144"/>
                  </a:lnTo>
                  <a:lnTo>
                    <a:pt x="1116012" y="1116120"/>
                  </a:lnTo>
                  <a:close/>
                  <a:moveTo>
                    <a:pt x="108012" y="900096"/>
                  </a:moveTo>
                  <a:lnTo>
                    <a:pt x="108012" y="1080120"/>
                  </a:lnTo>
                  <a:lnTo>
                    <a:pt x="1116012" y="1080120"/>
                  </a:lnTo>
                  <a:lnTo>
                    <a:pt x="1116012" y="900096"/>
                  </a:lnTo>
                  <a:close/>
                  <a:moveTo>
                    <a:pt x="108012" y="684072"/>
                  </a:moveTo>
                  <a:lnTo>
                    <a:pt x="108012" y="864096"/>
                  </a:lnTo>
                  <a:lnTo>
                    <a:pt x="1116012" y="864096"/>
                  </a:lnTo>
                  <a:lnTo>
                    <a:pt x="1116012" y="684072"/>
                  </a:lnTo>
                  <a:close/>
                  <a:moveTo>
                    <a:pt x="108012" y="468048"/>
                  </a:moveTo>
                  <a:lnTo>
                    <a:pt x="108012" y="648072"/>
                  </a:lnTo>
                  <a:lnTo>
                    <a:pt x="1116012" y="648072"/>
                  </a:lnTo>
                  <a:lnTo>
                    <a:pt x="1116012" y="468048"/>
                  </a:lnTo>
                  <a:close/>
                  <a:moveTo>
                    <a:pt x="108012" y="252024"/>
                  </a:moveTo>
                  <a:lnTo>
                    <a:pt x="108012" y="432048"/>
                  </a:lnTo>
                  <a:lnTo>
                    <a:pt x="1116012" y="432048"/>
                  </a:lnTo>
                  <a:lnTo>
                    <a:pt x="1116012" y="252024"/>
                  </a:lnTo>
                  <a:close/>
                  <a:moveTo>
                    <a:pt x="0" y="0"/>
                  </a:moveTo>
                  <a:lnTo>
                    <a:pt x="108012" y="0"/>
                  </a:lnTo>
                  <a:lnTo>
                    <a:pt x="108012" y="216024"/>
                  </a:lnTo>
                  <a:lnTo>
                    <a:pt x="1116012" y="216024"/>
                  </a:lnTo>
                  <a:lnTo>
                    <a:pt x="1116012" y="0"/>
                  </a:lnTo>
                  <a:lnTo>
                    <a:pt x="1224024" y="0"/>
                  </a:lnTo>
                  <a:lnTo>
                    <a:pt x="1224024" y="1548168"/>
                  </a:lnTo>
                  <a:lnTo>
                    <a:pt x="1116012" y="1548168"/>
                  </a:lnTo>
                  <a:lnTo>
                    <a:pt x="1116012" y="1332144"/>
                  </a:lnTo>
                  <a:lnTo>
                    <a:pt x="108012" y="1332144"/>
                  </a:lnTo>
                  <a:lnTo>
                    <a:pt x="108012" y="1548168"/>
                  </a:lnTo>
                  <a:lnTo>
                    <a:pt x="0" y="1548168"/>
                  </a:lnTo>
                  <a:close/>
                </a:path>
              </a:pathLst>
            </a:custGeom>
            <a:solidFill>
              <a:schemeClr val="accent1"/>
            </a:solidFill>
            <a:ln w="19050">
              <a:noFill/>
              <a:round/>
            </a:ln>
          </p:spPr>
          <p:txBody>
            <a:bodyPr anchor="ctr"/>
            <a:lstStyle/>
            <a:p>
              <a:pPr algn="ctr"/>
              <a:endParaRPr>
                <a:latin charset="-122" panose="020b0400000000000000" pitchFamily="34" typeface="Noto Sans S Chinese DemiLight"/>
                <a:ea charset="-122" panose="020b0400000000000000" pitchFamily="34" typeface="Noto Sans S Chinese DemiLight"/>
              </a:endParaRPr>
            </a:p>
          </p:txBody>
        </p:sp>
        <p:sp>
          <p:nvSpPr>
            <p:cNvPr id="8" name="任意多边形: 形状 7">
              <a:extLst>
                <a:ext uri="{FF2B5EF4-FFF2-40B4-BE49-F238E27FC236}">
                  <a16:creationId xmlns:a16="http://schemas.microsoft.com/office/drawing/2014/main" id="{DAAE21FD-B8C7-46AC-9034-162FE26625F1}"/>
                </a:ext>
              </a:extLst>
            </p:cNvPr>
            <p:cNvSpPr>
              <a:spLocks noChangeAspect="1"/>
            </p:cNvSpPr>
            <p:nvPr/>
          </p:nvSpPr>
          <p:spPr bwMode="auto">
            <a:xfrm>
              <a:off x="1203886" y="3491209"/>
              <a:ext cx="1539314" cy="1149066"/>
            </a:xfrm>
            <a:custGeom>
              <a:gdLst>
                <a:gd fmla="*/ 223 w 256" name="T0"/>
                <a:gd fmla="*/ 72 h 192" name="T1"/>
                <a:gd fmla="*/ 224 w 256" name="T2"/>
                <a:gd fmla="*/ 64 h 192" name="T3"/>
                <a:gd fmla="*/ 160 w 256" name="T4"/>
                <a:gd fmla="*/ 0 h 192" name="T5"/>
                <a:gd fmla="*/ 109 w 256" name="T6"/>
                <a:gd fmla="*/ 26 h 192" name="T7"/>
                <a:gd fmla="*/ 96 w 256" name="T8"/>
                <a:gd fmla="*/ 24 h 192" name="T9"/>
                <a:gd fmla="*/ 40 w 256" name="T10"/>
                <a:gd fmla="*/ 80 h 192" name="T11"/>
                <a:gd fmla="*/ 40 w 256" name="T12"/>
                <a:gd fmla="*/ 83 h 192" name="T13"/>
                <a:gd fmla="*/ 0 w 256" name="T14"/>
                <a:gd fmla="*/ 136 h 192" name="T15"/>
                <a:gd fmla="*/ 56 w 256" name="T16"/>
                <a:gd fmla="*/ 192 h 192" name="T17"/>
                <a:gd fmla="*/ 192 w 256" name="T18"/>
                <a:gd fmla="*/ 192 h 192" name="T19"/>
                <a:gd fmla="*/ 256 w 256" name="T20"/>
                <a:gd fmla="*/ 128 h 192" name="T21"/>
                <a:gd fmla="*/ 223 w 256" name="T22"/>
                <a:gd fmla="*/ 72 h 19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92" w="256">
                  <a:moveTo>
                    <a:pt x="223" y="72"/>
                  </a:moveTo>
                  <a:cubicBezTo>
                    <a:pt x="224" y="70"/>
                    <a:pt x="224" y="67"/>
                    <a:pt x="224" y="64"/>
                  </a:cubicBezTo>
                  <a:cubicBezTo>
                    <a:pt x="224" y="29"/>
                    <a:pt x="195" y="0"/>
                    <a:pt x="160" y="0"/>
                  </a:cubicBezTo>
                  <a:cubicBezTo>
                    <a:pt x="139" y="0"/>
                    <a:pt x="121" y="10"/>
                    <a:pt x="109" y="26"/>
                  </a:cubicBezTo>
                  <a:cubicBezTo>
                    <a:pt x="105" y="25"/>
                    <a:pt x="101" y="24"/>
                    <a:pt x="96" y="24"/>
                  </a:cubicBezTo>
                  <a:cubicBezTo>
                    <a:pt x="65" y="24"/>
                    <a:pt x="40" y="49"/>
                    <a:pt x="40" y="80"/>
                  </a:cubicBezTo>
                  <a:cubicBezTo>
                    <a:pt x="40" y="81"/>
                    <a:pt x="40" y="82"/>
                    <a:pt x="40" y="83"/>
                  </a:cubicBezTo>
                  <a:cubicBezTo>
                    <a:pt x="17" y="89"/>
                    <a:pt x="0" y="111"/>
                    <a:pt x="0" y="136"/>
                  </a:cubicBezTo>
                  <a:cubicBezTo>
                    <a:pt x="0" y="167"/>
                    <a:pt x="25" y="192"/>
                    <a:pt x="56" y="192"/>
                  </a:cubicBezTo>
                  <a:cubicBezTo>
                    <a:pt x="192" y="192"/>
                    <a:pt x="192" y="192"/>
                    <a:pt x="192" y="192"/>
                  </a:cubicBezTo>
                  <a:cubicBezTo>
                    <a:pt x="227" y="192"/>
                    <a:pt x="256" y="163"/>
                    <a:pt x="256" y="128"/>
                  </a:cubicBezTo>
                  <a:cubicBezTo>
                    <a:pt x="256" y="104"/>
                    <a:pt x="243" y="83"/>
                    <a:pt x="223" y="72"/>
                  </a:cubicBezTo>
                  <a:close/>
                </a:path>
              </a:pathLst>
            </a:custGeom>
            <a:solidFill>
              <a:schemeClr val="accent1"/>
            </a:solidFill>
            <a:ln>
              <a:noFill/>
            </a:ln>
          </p:spPr>
          <p:txBody>
            <a:bodyPr anchor="ctr"/>
            <a:lstStyle/>
            <a:p>
              <a:pPr algn="ctr"/>
              <a:endParaRPr>
                <a:latin charset="-122" panose="020b0400000000000000" pitchFamily="34" typeface="Noto Sans S Chinese DemiLight"/>
                <a:ea charset="-122" panose="020b0400000000000000" pitchFamily="34" typeface="Noto Sans S Chinese DemiLight"/>
              </a:endParaRPr>
            </a:p>
          </p:txBody>
        </p:sp>
        <p:sp>
          <p:nvSpPr>
            <p:cNvPr id="12" name="任意多边形: 形状 11">
              <a:extLst>
                <a:ext uri="{FF2B5EF4-FFF2-40B4-BE49-F238E27FC236}">
                  <a16:creationId xmlns:a16="http://schemas.microsoft.com/office/drawing/2014/main" id="{858C1547-1F0E-484E-9A2C-D69F90144FDD}"/>
                </a:ext>
              </a:extLst>
            </p:cNvPr>
            <p:cNvSpPr/>
            <p:nvPr/>
          </p:nvSpPr>
          <p:spPr bwMode="auto">
            <a:xfrm>
              <a:off x="1789571" y="3881771"/>
              <a:ext cx="367944" cy="367942"/>
            </a:xfrm>
            <a:custGeom>
              <a:gdLst>
                <a:gd fmla="*/ 116 w 232" name="T0"/>
                <a:gd fmla="*/ 0 h 232" name="T1"/>
                <a:gd fmla="*/ 0 w 232" name="T2"/>
                <a:gd fmla="*/ 116 h 232" name="T3"/>
                <a:gd fmla="*/ 116 w 232" name="T4"/>
                <a:gd fmla="*/ 232 h 232" name="T5"/>
                <a:gd fmla="*/ 232 w 232" name="T6"/>
                <a:gd fmla="*/ 116 h 232" name="T7"/>
                <a:gd fmla="*/ 116 w 232" name="T8"/>
                <a:gd fmla="*/ 0 h 232" name="T9"/>
                <a:gd fmla="*/ 129 w 232" name="T10"/>
                <a:gd fmla="*/ 208 h 232" name="T11"/>
                <a:gd fmla="*/ 129 w 232" name="T12"/>
                <a:gd fmla="*/ 190 h 232" name="T13"/>
                <a:gd fmla="*/ 117 w 232" name="T14"/>
                <a:gd fmla="*/ 178 h 232" name="T15"/>
                <a:gd fmla="*/ 105 w 232" name="T16"/>
                <a:gd fmla="*/ 190 h 232" name="T17"/>
                <a:gd fmla="*/ 105 w 232" name="T18"/>
                <a:gd fmla="*/ 208 h 232" name="T19"/>
                <a:gd fmla="*/ 25 w 232" name="T20"/>
                <a:gd fmla="*/ 129 h 232" name="T21"/>
                <a:gd fmla="*/ 42 w 232" name="T22"/>
                <a:gd fmla="*/ 129 h 232" name="T23"/>
                <a:gd fmla="*/ 53 w 232" name="T24"/>
                <a:gd fmla="*/ 117 h 232" name="T25"/>
                <a:gd fmla="*/ 42 w 232" name="T26"/>
                <a:gd fmla="*/ 105 h 232" name="T27"/>
                <a:gd fmla="*/ 24 w 232" name="T28"/>
                <a:gd fmla="*/ 105 h 232" name="T29"/>
                <a:gd fmla="*/ 104 w 232" name="T30"/>
                <a:gd fmla="*/ 25 h 232" name="T31"/>
                <a:gd fmla="*/ 104 w 232" name="T32"/>
                <a:gd fmla="*/ 41 h 232" name="T33"/>
                <a:gd fmla="*/ 116 w 232" name="T34"/>
                <a:gd fmla="*/ 53 h 232" name="T35"/>
                <a:gd fmla="*/ 128 w 232" name="T36"/>
                <a:gd fmla="*/ 41 h 232" name="T37"/>
                <a:gd fmla="*/ 128 w 232" name="T38"/>
                <a:gd fmla="*/ 25 h 232" name="T39"/>
                <a:gd fmla="*/ 208 w 232" name="T40"/>
                <a:gd fmla="*/ 104 h 232" name="T41"/>
                <a:gd fmla="*/ 190 w 232" name="T42"/>
                <a:gd fmla="*/ 104 h 232" name="T43"/>
                <a:gd fmla="*/ 179 w 232" name="T44"/>
                <a:gd fmla="*/ 116 h 232" name="T45"/>
                <a:gd fmla="*/ 190 w 232" name="T46"/>
                <a:gd fmla="*/ 128 h 232" name="T47"/>
                <a:gd fmla="*/ 208 w 232" name="T48"/>
                <a:gd fmla="*/ 128 h 232" name="T49"/>
                <a:gd fmla="*/ 129 w 232" name="T50"/>
                <a:gd fmla="*/ 208 h 232" name="T51"/>
                <a:gd fmla="*/ 124 w 232" name="T52"/>
                <a:gd fmla="*/ 94 h 232" name="T53"/>
                <a:gd fmla="*/ 70 w 232" name="T54"/>
                <a:gd fmla="*/ 69 h 232" name="T55"/>
                <a:gd fmla="*/ 94 w 232" name="T56"/>
                <a:gd fmla="*/ 124 h 232" name="T57"/>
                <a:gd fmla="*/ 109 w 232" name="T58"/>
                <a:gd fmla="*/ 138 h 232" name="T59"/>
                <a:gd fmla="*/ 163 w 232" name="T60"/>
                <a:gd fmla="*/ 163 h 232" name="T61"/>
                <a:gd fmla="*/ 138 w 232" name="T62"/>
                <a:gd fmla="*/ 108 h 232" name="T63"/>
                <a:gd fmla="*/ 124 w 232" name="T64"/>
                <a:gd fmla="*/ 94 h 232" name="T65"/>
                <a:gd fmla="*/ 123 w 232" name="T66"/>
                <a:gd fmla="*/ 123 h 232" name="T67"/>
                <a:gd fmla="*/ 110 w 232" name="T68"/>
                <a:gd fmla="*/ 123 h 232" name="T69"/>
                <a:gd fmla="*/ 110 w 232" name="T70"/>
                <a:gd fmla="*/ 109 h 232" name="T71"/>
                <a:gd fmla="*/ 123 w 232" name="T72"/>
                <a:gd fmla="*/ 109 h 232" name="T73"/>
                <a:gd fmla="*/ 123 w 232" name="T74"/>
                <a:gd fmla="*/ 123 h 232"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231" w="231">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chemeClr val="bg1"/>
            </a:solidFill>
            <a:ln>
              <a:noFill/>
            </a:ln>
            <a:extLst/>
          </p:spPr>
          <p:txBody>
            <a:bodyPr anchor="ctr"/>
            <a:lstStyle/>
            <a:p>
              <a:pPr algn="ctr"/>
              <a:endParaRPr>
                <a:latin charset="-122" panose="020b0400000000000000" pitchFamily="34" typeface="Noto Sans S Chinese DemiLight"/>
                <a:ea charset="-122" panose="020b0400000000000000" pitchFamily="34" typeface="Noto Sans S Chinese DemiLight"/>
              </a:endParaRPr>
            </a:p>
          </p:txBody>
        </p:sp>
      </p:grpSp>
      <p:grpSp>
        <p:nvGrpSpPr>
          <p:cNvPr id="28" name="千图PPT彼岸天：ID 8661124库_组合 27">
            <a:extLst>
              <a:ext uri="{FF2B5EF4-FFF2-40B4-BE49-F238E27FC236}">
                <a16:creationId xmlns:a16="http://schemas.microsoft.com/office/drawing/2014/main" id="{C2249232-8D1D-44CC-A020-307491065011}"/>
              </a:ext>
            </a:extLst>
          </p:cNvPr>
          <p:cNvGrpSpPr/>
          <p:nvPr>
            <p:custDataLst>
              <p:tags r:id="rId4"/>
            </p:custDataLst>
          </p:nvPr>
        </p:nvGrpSpPr>
        <p:grpSpPr>
          <a:xfrm>
            <a:off x="3952191" y="3095161"/>
            <a:ext cx="1539314" cy="2957403"/>
            <a:chOff x="3952191" y="3095161"/>
            <a:chExt cx="1539314" cy="2957403"/>
          </a:xfrm>
        </p:grpSpPr>
        <p:sp>
          <p:nvSpPr>
            <p:cNvPr id="6" name="任意多边形: 形状 5">
              <a:extLst>
                <a:ext uri="{FF2B5EF4-FFF2-40B4-BE49-F238E27FC236}">
                  <a16:creationId xmlns:a16="http://schemas.microsoft.com/office/drawing/2014/main" id="{B5C17CC8-1842-4607-ADD4-56993F448322}"/>
                </a:ext>
              </a:extLst>
            </p:cNvPr>
            <p:cNvSpPr/>
            <p:nvPr/>
          </p:nvSpPr>
          <p:spPr bwMode="auto">
            <a:xfrm>
              <a:off x="4281832" y="4072348"/>
              <a:ext cx="880032" cy="1980216"/>
            </a:xfrm>
            <a:custGeom>
              <a:gdLst>
                <a:gd fmla="*/ 108012 w 1224024" name="connsiteX0"/>
                <a:gd fmla="*/ 1548168 h 1980216" name="connsiteY0"/>
                <a:gd fmla="*/ 108012 w 1224024" name="connsiteX1"/>
                <a:gd fmla="*/ 1728192 h 1980216" name="connsiteY1"/>
                <a:gd fmla="*/ 1116012 w 1224024" name="connsiteX2"/>
                <a:gd fmla="*/ 1728192 h 1980216" name="connsiteY2"/>
                <a:gd fmla="*/ 1116012 w 1224024" name="connsiteX3"/>
                <a:gd fmla="*/ 1548168 h 1980216" name="connsiteY3"/>
                <a:gd fmla="*/ 108012 w 1224024" name="connsiteX4"/>
                <a:gd fmla="*/ 1332144 h 1980216" name="connsiteY4"/>
                <a:gd fmla="*/ 108012 w 1224024" name="connsiteX5"/>
                <a:gd fmla="*/ 1512168 h 1980216" name="connsiteY5"/>
                <a:gd fmla="*/ 1116012 w 1224024" name="connsiteX6"/>
                <a:gd fmla="*/ 1512168 h 1980216" name="connsiteY6"/>
                <a:gd fmla="*/ 1116012 w 1224024" name="connsiteX7"/>
                <a:gd fmla="*/ 1332144 h 1980216" name="connsiteY7"/>
                <a:gd fmla="*/ 108012 w 1224024" name="connsiteX8"/>
                <a:gd fmla="*/ 1116120 h 1980216" name="connsiteY8"/>
                <a:gd fmla="*/ 108012 w 1224024" name="connsiteX9"/>
                <a:gd fmla="*/ 1296144 h 1980216" name="connsiteY9"/>
                <a:gd fmla="*/ 1116012 w 1224024" name="connsiteX10"/>
                <a:gd fmla="*/ 1296144 h 1980216" name="connsiteY10"/>
                <a:gd fmla="*/ 1116012 w 1224024" name="connsiteX11"/>
                <a:gd fmla="*/ 1116120 h 1980216" name="connsiteY11"/>
                <a:gd fmla="*/ 108012 w 1224024" name="connsiteX12"/>
                <a:gd fmla="*/ 900096 h 1980216" name="connsiteY12"/>
                <a:gd fmla="*/ 108012 w 1224024" name="connsiteX13"/>
                <a:gd fmla="*/ 1080120 h 1980216" name="connsiteY13"/>
                <a:gd fmla="*/ 1116012 w 1224024" name="connsiteX14"/>
                <a:gd fmla="*/ 1080120 h 1980216" name="connsiteY14"/>
                <a:gd fmla="*/ 1116012 w 1224024" name="connsiteX15"/>
                <a:gd fmla="*/ 900096 h 1980216" name="connsiteY15"/>
                <a:gd fmla="*/ 108012 w 1224024" name="connsiteX16"/>
                <a:gd fmla="*/ 684072 h 1980216" name="connsiteY16"/>
                <a:gd fmla="*/ 108012 w 1224024" name="connsiteX17"/>
                <a:gd fmla="*/ 864096 h 1980216" name="connsiteY17"/>
                <a:gd fmla="*/ 1116012 w 1224024" name="connsiteX18"/>
                <a:gd fmla="*/ 864096 h 1980216" name="connsiteY18"/>
                <a:gd fmla="*/ 1116012 w 1224024" name="connsiteX19"/>
                <a:gd fmla="*/ 684072 h 1980216" name="connsiteY19"/>
                <a:gd fmla="*/ 108012 w 1224024" name="connsiteX20"/>
                <a:gd fmla="*/ 468048 h 1980216" name="connsiteY20"/>
                <a:gd fmla="*/ 108012 w 1224024" name="connsiteX21"/>
                <a:gd fmla="*/ 648072 h 1980216" name="connsiteY21"/>
                <a:gd fmla="*/ 1116012 w 1224024" name="connsiteX22"/>
                <a:gd fmla="*/ 648072 h 1980216" name="connsiteY22"/>
                <a:gd fmla="*/ 1116012 w 1224024" name="connsiteX23"/>
                <a:gd fmla="*/ 468048 h 1980216" name="connsiteY23"/>
                <a:gd fmla="*/ 108012 w 1224024" name="connsiteX24"/>
                <a:gd fmla="*/ 252024 h 1980216" name="connsiteY24"/>
                <a:gd fmla="*/ 108012 w 1224024" name="connsiteX25"/>
                <a:gd fmla="*/ 432048 h 1980216" name="connsiteY25"/>
                <a:gd fmla="*/ 1116012 w 1224024" name="connsiteX26"/>
                <a:gd fmla="*/ 432048 h 1980216" name="connsiteY26"/>
                <a:gd fmla="*/ 1116012 w 1224024" name="connsiteX27"/>
                <a:gd fmla="*/ 252024 h 1980216" name="connsiteY27"/>
                <a:gd fmla="*/ 0 w 1224024" name="connsiteX28"/>
                <a:gd fmla="*/ 0 h 1980216" name="connsiteY28"/>
                <a:gd fmla="*/ 108012 w 1224024" name="connsiteX29"/>
                <a:gd fmla="*/ 0 h 1980216" name="connsiteY29"/>
                <a:gd fmla="*/ 108012 w 1224024" name="connsiteX30"/>
                <a:gd fmla="*/ 216024 h 1980216" name="connsiteY30"/>
                <a:gd fmla="*/ 1116012 w 1224024" name="connsiteX31"/>
                <a:gd fmla="*/ 216024 h 1980216" name="connsiteY31"/>
                <a:gd fmla="*/ 1116012 w 1224024" name="connsiteX32"/>
                <a:gd fmla="*/ 0 h 1980216" name="connsiteY32"/>
                <a:gd fmla="*/ 1224024 w 1224024" name="connsiteX33"/>
                <a:gd fmla="*/ 0 h 1980216" name="connsiteY33"/>
                <a:gd fmla="*/ 1224024 w 1224024" name="connsiteX34"/>
                <a:gd fmla="*/ 1980216 h 1980216" name="connsiteY34"/>
                <a:gd fmla="*/ 1116012 w 1224024" name="connsiteX35"/>
                <a:gd fmla="*/ 1980216 h 1980216" name="connsiteY35"/>
                <a:gd fmla="*/ 1116012 w 1224024" name="connsiteX36"/>
                <a:gd fmla="*/ 1764192 h 1980216" name="connsiteY36"/>
                <a:gd fmla="*/ 108012 w 1224024" name="connsiteX37"/>
                <a:gd fmla="*/ 1764192 h 1980216" name="connsiteY37"/>
                <a:gd fmla="*/ 108012 w 1224024" name="connsiteX38"/>
                <a:gd fmla="*/ 1980216 h 1980216" name="connsiteY38"/>
                <a:gd fmla="*/ 0 w 1224024" name="connsiteX39"/>
                <a:gd fmla="*/ 1980216 h 1980216"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1980216" w="1224024">
                  <a:moveTo>
                    <a:pt x="108012" y="1548168"/>
                  </a:moveTo>
                  <a:lnTo>
                    <a:pt x="108012" y="1728192"/>
                  </a:lnTo>
                  <a:lnTo>
                    <a:pt x="1116012" y="1728192"/>
                  </a:lnTo>
                  <a:lnTo>
                    <a:pt x="1116012" y="1548168"/>
                  </a:lnTo>
                  <a:close/>
                  <a:moveTo>
                    <a:pt x="108012" y="1332144"/>
                  </a:moveTo>
                  <a:lnTo>
                    <a:pt x="108012" y="1512168"/>
                  </a:lnTo>
                  <a:lnTo>
                    <a:pt x="1116012" y="1512168"/>
                  </a:lnTo>
                  <a:lnTo>
                    <a:pt x="1116012" y="1332144"/>
                  </a:lnTo>
                  <a:close/>
                  <a:moveTo>
                    <a:pt x="108012" y="1116120"/>
                  </a:moveTo>
                  <a:lnTo>
                    <a:pt x="108012" y="1296144"/>
                  </a:lnTo>
                  <a:lnTo>
                    <a:pt x="1116012" y="1296144"/>
                  </a:lnTo>
                  <a:lnTo>
                    <a:pt x="1116012" y="1116120"/>
                  </a:lnTo>
                  <a:close/>
                  <a:moveTo>
                    <a:pt x="108012" y="900096"/>
                  </a:moveTo>
                  <a:lnTo>
                    <a:pt x="108012" y="1080120"/>
                  </a:lnTo>
                  <a:lnTo>
                    <a:pt x="1116012" y="1080120"/>
                  </a:lnTo>
                  <a:lnTo>
                    <a:pt x="1116012" y="900096"/>
                  </a:lnTo>
                  <a:close/>
                  <a:moveTo>
                    <a:pt x="108012" y="684072"/>
                  </a:moveTo>
                  <a:lnTo>
                    <a:pt x="108012" y="864096"/>
                  </a:lnTo>
                  <a:lnTo>
                    <a:pt x="1116012" y="864096"/>
                  </a:lnTo>
                  <a:lnTo>
                    <a:pt x="1116012" y="684072"/>
                  </a:lnTo>
                  <a:close/>
                  <a:moveTo>
                    <a:pt x="108012" y="468048"/>
                  </a:moveTo>
                  <a:lnTo>
                    <a:pt x="108012" y="648072"/>
                  </a:lnTo>
                  <a:lnTo>
                    <a:pt x="1116012" y="648072"/>
                  </a:lnTo>
                  <a:lnTo>
                    <a:pt x="1116012" y="468048"/>
                  </a:lnTo>
                  <a:close/>
                  <a:moveTo>
                    <a:pt x="108012" y="252024"/>
                  </a:moveTo>
                  <a:lnTo>
                    <a:pt x="108012" y="432048"/>
                  </a:lnTo>
                  <a:lnTo>
                    <a:pt x="1116012" y="432048"/>
                  </a:lnTo>
                  <a:lnTo>
                    <a:pt x="1116012" y="252024"/>
                  </a:lnTo>
                  <a:close/>
                  <a:moveTo>
                    <a:pt x="0" y="0"/>
                  </a:moveTo>
                  <a:lnTo>
                    <a:pt x="108012" y="0"/>
                  </a:lnTo>
                  <a:lnTo>
                    <a:pt x="108012" y="216024"/>
                  </a:lnTo>
                  <a:lnTo>
                    <a:pt x="1116012" y="216024"/>
                  </a:lnTo>
                  <a:lnTo>
                    <a:pt x="1116012" y="0"/>
                  </a:lnTo>
                  <a:lnTo>
                    <a:pt x="1224024" y="0"/>
                  </a:lnTo>
                  <a:lnTo>
                    <a:pt x="1224024" y="1980216"/>
                  </a:lnTo>
                  <a:lnTo>
                    <a:pt x="1116012" y="1980216"/>
                  </a:lnTo>
                  <a:lnTo>
                    <a:pt x="1116012" y="1764192"/>
                  </a:lnTo>
                  <a:lnTo>
                    <a:pt x="108012" y="1764192"/>
                  </a:lnTo>
                  <a:lnTo>
                    <a:pt x="108012" y="1980216"/>
                  </a:lnTo>
                  <a:lnTo>
                    <a:pt x="0" y="1980216"/>
                  </a:lnTo>
                  <a:close/>
                </a:path>
              </a:pathLst>
            </a:custGeom>
            <a:solidFill>
              <a:schemeClr val="accent2"/>
            </a:solidFill>
            <a:ln w="19050">
              <a:noFill/>
              <a:round/>
            </a:ln>
          </p:spPr>
          <p:txBody>
            <a:bodyPr anchor="ctr"/>
            <a:lstStyle/>
            <a:p>
              <a:pPr algn="ctr"/>
              <a:endParaRPr>
                <a:latin charset="-122" panose="020b0400000000000000" pitchFamily="34" typeface="Noto Sans S Chinese DemiLight"/>
                <a:ea charset="-122" panose="020b0400000000000000" pitchFamily="34" typeface="Noto Sans S Chinese DemiLight"/>
              </a:endParaRPr>
            </a:p>
          </p:txBody>
        </p:sp>
        <p:sp>
          <p:nvSpPr>
            <p:cNvPr id="9" name="任意多边形: 形状 8">
              <a:extLst>
                <a:ext uri="{FF2B5EF4-FFF2-40B4-BE49-F238E27FC236}">
                  <a16:creationId xmlns:a16="http://schemas.microsoft.com/office/drawing/2014/main" id="{E1522B55-27E0-4A7E-BF72-199D98F74C4A}"/>
                </a:ext>
              </a:extLst>
            </p:cNvPr>
            <p:cNvSpPr>
              <a:spLocks noChangeAspect="1"/>
            </p:cNvSpPr>
            <p:nvPr/>
          </p:nvSpPr>
          <p:spPr bwMode="auto">
            <a:xfrm>
              <a:off x="3952191" y="3095161"/>
              <a:ext cx="1539314" cy="1149066"/>
            </a:xfrm>
            <a:custGeom>
              <a:gdLst>
                <a:gd fmla="*/ 223 w 256" name="T0"/>
                <a:gd fmla="*/ 72 h 192" name="T1"/>
                <a:gd fmla="*/ 224 w 256" name="T2"/>
                <a:gd fmla="*/ 64 h 192" name="T3"/>
                <a:gd fmla="*/ 160 w 256" name="T4"/>
                <a:gd fmla="*/ 0 h 192" name="T5"/>
                <a:gd fmla="*/ 109 w 256" name="T6"/>
                <a:gd fmla="*/ 26 h 192" name="T7"/>
                <a:gd fmla="*/ 96 w 256" name="T8"/>
                <a:gd fmla="*/ 24 h 192" name="T9"/>
                <a:gd fmla="*/ 40 w 256" name="T10"/>
                <a:gd fmla="*/ 80 h 192" name="T11"/>
                <a:gd fmla="*/ 40 w 256" name="T12"/>
                <a:gd fmla="*/ 83 h 192" name="T13"/>
                <a:gd fmla="*/ 0 w 256" name="T14"/>
                <a:gd fmla="*/ 136 h 192" name="T15"/>
                <a:gd fmla="*/ 56 w 256" name="T16"/>
                <a:gd fmla="*/ 192 h 192" name="T17"/>
                <a:gd fmla="*/ 192 w 256" name="T18"/>
                <a:gd fmla="*/ 192 h 192" name="T19"/>
                <a:gd fmla="*/ 256 w 256" name="T20"/>
                <a:gd fmla="*/ 128 h 192" name="T21"/>
                <a:gd fmla="*/ 223 w 256" name="T22"/>
                <a:gd fmla="*/ 72 h 19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92" w="256">
                  <a:moveTo>
                    <a:pt x="223" y="72"/>
                  </a:moveTo>
                  <a:cubicBezTo>
                    <a:pt x="224" y="70"/>
                    <a:pt x="224" y="67"/>
                    <a:pt x="224" y="64"/>
                  </a:cubicBezTo>
                  <a:cubicBezTo>
                    <a:pt x="224" y="29"/>
                    <a:pt x="195" y="0"/>
                    <a:pt x="160" y="0"/>
                  </a:cubicBezTo>
                  <a:cubicBezTo>
                    <a:pt x="139" y="0"/>
                    <a:pt x="121" y="10"/>
                    <a:pt x="109" y="26"/>
                  </a:cubicBezTo>
                  <a:cubicBezTo>
                    <a:pt x="105" y="25"/>
                    <a:pt x="101" y="24"/>
                    <a:pt x="96" y="24"/>
                  </a:cubicBezTo>
                  <a:cubicBezTo>
                    <a:pt x="65" y="24"/>
                    <a:pt x="40" y="49"/>
                    <a:pt x="40" y="80"/>
                  </a:cubicBezTo>
                  <a:cubicBezTo>
                    <a:pt x="40" y="81"/>
                    <a:pt x="40" y="82"/>
                    <a:pt x="40" y="83"/>
                  </a:cubicBezTo>
                  <a:cubicBezTo>
                    <a:pt x="17" y="89"/>
                    <a:pt x="0" y="111"/>
                    <a:pt x="0" y="136"/>
                  </a:cubicBezTo>
                  <a:cubicBezTo>
                    <a:pt x="0" y="167"/>
                    <a:pt x="25" y="192"/>
                    <a:pt x="56" y="192"/>
                  </a:cubicBezTo>
                  <a:cubicBezTo>
                    <a:pt x="192" y="192"/>
                    <a:pt x="192" y="192"/>
                    <a:pt x="192" y="192"/>
                  </a:cubicBezTo>
                  <a:cubicBezTo>
                    <a:pt x="227" y="192"/>
                    <a:pt x="256" y="163"/>
                    <a:pt x="256" y="128"/>
                  </a:cubicBezTo>
                  <a:cubicBezTo>
                    <a:pt x="256" y="104"/>
                    <a:pt x="243" y="83"/>
                    <a:pt x="223" y="72"/>
                  </a:cubicBezTo>
                  <a:close/>
                </a:path>
              </a:pathLst>
            </a:custGeom>
            <a:solidFill>
              <a:schemeClr val="accent2">
                <a:lumMod val="100000"/>
              </a:schemeClr>
            </a:solidFill>
            <a:ln>
              <a:noFill/>
            </a:ln>
          </p:spPr>
          <p:txBody>
            <a:bodyPr anchor="ctr"/>
            <a:lstStyle/>
            <a:p>
              <a:pPr algn="ctr"/>
              <a:endParaRPr>
                <a:latin charset="-122" panose="020b0400000000000000" pitchFamily="34" typeface="Noto Sans S Chinese DemiLight"/>
                <a:ea charset="-122" panose="020b0400000000000000" pitchFamily="34" typeface="Noto Sans S Chinese DemiLight"/>
              </a:endParaRPr>
            </a:p>
          </p:txBody>
        </p:sp>
        <p:sp>
          <p:nvSpPr>
            <p:cNvPr id="14" name="任意多边形: 形状 13">
              <a:extLst>
                <a:ext uri="{FF2B5EF4-FFF2-40B4-BE49-F238E27FC236}">
                  <a16:creationId xmlns:a16="http://schemas.microsoft.com/office/drawing/2014/main" id="{17854C6E-A220-45B7-B981-36F3C419E572}"/>
                </a:ext>
              </a:extLst>
            </p:cNvPr>
            <p:cNvSpPr/>
            <p:nvPr/>
          </p:nvSpPr>
          <p:spPr bwMode="auto">
            <a:xfrm>
              <a:off x="4537876" y="3485723"/>
              <a:ext cx="367944" cy="36794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3413" y="19459"/>
                  </a:moveTo>
                  <a:cubicBezTo>
                    <a:pt x="3413" y="20724"/>
                    <a:pt x="4778" y="21600"/>
                    <a:pt x="6046" y="21600"/>
                  </a:cubicBezTo>
                  <a:cubicBezTo>
                    <a:pt x="7363" y="21600"/>
                    <a:pt x="8191" y="20724"/>
                    <a:pt x="8191" y="19459"/>
                  </a:cubicBezTo>
                  <a:cubicBezTo>
                    <a:pt x="8191" y="18146"/>
                    <a:pt x="7363" y="16832"/>
                    <a:pt x="6046" y="16832"/>
                  </a:cubicBezTo>
                  <a:cubicBezTo>
                    <a:pt x="4778" y="16832"/>
                    <a:pt x="3413" y="18146"/>
                    <a:pt x="3413" y="19459"/>
                  </a:cubicBezTo>
                  <a:close/>
                  <a:moveTo>
                    <a:pt x="15554" y="19459"/>
                  </a:moveTo>
                  <a:cubicBezTo>
                    <a:pt x="15554" y="20724"/>
                    <a:pt x="16822" y="21600"/>
                    <a:pt x="18138" y="21600"/>
                  </a:cubicBezTo>
                  <a:cubicBezTo>
                    <a:pt x="19455" y="21600"/>
                    <a:pt x="20332" y="20724"/>
                    <a:pt x="20332" y="19459"/>
                  </a:cubicBezTo>
                  <a:cubicBezTo>
                    <a:pt x="20332" y="18146"/>
                    <a:pt x="19455" y="16832"/>
                    <a:pt x="18138" y="16832"/>
                  </a:cubicBezTo>
                  <a:cubicBezTo>
                    <a:pt x="16822" y="16832"/>
                    <a:pt x="15554" y="18146"/>
                    <a:pt x="15554" y="19459"/>
                  </a:cubicBezTo>
                  <a:close/>
                  <a:moveTo>
                    <a:pt x="7753" y="13816"/>
                  </a:moveTo>
                  <a:cubicBezTo>
                    <a:pt x="21161" y="9924"/>
                    <a:pt x="21161" y="9924"/>
                    <a:pt x="21161" y="9924"/>
                  </a:cubicBezTo>
                  <a:cubicBezTo>
                    <a:pt x="21600" y="9924"/>
                    <a:pt x="21600" y="9486"/>
                    <a:pt x="21600" y="9097"/>
                  </a:cubicBezTo>
                  <a:cubicBezTo>
                    <a:pt x="21600" y="2627"/>
                    <a:pt x="21600" y="2627"/>
                    <a:pt x="21600" y="2627"/>
                  </a:cubicBezTo>
                  <a:cubicBezTo>
                    <a:pt x="4778" y="2627"/>
                    <a:pt x="4778" y="2627"/>
                    <a:pt x="4778" y="2627"/>
                  </a:cubicBezTo>
                  <a:cubicBezTo>
                    <a:pt x="4778" y="486"/>
                    <a:pt x="4778" y="486"/>
                    <a:pt x="4778" y="486"/>
                  </a:cubicBezTo>
                  <a:lnTo>
                    <a:pt x="4340" y="0"/>
                  </a:lnTo>
                  <a:cubicBezTo>
                    <a:pt x="439" y="0"/>
                    <a:pt x="439" y="0"/>
                    <a:pt x="439" y="0"/>
                  </a:cubicBezTo>
                  <a:cubicBezTo>
                    <a:pt x="0" y="0"/>
                    <a:pt x="0" y="486"/>
                    <a:pt x="0" y="486"/>
                  </a:cubicBezTo>
                  <a:cubicBezTo>
                    <a:pt x="0" y="2627"/>
                    <a:pt x="0" y="2627"/>
                    <a:pt x="0" y="2627"/>
                  </a:cubicBezTo>
                  <a:cubicBezTo>
                    <a:pt x="2194" y="2627"/>
                    <a:pt x="2194" y="2627"/>
                    <a:pt x="2194" y="2627"/>
                  </a:cubicBezTo>
                  <a:cubicBezTo>
                    <a:pt x="4778" y="13378"/>
                    <a:pt x="4778" y="13378"/>
                    <a:pt x="4778" y="13378"/>
                  </a:cubicBezTo>
                  <a:cubicBezTo>
                    <a:pt x="4778" y="14692"/>
                    <a:pt x="4778" y="14692"/>
                    <a:pt x="4778" y="14692"/>
                  </a:cubicBezTo>
                  <a:cubicBezTo>
                    <a:pt x="4778" y="16443"/>
                    <a:pt x="4778" y="16443"/>
                    <a:pt x="4778" y="16443"/>
                  </a:cubicBezTo>
                  <a:cubicBezTo>
                    <a:pt x="4778" y="16832"/>
                    <a:pt x="5168" y="16832"/>
                    <a:pt x="5168" y="16832"/>
                  </a:cubicBezTo>
                  <a:cubicBezTo>
                    <a:pt x="6046" y="16832"/>
                    <a:pt x="6046" y="16832"/>
                    <a:pt x="6046" y="16832"/>
                  </a:cubicBezTo>
                  <a:cubicBezTo>
                    <a:pt x="18138" y="16832"/>
                    <a:pt x="18138" y="16832"/>
                    <a:pt x="18138" y="16832"/>
                  </a:cubicBezTo>
                  <a:cubicBezTo>
                    <a:pt x="21161" y="16832"/>
                    <a:pt x="21161" y="16832"/>
                    <a:pt x="21161" y="16832"/>
                  </a:cubicBezTo>
                  <a:cubicBezTo>
                    <a:pt x="21600" y="16832"/>
                    <a:pt x="21600" y="16832"/>
                    <a:pt x="21600" y="16443"/>
                  </a:cubicBezTo>
                  <a:cubicBezTo>
                    <a:pt x="21600" y="14692"/>
                    <a:pt x="21600" y="14692"/>
                    <a:pt x="21600" y="14692"/>
                  </a:cubicBezTo>
                  <a:cubicBezTo>
                    <a:pt x="8191" y="14692"/>
                    <a:pt x="8191" y="14692"/>
                    <a:pt x="8191" y="14692"/>
                  </a:cubicBezTo>
                  <a:cubicBezTo>
                    <a:pt x="6485" y="14692"/>
                    <a:pt x="6485" y="13816"/>
                    <a:pt x="7753" y="13816"/>
                  </a:cubicBezTo>
                  <a:close/>
                </a:path>
              </a:pathLst>
            </a:custGeom>
            <a:solidFill>
              <a:schemeClr val="bg1"/>
            </a:solidFill>
            <a:ln>
              <a:noFill/>
            </a:ln>
            <a:effectLst/>
            <a:extLst/>
          </p:spPr>
          <p:txBody>
            <a:bodyPr anchor="ctr"/>
            <a:lstStyle/>
            <a:p>
              <a:pPr algn="ctr"/>
              <a:endParaRPr>
                <a:latin charset="-122" panose="020b0400000000000000" pitchFamily="34" typeface="Noto Sans S Chinese DemiLight"/>
                <a:ea charset="-122" panose="020b0400000000000000" pitchFamily="34" typeface="Noto Sans S Chinese DemiLight"/>
              </a:endParaRPr>
            </a:p>
          </p:txBody>
        </p:sp>
      </p:grpSp>
      <p:grpSp>
        <p:nvGrpSpPr>
          <p:cNvPr id="29" name="千图PPT彼岸天：ID 8661124库_组合 28">
            <a:extLst>
              <a:ext uri="{FF2B5EF4-FFF2-40B4-BE49-F238E27FC236}">
                <a16:creationId xmlns:a16="http://schemas.microsoft.com/office/drawing/2014/main" id="{99597EF6-BA06-43D0-B16F-0A02292F60CC}"/>
              </a:ext>
            </a:extLst>
          </p:cNvPr>
          <p:cNvGrpSpPr/>
          <p:nvPr>
            <p:custDataLst>
              <p:tags r:id="rId5"/>
            </p:custDataLst>
          </p:nvPr>
        </p:nvGrpSpPr>
        <p:grpSpPr>
          <a:xfrm>
            <a:off x="6700496" y="2699113"/>
            <a:ext cx="1539314" cy="3353451"/>
            <a:chOff x="6700496" y="2699113"/>
            <a:chExt cx="1539314" cy="3353451"/>
          </a:xfrm>
        </p:grpSpPr>
        <p:sp>
          <p:nvSpPr>
            <p:cNvPr id="5" name="任意多边形: 形状 4">
              <a:extLst>
                <a:ext uri="{FF2B5EF4-FFF2-40B4-BE49-F238E27FC236}">
                  <a16:creationId xmlns:a16="http://schemas.microsoft.com/office/drawing/2014/main" id="{9E265FBE-636A-4F3C-A36B-ADD753C3234D}"/>
                </a:ext>
              </a:extLst>
            </p:cNvPr>
            <p:cNvSpPr/>
            <p:nvPr/>
          </p:nvSpPr>
          <p:spPr bwMode="auto">
            <a:xfrm>
              <a:off x="7030137" y="3640300"/>
              <a:ext cx="880032" cy="2412264"/>
            </a:xfrm>
            <a:custGeom>
              <a:gdLst>
                <a:gd fmla="*/ 108012 w 1224024" name="connsiteX0"/>
                <a:gd fmla="*/ 1980216 h 2412264" name="connsiteY0"/>
                <a:gd fmla="*/ 108012 w 1224024" name="connsiteX1"/>
                <a:gd fmla="*/ 2160240 h 2412264" name="connsiteY1"/>
                <a:gd fmla="*/ 1116012 w 1224024" name="connsiteX2"/>
                <a:gd fmla="*/ 2160240 h 2412264" name="connsiteY2"/>
                <a:gd fmla="*/ 1116012 w 1224024" name="connsiteX3"/>
                <a:gd fmla="*/ 1980216 h 2412264" name="connsiteY3"/>
                <a:gd fmla="*/ 108012 w 1224024" name="connsiteX4"/>
                <a:gd fmla="*/ 1764192 h 2412264" name="connsiteY4"/>
                <a:gd fmla="*/ 108012 w 1224024" name="connsiteX5"/>
                <a:gd fmla="*/ 1944216 h 2412264" name="connsiteY5"/>
                <a:gd fmla="*/ 1116012 w 1224024" name="connsiteX6"/>
                <a:gd fmla="*/ 1944216 h 2412264" name="connsiteY6"/>
                <a:gd fmla="*/ 1116012 w 1224024" name="connsiteX7"/>
                <a:gd fmla="*/ 1764192 h 2412264" name="connsiteY7"/>
                <a:gd fmla="*/ 108012 w 1224024" name="connsiteX8"/>
                <a:gd fmla="*/ 1548168 h 2412264" name="connsiteY8"/>
                <a:gd fmla="*/ 108012 w 1224024" name="connsiteX9"/>
                <a:gd fmla="*/ 1728192 h 2412264" name="connsiteY9"/>
                <a:gd fmla="*/ 1116012 w 1224024" name="connsiteX10"/>
                <a:gd fmla="*/ 1728192 h 2412264" name="connsiteY10"/>
                <a:gd fmla="*/ 1116012 w 1224024" name="connsiteX11"/>
                <a:gd fmla="*/ 1548168 h 2412264" name="connsiteY11"/>
                <a:gd fmla="*/ 108012 w 1224024" name="connsiteX12"/>
                <a:gd fmla="*/ 1332144 h 2412264" name="connsiteY12"/>
                <a:gd fmla="*/ 108012 w 1224024" name="connsiteX13"/>
                <a:gd fmla="*/ 1512168 h 2412264" name="connsiteY13"/>
                <a:gd fmla="*/ 1116012 w 1224024" name="connsiteX14"/>
                <a:gd fmla="*/ 1512168 h 2412264" name="connsiteY14"/>
                <a:gd fmla="*/ 1116012 w 1224024" name="connsiteX15"/>
                <a:gd fmla="*/ 1332144 h 2412264" name="connsiteY15"/>
                <a:gd fmla="*/ 108012 w 1224024" name="connsiteX16"/>
                <a:gd fmla="*/ 1116120 h 2412264" name="connsiteY16"/>
                <a:gd fmla="*/ 108012 w 1224024" name="connsiteX17"/>
                <a:gd fmla="*/ 1296144 h 2412264" name="connsiteY17"/>
                <a:gd fmla="*/ 1116012 w 1224024" name="connsiteX18"/>
                <a:gd fmla="*/ 1296144 h 2412264" name="connsiteY18"/>
                <a:gd fmla="*/ 1116012 w 1224024" name="connsiteX19"/>
                <a:gd fmla="*/ 1116120 h 2412264" name="connsiteY19"/>
                <a:gd fmla="*/ 108012 w 1224024" name="connsiteX20"/>
                <a:gd fmla="*/ 900096 h 2412264" name="connsiteY20"/>
                <a:gd fmla="*/ 108012 w 1224024" name="connsiteX21"/>
                <a:gd fmla="*/ 1080120 h 2412264" name="connsiteY21"/>
                <a:gd fmla="*/ 1116012 w 1224024" name="connsiteX22"/>
                <a:gd fmla="*/ 1080120 h 2412264" name="connsiteY22"/>
                <a:gd fmla="*/ 1116012 w 1224024" name="connsiteX23"/>
                <a:gd fmla="*/ 900096 h 2412264" name="connsiteY23"/>
                <a:gd fmla="*/ 108012 w 1224024" name="connsiteX24"/>
                <a:gd fmla="*/ 684072 h 2412264" name="connsiteY24"/>
                <a:gd fmla="*/ 108012 w 1224024" name="connsiteX25"/>
                <a:gd fmla="*/ 864096 h 2412264" name="connsiteY25"/>
                <a:gd fmla="*/ 1116012 w 1224024" name="connsiteX26"/>
                <a:gd fmla="*/ 864096 h 2412264" name="connsiteY26"/>
                <a:gd fmla="*/ 1116012 w 1224024" name="connsiteX27"/>
                <a:gd fmla="*/ 684072 h 2412264" name="connsiteY27"/>
                <a:gd fmla="*/ 108012 w 1224024" name="connsiteX28"/>
                <a:gd fmla="*/ 468048 h 2412264" name="connsiteY28"/>
                <a:gd fmla="*/ 108012 w 1224024" name="connsiteX29"/>
                <a:gd fmla="*/ 648072 h 2412264" name="connsiteY29"/>
                <a:gd fmla="*/ 1116012 w 1224024" name="connsiteX30"/>
                <a:gd fmla="*/ 648072 h 2412264" name="connsiteY30"/>
                <a:gd fmla="*/ 1116012 w 1224024" name="connsiteX31"/>
                <a:gd fmla="*/ 468048 h 2412264" name="connsiteY31"/>
                <a:gd fmla="*/ 108012 w 1224024" name="connsiteX32"/>
                <a:gd fmla="*/ 252024 h 2412264" name="connsiteY32"/>
                <a:gd fmla="*/ 108012 w 1224024" name="connsiteX33"/>
                <a:gd fmla="*/ 432048 h 2412264" name="connsiteY33"/>
                <a:gd fmla="*/ 1116012 w 1224024" name="connsiteX34"/>
                <a:gd fmla="*/ 432048 h 2412264" name="connsiteY34"/>
                <a:gd fmla="*/ 1116012 w 1224024" name="connsiteX35"/>
                <a:gd fmla="*/ 252024 h 2412264" name="connsiteY35"/>
                <a:gd fmla="*/ 0 w 1224024" name="connsiteX36"/>
                <a:gd fmla="*/ 0 h 2412264" name="connsiteY36"/>
                <a:gd fmla="*/ 108012 w 1224024" name="connsiteX37"/>
                <a:gd fmla="*/ 0 h 2412264" name="connsiteY37"/>
                <a:gd fmla="*/ 108012 w 1224024" name="connsiteX38"/>
                <a:gd fmla="*/ 216024 h 2412264" name="connsiteY38"/>
                <a:gd fmla="*/ 1116012 w 1224024" name="connsiteX39"/>
                <a:gd fmla="*/ 216024 h 2412264" name="connsiteY39"/>
                <a:gd fmla="*/ 1116012 w 1224024" name="connsiteX40"/>
                <a:gd fmla="*/ 0 h 2412264" name="connsiteY40"/>
                <a:gd fmla="*/ 1224024 w 1224024" name="connsiteX41"/>
                <a:gd fmla="*/ 0 h 2412264" name="connsiteY41"/>
                <a:gd fmla="*/ 1224024 w 1224024" name="connsiteX42"/>
                <a:gd fmla="*/ 2412264 h 2412264" name="connsiteY42"/>
                <a:gd fmla="*/ 1116012 w 1224024" name="connsiteX43"/>
                <a:gd fmla="*/ 2412264 h 2412264" name="connsiteY43"/>
                <a:gd fmla="*/ 1116012 w 1224024" name="connsiteX44"/>
                <a:gd fmla="*/ 2196240 h 2412264" name="connsiteY44"/>
                <a:gd fmla="*/ 108012 w 1224024" name="connsiteX45"/>
                <a:gd fmla="*/ 2196240 h 2412264" name="connsiteY45"/>
                <a:gd fmla="*/ 108012 w 1224024" name="connsiteX46"/>
                <a:gd fmla="*/ 2412264 h 2412264" name="connsiteY46"/>
                <a:gd fmla="*/ 0 w 1224024" name="connsiteX47"/>
                <a:gd fmla="*/ 2412264 h 2412264" name="connsiteY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b="b" l="l" r="r" t="t"/>
              <a:pathLst>
                <a:path h="2412264" w="1224024">
                  <a:moveTo>
                    <a:pt x="108012" y="1980216"/>
                  </a:moveTo>
                  <a:lnTo>
                    <a:pt x="108012" y="2160240"/>
                  </a:lnTo>
                  <a:lnTo>
                    <a:pt x="1116012" y="2160240"/>
                  </a:lnTo>
                  <a:lnTo>
                    <a:pt x="1116012" y="1980216"/>
                  </a:lnTo>
                  <a:close/>
                  <a:moveTo>
                    <a:pt x="108012" y="1764192"/>
                  </a:moveTo>
                  <a:lnTo>
                    <a:pt x="108012" y="1944216"/>
                  </a:lnTo>
                  <a:lnTo>
                    <a:pt x="1116012" y="1944216"/>
                  </a:lnTo>
                  <a:lnTo>
                    <a:pt x="1116012" y="1764192"/>
                  </a:lnTo>
                  <a:close/>
                  <a:moveTo>
                    <a:pt x="108012" y="1548168"/>
                  </a:moveTo>
                  <a:lnTo>
                    <a:pt x="108012" y="1728192"/>
                  </a:lnTo>
                  <a:lnTo>
                    <a:pt x="1116012" y="1728192"/>
                  </a:lnTo>
                  <a:lnTo>
                    <a:pt x="1116012" y="1548168"/>
                  </a:lnTo>
                  <a:close/>
                  <a:moveTo>
                    <a:pt x="108012" y="1332144"/>
                  </a:moveTo>
                  <a:lnTo>
                    <a:pt x="108012" y="1512168"/>
                  </a:lnTo>
                  <a:lnTo>
                    <a:pt x="1116012" y="1512168"/>
                  </a:lnTo>
                  <a:lnTo>
                    <a:pt x="1116012" y="1332144"/>
                  </a:lnTo>
                  <a:close/>
                  <a:moveTo>
                    <a:pt x="108012" y="1116120"/>
                  </a:moveTo>
                  <a:lnTo>
                    <a:pt x="108012" y="1296144"/>
                  </a:lnTo>
                  <a:lnTo>
                    <a:pt x="1116012" y="1296144"/>
                  </a:lnTo>
                  <a:lnTo>
                    <a:pt x="1116012" y="1116120"/>
                  </a:lnTo>
                  <a:close/>
                  <a:moveTo>
                    <a:pt x="108012" y="900096"/>
                  </a:moveTo>
                  <a:lnTo>
                    <a:pt x="108012" y="1080120"/>
                  </a:lnTo>
                  <a:lnTo>
                    <a:pt x="1116012" y="1080120"/>
                  </a:lnTo>
                  <a:lnTo>
                    <a:pt x="1116012" y="900096"/>
                  </a:lnTo>
                  <a:close/>
                  <a:moveTo>
                    <a:pt x="108012" y="684072"/>
                  </a:moveTo>
                  <a:lnTo>
                    <a:pt x="108012" y="864096"/>
                  </a:lnTo>
                  <a:lnTo>
                    <a:pt x="1116012" y="864096"/>
                  </a:lnTo>
                  <a:lnTo>
                    <a:pt x="1116012" y="684072"/>
                  </a:lnTo>
                  <a:close/>
                  <a:moveTo>
                    <a:pt x="108012" y="468048"/>
                  </a:moveTo>
                  <a:lnTo>
                    <a:pt x="108012" y="648072"/>
                  </a:lnTo>
                  <a:lnTo>
                    <a:pt x="1116012" y="648072"/>
                  </a:lnTo>
                  <a:lnTo>
                    <a:pt x="1116012" y="468048"/>
                  </a:lnTo>
                  <a:close/>
                  <a:moveTo>
                    <a:pt x="108012" y="252024"/>
                  </a:moveTo>
                  <a:lnTo>
                    <a:pt x="108012" y="432048"/>
                  </a:lnTo>
                  <a:lnTo>
                    <a:pt x="1116012" y="432048"/>
                  </a:lnTo>
                  <a:lnTo>
                    <a:pt x="1116012" y="252024"/>
                  </a:lnTo>
                  <a:close/>
                  <a:moveTo>
                    <a:pt x="0" y="0"/>
                  </a:moveTo>
                  <a:lnTo>
                    <a:pt x="108012" y="0"/>
                  </a:lnTo>
                  <a:lnTo>
                    <a:pt x="108012" y="216024"/>
                  </a:lnTo>
                  <a:lnTo>
                    <a:pt x="1116012" y="216024"/>
                  </a:lnTo>
                  <a:lnTo>
                    <a:pt x="1116012" y="0"/>
                  </a:lnTo>
                  <a:lnTo>
                    <a:pt x="1224024" y="0"/>
                  </a:lnTo>
                  <a:lnTo>
                    <a:pt x="1224024" y="2412264"/>
                  </a:lnTo>
                  <a:lnTo>
                    <a:pt x="1116012" y="2412264"/>
                  </a:lnTo>
                  <a:lnTo>
                    <a:pt x="1116012" y="2196240"/>
                  </a:lnTo>
                  <a:lnTo>
                    <a:pt x="108012" y="2196240"/>
                  </a:lnTo>
                  <a:lnTo>
                    <a:pt x="108012" y="2412264"/>
                  </a:lnTo>
                  <a:lnTo>
                    <a:pt x="0" y="2412264"/>
                  </a:lnTo>
                  <a:close/>
                </a:path>
              </a:pathLst>
            </a:custGeom>
            <a:solidFill>
              <a:schemeClr val="accent3"/>
            </a:solidFill>
            <a:ln w="19050">
              <a:noFill/>
              <a:round/>
            </a:ln>
          </p:spPr>
          <p:txBody>
            <a:bodyPr anchor="ctr"/>
            <a:lstStyle/>
            <a:p>
              <a:pPr algn="ctr"/>
              <a:endParaRPr>
                <a:latin charset="-122" panose="020b0400000000000000" pitchFamily="34" typeface="Noto Sans S Chinese DemiLight"/>
                <a:ea charset="-122" panose="020b0400000000000000" pitchFamily="34" typeface="Noto Sans S Chinese DemiLight"/>
              </a:endParaRPr>
            </a:p>
          </p:txBody>
        </p:sp>
        <p:sp>
          <p:nvSpPr>
            <p:cNvPr id="10" name="任意多边形: 形状 9">
              <a:extLst>
                <a:ext uri="{FF2B5EF4-FFF2-40B4-BE49-F238E27FC236}">
                  <a16:creationId xmlns:a16="http://schemas.microsoft.com/office/drawing/2014/main" id="{F6A4928D-1607-4504-89DC-3577D953CB8E}"/>
                </a:ext>
              </a:extLst>
            </p:cNvPr>
            <p:cNvSpPr>
              <a:spLocks noChangeAspect="1"/>
            </p:cNvSpPr>
            <p:nvPr/>
          </p:nvSpPr>
          <p:spPr bwMode="auto">
            <a:xfrm>
              <a:off x="6700496" y="2699113"/>
              <a:ext cx="1539314" cy="1149066"/>
            </a:xfrm>
            <a:custGeom>
              <a:gdLst>
                <a:gd fmla="*/ 223 w 256" name="T0"/>
                <a:gd fmla="*/ 72 h 192" name="T1"/>
                <a:gd fmla="*/ 224 w 256" name="T2"/>
                <a:gd fmla="*/ 64 h 192" name="T3"/>
                <a:gd fmla="*/ 160 w 256" name="T4"/>
                <a:gd fmla="*/ 0 h 192" name="T5"/>
                <a:gd fmla="*/ 109 w 256" name="T6"/>
                <a:gd fmla="*/ 26 h 192" name="T7"/>
                <a:gd fmla="*/ 96 w 256" name="T8"/>
                <a:gd fmla="*/ 24 h 192" name="T9"/>
                <a:gd fmla="*/ 40 w 256" name="T10"/>
                <a:gd fmla="*/ 80 h 192" name="T11"/>
                <a:gd fmla="*/ 40 w 256" name="T12"/>
                <a:gd fmla="*/ 83 h 192" name="T13"/>
                <a:gd fmla="*/ 0 w 256" name="T14"/>
                <a:gd fmla="*/ 136 h 192" name="T15"/>
                <a:gd fmla="*/ 56 w 256" name="T16"/>
                <a:gd fmla="*/ 192 h 192" name="T17"/>
                <a:gd fmla="*/ 192 w 256" name="T18"/>
                <a:gd fmla="*/ 192 h 192" name="T19"/>
                <a:gd fmla="*/ 256 w 256" name="T20"/>
                <a:gd fmla="*/ 128 h 192" name="T21"/>
                <a:gd fmla="*/ 223 w 256" name="T22"/>
                <a:gd fmla="*/ 72 h 19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92" w="256">
                  <a:moveTo>
                    <a:pt x="223" y="72"/>
                  </a:moveTo>
                  <a:cubicBezTo>
                    <a:pt x="224" y="70"/>
                    <a:pt x="224" y="67"/>
                    <a:pt x="224" y="64"/>
                  </a:cubicBezTo>
                  <a:cubicBezTo>
                    <a:pt x="224" y="29"/>
                    <a:pt x="195" y="0"/>
                    <a:pt x="160" y="0"/>
                  </a:cubicBezTo>
                  <a:cubicBezTo>
                    <a:pt x="139" y="0"/>
                    <a:pt x="121" y="10"/>
                    <a:pt x="109" y="26"/>
                  </a:cubicBezTo>
                  <a:cubicBezTo>
                    <a:pt x="105" y="25"/>
                    <a:pt x="101" y="24"/>
                    <a:pt x="96" y="24"/>
                  </a:cubicBezTo>
                  <a:cubicBezTo>
                    <a:pt x="65" y="24"/>
                    <a:pt x="40" y="49"/>
                    <a:pt x="40" y="80"/>
                  </a:cubicBezTo>
                  <a:cubicBezTo>
                    <a:pt x="40" y="81"/>
                    <a:pt x="40" y="82"/>
                    <a:pt x="40" y="83"/>
                  </a:cubicBezTo>
                  <a:cubicBezTo>
                    <a:pt x="17" y="89"/>
                    <a:pt x="0" y="111"/>
                    <a:pt x="0" y="136"/>
                  </a:cubicBezTo>
                  <a:cubicBezTo>
                    <a:pt x="0" y="167"/>
                    <a:pt x="25" y="192"/>
                    <a:pt x="56" y="192"/>
                  </a:cubicBezTo>
                  <a:cubicBezTo>
                    <a:pt x="192" y="192"/>
                    <a:pt x="192" y="192"/>
                    <a:pt x="192" y="192"/>
                  </a:cubicBezTo>
                  <a:cubicBezTo>
                    <a:pt x="227" y="192"/>
                    <a:pt x="256" y="163"/>
                    <a:pt x="256" y="128"/>
                  </a:cubicBezTo>
                  <a:cubicBezTo>
                    <a:pt x="256" y="104"/>
                    <a:pt x="243" y="83"/>
                    <a:pt x="223" y="72"/>
                  </a:cubicBezTo>
                  <a:close/>
                </a:path>
              </a:pathLst>
            </a:custGeom>
            <a:solidFill>
              <a:schemeClr val="accent3">
                <a:lumMod val="100000"/>
              </a:schemeClr>
            </a:solidFill>
            <a:ln>
              <a:noFill/>
            </a:ln>
          </p:spPr>
          <p:txBody>
            <a:bodyPr anchor="ctr"/>
            <a:lstStyle/>
            <a:p>
              <a:pPr algn="ctr"/>
              <a:endParaRPr>
                <a:latin charset="-122" panose="020b0400000000000000" pitchFamily="34" typeface="Noto Sans S Chinese DemiLight"/>
                <a:ea charset="-122" panose="020b0400000000000000" pitchFamily="34" typeface="Noto Sans S Chinese DemiLight"/>
              </a:endParaRPr>
            </a:p>
          </p:txBody>
        </p:sp>
        <p:sp>
          <p:nvSpPr>
            <p:cNvPr id="15" name="任意多边形: 形状 14">
              <a:extLst>
                <a:ext uri="{FF2B5EF4-FFF2-40B4-BE49-F238E27FC236}">
                  <a16:creationId xmlns:a16="http://schemas.microsoft.com/office/drawing/2014/main" id="{91295A93-24E1-4F2C-94D6-91067A59F42A}"/>
                </a:ext>
              </a:extLst>
            </p:cNvPr>
            <p:cNvSpPr/>
            <p:nvPr/>
          </p:nvSpPr>
          <p:spPr>
            <a:xfrm>
              <a:off x="7286181" y="3089675"/>
              <a:ext cx="367944" cy="367942"/>
            </a:xfrm>
            <a:custGeom>
              <a:cxnLst>
                <a:cxn ang="0">
                  <a:pos x="wd2" y="hd2"/>
                </a:cxn>
                <a:cxn ang="5400000">
                  <a:pos x="wd2" y="hd2"/>
                </a:cxn>
                <a:cxn ang="10800000">
                  <a:pos x="wd2" y="hd2"/>
                </a:cxn>
                <a:cxn ang="16200000">
                  <a:pos x="wd2" y="hd2"/>
                </a:cxn>
              </a:cxnLst>
              <a:rect b="b" l="0" r="r" t="0"/>
              <a:pathLst>
                <a:path extrusionOk="0" h="21600" w="2160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5"/>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5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1"/>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solidFill>
              <a:schemeClr val="bg1"/>
            </a:solidFill>
            <a:ln w="12700">
              <a:miter lim="400000"/>
            </a:ln>
          </p:spPr>
          <p:txBody>
            <a:bodyPr anchor="ctr"/>
            <a:lstStyle/>
            <a:p>
              <a:pPr algn="ctr"/>
              <a:endParaRPr>
                <a:latin charset="-122" panose="020b0400000000000000" pitchFamily="34" typeface="Noto Sans S Chinese DemiLight"/>
                <a:ea charset="-122" panose="020b0400000000000000" pitchFamily="34" typeface="Noto Sans S Chinese DemiLight"/>
              </a:endParaRPr>
            </a:p>
          </p:txBody>
        </p:sp>
      </p:grpSp>
      <p:grpSp>
        <p:nvGrpSpPr>
          <p:cNvPr id="30" name="千图PPT彼岸天：ID 8661124库_组合 29">
            <a:extLst>
              <a:ext uri="{FF2B5EF4-FFF2-40B4-BE49-F238E27FC236}">
                <a16:creationId xmlns:a16="http://schemas.microsoft.com/office/drawing/2014/main" id="{48ACC34A-D4B3-4FC5-9635-7E4145AEBC92}"/>
              </a:ext>
            </a:extLst>
          </p:cNvPr>
          <p:cNvGrpSpPr/>
          <p:nvPr>
            <p:custDataLst>
              <p:tags r:id="rId6"/>
            </p:custDataLst>
          </p:nvPr>
        </p:nvGrpSpPr>
        <p:grpSpPr>
          <a:xfrm>
            <a:off x="9448802" y="2303065"/>
            <a:ext cx="1539314" cy="3749499"/>
            <a:chOff x="9448802" y="2303065"/>
            <a:chExt cx="1539314" cy="3749499"/>
          </a:xfrm>
        </p:grpSpPr>
        <p:sp>
          <p:nvSpPr>
            <p:cNvPr id="4" name="任意多边形: 形状 3">
              <a:extLst>
                <a:ext uri="{FF2B5EF4-FFF2-40B4-BE49-F238E27FC236}">
                  <a16:creationId xmlns:a16="http://schemas.microsoft.com/office/drawing/2014/main" id="{3C8974E2-9B06-4A28-86F9-D685040ED5F5}"/>
                </a:ext>
              </a:extLst>
            </p:cNvPr>
            <p:cNvSpPr/>
            <p:nvPr/>
          </p:nvSpPr>
          <p:spPr bwMode="auto">
            <a:xfrm>
              <a:off x="9778443" y="3208251"/>
              <a:ext cx="880032" cy="2844313"/>
            </a:xfrm>
            <a:custGeom>
              <a:gdLst>
                <a:gd fmla="*/ 108012 w 1224024" name="connsiteX0"/>
                <a:gd fmla="*/ 2412265 h 2844313" name="connsiteY0"/>
                <a:gd fmla="*/ 108012 w 1224024" name="connsiteX1"/>
                <a:gd fmla="*/ 2592289 h 2844313" name="connsiteY1"/>
                <a:gd fmla="*/ 1116012 w 1224024" name="connsiteX2"/>
                <a:gd fmla="*/ 2592289 h 2844313" name="connsiteY2"/>
                <a:gd fmla="*/ 1116012 w 1224024" name="connsiteX3"/>
                <a:gd fmla="*/ 2412265 h 2844313" name="connsiteY3"/>
                <a:gd fmla="*/ 108012 w 1224024" name="connsiteX4"/>
                <a:gd fmla="*/ 2196241 h 2844313" name="connsiteY4"/>
                <a:gd fmla="*/ 108012 w 1224024" name="connsiteX5"/>
                <a:gd fmla="*/ 2376265 h 2844313" name="connsiteY5"/>
                <a:gd fmla="*/ 1116012 w 1224024" name="connsiteX6"/>
                <a:gd fmla="*/ 2376265 h 2844313" name="connsiteY6"/>
                <a:gd fmla="*/ 1116012 w 1224024" name="connsiteX7"/>
                <a:gd fmla="*/ 2196241 h 2844313" name="connsiteY7"/>
                <a:gd fmla="*/ 108012 w 1224024" name="connsiteX8"/>
                <a:gd fmla="*/ 1980217 h 2844313" name="connsiteY8"/>
                <a:gd fmla="*/ 108012 w 1224024" name="connsiteX9"/>
                <a:gd fmla="*/ 2160241 h 2844313" name="connsiteY9"/>
                <a:gd fmla="*/ 1116012 w 1224024" name="connsiteX10"/>
                <a:gd fmla="*/ 2160241 h 2844313" name="connsiteY10"/>
                <a:gd fmla="*/ 1116012 w 1224024" name="connsiteX11"/>
                <a:gd fmla="*/ 1980217 h 2844313" name="connsiteY11"/>
                <a:gd fmla="*/ 108012 w 1224024" name="connsiteX12"/>
                <a:gd fmla="*/ 1764193 h 2844313" name="connsiteY12"/>
                <a:gd fmla="*/ 108012 w 1224024" name="connsiteX13"/>
                <a:gd fmla="*/ 1944217 h 2844313" name="connsiteY13"/>
                <a:gd fmla="*/ 1116012 w 1224024" name="connsiteX14"/>
                <a:gd fmla="*/ 1944217 h 2844313" name="connsiteY14"/>
                <a:gd fmla="*/ 1116012 w 1224024" name="connsiteX15"/>
                <a:gd fmla="*/ 1764193 h 2844313" name="connsiteY15"/>
                <a:gd fmla="*/ 108012 w 1224024" name="connsiteX16"/>
                <a:gd fmla="*/ 1548169 h 2844313" name="connsiteY16"/>
                <a:gd fmla="*/ 108012 w 1224024" name="connsiteX17"/>
                <a:gd fmla="*/ 1728193 h 2844313" name="connsiteY17"/>
                <a:gd fmla="*/ 1116012 w 1224024" name="connsiteX18"/>
                <a:gd fmla="*/ 1728193 h 2844313" name="connsiteY18"/>
                <a:gd fmla="*/ 1116012 w 1224024" name="connsiteX19"/>
                <a:gd fmla="*/ 1548169 h 2844313" name="connsiteY19"/>
                <a:gd fmla="*/ 108012 w 1224024" name="connsiteX20"/>
                <a:gd fmla="*/ 1332145 h 2844313" name="connsiteY20"/>
                <a:gd fmla="*/ 108012 w 1224024" name="connsiteX21"/>
                <a:gd fmla="*/ 1512169 h 2844313" name="connsiteY21"/>
                <a:gd fmla="*/ 1116012 w 1224024" name="connsiteX22"/>
                <a:gd fmla="*/ 1512169 h 2844313" name="connsiteY22"/>
                <a:gd fmla="*/ 1116012 w 1224024" name="connsiteX23"/>
                <a:gd fmla="*/ 1332145 h 2844313" name="connsiteY23"/>
                <a:gd fmla="*/ 108012 w 1224024" name="connsiteX24"/>
                <a:gd fmla="*/ 1116121 h 2844313" name="connsiteY24"/>
                <a:gd fmla="*/ 108012 w 1224024" name="connsiteX25"/>
                <a:gd fmla="*/ 1296145 h 2844313" name="connsiteY25"/>
                <a:gd fmla="*/ 1116012 w 1224024" name="connsiteX26"/>
                <a:gd fmla="*/ 1296145 h 2844313" name="connsiteY26"/>
                <a:gd fmla="*/ 1116012 w 1224024" name="connsiteX27"/>
                <a:gd fmla="*/ 1116121 h 2844313" name="connsiteY27"/>
                <a:gd fmla="*/ 108012 w 1224024" name="connsiteX28"/>
                <a:gd fmla="*/ 900097 h 2844313" name="connsiteY28"/>
                <a:gd fmla="*/ 108012 w 1224024" name="connsiteX29"/>
                <a:gd fmla="*/ 1080121 h 2844313" name="connsiteY29"/>
                <a:gd fmla="*/ 1116012 w 1224024" name="connsiteX30"/>
                <a:gd fmla="*/ 1080121 h 2844313" name="connsiteY30"/>
                <a:gd fmla="*/ 1116012 w 1224024" name="connsiteX31"/>
                <a:gd fmla="*/ 900097 h 2844313" name="connsiteY31"/>
                <a:gd fmla="*/ 108012 w 1224024" name="connsiteX32"/>
                <a:gd fmla="*/ 684073 h 2844313" name="connsiteY32"/>
                <a:gd fmla="*/ 108012 w 1224024" name="connsiteX33"/>
                <a:gd fmla="*/ 864097 h 2844313" name="connsiteY33"/>
                <a:gd fmla="*/ 1116012 w 1224024" name="connsiteX34"/>
                <a:gd fmla="*/ 864097 h 2844313" name="connsiteY34"/>
                <a:gd fmla="*/ 1116012 w 1224024" name="connsiteX35"/>
                <a:gd fmla="*/ 684073 h 2844313" name="connsiteY35"/>
                <a:gd fmla="*/ 108012 w 1224024" name="connsiteX36"/>
                <a:gd fmla="*/ 468049 h 2844313" name="connsiteY36"/>
                <a:gd fmla="*/ 108012 w 1224024" name="connsiteX37"/>
                <a:gd fmla="*/ 648073 h 2844313" name="connsiteY37"/>
                <a:gd fmla="*/ 1116012 w 1224024" name="connsiteX38"/>
                <a:gd fmla="*/ 648073 h 2844313" name="connsiteY38"/>
                <a:gd fmla="*/ 1116012 w 1224024" name="connsiteX39"/>
                <a:gd fmla="*/ 468049 h 2844313" name="connsiteY39"/>
                <a:gd fmla="*/ 108012 w 1224024" name="connsiteX40"/>
                <a:gd fmla="*/ 252025 h 2844313" name="connsiteY40"/>
                <a:gd fmla="*/ 108012 w 1224024" name="connsiteX41"/>
                <a:gd fmla="*/ 432049 h 2844313" name="connsiteY41"/>
                <a:gd fmla="*/ 1116012 w 1224024" name="connsiteX42"/>
                <a:gd fmla="*/ 432049 h 2844313" name="connsiteY42"/>
                <a:gd fmla="*/ 1116012 w 1224024" name="connsiteX43"/>
                <a:gd fmla="*/ 252025 h 2844313" name="connsiteY43"/>
                <a:gd fmla="*/ 0 w 1224024" name="connsiteX44"/>
                <a:gd fmla="*/ 0 h 2844313" name="connsiteY44"/>
                <a:gd fmla="*/ 108012 w 1224024" name="connsiteX45"/>
                <a:gd fmla="*/ 0 h 2844313" name="connsiteY45"/>
                <a:gd fmla="*/ 108012 w 1224024" name="connsiteX46"/>
                <a:gd fmla="*/ 216025 h 2844313" name="connsiteY46"/>
                <a:gd fmla="*/ 1116012 w 1224024" name="connsiteX47"/>
                <a:gd fmla="*/ 216025 h 2844313" name="connsiteY47"/>
                <a:gd fmla="*/ 1116012 w 1224024" name="connsiteX48"/>
                <a:gd fmla="*/ 0 h 2844313" name="connsiteY48"/>
                <a:gd fmla="*/ 1224024 w 1224024" name="connsiteX49"/>
                <a:gd fmla="*/ 0 h 2844313" name="connsiteY49"/>
                <a:gd fmla="*/ 1224024 w 1224024" name="connsiteX50"/>
                <a:gd fmla="*/ 2844313 h 2844313" name="connsiteY50"/>
                <a:gd fmla="*/ 1116012 w 1224024" name="connsiteX51"/>
                <a:gd fmla="*/ 2844313 h 2844313" name="connsiteY51"/>
                <a:gd fmla="*/ 1116012 w 1224024" name="connsiteX52"/>
                <a:gd fmla="*/ 2628289 h 2844313" name="connsiteY52"/>
                <a:gd fmla="*/ 108012 w 1224024" name="connsiteX53"/>
                <a:gd fmla="*/ 2628289 h 2844313" name="connsiteY53"/>
                <a:gd fmla="*/ 108012 w 1224024" name="connsiteX54"/>
                <a:gd fmla="*/ 2844313 h 2844313" name="connsiteY54"/>
                <a:gd fmla="*/ 0 w 1224024" name="connsiteX55"/>
                <a:gd fmla="*/ 2844313 h 2844313" name="connsiteY5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b="b" l="l" r="r" t="t"/>
              <a:pathLst>
                <a:path h="2844313" w="1224024">
                  <a:moveTo>
                    <a:pt x="108012" y="2412265"/>
                  </a:moveTo>
                  <a:lnTo>
                    <a:pt x="108012" y="2592289"/>
                  </a:lnTo>
                  <a:lnTo>
                    <a:pt x="1116012" y="2592289"/>
                  </a:lnTo>
                  <a:lnTo>
                    <a:pt x="1116012" y="2412265"/>
                  </a:lnTo>
                  <a:close/>
                  <a:moveTo>
                    <a:pt x="108012" y="2196241"/>
                  </a:moveTo>
                  <a:lnTo>
                    <a:pt x="108012" y="2376265"/>
                  </a:lnTo>
                  <a:lnTo>
                    <a:pt x="1116012" y="2376265"/>
                  </a:lnTo>
                  <a:lnTo>
                    <a:pt x="1116012" y="2196241"/>
                  </a:lnTo>
                  <a:close/>
                  <a:moveTo>
                    <a:pt x="108012" y="1980217"/>
                  </a:moveTo>
                  <a:lnTo>
                    <a:pt x="108012" y="2160241"/>
                  </a:lnTo>
                  <a:lnTo>
                    <a:pt x="1116012" y="2160241"/>
                  </a:lnTo>
                  <a:lnTo>
                    <a:pt x="1116012" y="1980217"/>
                  </a:lnTo>
                  <a:close/>
                  <a:moveTo>
                    <a:pt x="108012" y="1764193"/>
                  </a:moveTo>
                  <a:lnTo>
                    <a:pt x="108012" y="1944217"/>
                  </a:lnTo>
                  <a:lnTo>
                    <a:pt x="1116012" y="1944217"/>
                  </a:lnTo>
                  <a:lnTo>
                    <a:pt x="1116012" y="1764193"/>
                  </a:lnTo>
                  <a:close/>
                  <a:moveTo>
                    <a:pt x="108012" y="1548169"/>
                  </a:moveTo>
                  <a:lnTo>
                    <a:pt x="108012" y="1728193"/>
                  </a:lnTo>
                  <a:lnTo>
                    <a:pt x="1116012" y="1728193"/>
                  </a:lnTo>
                  <a:lnTo>
                    <a:pt x="1116012" y="1548169"/>
                  </a:lnTo>
                  <a:close/>
                  <a:moveTo>
                    <a:pt x="108012" y="1332145"/>
                  </a:moveTo>
                  <a:lnTo>
                    <a:pt x="108012" y="1512169"/>
                  </a:lnTo>
                  <a:lnTo>
                    <a:pt x="1116012" y="1512169"/>
                  </a:lnTo>
                  <a:lnTo>
                    <a:pt x="1116012" y="1332145"/>
                  </a:lnTo>
                  <a:close/>
                  <a:moveTo>
                    <a:pt x="108012" y="1116121"/>
                  </a:moveTo>
                  <a:lnTo>
                    <a:pt x="108012" y="1296145"/>
                  </a:lnTo>
                  <a:lnTo>
                    <a:pt x="1116012" y="1296145"/>
                  </a:lnTo>
                  <a:lnTo>
                    <a:pt x="1116012" y="1116121"/>
                  </a:lnTo>
                  <a:close/>
                  <a:moveTo>
                    <a:pt x="108012" y="900097"/>
                  </a:moveTo>
                  <a:lnTo>
                    <a:pt x="108012" y="1080121"/>
                  </a:lnTo>
                  <a:lnTo>
                    <a:pt x="1116012" y="1080121"/>
                  </a:lnTo>
                  <a:lnTo>
                    <a:pt x="1116012" y="900097"/>
                  </a:lnTo>
                  <a:close/>
                  <a:moveTo>
                    <a:pt x="108012" y="684073"/>
                  </a:moveTo>
                  <a:lnTo>
                    <a:pt x="108012" y="864097"/>
                  </a:lnTo>
                  <a:lnTo>
                    <a:pt x="1116012" y="864097"/>
                  </a:lnTo>
                  <a:lnTo>
                    <a:pt x="1116012" y="684073"/>
                  </a:lnTo>
                  <a:close/>
                  <a:moveTo>
                    <a:pt x="108012" y="468049"/>
                  </a:moveTo>
                  <a:lnTo>
                    <a:pt x="108012" y="648073"/>
                  </a:lnTo>
                  <a:lnTo>
                    <a:pt x="1116012" y="648073"/>
                  </a:lnTo>
                  <a:lnTo>
                    <a:pt x="1116012" y="468049"/>
                  </a:lnTo>
                  <a:close/>
                  <a:moveTo>
                    <a:pt x="108012" y="252025"/>
                  </a:moveTo>
                  <a:lnTo>
                    <a:pt x="108012" y="432049"/>
                  </a:lnTo>
                  <a:lnTo>
                    <a:pt x="1116012" y="432049"/>
                  </a:lnTo>
                  <a:lnTo>
                    <a:pt x="1116012" y="252025"/>
                  </a:lnTo>
                  <a:close/>
                  <a:moveTo>
                    <a:pt x="0" y="0"/>
                  </a:moveTo>
                  <a:lnTo>
                    <a:pt x="108012" y="0"/>
                  </a:lnTo>
                  <a:lnTo>
                    <a:pt x="108012" y="216025"/>
                  </a:lnTo>
                  <a:lnTo>
                    <a:pt x="1116012" y="216025"/>
                  </a:lnTo>
                  <a:lnTo>
                    <a:pt x="1116012" y="0"/>
                  </a:lnTo>
                  <a:lnTo>
                    <a:pt x="1224024" y="0"/>
                  </a:lnTo>
                  <a:lnTo>
                    <a:pt x="1224024" y="2844313"/>
                  </a:lnTo>
                  <a:lnTo>
                    <a:pt x="1116012" y="2844313"/>
                  </a:lnTo>
                  <a:lnTo>
                    <a:pt x="1116012" y="2628289"/>
                  </a:lnTo>
                  <a:lnTo>
                    <a:pt x="108012" y="2628289"/>
                  </a:lnTo>
                  <a:lnTo>
                    <a:pt x="108012" y="2844313"/>
                  </a:lnTo>
                  <a:lnTo>
                    <a:pt x="0" y="2844313"/>
                  </a:lnTo>
                  <a:close/>
                </a:path>
              </a:pathLst>
            </a:custGeom>
            <a:solidFill>
              <a:schemeClr val="accent4"/>
            </a:solidFill>
            <a:ln w="19050">
              <a:noFill/>
              <a:round/>
            </a:ln>
          </p:spPr>
          <p:txBody>
            <a:bodyPr anchor="ctr"/>
            <a:lstStyle/>
            <a:p>
              <a:pPr algn="ctr"/>
              <a:endParaRPr>
                <a:latin charset="-122" panose="020b0400000000000000" pitchFamily="34" typeface="Noto Sans S Chinese DemiLight"/>
                <a:ea charset="-122" panose="020b0400000000000000" pitchFamily="34" typeface="Noto Sans S Chinese DemiLight"/>
              </a:endParaRPr>
            </a:p>
          </p:txBody>
        </p:sp>
        <p:sp>
          <p:nvSpPr>
            <p:cNvPr id="11" name="任意多边形: 形状 10">
              <a:extLst>
                <a:ext uri="{FF2B5EF4-FFF2-40B4-BE49-F238E27FC236}">
                  <a16:creationId xmlns:a16="http://schemas.microsoft.com/office/drawing/2014/main" id="{B0505F7A-5368-4E9C-B279-93F03F4D4463}"/>
                </a:ext>
              </a:extLst>
            </p:cNvPr>
            <p:cNvSpPr>
              <a:spLocks noChangeAspect="1"/>
            </p:cNvSpPr>
            <p:nvPr/>
          </p:nvSpPr>
          <p:spPr bwMode="auto">
            <a:xfrm>
              <a:off x="9448802" y="2303065"/>
              <a:ext cx="1539314" cy="1149066"/>
            </a:xfrm>
            <a:custGeom>
              <a:gdLst>
                <a:gd fmla="*/ 223 w 256" name="T0"/>
                <a:gd fmla="*/ 72 h 192" name="T1"/>
                <a:gd fmla="*/ 224 w 256" name="T2"/>
                <a:gd fmla="*/ 64 h 192" name="T3"/>
                <a:gd fmla="*/ 160 w 256" name="T4"/>
                <a:gd fmla="*/ 0 h 192" name="T5"/>
                <a:gd fmla="*/ 109 w 256" name="T6"/>
                <a:gd fmla="*/ 26 h 192" name="T7"/>
                <a:gd fmla="*/ 96 w 256" name="T8"/>
                <a:gd fmla="*/ 24 h 192" name="T9"/>
                <a:gd fmla="*/ 40 w 256" name="T10"/>
                <a:gd fmla="*/ 80 h 192" name="T11"/>
                <a:gd fmla="*/ 40 w 256" name="T12"/>
                <a:gd fmla="*/ 83 h 192" name="T13"/>
                <a:gd fmla="*/ 0 w 256" name="T14"/>
                <a:gd fmla="*/ 136 h 192" name="T15"/>
                <a:gd fmla="*/ 56 w 256" name="T16"/>
                <a:gd fmla="*/ 192 h 192" name="T17"/>
                <a:gd fmla="*/ 192 w 256" name="T18"/>
                <a:gd fmla="*/ 192 h 192" name="T19"/>
                <a:gd fmla="*/ 256 w 256" name="T20"/>
                <a:gd fmla="*/ 128 h 192" name="T21"/>
                <a:gd fmla="*/ 223 w 256" name="T22"/>
                <a:gd fmla="*/ 72 h 19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92" w="256">
                  <a:moveTo>
                    <a:pt x="223" y="72"/>
                  </a:moveTo>
                  <a:cubicBezTo>
                    <a:pt x="224" y="70"/>
                    <a:pt x="224" y="67"/>
                    <a:pt x="224" y="64"/>
                  </a:cubicBezTo>
                  <a:cubicBezTo>
                    <a:pt x="224" y="29"/>
                    <a:pt x="195" y="0"/>
                    <a:pt x="160" y="0"/>
                  </a:cubicBezTo>
                  <a:cubicBezTo>
                    <a:pt x="139" y="0"/>
                    <a:pt x="121" y="10"/>
                    <a:pt x="109" y="26"/>
                  </a:cubicBezTo>
                  <a:cubicBezTo>
                    <a:pt x="105" y="25"/>
                    <a:pt x="101" y="24"/>
                    <a:pt x="96" y="24"/>
                  </a:cubicBezTo>
                  <a:cubicBezTo>
                    <a:pt x="65" y="24"/>
                    <a:pt x="40" y="49"/>
                    <a:pt x="40" y="80"/>
                  </a:cubicBezTo>
                  <a:cubicBezTo>
                    <a:pt x="40" y="81"/>
                    <a:pt x="40" y="82"/>
                    <a:pt x="40" y="83"/>
                  </a:cubicBezTo>
                  <a:cubicBezTo>
                    <a:pt x="17" y="89"/>
                    <a:pt x="0" y="111"/>
                    <a:pt x="0" y="136"/>
                  </a:cubicBezTo>
                  <a:cubicBezTo>
                    <a:pt x="0" y="167"/>
                    <a:pt x="25" y="192"/>
                    <a:pt x="56" y="192"/>
                  </a:cubicBezTo>
                  <a:cubicBezTo>
                    <a:pt x="192" y="192"/>
                    <a:pt x="192" y="192"/>
                    <a:pt x="192" y="192"/>
                  </a:cubicBezTo>
                  <a:cubicBezTo>
                    <a:pt x="227" y="192"/>
                    <a:pt x="256" y="163"/>
                    <a:pt x="256" y="128"/>
                  </a:cubicBezTo>
                  <a:cubicBezTo>
                    <a:pt x="256" y="104"/>
                    <a:pt x="243" y="83"/>
                    <a:pt x="223" y="72"/>
                  </a:cubicBezTo>
                  <a:close/>
                </a:path>
              </a:pathLst>
            </a:custGeom>
            <a:solidFill>
              <a:schemeClr val="accent4">
                <a:lumMod val="100000"/>
              </a:schemeClr>
            </a:solidFill>
            <a:ln>
              <a:noFill/>
            </a:ln>
          </p:spPr>
          <p:txBody>
            <a:bodyPr anchor="ctr"/>
            <a:lstStyle/>
            <a:p>
              <a:pPr algn="ctr"/>
              <a:endParaRPr>
                <a:latin charset="-122" panose="020b0400000000000000" pitchFamily="34" typeface="Noto Sans S Chinese DemiLight"/>
                <a:ea charset="-122" panose="020b0400000000000000" pitchFamily="34" typeface="Noto Sans S Chinese DemiLight"/>
              </a:endParaRPr>
            </a:p>
          </p:txBody>
        </p:sp>
        <p:sp>
          <p:nvSpPr>
            <p:cNvPr id="13" name="任意多边形: 形状 12">
              <a:extLst>
                <a:ext uri="{FF2B5EF4-FFF2-40B4-BE49-F238E27FC236}">
                  <a16:creationId xmlns:a16="http://schemas.microsoft.com/office/drawing/2014/main" id="{F2405938-BCB7-4F1F-9041-44AEFD7CF42D}"/>
                </a:ext>
              </a:extLst>
            </p:cNvPr>
            <p:cNvSpPr/>
            <p:nvPr/>
          </p:nvSpPr>
          <p:spPr bwMode="auto">
            <a:xfrm>
              <a:off x="10034487" y="2693627"/>
              <a:ext cx="367944" cy="367942"/>
            </a:xfrm>
            <a:custGeom>
              <a:gdLst>
                <a:gd fmla="*/ 41 w 45" name="T0"/>
                <a:gd fmla="*/ 48 h 48" name="T1"/>
                <a:gd fmla="*/ 0 w 45" name="T2"/>
                <a:gd fmla="*/ 44 h 48" name="T3"/>
                <a:gd fmla="*/ 3 w 45" name="T4"/>
                <a:gd fmla="*/ 7 h 48" name="T5"/>
                <a:gd fmla="*/ 7 w 45" name="T6"/>
                <a:gd fmla="*/ 4 h 48" name="T7"/>
                <a:gd fmla="*/ 13 w 45" name="T8"/>
                <a:gd fmla="*/ 0 h 48" name="T9"/>
                <a:gd fmla="*/ 17 w 45" name="T10"/>
                <a:gd fmla="*/ 7 h 48" name="T11"/>
                <a:gd fmla="*/ 27 w 45" name="T12"/>
                <a:gd fmla="*/ 4 h 48" name="T13"/>
                <a:gd fmla="*/ 33 w 45" name="T14"/>
                <a:gd fmla="*/ 0 h 48" name="T15"/>
                <a:gd fmla="*/ 38 w 45" name="T16"/>
                <a:gd fmla="*/ 7 h 48" name="T17"/>
                <a:gd fmla="*/ 45 w 45" name="T18"/>
                <a:gd fmla="*/ 10 h 48" name="T19"/>
                <a:gd fmla="*/ 11 w 45" name="T20"/>
                <a:gd fmla="*/ 25 h 48" name="T21"/>
                <a:gd fmla="*/ 3 w 45" name="T22"/>
                <a:gd fmla="*/ 17 h 48" name="T23"/>
                <a:gd fmla="*/ 11 w 45" name="T24"/>
                <a:gd fmla="*/ 25 h 48" name="T25"/>
                <a:gd fmla="*/ 11 w 45" name="T26"/>
                <a:gd fmla="*/ 26 h 48" name="T27"/>
                <a:gd fmla="*/ 3 w 45" name="T28"/>
                <a:gd fmla="*/ 35 h 48" name="T29"/>
                <a:gd fmla="*/ 11 w 45" name="T30"/>
                <a:gd fmla="*/ 44 h 48" name="T31"/>
                <a:gd fmla="*/ 3 w 45" name="T32"/>
                <a:gd fmla="*/ 37 h 48" name="T33"/>
                <a:gd fmla="*/ 11 w 45" name="T34"/>
                <a:gd fmla="*/ 44 h 48" name="T35"/>
                <a:gd fmla="*/ 13 w 45" name="T36"/>
                <a:gd fmla="*/ 3 h 48" name="T37"/>
                <a:gd fmla="*/ 10 w 45" name="T38"/>
                <a:gd fmla="*/ 4 h 48" name="T39"/>
                <a:gd fmla="*/ 11 w 45" name="T40"/>
                <a:gd fmla="*/ 13 h 48" name="T41"/>
                <a:gd fmla="*/ 14 w 45" name="T42"/>
                <a:gd fmla="*/ 12 h 48" name="T43"/>
                <a:gd fmla="*/ 21 w 45" name="T44"/>
                <a:gd fmla="*/ 25 h 48" name="T45"/>
                <a:gd fmla="*/ 13 w 45" name="T46"/>
                <a:gd fmla="*/ 17 h 48" name="T47"/>
                <a:gd fmla="*/ 21 w 45" name="T48"/>
                <a:gd fmla="*/ 25 h 48" name="T49"/>
                <a:gd fmla="*/ 21 w 45" name="T50"/>
                <a:gd fmla="*/ 26 h 48" name="T51"/>
                <a:gd fmla="*/ 13 w 45" name="T52"/>
                <a:gd fmla="*/ 35 h 48" name="T53"/>
                <a:gd fmla="*/ 21 w 45" name="T54"/>
                <a:gd fmla="*/ 44 h 48" name="T55"/>
                <a:gd fmla="*/ 13 w 45" name="T56"/>
                <a:gd fmla="*/ 37 h 48" name="T57"/>
                <a:gd fmla="*/ 21 w 45" name="T58"/>
                <a:gd fmla="*/ 44 h 48" name="T59"/>
                <a:gd fmla="*/ 32 w 45" name="T60"/>
                <a:gd fmla="*/ 17 h 48" name="T61"/>
                <a:gd fmla="*/ 23 w 45" name="T62"/>
                <a:gd fmla="*/ 25 h 48" name="T63"/>
                <a:gd fmla="*/ 32 w 45" name="T64"/>
                <a:gd fmla="*/ 35 h 48" name="T65"/>
                <a:gd fmla="*/ 23 w 45" name="T66"/>
                <a:gd fmla="*/ 26 h 48" name="T67"/>
                <a:gd fmla="*/ 32 w 45" name="T68"/>
                <a:gd fmla="*/ 35 h 48" name="T69"/>
                <a:gd fmla="*/ 32 w 45" name="T70"/>
                <a:gd fmla="*/ 37 h 48" name="T71"/>
                <a:gd fmla="*/ 23 w 45" name="T72"/>
                <a:gd fmla="*/ 44 h 48" name="T73"/>
                <a:gd fmla="*/ 34 w 45" name="T74"/>
                <a:gd fmla="*/ 4 h 48" name="T75"/>
                <a:gd fmla="*/ 32 w 45" name="T76"/>
                <a:gd fmla="*/ 3 h 48" name="T77"/>
                <a:gd fmla="*/ 31 w 45" name="T78"/>
                <a:gd fmla="*/ 12 h 48" name="T79"/>
                <a:gd fmla="*/ 33 w 45" name="T80"/>
                <a:gd fmla="*/ 13 h 48" name="T81"/>
                <a:gd fmla="*/ 34 w 45" name="T82"/>
                <a:gd fmla="*/ 4 h 48" name="T83"/>
                <a:gd fmla="*/ 41 w 45" name="T84"/>
                <a:gd fmla="*/ 17 h 48" name="T85"/>
                <a:gd fmla="*/ 33 w 45" name="T86"/>
                <a:gd fmla="*/ 25 h 48" name="T87"/>
                <a:gd fmla="*/ 41 w 45" name="T88"/>
                <a:gd fmla="*/ 35 h 48" name="T89"/>
                <a:gd fmla="*/ 33 w 45" name="T90"/>
                <a:gd fmla="*/ 26 h 48" name="T91"/>
                <a:gd fmla="*/ 41 w 45" name="T92"/>
                <a:gd fmla="*/ 35 h 48" name="T93"/>
                <a:gd fmla="*/ 41 w 45" name="T94"/>
                <a:gd fmla="*/ 37 h 48" name="T95"/>
                <a:gd fmla="*/ 33 w 45" name="T96"/>
                <a:gd fmla="*/ 44 h 48"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48" w="45">
                  <a:moveTo>
                    <a:pt x="45" y="44"/>
                  </a:moveTo>
                  <a:cubicBezTo>
                    <a:pt x="45" y="46"/>
                    <a:pt x="43" y="48"/>
                    <a:pt x="41" y="48"/>
                  </a:cubicBezTo>
                  <a:cubicBezTo>
                    <a:pt x="3" y="48"/>
                    <a:pt x="3" y="48"/>
                    <a:pt x="3" y="48"/>
                  </a:cubicBezTo>
                  <a:cubicBezTo>
                    <a:pt x="1" y="48"/>
                    <a:pt x="0" y="46"/>
                    <a:pt x="0" y="44"/>
                  </a:cubicBezTo>
                  <a:cubicBezTo>
                    <a:pt x="0" y="10"/>
                    <a:pt x="0" y="10"/>
                    <a:pt x="0" y="10"/>
                  </a:cubicBezTo>
                  <a:cubicBezTo>
                    <a:pt x="0" y="8"/>
                    <a:pt x="1" y="7"/>
                    <a:pt x="3" y="7"/>
                  </a:cubicBezTo>
                  <a:cubicBezTo>
                    <a:pt x="7" y="7"/>
                    <a:pt x="7" y="7"/>
                    <a:pt x="7" y="7"/>
                  </a:cubicBezTo>
                  <a:cubicBezTo>
                    <a:pt x="7" y="4"/>
                    <a:pt x="7" y="4"/>
                    <a:pt x="7" y="4"/>
                  </a:cubicBezTo>
                  <a:cubicBezTo>
                    <a:pt x="7" y="2"/>
                    <a:pt x="9" y="0"/>
                    <a:pt x="11" y="0"/>
                  </a:cubicBezTo>
                  <a:cubicBezTo>
                    <a:pt x="13" y="0"/>
                    <a:pt x="13" y="0"/>
                    <a:pt x="13" y="0"/>
                  </a:cubicBezTo>
                  <a:cubicBezTo>
                    <a:pt x="15" y="0"/>
                    <a:pt x="17" y="2"/>
                    <a:pt x="17" y="4"/>
                  </a:cubicBezTo>
                  <a:cubicBezTo>
                    <a:pt x="17" y="7"/>
                    <a:pt x="17" y="7"/>
                    <a:pt x="17" y="7"/>
                  </a:cubicBezTo>
                  <a:cubicBezTo>
                    <a:pt x="27" y="7"/>
                    <a:pt x="27" y="7"/>
                    <a:pt x="27" y="7"/>
                  </a:cubicBezTo>
                  <a:cubicBezTo>
                    <a:pt x="27" y="4"/>
                    <a:pt x="27" y="4"/>
                    <a:pt x="27" y="4"/>
                  </a:cubicBezTo>
                  <a:cubicBezTo>
                    <a:pt x="27" y="2"/>
                    <a:pt x="29" y="0"/>
                    <a:pt x="32" y="0"/>
                  </a:cubicBezTo>
                  <a:cubicBezTo>
                    <a:pt x="33" y="0"/>
                    <a:pt x="33" y="0"/>
                    <a:pt x="33" y="0"/>
                  </a:cubicBezTo>
                  <a:cubicBezTo>
                    <a:pt x="36" y="0"/>
                    <a:pt x="38" y="2"/>
                    <a:pt x="38" y="4"/>
                  </a:cubicBezTo>
                  <a:cubicBezTo>
                    <a:pt x="38" y="7"/>
                    <a:pt x="38" y="7"/>
                    <a:pt x="38" y="7"/>
                  </a:cubicBezTo>
                  <a:cubicBezTo>
                    <a:pt x="41" y="7"/>
                    <a:pt x="41" y="7"/>
                    <a:pt x="41" y="7"/>
                  </a:cubicBezTo>
                  <a:cubicBezTo>
                    <a:pt x="43" y="7"/>
                    <a:pt x="45" y="8"/>
                    <a:pt x="45" y="10"/>
                  </a:cubicBezTo>
                  <a:lnTo>
                    <a:pt x="45" y="44"/>
                  </a:lnTo>
                  <a:close/>
                  <a:moveTo>
                    <a:pt x="11" y="25"/>
                  </a:moveTo>
                  <a:cubicBezTo>
                    <a:pt x="11" y="17"/>
                    <a:pt x="11" y="17"/>
                    <a:pt x="11" y="17"/>
                  </a:cubicBezTo>
                  <a:cubicBezTo>
                    <a:pt x="3" y="17"/>
                    <a:pt x="3" y="17"/>
                    <a:pt x="3" y="17"/>
                  </a:cubicBezTo>
                  <a:cubicBezTo>
                    <a:pt x="3" y="25"/>
                    <a:pt x="3" y="25"/>
                    <a:pt x="3" y="25"/>
                  </a:cubicBezTo>
                  <a:lnTo>
                    <a:pt x="11" y="25"/>
                  </a:lnTo>
                  <a:close/>
                  <a:moveTo>
                    <a:pt x="11" y="35"/>
                  </a:moveTo>
                  <a:cubicBezTo>
                    <a:pt x="11" y="26"/>
                    <a:pt x="11" y="26"/>
                    <a:pt x="11" y="26"/>
                  </a:cubicBezTo>
                  <a:cubicBezTo>
                    <a:pt x="3" y="26"/>
                    <a:pt x="3" y="26"/>
                    <a:pt x="3" y="26"/>
                  </a:cubicBezTo>
                  <a:cubicBezTo>
                    <a:pt x="3" y="35"/>
                    <a:pt x="3" y="35"/>
                    <a:pt x="3" y="35"/>
                  </a:cubicBezTo>
                  <a:lnTo>
                    <a:pt x="11" y="35"/>
                  </a:lnTo>
                  <a:close/>
                  <a:moveTo>
                    <a:pt x="11" y="44"/>
                  </a:moveTo>
                  <a:cubicBezTo>
                    <a:pt x="11" y="37"/>
                    <a:pt x="11" y="37"/>
                    <a:pt x="11" y="37"/>
                  </a:cubicBezTo>
                  <a:cubicBezTo>
                    <a:pt x="3" y="37"/>
                    <a:pt x="3" y="37"/>
                    <a:pt x="3" y="37"/>
                  </a:cubicBezTo>
                  <a:cubicBezTo>
                    <a:pt x="3" y="44"/>
                    <a:pt x="3" y="44"/>
                    <a:pt x="3" y="44"/>
                  </a:cubicBezTo>
                  <a:lnTo>
                    <a:pt x="11" y="44"/>
                  </a:lnTo>
                  <a:close/>
                  <a:moveTo>
                    <a:pt x="14" y="4"/>
                  </a:moveTo>
                  <a:cubicBezTo>
                    <a:pt x="14" y="4"/>
                    <a:pt x="13" y="3"/>
                    <a:pt x="13" y="3"/>
                  </a:cubicBezTo>
                  <a:cubicBezTo>
                    <a:pt x="11" y="3"/>
                    <a:pt x="11" y="3"/>
                    <a:pt x="11" y="3"/>
                  </a:cubicBezTo>
                  <a:cubicBezTo>
                    <a:pt x="11" y="3"/>
                    <a:pt x="10" y="4"/>
                    <a:pt x="10" y="4"/>
                  </a:cubicBezTo>
                  <a:cubicBezTo>
                    <a:pt x="10" y="12"/>
                    <a:pt x="10" y="12"/>
                    <a:pt x="10" y="12"/>
                  </a:cubicBezTo>
                  <a:cubicBezTo>
                    <a:pt x="10" y="12"/>
                    <a:pt x="11" y="13"/>
                    <a:pt x="11" y="13"/>
                  </a:cubicBezTo>
                  <a:cubicBezTo>
                    <a:pt x="13" y="13"/>
                    <a:pt x="13" y="13"/>
                    <a:pt x="13" y="13"/>
                  </a:cubicBezTo>
                  <a:cubicBezTo>
                    <a:pt x="13" y="13"/>
                    <a:pt x="14" y="12"/>
                    <a:pt x="14" y="12"/>
                  </a:cubicBezTo>
                  <a:lnTo>
                    <a:pt x="14" y="4"/>
                  </a:lnTo>
                  <a:close/>
                  <a:moveTo>
                    <a:pt x="21" y="25"/>
                  </a:moveTo>
                  <a:cubicBezTo>
                    <a:pt x="21" y="17"/>
                    <a:pt x="21" y="17"/>
                    <a:pt x="21" y="17"/>
                  </a:cubicBezTo>
                  <a:cubicBezTo>
                    <a:pt x="13" y="17"/>
                    <a:pt x="13" y="17"/>
                    <a:pt x="13" y="17"/>
                  </a:cubicBezTo>
                  <a:cubicBezTo>
                    <a:pt x="13" y="25"/>
                    <a:pt x="13" y="25"/>
                    <a:pt x="13" y="25"/>
                  </a:cubicBezTo>
                  <a:lnTo>
                    <a:pt x="21" y="25"/>
                  </a:lnTo>
                  <a:close/>
                  <a:moveTo>
                    <a:pt x="21" y="35"/>
                  </a:moveTo>
                  <a:cubicBezTo>
                    <a:pt x="21" y="26"/>
                    <a:pt x="21" y="26"/>
                    <a:pt x="21" y="26"/>
                  </a:cubicBezTo>
                  <a:cubicBezTo>
                    <a:pt x="13" y="26"/>
                    <a:pt x="13" y="26"/>
                    <a:pt x="13" y="26"/>
                  </a:cubicBezTo>
                  <a:cubicBezTo>
                    <a:pt x="13" y="35"/>
                    <a:pt x="13" y="35"/>
                    <a:pt x="13" y="35"/>
                  </a:cubicBezTo>
                  <a:lnTo>
                    <a:pt x="21" y="35"/>
                  </a:lnTo>
                  <a:close/>
                  <a:moveTo>
                    <a:pt x="21" y="44"/>
                  </a:moveTo>
                  <a:cubicBezTo>
                    <a:pt x="21" y="37"/>
                    <a:pt x="21" y="37"/>
                    <a:pt x="21" y="37"/>
                  </a:cubicBezTo>
                  <a:cubicBezTo>
                    <a:pt x="13" y="37"/>
                    <a:pt x="13" y="37"/>
                    <a:pt x="13" y="37"/>
                  </a:cubicBezTo>
                  <a:cubicBezTo>
                    <a:pt x="13" y="44"/>
                    <a:pt x="13" y="44"/>
                    <a:pt x="13" y="44"/>
                  </a:cubicBezTo>
                  <a:lnTo>
                    <a:pt x="21" y="44"/>
                  </a:lnTo>
                  <a:close/>
                  <a:moveTo>
                    <a:pt x="32" y="25"/>
                  </a:moveTo>
                  <a:cubicBezTo>
                    <a:pt x="32" y="17"/>
                    <a:pt x="32" y="17"/>
                    <a:pt x="32" y="17"/>
                  </a:cubicBezTo>
                  <a:cubicBezTo>
                    <a:pt x="23" y="17"/>
                    <a:pt x="23" y="17"/>
                    <a:pt x="23" y="17"/>
                  </a:cubicBezTo>
                  <a:cubicBezTo>
                    <a:pt x="23" y="25"/>
                    <a:pt x="23" y="25"/>
                    <a:pt x="23" y="25"/>
                  </a:cubicBezTo>
                  <a:lnTo>
                    <a:pt x="32" y="25"/>
                  </a:lnTo>
                  <a:close/>
                  <a:moveTo>
                    <a:pt x="32" y="35"/>
                  </a:moveTo>
                  <a:cubicBezTo>
                    <a:pt x="32" y="26"/>
                    <a:pt x="32" y="26"/>
                    <a:pt x="32" y="26"/>
                  </a:cubicBezTo>
                  <a:cubicBezTo>
                    <a:pt x="23" y="26"/>
                    <a:pt x="23" y="26"/>
                    <a:pt x="23" y="26"/>
                  </a:cubicBezTo>
                  <a:cubicBezTo>
                    <a:pt x="23" y="35"/>
                    <a:pt x="23" y="35"/>
                    <a:pt x="23" y="35"/>
                  </a:cubicBezTo>
                  <a:lnTo>
                    <a:pt x="32" y="35"/>
                  </a:lnTo>
                  <a:close/>
                  <a:moveTo>
                    <a:pt x="32" y="44"/>
                  </a:moveTo>
                  <a:cubicBezTo>
                    <a:pt x="32" y="37"/>
                    <a:pt x="32" y="37"/>
                    <a:pt x="32" y="37"/>
                  </a:cubicBezTo>
                  <a:cubicBezTo>
                    <a:pt x="23" y="37"/>
                    <a:pt x="23" y="37"/>
                    <a:pt x="23" y="37"/>
                  </a:cubicBezTo>
                  <a:cubicBezTo>
                    <a:pt x="23" y="44"/>
                    <a:pt x="23" y="44"/>
                    <a:pt x="23" y="44"/>
                  </a:cubicBezTo>
                  <a:lnTo>
                    <a:pt x="32" y="44"/>
                  </a:lnTo>
                  <a:close/>
                  <a:moveTo>
                    <a:pt x="34" y="4"/>
                  </a:moveTo>
                  <a:cubicBezTo>
                    <a:pt x="34" y="4"/>
                    <a:pt x="34" y="3"/>
                    <a:pt x="33" y="3"/>
                  </a:cubicBezTo>
                  <a:cubicBezTo>
                    <a:pt x="32" y="3"/>
                    <a:pt x="32" y="3"/>
                    <a:pt x="32" y="3"/>
                  </a:cubicBezTo>
                  <a:cubicBezTo>
                    <a:pt x="31" y="3"/>
                    <a:pt x="31" y="4"/>
                    <a:pt x="31" y="4"/>
                  </a:cubicBezTo>
                  <a:cubicBezTo>
                    <a:pt x="31" y="12"/>
                    <a:pt x="31" y="12"/>
                    <a:pt x="31" y="12"/>
                  </a:cubicBezTo>
                  <a:cubicBezTo>
                    <a:pt x="31" y="12"/>
                    <a:pt x="31" y="13"/>
                    <a:pt x="32" y="13"/>
                  </a:cubicBezTo>
                  <a:cubicBezTo>
                    <a:pt x="33" y="13"/>
                    <a:pt x="33" y="13"/>
                    <a:pt x="33" y="13"/>
                  </a:cubicBezTo>
                  <a:cubicBezTo>
                    <a:pt x="34" y="13"/>
                    <a:pt x="34" y="12"/>
                    <a:pt x="34" y="12"/>
                  </a:cubicBezTo>
                  <a:lnTo>
                    <a:pt x="34" y="4"/>
                  </a:lnTo>
                  <a:close/>
                  <a:moveTo>
                    <a:pt x="41" y="25"/>
                  </a:moveTo>
                  <a:cubicBezTo>
                    <a:pt x="41" y="17"/>
                    <a:pt x="41" y="17"/>
                    <a:pt x="41" y="17"/>
                  </a:cubicBezTo>
                  <a:cubicBezTo>
                    <a:pt x="33" y="17"/>
                    <a:pt x="33" y="17"/>
                    <a:pt x="33" y="17"/>
                  </a:cubicBezTo>
                  <a:cubicBezTo>
                    <a:pt x="33" y="25"/>
                    <a:pt x="33" y="25"/>
                    <a:pt x="33" y="25"/>
                  </a:cubicBezTo>
                  <a:lnTo>
                    <a:pt x="41" y="25"/>
                  </a:lnTo>
                  <a:close/>
                  <a:moveTo>
                    <a:pt x="41" y="35"/>
                  </a:moveTo>
                  <a:cubicBezTo>
                    <a:pt x="41" y="26"/>
                    <a:pt x="41" y="26"/>
                    <a:pt x="41" y="26"/>
                  </a:cubicBezTo>
                  <a:cubicBezTo>
                    <a:pt x="33" y="26"/>
                    <a:pt x="33" y="26"/>
                    <a:pt x="33" y="26"/>
                  </a:cubicBezTo>
                  <a:cubicBezTo>
                    <a:pt x="33" y="35"/>
                    <a:pt x="33" y="35"/>
                    <a:pt x="33" y="35"/>
                  </a:cubicBezTo>
                  <a:lnTo>
                    <a:pt x="41" y="35"/>
                  </a:lnTo>
                  <a:close/>
                  <a:moveTo>
                    <a:pt x="41" y="44"/>
                  </a:moveTo>
                  <a:cubicBezTo>
                    <a:pt x="41" y="37"/>
                    <a:pt x="41" y="37"/>
                    <a:pt x="41" y="37"/>
                  </a:cubicBezTo>
                  <a:cubicBezTo>
                    <a:pt x="33" y="37"/>
                    <a:pt x="33" y="37"/>
                    <a:pt x="33" y="37"/>
                  </a:cubicBezTo>
                  <a:cubicBezTo>
                    <a:pt x="33" y="44"/>
                    <a:pt x="33" y="44"/>
                    <a:pt x="33" y="44"/>
                  </a:cubicBezTo>
                  <a:lnTo>
                    <a:pt x="41" y="44"/>
                  </a:lnTo>
                  <a:close/>
                </a:path>
              </a:pathLst>
            </a:custGeom>
            <a:solidFill>
              <a:schemeClr val="bg1"/>
            </a:solidFill>
            <a:ln>
              <a:noFill/>
            </a:ln>
          </p:spPr>
          <p:txBody>
            <a:bodyPr anchor="ctr"/>
            <a:lstStyle/>
            <a:p>
              <a:pPr algn="ctr"/>
              <a:endParaRPr>
                <a:latin charset="-122" panose="020b0400000000000000" pitchFamily="34" typeface="Noto Sans S Chinese DemiLight"/>
                <a:ea charset="-122" panose="020b0400000000000000" pitchFamily="34" typeface="Noto Sans S Chinese DemiLight"/>
              </a:endParaRPr>
            </a:p>
          </p:txBody>
        </p:sp>
      </p:grpSp>
      <p:sp>
        <p:nvSpPr>
          <p:cNvPr id="31" name="išľíďè">
            <a:extLst>
              <a:ext uri="{FF2B5EF4-FFF2-40B4-BE49-F238E27FC236}">
                <a16:creationId xmlns:a16="http://schemas.microsoft.com/office/drawing/2014/main" id="{BFC1A9AB-3AF6-4B88-BCB0-FB2929BA0382}"/>
              </a:ext>
            </a:extLst>
          </p:cNvPr>
          <p:cNvSpPr/>
          <p:nvPr/>
        </p:nvSpPr>
        <p:spPr bwMode="auto">
          <a:xfrm>
            <a:off x="889195" y="2500883"/>
            <a:ext cx="2536640" cy="5574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lIns="90000" rIns="90000" wrap="square">
            <a:noAutofit/>
          </a:bodyPr>
          <a:lstStyle/>
          <a:p>
            <a:pPr defTabSz="913765" lvl="0">
              <a:lnSpc>
                <a:spcPct val="120000"/>
              </a:lnSpc>
              <a:spcBef>
                <a:spcPct val="0"/>
              </a:spcBef>
              <a:defRPr/>
            </a:pPr>
            <a:r>
              <a:rPr altLang="en-US" b="0" baseline="0" cap="none" i="0" kern="1200" kumimoji="0" lang="zh-CN" noProof="0" normalizeH="0" spc="0" strike="noStrike" sz="1200" u="none">
                <a:ln>
                  <a:noFill/>
                </a:ln>
                <a:solidFill>
                  <a:schemeClr val="bg2">
                    <a:lumMod val="10000"/>
                  </a:schemeClr>
                </a:solidFill>
                <a:effectLst/>
                <a:uLnTx/>
                <a:uFillTx/>
                <a:latin charset="-122" panose="020b0400000000000000" pitchFamily="34" typeface="Noto Sans S Chinese DemiLight"/>
                <a:ea charset="-122" panose="020b0400000000000000" pitchFamily="34" typeface="Noto Sans S Chinese DemiLight"/>
              </a:rPr>
              <a:t>输入替换内容编辑文字输入替换内容编辑文字输入替换内容编辑文字输入替换内容编辑文字输入替换内容编辑文字</a:t>
            </a:r>
          </a:p>
        </p:txBody>
      </p:sp>
      <p:sp>
        <p:nvSpPr>
          <p:cNvPr id="32" name="iSlíďè">
            <a:extLst>
              <a:ext uri="{FF2B5EF4-FFF2-40B4-BE49-F238E27FC236}">
                <a16:creationId xmlns:a16="http://schemas.microsoft.com/office/drawing/2014/main" id="{EB0992F6-806B-4D24-B4CC-EE8F6BFFED27}"/>
              </a:ext>
            </a:extLst>
          </p:cNvPr>
          <p:cNvSpPr txBox="1"/>
          <p:nvPr/>
        </p:nvSpPr>
        <p:spPr bwMode="auto">
          <a:xfrm>
            <a:off x="1274975" y="2100465"/>
            <a:ext cx="2195830" cy="3511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0000" rIns="90000" wrap="none">
            <a:normAutofit lnSpcReduction="10000"/>
          </a:bodyPr>
          <a:lstStyle/>
          <a:p>
            <a:pPr algn="l" defTabSz="913765" eaLnBrk="1" fontAlgn="auto" hangingPunct="1" indent="0" latinLnBrk="0" lvl="0" marL="0" marR="0" rtl="0">
              <a:spcBef>
                <a:spcPct val="0"/>
              </a:spcBef>
              <a:spcAft>
                <a:spcPct val="0"/>
              </a:spcAft>
              <a:buClrTx/>
              <a:buSzTx/>
              <a:buFontTx/>
              <a:buNone/>
              <a:defRPr/>
            </a:pPr>
            <a:r>
              <a:rPr altLang="en-US" b="1" baseline="0" cap="none" i="0" kern="1200" kumimoji="0" lang="zh-CN" noProof="0" normalizeH="0" spc="0" strike="noStrike" sz="1800" u="none">
                <a:ln>
                  <a:noFill/>
                </a:ln>
                <a:solidFill>
                  <a:schemeClr val="bg2">
                    <a:lumMod val="10000"/>
                  </a:schemeClr>
                </a:solidFill>
                <a:effectLst/>
                <a:uLnTx/>
                <a:uFillTx/>
                <a:latin charset="-122" panose="020b0400000000000000" pitchFamily="34" typeface="Noto Sans S Chinese DemiLight"/>
                <a:ea charset="-122" panose="020b0400000000000000" pitchFamily="34" typeface="Noto Sans S Chinese DemiLight"/>
              </a:rPr>
              <a:t>标题文本预设</a:t>
            </a:r>
          </a:p>
        </p:txBody>
      </p:sp>
      <p:sp>
        <p:nvSpPr>
          <p:cNvPr id="33" name="išľíďè">
            <a:extLst>
              <a:ext uri="{FF2B5EF4-FFF2-40B4-BE49-F238E27FC236}">
                <a16:creationId xmlns:a16="http://schemas.microsoft.com/office/drawing/2014/main" id="{35F4AB67-52D2-4EC0-98A4-09263E0565BE}"/>
              </a:ext>
            </a:extLst>
          </p:cNvPr>
          <p:cNvSpPr/>
          <p:nvPr/>
        </p:nvSpPr>
        <p:spPr bwMode="auto">
          <a:xfrm>
            <a:off x="3637500" y="2010532"/>
            <a:ext cx="2536640" cy="5574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lIns="90000" rIns="90000" wrap="square">
            <a:noAutofit/>
          </a:bodyPr>
          <a:lstStyle/>
          <a:p>
            <a:pPr defTabSz="913765" lvl="0">
              <a:lnSpc>
                <a:spcPct val="120000"/>
              </a:lnSpc>
              <a:spcBef>
                <a:spcPct val="0"/>
              </a:spcBef>
              <a:defRPr/>
            </a:pPr>
            <a:r>
              <a:rPr altLang="en-US" b="0" baseline="0" cap="none" i="0" kern="1200" kumimoji="0" lang="zh-CN" noProof="0" normalizeH="0" spc="0" strike="noStrike" sz="1200" u="none">
                <a:ln>
                  <a:noFill/>
                </a:ln>
                <a:solidFill>
                  <a:schemeClr val="bg2">
                    <a:lumMod val="10000"/>
                  </a:schemeClr>
                </a:solidFill>
                <a:effectLst/>
                <a:uLnTx/>
                <a:uFillTx/>
                <a:latin charset="-122" panose="020b0400000000000000" pitchFamily="34" typeface="Noto Sans S Chinese DemiLight"/>
                <a:ea charset="-122" panose="020b0400000000000000" pitchFamily="34" typeface="Noto Sans S Chinese DemiLight"/>
              </a:rPr>
              <a:t>输入替换内容编辑文字输入替换内容编辑文字输入替换内容编辑文字输入替换内容编辑文字输入替换内容编辑文字</a:t>
            </a:r>
          </a:p>
        </p:txBody>
      </p:sp>
      <p:sp>
        <p:nvSpPr>
          <p:cNvPr id="34" name="iSlíďè">
            <a:extLst>
              <a:ext uri="{FF2B5EF4-FFF2-40B4-BE49-F238E27FC236}">
                <a16:creationId xmlns:a16="http://schemas.microsoft.com/office/drawing/2014/main" id="{7A7054CF-48D3-4E80-9E16-C9DD6A58A8A8}"/>
              </a:ext>
            </a:extLst>
          </p:cNvPr>
          <p:cNvSpPr txBox="1"/>
          <p:nvPr/>
        </p:nvSpPr>
        <p:spPr bwMode="auto">
          <a:xfrm>
            <a:off x="4023280" y="1610114"/>
            <a:ext cx="2195830" cy="3511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0000" rIns="90000" wrap="none">
            <a:normAutofit lnSpcReduction="10000"/>
          </a:bodyPr>
          <a:lstStyle/>
          <a:p>
            <a:pPr algn="l" defTabSz="913765" eaLnBrk="1" fontAlgn="auto" hangingPunct="1" indent="0" latinLnBrk="0" lvl="0" marL="0" marR="0" rtl="0">
              <a:spcBef>
                <a:spcPct val="0"/>
              </a:spcBef>
              <a:spcAft>
                <a:spcPct val="0"/>
              </a:spcAft>
              <a:buClrTx/>
              <a:buSzTx/>
              <a:buFontTx/>
              <a:buNone/>
              <a:defRPr/>
            </a:pPr>
            <a:r>
              <a:rPr altLang="en-US" b="1" baseline="0" cap="none" i="0" kern="1200" kumimoji="0" lang="zh-CN" noProof="0" normalizeH="0" spc="0" strike="noStrike" sz="1800" u="none">
                <a:ln>
                  <a:noFill/>
                </a:ln>
                <a:solidFill>
                  <a:schemeClr val="bg2">
                    <a:lumMod val="10000"/>
                  </a:schemeClr>
                </a:solidFill>
                <a:effectLst/>
                <a:uLnTx/>
                <a:uFillTx/>
                <a:latin charset="-122" panose="020b0400000000000000" pitchFamily="34" typeface="Noto Sans S Chinese DemiLight"/>
                <a:ea charset="-122" panose="020b0400000000000000" pitchFamily="34" typeface="Noto Sans S Chinese DemiLight"/>
              </a:rPr>
              <a:t>标题文本预设</a:t>
            </a:r>
          </a:p>
        </p:txBody>
      </p:sp>
      <p:sp>
        <p:nvSpPr>
          <p:cNvPr id="35" name="išľíďè">
            <a:extLst>
              <a:ext uri="{FF2B5EF4-FFF2-40B4-BE49-F238E27FC236}">
                <a16:creationId xmlns:a16="http://schemas.microsoft.com/office/drawing/2014/main" id="{773312EA-76C3-4565-BA29-F731341E19B0}"/>
              </a:ext>
            </a:extLst>
          </p:cNvPr>
          <p:cNvSpPr/>
          <p:nvPr/>
        </p:nvSpPr>
        <p:spPr bwMode="auto">
          <a:xfrm>
            <a:off x="6492046" y="1646851"/>
            <a:ext cx="2536640" cy="5574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lIns="90000" rIns="90000" wrap="square">
            <a:noAutofit/>
          </a:bodyPr>
          <a:lstStyle/>
          <a:p>
            <a:pPr defTabSz="913765" lvl="0">
              <a:lnSpc>
                <a:spcPct val="120000"/>
              </a:lnSpc>
              <a:spcBef>
                <a:spcPct val="0"/>
              </a:spcBef>
              <a:defRPr/>
            </a:pPr>
            <a:r>
              <a:rPr altLang="en-US" b="0" baseline="0" cap="none" i="0" kern="1200" kumimoji="0" lang="zh-CN" noProof="0" normalizeH="0" spc="0" strike="noStrike" sz="1200" u="none">
                <a:ln>
                  <a:noFill/>
                </a:ln>
                <a:solidFill>
                  <a:schemeClr val="bg2">
                    <a:lumMod val="10000"/>
                  </a:schemeClr>
                </a:solidFill>
                <a:effectLst/>
                <a:uLnTx/>
                <a:uFillTx/>
                <a:latin charset="-122" panose="020b0400000000000000" pitchFamily="34" typeface="Noto Sans S Chinese DemiLight"/>
                <a:ea charset="-122" panose="020b0400000000000000" pitchFamily="34" typeface="Noto Sans S Chinese DemiLight"/>
              </a:rPr>
              <a:t>输入替换内容编辑文字输入替换内容编辑文字输入替换内容编辑文字输入替换内容编辑文字输入替换内容编辑文字</a:t>
            </a:r>
          </a:p>
        </p:txBody>
      </p:sp>
      <p:sp>
        <p:nvSpPr>
          <p:cNvPr id="36" name="iSlíďè">
            <a:extLst>
              <a:ext uri="{FF2B5EF4-FFF2-40B4-BE49-F238E27FC236}">
                <a16:creationId xmlns:a16="http://schemas.microsoft.com/office/drawing/2014/main" id="{26D90412-8A50-42EE-A182-7B4A05FD5DCB}"/>
              </a:ext>
            </a:extLst>
          </p:cNvPr>
          <p:cNvSpPr txBox="1"/>
          <p:nvPr/>
        </p:nvSpPr>
        <p:spPr bwMode="auto">
          <a:xfrm>
            <a:off x="6877826" y="1246433"/>
            <a:ext cx="2195830" cy="3511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0000" rIns="90000" wrap="none">
            <a:normAutofit lnSpcReduction="10000"/>
          </a:bodyPr>
          <a:lstStyle/>
          <a:p>
            <a:pPr algn="l" defTabSz="913765" eaLnBrk="1" fontAlgn="auto" hangingPunct="1" indent="0" latinLnBrk="0" lvl="0" marL="0" marR="0" rtl="0">
              <a:spcBef>
                <a:spcPct val="0"/>
              </a:spcBef>
              <a:spcAft>
                <a:spcPct val="0"/>
              </a:spcAft>
              <a:buClrTx/>
              <a:buSzTx/>
              <a:buFontTx/>
              <a:buNone/>
              <a:defRPr/>
            </a:pPr>
            <a:r>
              <a:rPr altLang="en-US" b="1" baseline="0" cap="none" i="0" kern="1200" kumimoji="0" lang="zh-CN" noProof="0" normalizeH="0" spc="0" strike="noStrike" sz="1800" u="none">
                <a:ln>
                  <a:noFill/>
                </a:ln>
                <a:solidFill>
                  <a:schemeClr val="bg2">
                    <a:lumMod val="10000"/>
                  </a:schemeClr>
                </a:solidFill>
                <a:effectLst/>
                <a:uLnTx/>
                <a:uFillTx/>
                <a:latin charset="-122" panose="020b0400000000000000" pitchFamily="34" typeface="Noto Sans S Chinese DemiLight"/>
                <a:ea charset="-122" panose="020b0400000000000000" pitchFamily="34" typeface="Noto Sans S Chinese DemiLight"/>
              </a:rPr>
              <a:t>标题文本预设</a:t>
            </a:r>
          </a:p>
        </p:txBody>
      </p:sp>
      <p:sp>
        <p:nvSpPr>
          <p:cNvPr id="37" name="išľíďè">
            <a:extLst>
              <a:ext uri="{FF2B5EF4-FFF2-40B4-BE49-F238E27FC236}">
                <a16:creationId xmlns:a16="http://schemas.microsoft.com/office/drawing/2014/main" id="{C84FFFE1-F88E-4DCE-909C-AD227DF29EAF}"/>
              </a:ext>
            </a:extLst>
          </p:cNvPr>
          <p:cNvSpPr/>
          <p:nvPr/>
        </p:nvSpPr>
        <p:spPr bwMode="auto">
          <a:xfrm>
            <a:off x="9134111" y="1228572"/>
            <a:ext cx="2536640" cy="5574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lIns="90000" rIns="90000" wrap="square">
            <a:noAutofit/>
          </a:bodyPr>
          <a:lstStyle/>
          <a:p>
            <a:pPr defTabSz="913765" lvl="0">
              <a:lnSpc>
                <a:spcPct val="120000"/>
              </a:lnSpc>
              <a:spcBef>
                <a:spcPct val="0"/>
              </a:spcBef>
              <a:defRPr/>
            </a:pPr>
            <a:r>
              <a:rPr altLang="en-US" b="0" baseline="0" cap="none" i="0" kern="1200" kumimoji="0" lang="zh-CN" noProof="0" normalizeH="0" spc="0" strike="noStrike" sz="1200" u="none">
                <a:ln>
                  <a:noFill/>
                </a:ln>
                <a:solidFill>
                  <a:schemeClr val="bg2">
                    <a:lumMod val="10000"/>
                  </a:schemeClr>
                </a:solidFill>
                <a:effectLst/>
                <a:uLnTx/>
                <a:uFillTx/>
                <a:latin charset="-122" panose="020b0400000000000000" pitchFamily="34" typeface="Noto Sans S Chinese DemiLight"/>
                <a:ea charset="-122" panose="020b0400000000000000" pitchFamily="34" typeface="Noto Sans S Chinese DemiLight"/>
              </a:rPr>
              <a:t>输入替换内容编辑文字输入替换内容编辑文字输入替换内容编辑文字输入替换内容编辑文字输入替换内容编辑文字</a:t>
            </a:r>
          </a:p>
        </p:txBody>
      </p:sp>
      <p:sp>
        <p:nvSpPr>
          <p:cNvPr id="38" name="iSlíďè">
            <a:extLst>
              <a:ext uri="{FF2B5EF4-FFF2-40B4-BE49-F238E27FC236}">
                <a16:creationId xmlns:a16="http://schemas.microsoft.com/office/drawing/2014/main" id="{36CDC386-966F-4974-9F6A-3A0CCAEDE889}"/>
              </a:ext>
            </a:extLst>
          </p:cNvPr>
          <p:cNvSpPr txBox="1"/>
          <p:nvPr/>
        </p:nvSpPr>
        <p:spPr bwMode="auto">
          <a:xfrm>
            <a:off x="9519891" y="828154"/>
            <a:ext cx="2195830" cy="3511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0000" rIns="90000" wrap="none">
            <a:normAutofit lnSpcReduction="10000"/>
          </a:bodyPr>
          <a:lstStyle/>
          <a:p>
            <a:pPr algn="l" defTabSz="913765" eaLnBrk="1" fontAlgn="auto" hangingPunct="1" indent="0" latinLnBrk="0" lvl="0" marL="0" marR="0" rtl="0">
              <a:spcBef>
                <a:spcPct val="0"/>
              </a:spcBef>
              <a:spcAft>
                <a:spcPct val="0"/>
              </a:spcAft>
              <a:buClrTx/>
              <a:buSzTx/>
              <a:buFontTx/>
              <a:buNone/>
              <a:defRPr/>
            </a:pPr>
            <a:r>
              <a:rPr altLang="en-US" b="1" baseline="0" cap="none" i="0" kern="1200" kumimoji="0" lang="zh-CN" noProof="0" normalizeH="0" spc="0" strike="noStrike" sz="1800" u="none">
                <a:ln>
                  <a:noFill/>
                </a:ln>
                <a:solidFill>
                  <a:schemeClr val="bg2">
                    <a:lumMod val="10000"/>
                  </a:schemeClr>
                </a:solidFill>
                <a:effectLst/>
                <a:uLnTx/>
                <a:uFillTx/>
                <a:latin charset="-122" panose="020b0400000000000000" pitchFamily="34" typeface="Noto Sans S Chinese DemiLight"/>
                <a:ea charset="-122" panose="020b0400000000000000" pitchFamily="34" typeface="Noto Sans S Chinese DemiLight"/>
              </a:rPr>
              <a:t>标题文本预设</a:t>
            </a:r>
          </a:p>
        </p:txBody>
      </p:sp>
    </p:spTree>
    <p:extLst>
      <p:ext uri="{BB962C8B-B14F-4D97-AF65-F5344CB8AC3E}">
        <p14:creationId val="1711434622"/>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7"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ppt_x</p:attrName>
                                        </p:attrNameLst>
                                      </p:cBhvr>
                                      <p:tavLst>
                                        <p:tav tm="0">
                                          <p:val>
                                            <p:strVal val="#ppt_x"/>
                                          </p:val>
                                        </p:tav>
                                        <p:tav tm="100000">
                                          <p:val>
                                            <p:strVal val="#ppt_x"/>
                                          </p:val>
                                        </p:tav>
                                      </p:tavLst>
                                    </p:anim>
                                    <p:anim calcmode="lin" valueType="num">
                                      <p:cBhvr>
                                        <p:cTn dur="500" fill="hold" id="8"/>
                                        <p:tgtEl>
                                          <p:spTgt spid="2"/>
                                        </p:tgtEl>
                                        <p:attrNameLst>
                                          <p:attrName>ppt_y</p:attrName>
                                        </p:attrNameLst>
                                      </p:cBhvr>
                                      <p:tavLst>
                                        <p:tav tm="0">
                                          <p:val>
                                            <p:strVal val="#ppt_y+#ppt_h/2"/>
                                          </p:val>
                                        </p:tav>
                                        <p:tav tm="100000">
                                          <p:val>
                                            <p:strVal val="#ppt_y"/>
                                          </p:val>
                                        </p:tav>
                                      </p:tavLst>
                                    </p:anim>
                                    <p:anim calcmode="lin" valueType="num">
                                      <p:cBhvr>
                                        <p:cTn dur="500" fill="hold" id="9"/>
                                        <p:tgtEl>
                                          <p:spTgt spid="2"/>
                                        </p:tgtEl>
                                        <p:attrNameLst>
                                          <p:attrName>ppt_w</p:attrName>
                                        </p:attrNameLst>
                                      </p:cBhvr>
                                      <p:tavLst>
                                        <p:tav tm="0">
                                          <p:val>
                                            <p:strVal val="#ppt_w"/>
                                          </p:val>
                                        </p:tav>
                                        <p:tav tm="100000">
                                          <p:val>
                                            <p:strVal val="#ppt_w"/>
                                          </p:val>
                                        </p:tav>
                                      </p:tavLst>
                                    </p:anim>
                                    <p:anim calcmode="lin" valueType="num">
                                      <p:cBhvr>
                                        <p:cTn dur="500" fill="hold" id="10"/>
                                        <p:tgtEl>
                                          <p:spTgt spid="2"/>
                                        </p:tgtEl>
                                        <p:attrNameLst>
                                          <p:attrName>ppt_h</p:attrName>
                                        </p:attrNameLst>
                                      </p:cBhvr>
                                      <p:tavLst>
                                        <p:tav tm="0">
                                          <p:val>
                                            <p:fltVal val="0"/>
                                          </p:val>
                                        </p:tav>
                                        <p:tav tm="100000">
                                          <p:val>
                                            <p:strVal val="#ppt_h"/>
                                          </p:val>
                                        </p:tav>
                                      </p:tavLst>
                                    </p:anim>
                                  </p:childTnLst>
                                </p:cTn>
                              </p:par>
                            </p:childTnLst>
                          </p:cTn>
                        </p:par>
                        <p:par>
                          <p:cTn fill="hold" id="11" nodeType="afterGroup">
                            <p:stCondLst>
                              <p:cond delay="500"/>
                            </p:stCondLst>
                            <p:childTnLst>
                              <p:par>
                                <p:cTn fill="hold" id="12" nodeType="afterEffect" presetClass="entr" presetID="17" presetSubtype="4">
                                  <p:stCondLst>
                                    <p:cond delay="0"/>
                                  </p:stCondLst>
                                  <p:childTnLst>
                                    <p:set>
                                      <p:cBhvr>
                                        <p:cTn dur="1" fill="hold" id="13">
                                          <p:stCondLst>
                                            <p:cond delay="0"/>
                                          </p:stCondLst>
                                        </p:cTn>
                                        <p:tgtEl>
                                          <p:spTgt spid="28"/>
                                        </p:tgtEl>
                                        <p:attrNameLst>
                                          <p:attrName>style.visibility</p:attrName>
                                        </p:attrNameLst>
                                      </p:cBhvr>
                                      <p:to>
                                        <p:strVal val="visible"/>
                                      </p:to>
                                    </p:set>
                                    <p:anim calcmode="lin" valueType="num">
                                      <p:cBhvr>
                                        <p:cTn dur="500" fill="hold" id="14"/>
                                        <p:tgtEl>
                                          <p:spTgt spid="28"/>
                                        </p:tgtEl>
                                        <p:attrNameLst>
                                          <p:attrName>ppt_x</p:attrName>
                                        </p:attrNameLst>
                                      </p:cBhvr>
                                      <p:tavLst>
                                        <p:tav tm="0">
                                          <p:val>
                                            <p:strVal val="#ppt_x"/>
                                          </p:val>
                                        </p:tav>
                                        <p:tav tm="100000">
                                          <p:val>
                                            <p:strVal val="#ppt_x"/>
                                          </p:val>
                                        </p:tav>
                                      </p:tavLst>
                                    </p:anim>
                                    <p:anim calcmode="lin" valueType="num">
                                      <p:cBhvr>
                                        <p:cTn dur="500" fill="hold" id="15"/>
                                        <p:tgtEl>
                                          <p:spTgt spid="28"/>
                                        </p:tgtEl>
                                        <p:attrNameLst>
                                          <p:attrName>ppt_y</p:attrName>
                                        </p:attrNameLst>
                                      </p:cBhvr>
                                      <p:tavLst>
                                        <p:tav tm="0">
                                          <p:val>
                                            <p:strVal val="#ppt_y+#ppt_h/2"/>
                                          </p:val>
                                        </p:tav>
                                        <p:tav tm="100000">
                                          <p:val>
                                            <p:strVal val="#ppt_y"/>
                                          </p:val>
                                        </p:tav>
                                      </p:tavLst>
                                    </p:anim>
                                    <p:anim calcmode="lin" valueType="num">
                                      <p:cBhvr>
                                        <p:cTn dur="500" fill="hold" id="16"/>
                                        <p:tgtEl>
                                          <p:spTgt spid="28"/>
                                        </p:tgtEl>
                                        <p:attrNameLst>
                                          <p:attrName>ppt_w</p:attrName>
                                        </p:attrNameLst>
                                      </p:cBhvr>
                                      <p:tavLst>
                                        <p:tav tm="0">
                                          <p:val>
                                            <p:strVal val="#ppt_w"/>
                                          </p:val>
                                        </p:tav>
                                        <p:tav tm="100000">
                                          <p:val>
                                            <p:strVal val="#ppt_w"/>
                                          </p:val>
                                        </p:tav>
                                      </p:tavLst>
                                    </p:anim>
                                    <p:anim calcmode="lin" valueType="num">
                                      <p:cBhvr>
                                        <p:cTn dur="500" fill="hold" id="17"/>
                                        <p:tgtEl>
                                          <p:spTgt spid="28"/>
                                        </p:tgtEl>
                                        <p:attrNameLst>
                                          <p:attrName>ppt_h</p:attrName>
                                        </p:attrNameLst>
                                      </p:cBhvr>
                                      <p:tavLst>
                                        <p:tav tm="0">
                                          <p:val>
                                            <p:fltVal val="0"/>
                                          </p:val>
                                        </p:tav>
                                        <p:tav tm="100000">
                                          <p:val>
                                            <p:strVal val="#ppt_h"/>
                                          </p:val>
                                        </p:tav>
                                      </p:tavLst>
                                    </p:anim>
                                  </p:childTnLst>
                                </p:cTn>
                              </p:par>
                            </p:childTnLst>
                          </p:cTn>
                        </p:par>
                        <p:par>
                          <p:cTn fill="hold" id="18" nodeType="afterGroup">
                            <p:stCondLst>
                              <p:cond delay="1000"/>
                            </p:stCondLst>
                            <p:childTnLst>
                              <p:par>
                                <p:cTn fill="hold" id="19" nodeType="afterEffect" presetClass="entr" presetID="17" presetSubtype="4">
                                  <p:stCondLst>
                                    <p:cond delay="0"/>
                                  </p:stCondLst>
                                  <p:childTnLst>
                                    <p:set>
                                      <p:cBhvr>
                                        <p:cTn dur="1" fill="hold" id="20">
                                          <p:stCondLst>
                                            <p:cond delay="0"/>
                                          </p:stCondLst>
                                        </p:cTn>
                                        <p:tgtEl>
                                          <p:spTgt spid="29"/>
                                        </p:tgtEl>
                                        <p:attrNameLst>
                                          <p:attrName>style.visibility</p:attrName>
                                        </p:attrNameLst>
                                      </p:cBhvr>
                                      <p:to>
                                        <p:strVal val="visible"/>
                                      </p:to>
                                    </p:set>
                                    <p:anim calcmode="lin" valueType="num">
                                      <p:cBhvr>
                                        <p:cTn dur="500" fill="hold" id="21"/>
                                        <p:tgtEl>
                                          <p:spTgt spid="29"/>
                                        </p:tgtEl>
                                        <p:attrNameLst>
                                          <p:attrName>ppt_x</p:attrName>
                                        </p:attrNameLst>
                                      </p:cBhvr>
                                      <p:tavLst>
                                        <p:tav tm="0">
                                          <p:val>
                                            <p:strVal val="#ppt_x"/>
                                          </p:val>
                                        </p:tav>
                                        <p:tav tm="100000">
                                          <p:val>
                                            <p:strVal val="#ppt_x"/>
                                          </p:val>
                                        </p:tav>
                                      </p:tavLst>
                                    </p:anim>
                                    <p:anim calcmode="lin" valueType="num">
                                      <p:cBhvr>
                                        <p:cTn dur="500" fill="hold" id="22"/>
                                        <p:tgtEl>
                                          <p:spTgt spid="29"/>
                                        </p:tgtEl>
                                        <p:attrNameLst>
                                          <p:attrName>ppt_y</p:attrName>
                                        </p:attrNameLst>
                                      </p:cBhvr>
                                      <p:tavLst>
                                        <p:tav tm="0">
                                          <p:val>
                                            <p:strVal val="#ppt_y+#ppt_h/2"/>
                                          </p:val>
                                        </p:tav>
                                        <p:tav tm="100000">
                                          <p:val>
                                            <p:strVal val="#ppt_y"/>
                                          </p:val>
                                        </p:tav>
                                      </p:tavLst>
                                    </p:anim>
                                    <p:anim calcmode="lin" valueType="num">
                                      <p:cBhvr>
                                        <p:cTn dur="500" fill="hold" id="23"/>
                                        <p:tgtEl>
                                          <p:spTgt spid="29"/>
                                        </p:tgtEl>
                                        <p:attrNameLst>
                                          <p:attrName>ppt_w</p:attrName>
                                        </p:attrNameLst>
                                      </p:cBhvr>
                                      <p:tavLst>
                                        <p:tav tm="0">
                                          <p:val>
                                            <p:strVal val="#ppt_w"/>
                                          </p:val>
                                        </p:tav>
                                        <p:tav tm="100000">
                                          <p:val>
                                            <p:strVal val="#ppt_w"/>
                                          </p:val>
                                        </p:tav>
                                      </p:tavLst>
                                    </p:anim>
                                    <p:anim calcmode="lin" valueType="num">
                                      <p:cBhvr>
                                        <p:cTn dur="500" fill="hold" id="24"/>
                                        <p:tgtEl>
                                          <p:spTgt spid="29"/>
                                        </p:tgtEl>
                                        <p:attrNameLst>
                                          <p:attrName>ppt_h</p:attrName>
                                        </p:attrNameLst>
                                      </p:cBhvr>
                                      <p:tavLst>
                                        <p:tav tm="0">
                                          <p:val>
                                            <p:fltVal val="0"/>
                                          </p:val>
                                        </p:tav>
                                        <p:tav tm="100000">
                                          <p:val>
                                            <p:strVal val="#ppt_h"/>
                                          </p:val>
                                        </p:tav>
                                      </p:tavLst>
                                    </p:anim>
                                  </p:childTnLst>
                                </p:cTn>
                              </p:par>
                            </p:childTnLst>
                          </p:cTn>
                        </p:par>
                        <p:par>
                          <p:cTn fill="hold" id="25" nodeType="afterGroup">
                            <p:stCondLst>
                              <p:cond delay="1500"/>
                            </p:stCondLst>
                            <p:childTnLst>
                              <p:par>
                                <p:cTn fill="hold" id="26" nodeType="afterEffect" presetClass="entr" presetID="17" presetSubtype="4">
                                  <p:stCondLst>
                                    <p:cond delay="0"/>
                                  </p:stCondLst>
                                  <p:childTnLst>
                                    <p:set>
                                      <p:cBhvr>
                                        <p:cTn dur="1" fill="hold" id="27">
                                          <p:stCondLst>
                                            <p:cond delay="0"/>
                                          </p:stCondLst>
                                        </p:cTn>
                                        <p:tgtEl>
                                          <p:spTgt spid="30"/>
                                        </p:tgtEl>
                                        <p:attrNameLst>
                                          <p:attrName>style.visibility</p:attrName>
                                        </p:attrNameLst>
                                      </p:cBhvr>
                                      <p:to>
                                        <p:strVal val="visible"/>
                                      </p:to>
                                    </p:set>
                                    <p:anim calcmode="lin" valueType="num">
                                      <p:cBhvr>
                                        <p:cTn dur="500" fill="hold" id="28"/>
                                        <p:tgtEl>
                                          <p:spTgt spid="30"/>
                                        </p:tgtEl>
                                        <p:attrNameLst>
                                          <p:attrName>ppt_x</p:attrName>
                                        </p:attrNameLst>
                                      </p:cBhvr>
                                      <p:tavLst>
                                        <p:tav tm="0">
                                          <p:val>
                                            <p:strVal val="#ppt_x"/>
                                          </p:val>
                                        </p:tav>
                                        <p:tav tm="100000">
                                          <p:val>
                                            <p:strVal val="#ppt_x"/>
                                          </p:val>
                                        </p:tav>
                                      </p:tavLst>
                                    </p:anim>
                                    <p:anim calcmode="lin" valueType="num">
                                      <p:cBhvr>
                                        <p:cTn dur="500" fill="hold" id="29"/>
                                        <p:tgtEl>
                                          <p:spTgt spid="30"/>
                                        </p:tgtEl>
                                        <p:attrNameLst>
                                          <p:attrName>ppt_y</p:attrName>
                                        </p:attrNameLst>
                                      </p:cBhvr>
                                      <p:tavLst>
                                        <p:tav tm="0">
                                          <p:val>
                                            <p:strVal val="#ppt_y+#ppt_h/2"/>
                                          </p:val>
                                        </p:tav>
                                        <p:tav tm="100000">
                                          <p:val>
                                            <p:strVal val="#ppt_y"/>
                                          </p:val>
                                        </p:tav>
                                      </p:tavLst>
                                    </p:anim>
                                    <p:anim calcmode="lin" valueType="num">
                                      <p:cBhvr>
                                        <p:cTn dur="500" fill="hold" id="30"/>
                                        <p:tgtEl>
                                          <p:spTgt spid="30"/>
                                        </p:tgtEl>
                                        <p:attrNameLst>
                                          <p:attrName>ppt_w</p:attrName>
                                        </p:attrNameLst>
                                      </p:cBhvr>
                                      <p:tavLst>
                                        <p:tav tm="0">
                                          <p:val>
                                            <p:strVal val="#ppt_w"/>
                                          </p:val>
                                        </p:tav>
                                        <p:tav tm="100000">
                                          <p:val>
                                            <p:strVal val="#ppt_w"/>
                                          </p:val>
                                        </p:tav>
                                      </p:tavLst>
                                    </p:anim>
                                    <p:anim calcmode="lin" valueType="num">
                                      <p:cBhvr>
                                        <p:cTn dur="500" fill="hold" id="31"/>
                                        <p:tgtEl>
                                          <p:spTgt spid="30"/>
                                        </p:tgtEl>
                                        <p:attrNameLst>
                                          <p:attrName>ppt_h</p:attrName>
                                        </p:attrNameLst>
                                      </p:cBhvr>
                                      <p:tavLst>
                                        <p:tav tm="0">
                                          <p:val>
                                            <p:fltVal val="0"/>
                                          </p:val>
                                        </p:tav>
                                        <p:tav tm="100000">
                                          <p:val>
                                            <p:strVal val="#ppt_h"/>
                                          </p:val>
                                        </p:tav>
                                      </p:tavLst>
                                    </p:anim>
                                  </p:childTnLst>
                                </p:cTn>
                              </p:par>
                            </p:childTnLst>
                          </p:cTn>
                        </p:par>
                      </p:childTnLst>
                    </p:cTn>
                  </p:par>
                  <p:par>
                    <p:cTn fill="hold" id="32" nodeType="clickPar">
                      <p:stCondLst>
                        <p:cond delay="indefinite"/>
                        <p:cond delay="0" evt="onBegin">
                          <p:tn val="31"/>
                        </p:cond>
                      </p:stCondLst>
                      <p:childTnLst>
                        <p:par>
                          <p:cTn fill="hold" id="33" nodeType="afterGroup">
                            <p:stCondLst>
                              <p:cond delay="0"/>
                            </p:stCondLst>
                            <p:childTnLst>
                              <p:par>
                                <p:cTn fill="hold" grpId="0" id="34" nodeType="clickEffect" presetClass="entr" presetID="22" presetSubtype="4">
                                  <p:stCondLst>
                                    <p:cond delay="0"/>
                                  </p:stCondLst>
                                  <p:childTnLst>
                                    <p:set>
                                      <p:cBhvr>
                                        <p:cTn dur="1" fill="hold" id="35">
                                          <p:stCondLst>
                                            <p:cond delay="0"/>
                                          </p:stCondLst>
                                        </p:cTn>
                                        <p:tgtEl>
                                          <p:spTgt spid="32"/>
                                        </p:tgtEl>
                                        <p:attrNameLst>
                                          <p:attrName>style.visibility</p:attrName>
                                        </p:attrNameLst>
                                      </p:cBhvr>
                                      <p:to>
                                        <p:strVal val="visible"/>
                                      </p:to>
                                    </p:set>
                                    <p:animEffect filter="wipe(down)" transition="in">
                                      <p:cBhvr>
                                        <p:cTn dur="500" id="36"/>
                                        <p:tgtEl>
                                          <p:spTgt spid="32"/>
                                        </p:tgtEl>
                                      </p:cBhvr>
                                    </p:animEffect>
                                  </p:childTnLst>
                                </p:cTn>
                              </p:par>
                            </p:childTnLst>
                          </p:cTn>
                        </p:par>
                      </p:childTnLst>
                    </p:cTn>
                  </p:par>
                  <p:par>
                    <p:cTn fill="hold" id="37" nodeType="clickPar">
                      <p:stCondLst>
                        <p:cond delay="indefinite"/>
                        <p:cond delay="0" evt="onBegin">
                          <p:tn val="36"/>
                        </p:cond>
                      </p:stCondLst>
                      <p:childTnLst>
                        <p:par>
                          <p:cTn fill="hold" id="38" nodeType="afterGroup">
                            <p:stCondLst>
                              <p:cond delay="0"/>
                            </p:stCondLst>
                            <p:childTnLst>
                              <p:par>
                                <p:cTn fill="hold" grpId="0" id="39" nodeType="clickEffect" presetClass="entr" presetID="22" presetSubtype="4">
                                  <p:stCondLst>
                                    <p:cond delay="0"/>
                                  </p:stCondLst>
                                  <p:childTnLst>
                                    <p:set>
                                      <p:cBhvr>
                                        <p:cTn dur="1" fill="hold" id="40">
                                          <p:stCondLst>
                                            <p:cond delay="0"/>
                                          </p:stCondLst>
                                        </p:cTn>
                                        <p:tgtEl>
                                          <p:spTgt spid="31"/>
                                        </p:tgtEl>
                                        <p:attrNameLst>
                                          <p:attrName>style.visibility</p:attrName>
                                        </p:attrNameLst>
                                      </p:cBhvr>
                                      <p:to>
                                        <p:strVal val="visible"/>
                                      </p:to>
                                    </p:set>
                                    <p:animEffect filter="wipe(down)" transition="in">
                                      <p:cBhvr>
                                        <p:cTn dur="500" id="41"/>
                                        <p:tgtEl>
                                          <p:spTgt spid="31"/>
                                        </p:tgtEl>
                                      </p:cBhvr>
                                    </p:animEffect>
                                  </p:childTnLst>
                                </p:cTn>
                              </p:par>
                            </p:childTnLst>
                          </p:cTn>
                        </p:par>
                      </p:childTnLst>
                    </p:cTn>
                  </p:par>
                  <p:par>
                    <p:cTn fill="hold" id="42" nodeType="clickPar">
                      <p:stCondLst>
                        <p:cond delay="indefinite"/>
                        <p:cond delay="0" evt="onBegin">
                          <p:tn val="41"/>
                        </p:cond>
                      </p:stCondLst>
                      <p:childTnLst>
                        <p:par>
                          <p:cTn fill="hold" id="43" nodeType="afterGroup">
                            <p:stCondLst>
                              <p:cond delay="0"/>
                            </p:stCondLst>
                            <p:childTnLst>
                              <p:par>
                                <p:cTn fill="hold" grpId="0" id="44" nodeType="clickEffect" presetClass="entr" presetID="22" presetSubtype="4">
                                  <p:stCondLst>
                                    <p:cond delay="0"/>
                                  </p:stCondLst>
                                  <p:childTnLst>
                                    <p:set>
                                      <p:cBhvr>
                                        <p:cTn dur="1" fill="hold" id="45">
                                          <p:stCondLst>
                                            <p:cond delay="0"/>
                                          </p:stCondLst>
                                        </p:cTn>
                                        <p:tgtEl>
                                          <p:spTgt spid="34"/>
                                        </p:tgtEl>
                                        <p:attrNameLst>
                                          <p:attrName>style.visibility</p:attrName>
                                        </p:attrNameLst>
                                      </p:cBhvr>
                                      <p:to>
                                        <p:strVal val="visible"/>
                                      </p:to>
                                    </p:set>
                                    <p:animEffect filter="wipe(down)" transition="in">
                                      <p:cBhvr>
                                        <p:cTn dur="500" id="46"/>
                                        <p:tgtEl>
                                          <p:spTgt spid="34"/>
                                        </p:tgtEl>
                                      </p:cBhvr>
                                    </p:animEffect>
                                  </p:childTnLst>
                                </p:cTn>
                              </p:par>
                            </p:childTnLst>
                          </p:cTn>
                        </p:par>
                      </p:childTnLst>
                    </p:cTn>
                  </p:par>
                  <p:par>
                    <p:cTn fill="hold" id="47" nodeType="clickPar">
                      <p:stCondLst>
                        <p:cond delay="indefinite"/>
                        <p:cond delay="0" evt="onBegin">
                          <p:tn val="46"/>
                        </p:cond>
                      </p:stCondLst>
                      <p:childTnLst>
                        <p:par>
                          <p:cTn fill="hold" id="48" nodeType="afterGroup">
                            <p:stCondLst>
                              <p:cond delay="0"/>
                            </p:stCondLst>
                            <p:childTnLst>
                              <p:par>
                                <p:cTn fill="hold" grpId="0" id="49" nodeType="clickEffect" presetClass="entr" presetID="22" presetSubtype="4">
                                  <p:stCondLst>
                                    <p:cond delay="0"/>
                                  </p:stCondLst>
                                  <p:childTnLst>
                                    <p:set>
                                      <p:cBhvr>
                                        <p:cTn dur="1" fill="hold" id="50">
                                          <p:stCondLst>
                                            <p:cond delay="0"/>
                                          </p:stCondLst>
                                        </p:cTn>
                                        <p:tgtEl>
                                          <p:spTgt spid="33"/>
                                        </p:tgtEl>
                                        <p:attrNameLst>
                                          <p:attrName>style.visibility</p:attrName>
                                        </p:attrNameLst>
                                      </p:cBhvr>
                                      <p:to>
                                        <p:strVal val="visible"/>
                                      </p:to>
                                    </p:set>
                                    <p:animEffect filter="wipe(down)" transition="in">
                                      <p:cBhvr>
                                        <p:cTn dur="500" id="51"/>
                                        <p:tgtEl>
                                          <p:spTgt spid="33"/>
                                        </p:tgtEl>
                                      </p:cBhvr>
                                    </p:animEffect>
                                  </p:childTnLst>
                                </p:cTn>
                              </p:par>
                            </p:childTnLst>
                          </p:cTn>
                        </p:par>
                      </p:childTnLst>
                    </p:cTn>
                  </p:par>
                  <p:par>
                    <p:cTn fill="hold" id="52" nodeType="clickPar">
                      <p:stCondLst>
                        <p:cond delay="indefinite"/>
                        <p:cond delay="0" evt="onBegin">
                          <p:tn val="51"/>
                        </p:cond>
                      </p:stCondLst>
                      <p:childTnLst>
                        <p:par>
                          <p:cTn fill="hold" id="53" nodeType="afterGroup">
                            <p:stCondLst>
                              <p:cond delay="0"/>
                            </p:stCondLst>
                            <p:childTnLst>
                              <p:par>
                                <p:cTn fill="hold" grpId="0" id="54" nodeType="clickEffect" presetClass="entr" presetID="22" presetSubtype="4">
                                  <p:stCondLst>
                                    <p:cond delay="0"/>
                                  </p:stCondLst>
                                  <p:childTnLst>
                                    <p:set>
                                      <p:cBhvr>
                                        <p:cTn dur="1" fill="hold" id="55">
                                          <p:stCondLst>
                                            <p:cond delay="0"/>
                                          </p:stCondLst>
                                        </p:cTn>
                                        <p:tgtEl>
                                          <p:spTgt spid="36"/>
                                        </p:tgtEl>
                                        <p:attrNameLst>
                                          <p:attrName>style.visibility</p:attrName>
                                        </p:attrNameLst>
                                      </p:cBhvr>
                                      <p:to>
                                        <p:strVal val="visible"/>
                                      </p:to>
                                    </p:set>
                                    <p:animEffect filter="wipe(down)" transition="in">
                                      <p:cBhvr>
                                        <p:cTn dur="500" id="56"/>
                                        <p:tgtEl>
                                          <p:spTgt spid="36"/>
                                        </p:tgtEl>
                                      </p:cBhvr>
                                    </p:animEffect>
                                  </p:childTnLst>
                                </p:cTn>
                              </p:par>
                            </p:childTnLst>
                          </p:cTn>
                        </p:par>
                      </p:childTnLst>
                    </p:cTn>
                  </p:par>
                  <p:par>
                    <p:cTn fill="hold" id="57" nodeType="clickPar">
                      <p:stCondLst>
                        <p:cond delay="indefinite"/>
                        <p:cond delay="0" evt="onBegin">
                          <p:tn val="56"/>
                        </p:cond>
                      </p:stCondLst>
                      <p:childTnLst>
                        <p:par>
                          <p:cTn fill="hold" id="58" nodeType="afterGroup">
                            <p:stCondLst>
                              <p:cond delay="0"/>
                            </p:stCondLst>
                            <p:childTnLst>
                              <p:par>
                                <p:cTn fill="hold" grpId="0" id="59" nodeType="clickEffect" presetClass="entr" presetID="22" presetSubtype="4">
                                  <p:stCondLst>
                                    <p:cond delay="0"/>
                                  </p:stCondLst>
                                  <p:childTnLst>
                                    <p:set>
                                      <p:cBhvr>
                                        <p:cTn dur="1" fill="hold" id="60">
                                          <p:stCondLst>
                                            <p:cond delay="0"/>
                                          </p:stCondLst>
                                        </p:cTn>
                                        <p:tgtEl>
                                          <p:spTgt spid="35"/>
                                        </p:tgtEl>
                                        <p:attrNameLst>
                                          <p:attrName>style.visibility</p:attrName>
                                        </p:attrNameLst>
                                      </p:cBhvr>
                                      <p:to>
                                        <p:strVal val="visible"/>
                                      </p:to>
                                    </p:set>
                                    <p:animEffect filter="wipe(down)" transition="in">
                                      <p:cBhvr>
                                        <p:cTn dur="500" id="61"/>
                                        <p:tgtEl>
                                          <p:spTgt spid="35"/>
                                        </p:tgtEl>
                                      </p:cBhvr>
                                    </p:animEffect>
                                  </p:childTnLst>
                                </p:cTn>
                              </p:par>
                            </p:childTnLst>
                          </p:cTn>
                        </p:par>
                      </p:childTnLst>
                    </p:cTn>
                  </p:par>
                  <p:par>
                    <p:cTn fill="hold" id="62" nodeType="clickPar">
                      <p:stCondLst>
                        <p:cond delay="indefinite"/>
                        <p:cond delay="0" evt="onBegin">
                          <p:tn val="61"/>
                        </p:cond>
                      </p:stCondLst>
                      <p:childTnLst>
                        <p:par>
                          <p:cTn fill="hold" id="63" nodeType="afterGroup">
                            <p:stCondLst>
                              <p:cond delay="0"/>
                            </p:stCondLst>
                            <p:childTnLst>
                              <p:par>
                                <p:cTn fill="hold" grpId="0" id="64" nodeType="clickEffect" presetClass="entr" presetID="22" presetSubtype="4">
                                  <p:stCondLst>
                                    <p:cond delay="0"/>
                                  </p:stCondLst>
                                  <p:childTnLst>
                                    <p:set>
                                      <p:cBhvr>
                                        <p:cTn dur="1" fill="hold" id="65">
                                          <p:stCondLst>
                                            <p:cond delay="0"/>
                                          </p:stCondLst>
                                        </p:cTn>
                                        <p:tgtEl>
                                          <p:spTgt spid="38"/>
                                        </p:tgtEl>
                                        <p:attrNameLst>
                                          <p:attrName>style.visibility</p:attrName>
                                        </p:attrNameLst>
                                      </p:cBhvr>
                                      <p:to>
                                        <p:strVal val="visible"/>
                                      </p:to>
                                    </p:set>
                                    <p:animEffect filter="wipe(down)" transition="in">
                                      <p:cBhvr>
                                        <p:cTn dur="500" id="66"/>
                                        <p:tgtEl>
                                          <p:spTgt spid="38"/>
                                        </p:tgtEl>
                                      </p:cBhvr>
                                    </p:animEffect>
                                  </p:childTnLst>
                                </p:cTn>
                              </p:par>
                            </p:childTnLst>
                          </p:cTn>
                        </p:par>
                      </p:childTnLst>
                    </p:cTn>
                  </p:par>
                  <p:par>
                    <p:cTn fill="hold" id="67" nodeType="clickPar">
                      <p:stCondLst>
                        <p:cond delay="indefinite"/>
                        <p:cond delay="0" evt="onBegin">
                          <p:tn val="66"/>
                        </p:cond>
                      </p:stCondLst>
                      <p:childTnLst>
                        <p:par>
                          <p:cTn fill="hold" id="68" nodeType="afterGroup">
                            <p:stCondLst>
                              <p:cond delay="0"/>
                            </p:stCondLst>
                            <p:childTnLst>
                              <p:par>
                                <p:cTn fill="hold" grpId="0" id="69" nodeType="clickEffect" presetClass="entr" presetID="22" presetSubtype="4">
                                  <p:stCondLst>
                                    <p:cond delay="0"/>
                                  </p:stCondLst>
                                  <p:childTnLst>
                                    <p:set>
                                      <p:cBhvr>
                                        <p:cTn dur="1" fill="hold" id="70">
                                          <p:stCondLst>
                                            <p:cond delay="0"/>
                                          </p:stCondLst>
                                        </p:cTn>
                                        <p:tgtEl>
                                          <p:spTgt spid="37"/>
                                        </p:tgtEl>
                                        <p:attrNameLst>
                                          <p:attrName>style.visibility</p:attrName>
                                        </p:attrNameLst>
                                      </p:cBhvr>
                                      <p:to>
                                        <p:strVal val="visible"/>
                                      </p:to>
                                    </p:set>
                                    <p:animEffect filter="wipe(down)" transition="in">
                                      <p:cBhvr>
                                        <p:cTn dur="500" id="71"/>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32"/>
      <p:bldP grpId="0" spid="33"/>
      <p:bldP grpId="0" spid="34"/>
      <p:bldP grpId="0" spid="35"/>
      <p:bldP grpId="0" spid="36"/>
      <p:bldP grpId="0" spid="37"/>
      <p:bldP grpId="0" spid="38"/>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5" name="组合 24">
            <a:extLst>
              <a:ext uri="{FF2B5EF4-FFF2-40B4-BE49-F238E27FC236}">
                <a16:creationId xmlns:a16="http://schemas.microsoft.com/office/drawing/2014/main" id="{41E86DB5-2259-4C97-8718-43350C4DC681}"/>
              </a:ext>
            </a:extLst>
          </p:cNvPr>
          <p:cNvGrpSpPr/>
          <p:nvPr/>
        </p:nvGrpSpPr>
        <p:grpSpPr>
          <a:xfrm>
            <a:off x="-38514" y="-8112"/>
            <a:ext cx="13670930" cy="6866112"/>
            <a:chOff x="-38514" y="-8112"/>
            <a:chExt cx="13670930" cy="6866112"/>
          </a:xfrm>
        </p:grpSpPr>
        <p:pic>
          <p:nvPicPr>
            <p:cNvPr id="3" name="图片 2">
              <a:extLst>
                <a:ext uri="{FF2B5EF4-FFF2-40B4-BE49-F238E27FC236}">
                  <a16:creationId xmlns:a16="http://schemas.microsoft.com/office/drawing/2014/main" id="{77F26AEF-E04F-4A54-B427-2A8B95CF3C66}"/>
                </a:ext>
              </a:extLst>
            </p:cNvPr>
            <p:cNvPicPr>
              <a:picLocks noChangeAspect="1"/>
            </p:cNvPicPr>
            <p:nvPr/>
          </p:nvPicPr>
          <p:blipFill>
            <a:blip r:embed="rId3">
              <a:extLst>
                <a:ext uri="{28A0092B-C50C-407E-A947-70E740481C1C}">
                  <a14:useLocalDpi val="0"/>
                </a:ext>
              </a:extLst>
            </a:blip>
            <a:stretch>
              <a:fillRect/>
            </a:stretch>
          </p:blipFill>
          <p:spPr>
            <a:xfrm>
              <a:off x="-38514" y="0"/>
              <a:ext cx="6858000" cy="6858000"/>
            </a:xfrm>
            <a:prstGeom prst="rect">
              <a:avLst/>
            </a:prstGeom>
          </p:spPr>
        </p:pic>
        <p:pic>
          <p:nvPicPr>
            <p:cNvPr id="22" name="图片 21">
              <a:extLst>
                <a:ext uri="{FF2B5EF4-FFF2-40B4-BE49-F238E27FC236}">
                  <a16:creationId xmlns:a16="http://schemas.microsoft.com/office/drawing/2014/main" id="{D0DBFB29-28A5-4F64-BA27-D1F00B97D64A}"/>
                </a:ext>
              </a:extLst>
            </p:cNvPr>
            <p:cNvPicPr>
              <a:picLocks noChangeAspect="1"/>
            </p:cNvPicPr>
            <p:nvPr/>
          </p:nvPicPr>
          <p:blipFill>
            <a:blip r:embed="rId4">
              <a:extLst>
                <a:ext uri="{28A0092B-C50C-407E-A947-70E740481C1C}">
                  <a14:useLocalDpi val="0"/>
                </a:ext>
              </a:extLst>
            </a:blip>
            <a:stretch>
              <a:fillRect/>
            </a:stretch>
          </p:blipFill>
          <p:spPr>
            <a:xfrm flipH="1">
              <a:off x="6812930" y="-8112"/>
              <a:ext cx="6819486" cy="6858000"/>
            </a:xfrm>
            <a:prstGeom prst="rect">
              <a:avLst/>
            </a:prstGeom>
          </p:spPr>
        </p:pic>
      </p:grpSp>
      <p:sp>
        <p:nvSpPr>
          <p:cNvPr id="4" name="矩形 3">
            <a:extLst>
              <a:ext uri="{FF2B5EF4-FFF2-40B4-BE49-F238E27FC236}">
                <a16:creationId xmlns:a16="http://schemas.microsoft.com/office/drawing/2014/main" id="{98481F9E-056B-4555-B178-33E5611BCAE2}"/>
              </a:ext>
            </a:extLst>
          </p:cNvPr>
          <p:cNvSpPr/>
          <p:nvPr/>
        </p:nvSpPr>
        <p:spPr>
          <a:xfrm>
            <a:off x="-172720" y="2936240"/>
            <a:ext cx="12364720" cy="3585140"/>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3" name="矩形 22">
            <a:extLst>
              <a:ext uri="{FF2B5EF4-FFF2-40B4-BE49-F238E27FC236}">
                <a16:creationId xmlns:a16="http://schemas.microsoft.com/office/drawing/2014/main" id="{DB825D14-4E42-4608-B469-E792F3431164}"/>
              </a:ext>
            </a:extLst>
          </p:cNvPr>
          <p:cNvSpPr/>
          <p:nvPr/>
        </p:nvSpPr>
        <p:spPr>
          <a:xfrm>
            <a:off x="162560" y="3129280"/>
            <a:ext cx="11795760" cy="3204285"/>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pic>
        <p:nvPicPr>
          <p:cNvPr id="24" name="Picture 15">
            <a:extLst>
              <a:ext uri="{FF2B5EF4-FFF2-40B4-BE49-F238E27FC236}">
                <a16:creationId xmlns:a16="http://schemas.microsoft.com/office/drawing/2014/main" id="{C0444D31-4B3B-496A-A98D-1BA4A9088677}"/>
              </a:ext>
            </a:extLst>
          </p:cNvPr>
          <p:cNvPicPr>
            <a:picLocks noChangeAspect="1"/>
          </p:cNvPicPr>
          <p:nvPr/>
        </p:nvPicPr>
        <p:blipFill>
          <a:blip r:embed="rId5">
            <a:extLst>
              <a:ext uri="{28A0092B-C50C-407E-A947-70E740481C1C}">
                <a14:useLocalDpi val="0"/>
              </a:ext>
            </a:extLst>
          </a:blip>
          <a:stretch>
            <a:fillRect/>
          </a:stretch>
        </p:blipFill>
        <p:spPr>
          <a:xfrm flipH="1" rot="5400000">
            <a:off x="5827063" y="1803453"/>
            <a:ext cx="914067" cy="10301852"/>
          </a:xfrm>
          <a:prstGeom prst="rect">
            <a:avLst/>
          </a:prstGeom>
        </p:spPr>
      </p:pic>
      <p:sp>
        <p:nvSpPr>
          <p:cNvPr id="17" name="Text Placeholder 3">
            <a:extLst>
              <a:ext uri="{FF2B5EF4-FFF2-40B4-BE49-F238E27FC236}">
                <a16:creationId xmlns:a16="http://schemas.microsoft.com/office/drawing/2014/main" id="{843A0A4C-377F-451B-8990-DFE175D63944}"/>
              </a:ext>
            </a:extLst>
          </p:cNvPr>
          <p:cNvSpPr txBox="1"/>
          <p:nvPr/>
        </p:nvSpPr>
        <p:spPr>
          <a:xfrm>
            <a:off x="4195375" y="3522337"/>
            <a:ext cx="1244600" cy="1341120"/>
          </a:xfrm>
          <a:prstGeom prst="rect">
            <a:avLst/>
          </a:prstGeom>
        </p:spPr>
        <p:txBody>
          <a:bodyPr anchor="ctr" bIns="0" lIns="0" rIns="0" tIns="0" wrap="none">
            <a:spAutoFit/>
          </a:bodyPr>
          <a:lstStyle>
            <a:lvl1pPr algn="ctr" indent="0" marL="0">
              <a:buNone/>
              <a:defRPr b="1" baseline="0" sz="2800">
                <a:solidFill>
                  <a:schemeClr val="tx2">
                    <a:lumMod val="60000"/>
                    <a:lumOff val="40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spcBef>
                <a:spcPct val="20000"/>
              </a:spcBef>
              <a:defRPr/>
            </a:pPr>
            <a:r>
              <a:rPr b="0" lang="en-US" sz="8800">
                <a:solidFill>
                  <a:schemeClr val="accent1"/>
                </a:solidFill>
                <a:cs typeface="+mn-ea"/>
                <a:sym typeface="+mn-lt"/>
              </a:rPr>
              <a:t>02</a:t>
            </a:r>
          </a:p>
        </p:txBody>
      </p:sp>
      <p:sp>
        <p:nvSpPr>
          <p:cNvPr id="18" name="文本框 17">
            <a:extLst>
              <a:ext uri="{FF2B5EF4-FFF2-40B4-BE49-F238E27FC236}">
                <a16:creationId xmlns:a16="http://schemas.microsoft.com/office/drawing/2014/main" id="{72D07BEC-E5BB-4892-A8D7-085794D5BB1F}"/>
              </a:ext>
            </a:extLst>
          </p:cNvPr>
          <p:cNvSpPr txBox="1"/>
          <p:nvPr/>
        </p:nvSpPr>
        <p:spPr>
          <a:xfrm>
            <a:off x="5478621" y="3907152"/>
            <a:ext cx="4203860" cy="861062"/>
          </a:xfrm>
          <a:prstGeom prst="rect">
            <a:avLst/>
          </a:prstGeom>
          <a:noFill/>
        </p:spPr>
        <p:txBody>
          <a:bodyPr bIns="34291" lIns="68580" rIns="68580" rtlCol="0" tIns="34291" wrap="square">
            <a:spAutoFit/>
          </a:bodyPr>
          <a:lstStyle/>
          <a:p>
            <a:pPr algn="dist">
              <a:lnSpc>
                <a:spcPct val="130000"/>
              </a:lnSpc>
            </a:pPr>
            <a:r>
              <a:rPr altLang="en-US" lang="zh-CN" sz="4000">
                <a:solidFill>
                  <a:schemeClr val="tx1">
                    <a:lumMod val="75000"/>
                    <a:lumOff val="25000"/>
                  </a:schemeClr>
                </a:solidFill>
                <a:cs typeface="+mn-ea"/>
                <a:sym typeface="+mn-lt"/>
              </a:rPr>
              <a:t>单击此处添加标题</a:t>
            </a:r>
          </a:p>
        </p:txBody>
      </p:sp>
      <p:cxnSp>
        <p:nvCxnSpPr>
          <p:cNvPr id="26" name="Straight Connector 13">
            <a:extLst>
              <a:ext uri="{FF2B5EF4-FFF2-40B4-BE49-F238E27FC236}">
                <a16:creationId xmlns:a16="http://schemas.microsoft.com/office/drawing/2014/main" id="{D7BE1D56-6458-4E43-91E0-FFAD9C5144C1}"/>
              </a:ext>
            </a:extLst>
          </p:cNvPr>
          <p:cNvCxnSpPr/>
          <p:nvPr/>
        </p:nvCxnSpPr>
        <p:spPr>
          <a:xfrm flipH="1">
            <a:off x="2745529" y="4999779"/>
            <a:ext cx="6936951" cy="0"/>
          </a:xfrm>
          <a:prstGeom prst="line">
            <a:avLst/>
          </a:prstGeom>
          <a:ln cap="sq" w="19050">
            <a:solidFill>
              <a:schemeClr val="accent1"/>
            </a:solidFill>
            <a:prstDash val="solid"/>
            <a:headEnd type="oval"/>
          </a:ln>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a16="http://schemas.microsoft.com/office/drawing/2014/main" id="{001B30E6-31E3-4F94-9AE8-A56D89065628}"/>
              </a:ext>
            </a:extLst>
          </p:cNvPr>
          <p:cNvSpPr txBox="1"/>
          <p:nvPr/>
        </p:nvSpPr>
        <p:spPr>
          <a:xfrm>
            <a:off x="2625692" y="5145827"/>
            <a:ext cx="7178708" cy="603504"/>
          </a:xfrm>
          <a:prstGeom prst="rect">
            <a:avLst/>
          </a:prstGeom>
          <a:noFill/>
        </p:spPr>
        <p:txBody>
          <a:bodyPr rtlCol="0" wrap="square">
            <a:spAutoFit/>
          </a:bodyPr>
          <a:lstStyle/>
          <a:p>
            <a:pPr algn="just">
              <a:lnSpc>
                <a:spcPct val="120000"/>
              </a:lnSpc>
            </a:pPr>
            <a:r>
              <a:rPr altLang="zh-CN" lang="en-US" sz="1400">
                <a:solidFill>
                  <a:schemeClr val="tx1">
                    <a:lumMod val="75000"/>
                    <a:lumOff val="25000"/>
                  </a:schemeClr>
                </a:solidFill>
                <a:cs typeface="+mn-ea"/>
                <a:sym typeface="+mn-lt"/>
              </a:rPr>
              <a:t>Please replace text, click add relevant headline, modify the text content, also can copy your content to this directly.</a:t>
            </a:r>
          </a:p>
        </p:txBody>
      </p:sp>
      <p:sp>
        <p:nvSpPr>
          <p:cNvPr id="28" name="文本框 27">
            <a:extLst>
              <a:ext uri="{FF2B5EF4-FFF2-40B4-BE49-F238E27FC236}">
                <a16:creationId xmlns:a16="http://schemas.microsoft.com/office/drawing/2014/main" id="{7AB5D7EE-3191-4177-AB0B-8C94B9CAD4BE}"/>
              </a:ext>
            </a:extLst>
          </p:cNvPr>
          <p:cNvSpPr txBox="1"/>
          <p:nvPr/>
        </p:nvSpPr>
        <p:spPr>
          <a:xfrm>
            <a:off x="2678703" y="3907463"/>
            <a:ext cx="1531036" cy="861062"/>
          </a:xfrm>
          <a:prstGeom prst="rect">
            <a:avLst/>
          </a:prstGeom>
          <a:noFill/>
        </p:spPr>
        <p:txBody>
          <a:bodyPr bIns="34291" lIns="68580" rIns="68580" rtlCol="0" tIns="34291" wrap="square">
            <a:spAutoFit/>
          </a:bodyPr>
          <a:lstStyle/>
          <a:p>
            <a:pPr>
              <a:lnSpc>
                <a:spcPct val="130000"/>
              </a:lnSpc>
            </a:pPr>
            <a:r>
              <a:rPr altLang="zh-CN" lang="en-US" sz="4000">
                <a:solidFill>
                  <a:schemeClr val="tx1">
                    <a:lumMod val="75000"/>
                    <a:lumOff val="25000"/>
                  </a:schemeClr>
                </a:solidFill>
                <a:cs typeface="+mn-ea"/>
                <a:sym typeface="+mn-lt"/>
              </a:rPr>
              <a:t>PART</a:t>
            </a:r>
          </a:p>
        </p:txBody>
      </p:sp>
    </p:spTree>
    <p:extLst>
      <p:ext uri="{BB962C8B-B14F-4D97-AF65-F5344CB8AC3E}">
        <p14:creationId val="1039192964"/>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2">
                                  <p:stCondLst>
                                    <p:cond delay="0"/>
                                  </p:stCondLst>
                                  <p:childTnLst>
                                    <p:set>
                                      <p:cBhvr>
                                        <p:cTn dur="1" fill="hold" id="6">
                                          <p:stCondLst>
                                            <p:cond delay="0"/>
                                          </p:stCondLst>
                                        </p:cTn>
                                        <p:tgtEl>
                                          <p:spTgt spid="28"/>
                                        </p:tgtEl>
                                        <p:attrNameLst>
                                          <p:attrName>style.visibility</p:attrName>
                                        </p:attrNameLst>
                                      </p:cBhvr>
                                      <p:to>
                                        <p:strVal val="visible"/>
                                      </p:to>
                                    </p:set>
                                    <p:anim calcmode="lin" valueType="num">
                                      <p:cBhvr additive="base">
                                        <p:cTn dur="500" fill="hold" id="7"/>
                                        <p:tgtEl>
                                          <p:spTgt spid="28"/>
                                        </p:tgtEl>
                                        <p:attrNameLst>
                                          <p:attrName>ppt_x</p:attrName>
                                        </p:attrNameLst>
                                      </p:cBhvr>
                                      <p:tavLst>
                                        <p:tav tm="0">
                                          <p:val>
                                            <p:strVal val="1+#ppt_w/2"/>
                                          </p:val>
                                        </p:tav>
                                        <p:tav tm="100000">
                                          <p:val>
                                            <p:strVal val="#ppt_x"/>
                                          </p:val>
                                        </p:tav>
                                      </p:tavLst>
                                    </p:anim>
                                    <p:anim calcmode="lin" valueType="num">
                                      <p:cBhvr additive="base">
                                        <p:cTn dur="500" fill="hold" id="8"/>
                                        <p:tgtEl>
                                          <p:spTgt spid="28"/>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1" id="10" nodeType="afterEffect" presetClass="emph" presetID="26" presetSubtype="0">
                                  <p:stCondLst>
                                    <p:cond delay="0"/>
                                  </p:stCondLst>
                                  <p:childTnLst>
                                    <p:animEffect filter="fade" transition="out">
                                      <p:cBhvr>
                                        <p:cTn dur="500" id="11" tmFilter="0, 0; .2, .5; .8, .5; 1, 0"/>
                                        <p:tgtEl>
                                          <p:spTgt spid="28"/>
                                        </p:tgtEl>
                                      </p:cBhvr>
                                    </p:animEffect>
                                    <p:animScale>
                                      <p:cBhvr>
                                        <p:cTn autoRev="1" dur="250" fill="hold" id="12"/>
                                        <p:tgtEl>
                                          <p:spTgt spid="28"/>
                                        </p:tgtEl>
                                      </p:cBhvr>
                                      <p:by x="105000" y="105000"/>
                                    </p:animScale>
                                  </p:childTnLst>
                                </p:cTn>
                              </p:par>
                            </p:childTnLst>
                          </p:cTn>
                        </p:par>
                        <p:par>
                          <p:cTn fill="hold" id="13" nodeType="afterGroup">
                            <p:stCondLst>
                              <p:cond delay="1000"/>
                            </p:stCondLst>
                            <p:childTnLst>
                              <p:par>
                                <p:cTn fill="hold" grpId="0" id="14" nodeType="afterEffect" presetClass="entr" presetID="2" presetSubtype="8">
                                  <p:stCondLst>
                                    <p:cond delay="0"/>
                                  </p:stCondLst>
                                  <p:childTnLst>
                                    <p:set>
                                      <p:cBhvr>
                                        <p:cTn dur="1" fill="hold" id="15">
                                          <p:stCondLst>
                                            <p:cond delay="0"/>
                                          </p:stCondLst>
                                        </p:cTn>
                                        <p:tgtEl>
                                          <p:spTgt spid="17"/>
                                        </p:tgtEl>
                                        <p:attrNameLst>
                                          <p:attrName>style.visibility</p:attrName>
                                        </p:attrNameLst>
                                      </p:cBhvr>
                                      <p:to>
                                        <p:strVal val="visible"/>
                                      </p:to>
                                    </p:set>
                                    <p:anim calcmode="lin" valueType="num">
                                      <p:cBhvr additive="base">
                                        <p:cTn dur="500" fill="hold" id="16"/>
                                        <p:tgtEl>
                                          <p:spTgt spid="17"/>
                                        </p:tgtEl>
                                        <p:attrNameLst>
                                          <p:attrName>ppt_x</p:attrName>
                                        </p:attrNameLst>
                                      </p:cBhvr>
                                      <p:tavLst>
                                        <p:tav tm="0">
                                          <p:val>
                                            <p:strVal val="0-#ppt_w/2"/>
                                          </p:val>
                                        </p:tav>
                                        <p:tav tm="100000">
                                          <p:val>
                                            <p:strVal val="#ppt_x"/>
                                          </p:val>
                                        </p:tav>
                                      </p:tavLst>
                                    </p:anim>
                                    <p:anim calcmode="lin" valueType="num">
                                      <p:cBhvr additive="base">
                                        <p:cTn dur="500" fill="hold" id="17"/>
                                        <p:tgtEl>
                                          <p:spTgt spid="17"/>
                                        </p:tgtEl>
                                        <p:attrNameLst>
                                          <p:attrName>ppt_y</p:attrName>
                                        </p:attrNameLst>
                                      </p:cBhvr>
                                      <p:tavLst>
                                        <p:tav tm="0">
                                          <p:val>
                                            <p:strVal val="#ppt_y"/>
                                          </p:val>
                                        </p:tav>
                                        <p:tav tm="100000">
                                          <p:val>
                                            <p:strVal val="#ppt_y"/>
                                          </p:val>
                                        </p:tav>
                                      </p:tavLst>
                                    </p:anim>
                                  </p:childTnLst>
                                </p:cTn>
                              </p:par>
                              <p:par>
                                <p:cTn fill="hold" grpId="0" id="18" nodeType="withEffect" presetClass="entr" presetID="2" presetSubtype="2">
                                  <p:stCondLst>
                                    <p:cond delay="0"/>
                                  </p:stCondLst>
                                  <p:childTnLst>
                                    <p:set>
                                      <p:cBhvr>
                                        <p:cTn dur="1" fill="hold" id="19">
                                          <p:stCondLst>
                                            <p:cond delay="0"/>
                                          </p:stCondLst>
                                        </p:cTn>
                                        <p:tgtEl>
                                          <p:spTgt spid="18"/>
                                        </p:tgtEl>
                                        <p:attrNameLst>
                                          <p:attrName>style.visibility</p:attrName>
                                        </p:attrNameLst>
                                      </p:cBhvr>
                                      <p:to>
                                        <p:strVal val="visible"/>
                                      </p:to>
                                    </p:set>
                                    <p:anim calcmode="lin" valueType="num">
                                      <p:cBhvr additive="base">
                                        <p:cTn dur="500" fill="hold" id="20"/>
                                        <p:tgtEl>
                                          <p:spTgt spid="18"/>
                                        </p:tgtEl>
                                        <p:attrNameLst>
                                          <p:attrName>ppt_x</p:attrName>
                                        </p:attrNameLst>
                                      </p:cBhvr>
                                      <p:tavLst>
                                        <p:tav tm="0">
                                          <p:val>
                                            <p:strVal val="1+#ppt_w/2"/>
                                          </p:val>
                                        </p:tav>
                                        <p:tav tm="100000">
                                          <p:val>
                                            <p:strVal val="#ppt_x"/>
                                          </p:val>
                                        </p:tav>
                                      </p:tavLst>
                                    </p:anim>
                                    <p:anim calcmode="lin" valueType="num">
                                      <p:cBhvr additive="base">
                                        <p:cTn dur="500" fill="hold" id="21"/>
                                        <p:tgtEl>
                                          <p:spTgt spid="18"/>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1500"/>
                            </p:stCondLst>
                            <p:childTnLst>
                              <p:par>
                                <p:cTn fill="hold" grpId="1" id="23" nodeType="afterEffect" presetClass="emph" presetID="26" presetSubtype="0">
                                  <p:stCondLst>
                                    <p:cond delay="0"/>
                                  </p:stCondLst>
                                  <p:childTnLst>
                                    <p:animEffect filter="fade" transition="out">
                                      <p:cBhvr>
                                        <p:cTn dur="500" id="24" tmFilter="0, 0; .2, .5; .8, .5; 1, 0"/>
                                        <p:tgtEl>
                                          <p:spTgt spid="18"/>
                                        </p:tgtEl>
                                      </p:cBhvr>
                                    </p:animEffect>
                                    <p:animScale>
                                      <p:cBhvr>
                                        <p:cTn autoRev="1" dur="250" fill="hold" id="25"/>
                                        <p:tgtEl>
                                          <p:spTgt spid="18"/>
                                        </p:tgtEl>
                                      </p:cBhvr>
                                      <p:by x="105000" y="105000"/>
                                    </p:animScale>
                                  </p:childTnLst>
                                </p:cTn>
                              </p:par>
                            </p:childTnLst>
                          </p:cTn>
                        </p:par>
                        <p:par>
                          <p:cTn fill="hold" id="26" nodeType="afterGroup">
                            <p:stCondLst>
                              <p:cond delay="2000"/>
                            </p:stCondLst>
                            <p:childTnLst>
                              <p:par>
                                <p:cTn fill="hold" id="27" nodeType="afterEffect" presetClass="entr" presetID="2" presetSubtype="8">
                                  <p:stCondLst>
                                    <p:cond delay="0"/>
                                  </p:stCondLst>
                                  <p:childTnLst>
                                    <p:set>
                                      <p:cBhvr>
                                        <p:cTn dur="1" fill="hold" id="28">
                                          <p:stCondLst>
                                            <p:cond delay="0"/>
                                          </p:stCondLst>
                                        </p:cTn>
                                        <p:tgtEl>
                                          <p:spTgt spid="26"/>
                                        </p:tgtEl>
                                        <p:attrNameLst>
                                          <p:attrName>style.visibility</p:attrName>
                                        </p:attrNameLst>
                                      </p:cBhvr>
                                      <p:to>
                                        <p:strVal val="visible"/>
                                      </p:to>
                                    </p:set>
                                    <p:anim calcmode="lin" valueType="num">
                                      <p:cBhvr additive="base">
                                        <p:cTn dur="500" fill="hold" id="29"/>
                                        <p:tgtEl>
                                          <p:spTgt spid="26"/>
                                        </p:tgtEl>
                                        <p:attrNameLst>
                                          <p:attrName>ppt_x</p:attrName>
                                        </p:attrNameLst>
                                      </p:cBhvr>
                                      <p:tavLst>
                                        <p:tav tm="0">
                                          <p:val>
                                            <p:strVal val="0-#ppt_w/2"/>
                                          </p:val>
                                        </p:tav>
                                        <p:tav tm="100000">
                                          <p:val>
                                            <p:strVal val="#ppt_x"/>
                                          </p:val>
                                        </p:tav>
                                      </p:tavLst>
                                    </p:anim>
                                    <p:anim calcmode="lin" valueType="num">
                                      <p:cBhvr additive="base">
                                        <p:cTn dur="500" fill="hold" id="30"/>
                                        <p:tgtEl>
                                          <p:spTgt spid="26"/>
                                        </p:tgtEl>
                                        <p:attrNameLst>
                                          <p:attrName>ppt_y</p:attrName>
                                        </p:attrNameLst>
                                      </p:cBhvr>
                                      <p:tavLst>
                                        <p:tav tm="0">
                                          <p:val>
                                            <p:strVal val="#ppt_y"/>
                                          </p:val>
                                        </p:tav>
                                        <p:tav tm="100000">
                                          <p:val>
                                            <p:strVal val="#ppt_y"/>
                                          </p:val>
                                        </p:tav>
                                      </p:tavLst>
                                    </p:anim>
                                  </p:childTnLst>
                                </p:cTn>
                              </p:par>
                            </p:childTnLst>
                          </p:cTn>
                        </p:par>
                      </p:childTnLst>
                    </p:cTn>
                  </p:par>
                  <p:par>
                    <p:cTn fill="hold" id="31" nodeType="clickPar">
                      <p:stCondLst>
                        <p:cond delay="indefinite"/>
                        <p:cond delay="0" evt="onBegin">
                          <p:tn val="30"/>
                        </p:cond>
                      </p:stCondLst>
                      <p:childTnLst>
                        <p:par>
                          <p:cTn fill="hold" id="32" nodeType="afterGroup">
                            <p:stCondLst>
                              <p:cond delay="0"/>
                            </p:stCondLst>
                            <p:childTnLst>
                              <p:par>
                                <p:cTn fill="hold" grpId="0" id="33" nodeType="clickEffect" presetClass="entr" presetID="22" presetSubtype="4">
                                  <p:stCondLst>
                                    <p:cond delay="0"/>
                                  </p:stCondLst>
                                  <p:childTnLst>
                                    <p:set>
                                      <p:cBhvr>
                                        <p:cTn dur="1" fill="hold" id="34">
                                          <p:stCondLst>
                                            <p:cond delay="0"/>
                                          </p:stCondLst>
                                        </p:cTn>
                                        <p:tgtEl>
                                          <p:spTgt spid="27"/>
                                        </p:tgtEl>
                                        <p:attrNameLst>
                                          <p:attrName>style.visibility</p:attrName>
                                        </p:attrNameLst>
                                      </p:cBhvr>
                                      <p:to>
                                        <p:strVal val="visible"/>
                                      </p:to>
                                    </p:set>
                                    <p:animEffect filter="wipe(down)" transition="in">
                                      <p:cBhvr>
                                        <p:cTn dur="500" id="35"/>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1" spid="18"/>
      <p:bldP grpId="0" spid="27"/>
      <p:bldP grpId="0" spid="28"/>
      <p:bldP grpId="1" spid="28"/>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Group 29"/>
          <p:cNvGrpSpPr/>
          <p:nvPr/>
        </p:nvGrpSpPr>
        <p:grpSpPr>
          <a:xfrm>
            <a:off x="1690385" y="3282475"/>
            <a:ext cx="914281" cy="914612"/>
            <a:chOff x="1253782" y="3281715"/>
            <a:chExt cx="914400" cy="914400"/>
          </a:xfrm>
        </p:grpSpPr>
        <p:sp>
          <p:nvSpPr>
            <p:cNvPr id="5" name="Rounded Rectangle 5"/>
            <p:cNvSpPr/>
            <p:nvPr/>
          </p:nvSpPr>
          <p:spPr>
            <a:xfrm>
              <a:off x="1253782" y="3281715"/>
              <a:ext cx="914400" cy="914400"/>
            </a:xfrm>
            <a:prstGeom prst="roundRect">
              <a:avLst/>
            </a:prstGeom>
            <a:solidFill>
              <a:schemeClr val="accent3"/>
            </a:solidFill>
            <a:ln algn="ctr" cap="flat" cmpd="sng" w="12700">
              <a:noFill/>
              <a:prstDash val="solid"/>
              <a:miter lim="800000"/>
            </a:ln>
            <a:effectLst/>
          </p:spPr>
          <p:txBody>
            <a:bodyPr anchor="ctr" rtlCol="0"/>
            <a:lstStyle/>
            <a:p>
              <a:pPr algn="ctr" defTabSz="914377">
                <a:defRPr/>
              </a:pPr>
              <a:endParaRPr kern="0" lang="en-GB">
                <a:solidFill>
                  <a:sysClr lastClr="FFFFFF" val="window"/>
                </a:solidFill>
                <a:latin charset="-122" panose="020b0300000000000000" pitchFamily="34" typeface="Noto Sans S Chinese Light"/>
                <a:ea charset="-122" panose="020b0300000000000000" pitchFamily="34" typeface="Noto Sans S Chinese Light"/>
              </a:endParaRPr>
            </a:p>
          </p:txBody>
        </p:sp>
        <p:grpSp>
          <p:nvGrpSpPr>
            <p:cNvPr id="6" name="Group 59"/>
            <p:cNvGrpSpPr/>
            <p:nvPr/>
          </p:nvGrpSpPr>
          <p:grpSpPr>
            <a:xfrm>
              <a:off x="1478810" y="3521030"/>
              <a:ext cx="464344" cy="465138"/>
              <a:chOff x="9145588" y="4435475"/>
              <a:chExt cx="464344" cy="465138"/>
            </a:xfrm>
            <a:solidFill>
              <a:srgbClr val="DBF5F9"/>
            </a:solidFill>
          </p:grpSpPr>
          <p:sp>
            <p:nvSpPr>
              <p:cNvPr id="7" name="AutoShape 7"/>
              <p:cNvSpPr/>
              <p:nvPr/>
            </p:nvSpPr>
            <p:spPr bwMode="auto">
              <a:xfrm>
                <a:off x="9145588" y="4435475"/>
                <a:ext cx="464344" cy="465138"/>
              </a:xfrm>
              <a:custGeom>
                <a:gdLst>
                  <a:gd fmla="+- 0 10800 1271" name="T0"/>
                  <a:gd fmla="*/ T0 w 19058" name="T1"/>
                  <a:gd fmla="+- 0 10799 1270" name="T2"/>
                  <a:gd fmla="*/ 10799 h 19059" name="T3"/>
                  <a:gd fmla="+- 0 10800 1271" name="T4"/>
                  <a:gd fmla="*/ T4 w 19058" name="T5"/>
                  <a:gd fmla="+- 0 10799 1270" name="T6"/>
                  <a:gd fmla="*/ 10799 h 19059" name="T7"/>
                  <a:gd fmla="+- 0 10800 1271" name="T8"/>
                  <a:gd fmla="*/ T8 w 19058" name="T9"/>
                  <a:gd fmla="+- 0 10799 1270" name="T10"/>
                  <a:gd fmla="*/ 10799 h 19059" name="T11"/>
                  <a:gd fmla="+- 0 10800 1271" name="T12"/>
                  <a:gd fmla="*/ T12 w 19058" name="T13"/>
                  <a:gd fmla="+- 0 10799 1270" name="T14"/>
                  <a:gd fmla="*/ 10799 h 19059" name="T15"/>
                </a:gdLst>
                <a:cxnLst>
                  <a:cxn ang="0">
                    <a:pos x="T1" y="T3"/>
                  </a:cxn>
                  <a:cxn ang="0">
                    <a:pos x="T5" y="T7"/>
                  </a:cxn>
                  <a:cxn ang="0">
                    <a:pos x="T9" y="T11"/>
                  </a:cxn>
                  <a:cxn ang="0">
                    <a:pos x="T13" y="T15"/>
                  </a:cxn>
                </a:cxnLst>
                <a:rect b="b" l="0" r="r" t="0"/>
                <a:pathLst>
                  <a:path h="19059" w="19058">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1" lIns="19051" rIns="19051" tIns="19051"/>
              <a:lstStyle/>
              <a:p>
                <a:pPr algn="ctr" defTabSz="228589" fontAlgn="base" hangingPunct="0">
                  <a:spcBef>
                    <a:spcPct val="0"/>
                  </a:spcBef>
                  <a:spcAft>
                    <a:spcPct val="0"/>
                  </a:spcAft>
                  <a:defRPr/>
                </a:pPr>
                <a:endParaRPr kern="0" lang="en-US">
                  <a:solidFill>
                    <a:sysClr lastClr="000000" val="windowText"/>
                  </a:solidFill>
                  <a:latin charset="-122" panose="020b0300000000000000" pitchFamily="34" typeface="Noto Sans S Chinese Light"/>
                  <a:ea charset="-122" panose="020b0300000000000000" pitchFamily="34" typeface="Noto Sans S Chinese Light"/>
                  <a:sym charset="0" typeface="Gill Sans"/>
                </a:endParaRPr>
              </a:p>
            </p:txBody>
          </p:sp>
          <p:sp>
            <p:nvSpPr>
              <p:cNvPr id="8" name="AutoShape 8"/>
              <p:cNvSpPr/>
              <p:nvPr/>
            </p:nvSpPr>
            <p:spPr bwMode="auto">
              <a:xfrm>
                <a:off x="9348788" y="4638675"/>
                <a:ext cx="57944" cy="57944"/>
              </a:xfrm>
              <a:custGeom>
                <a:gdLst>
                  <a:gd fmla="+- 0 10801 1272" name="T0"/>
                  <a:gd fmla="*/ T0 w 19059" name="T1"/>
                  <a:gd fmla="+- 0 10800 1272" name="T2"/>
                  <a:gd fmla="*/ 10800 h 19056" name="T3"/>
                  <a:gd fmla="+- 0 10801 1272" name="T4"/>
                  <a:gd fmla="*/ T4 w 19059" name="T5"/>
                  <a:gd fmla="+- 0 10800 1272" name="T6"/>
                  <a:gd fmla="*/ 10800 h 19056" name="T7"/>
                  <a:gd fmla="+- 0 10801 1272" name="T8"/>
                  <a:gd fmla="*/ T8 w 19059" name="T9"/>
                  <a:gd fmla="+- 0 10800 1272" name="T10"/>
                  <a:gd fmla="*/ 10800 h 19056" name="T11"/>
                  <a:gd fmla="+- 0 10801 1272" name="T12"/>
                  <a:gd fmla="*/ T12 w 19059" name="T13"/>
                  <a:gd fmla="+- 0 10800 1272" name="T14"/>
                  <a:gd fmla="*/ 10800 h 19056" name="T15"/>
                </a:gdLst>
                <a:cxnLst>
                  <a:cxn ang="0">
                    <a:pos x="T1" y="T3"/>
                  </a:cxn>
                  <a:cxn ang="0">
                    <a:pos x="T5" y="T7"/>
                  </a:cxn>
                  <a:cxn ang="0">
                    <a:pos x="T9" y="T11"/>
                  </a:cxn>
                  <a:cxn ang="0">
                    <a:pos x="T13" y="T15"/>
                  </a:cxn>
                </a:cxnLst>
                <a:rect b="b" l="0" r="r" t="0"/>
                <a:pathLst>
                  <a:path h="19056" w="19059">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1" lIns="19051" rIns="19051" tIns="19051"/>
              <a:lstStyle/>
              <a:p>
                <a:pPr algn="ctr" defTabSz="228589" fontAlgn="base" hangingPunct="0">
                  <a:spcBef>
                    <a:spcPct val="0"/>
                  </a:spcBef>
                  <a:spcAft>
                    <a:spcPct val="0"/>
                  </a:spcAft>
                  <a:defRPr/>
                </a:pPr>
                <a:endParaRPr kern="0" lang="en-US">
                  <a:solidFill>
                    <a:sysClr lastClr="000000" val="windowText"/>
                  </a:solidFill>
                  <a:latin charset="-122" panose="020b0300000000000000" pitchFamily="34" typeface="Noto Sans S Chinese Light"/>
                  <a:ea charset="-122" panose="020b0300000000000000" pitchFamily="34" typeface="Noto Sans S Chinese Light"/>
                  <a:sym charset="0" typeface="Gill Sans"/>
                </a:endParaRPr>
              </a:p>
            </p:txBody>
          </p:sp>
          <p:sp>
            <p:nvSpPr>
              <p:cNvPr id="9" name="AutoShape 9"/>
              <p:cNvSpPr/>
              <p:nvPr/>
            </p:nvSpPr>
            <p:spPr bwMode="auto">
              <a:xfrm>
                <a:off x="9290050" y="4580732"/>
                <a:ext cx="174625" cy="174625"/>
              </a:xfrm>
              <a:custGeom>
                <a:gdLst>
                  <a:gd fmla="+- 0 10800 1271" name="T0"/>
                  <a:gd fmla="*/ T0 w 19059" name="T1"/>
                  <a:gd fmla="+- 0 10800 1271" name="T2"/>
                  <a:gd fmla="*/ 10800 h 19058" name="T3"/>
                  <a:gd fmla="+- 0 10800 1271" name="T4"/>
                  <a:gd fmla="*/ T4 w 19059" name="T5"/>
                  <a:gd fmla="+- 0 10800 1271" name="T6"/>
                  <a:gd fmla="*/ 10800 h 19058" name="T7"/>
                  <a:gd fmla="+- 0 10800 1271" name="T8"/>
                  <a:gd fmla="*/ T8 w 19059" name="T9"/>
                  <a:gd fmla="+- 0 10800 1271" name="T10"/>
                  <a:gd fmla="*/ 10800 h 19058" name="T11"/>
                  <a:gd fmla="+- 0 10800 1271" name="T12"/>
                  <a:gd fmla="*/ T12 w 19059" name="T13"/>
                  <a:gd fmla="+- 0 10800 1271" name="T14"/>
                  <a:gd fmla="*/ 10800 h 19058" name="T15"/>
                </a:gdLst>
                <a:cxnLst>
                  <a:cxn ang="0">
                    <a:pos x="T1" y="T3"/>
                  </a:cxn>
                  <a:cxn ang="0">
                    <a:pos x="T5" y="T7"/>
                  </a:cxn>
                  <a:cxn ang="0">
                    <a:pos x="T9" y="T11"/>
                  </a:cxn>
                  <a:cxn ang="0">
                    <a:pos x="T13" y="T15"/>
                  </a:cxn>
                </a:cxnLst>
                <a:rect b="b" l="0" r="r" t="0"/>
                <a:pathLst>
                  <a:path h="19058" w="19059">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1" lIns="19051" rIns="19051" tIns="19051"/>
              <a:lstStyle/>
              <a:p>
                <a:pPr algn="ctr" defTabSz="228589" fontAlgn="base" hangingPunct="0">
                  <a:spcBef>
                    <a:spcPct val="0"/>
                  </a:spcBef>
                  <a:spcAft>
                    <a:spcPct val="0"/>
                  </a:spcAft>
                  <a:defRPr/>
                </a:pPr>
                <a:endParaRPr kern="0" lang="en-US">
                  <a:solidFill>
                    <a:sysClr lastClr="000000" val="windowText"/>
                  </a:solidFill>
                  <a:latin charset="-122" panose="020b0300000000000000" pitchFamily="34" typeface="Noto Sans S Chinese Light"/>
                  <a:ea charset="-122" panose="020b0300000000000000" pitchFamily="34" typeface="Noto Sans S Chinese Light"/>
                  <a:sym charset="0" typeface="Gill Sans"/>
                </a:endParaRPr>
              </a:p>
            </p:txBody>
          </p:sp>
          <p:sp>
            <p:nvSpPr>
              <p:cNvPr id="10" name="AutoShape 10"/>
              <p:cNvSpPr/>
              <p:nvPr/>
            </p:nvSpPr>
            <p:spPr bwMode="auto">
              <a:xfrm>
                <a:off x="9406732" y="4696619"/>
                <a:ext cx="72231" cy="74613"/>
              </a:xfrm>
              <a:custGeom>
                <a:gdLst>
                  <a:gd fmla="+- 0 10804 288" name="T0"/>
                  <a:gd fmla="*/ T0 w 21033" name="T1"/>
                  <a:gd fmla="+- 0 10798 277" name="T2"/>
                  <a:gd fmla="*/ 10798 h 21043" name="T3"/>
                  <a:gd fmla="+- 0 10804 288" name="T4"/>
                  <a:gd fmla="*/ T4 w 21033" name="T5"/>
                  <a:gd fmla="+- 0 10798 277" name="T6"/>
                  <a:gd fmla="*/ 10798 h 21043" name="T7"/>
                  <a:gd fmla="+- 0 10804 288" name="T8"/>
                  <a:gd fmla="*/ T8 w 21033" name="T9"/>
                  <a:gd fmla="+- 0 10798 277" name="T10"/>
                  <a:gd fmla="*/ 10798 h 21043" name="T11"/>
                  <a:gd fmla="+- 0 10804 288" name="T12"/>
                  <a:gd fmla="*/ T12 w 21033" name="T13"/>
                  <a:gd fmla="+- 0 10798 277" name="T14"/>
                  <a:gd fmla="*/ 10798 h 21043" name="T15"/>
                </a:gdLst>
                <a:cxnLst>
                  <a:cxn ang="0">
                    <a:pos x="T1" y="T3"/>
                  </a:cxn>
                  <a:cxn ang="0">
                    <a:pos x="T5" y="T7"/>
                  </a:cxn>
                  <a:cxn ang="0">
                    <a:pos x="T9" y="T11"/>
                  </a:cxn>
                  <a:cxn ang="0">
                    <a:pos x="T13" y="T15"/>
                  </a:cxn>
                </a:cxnLst>
                <a:rect b="b" l="0" r="r" t="0"/>
                <a:pathLst>
                  <a:path h="21043" w="2103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1" lIns="19051" rIns="19051" tIns="19051"/>
              <a:lstStyle/>
              <a:p>
                <a:pPr algn="ctr" defTabSz="228589" fontAlgn="base" hangingPunct="0">
                  <a:spcBef>
                    <a:spcPct val="0"/>
                  </a:spcBef>
                  <a:spcAft>
                    <a:spcPct val="0"/>
                  </a:spcAft>
                  <a:defRPr/>
                </a:pPr>
                <a:endParaRPr kern="0" lang="en-US">
                  <a:solidFill>
                    <a:sysClr lastClr="000000" val="windowText"/>
                  </a:solidFill>
                  <a:latin charset="-122" panose="020b0300000000000000" pitchFamily="34" typeface="Noto Sans S Chinese Light"/>
                  <a:ea charset="-122" panose="020b0300000000000000" pitchFamily="34" typeface="Noto Sans S Chinese Light"/>
                  <a:sym charset="0" typeface="Gill Sans"/>
                </a:endParaRPr>
              </a:p>
            </p:txBody>
          </p:sp>
          <p:sp>
            <p:nvSpPr>
              <p:cNvPr id="11" name="AutoShape 11"/>
              <p:cNvSpPr/>
              <p:nvPr/>
            </p:nvSpPr>
            <p:spPr bwMode="auto">
              <a:xfrm>
                <a:off x="9435307" y="4725988"/>
                <a:ext cx="103981" cy="106363"/>
              </a:xfrm>
              <a:custGeom>
                <a:gdLst>
                  <a:gd fmla="+- 0 10803 203" name="T0"/>
                  <a:gd fmla="*/ T0 w 21201" name="T1"/>
                  <a:gd fmla="+- 0 10798 194" name="T2"/>
                  <a:gd fmla="*/ 10798 h 21209" name="T3"/>
                  <a:gd fmla="+- 0 10803 203" name="T4"/>
                  <a:gd fmla="*/ T4 w 21201" name="T5"/>
                  <a:gd fmla="+- 0 10798 194" name="T6"/>
                  <a:gd fmla="*/ 10798 h 21209" name="T7"/>
                  <a:gd fmla="+- 0 10803 203" name="T8"/>
                  <a:gd fmla="*/ T8 w 21201" name="T9"/>
                  <a:gd fmla="+- 0 10798 194" name="T10"/>
                  <a:gd fmla="*/ 10798 h 21209" name="T11"/>
                  <a:gd fmla="+- 0 10803 203" name="T12"/>
                  <a:gd fmla="*/ T12 w 21201" name="T13"/>
                  <a:gd fmla="+- 0 10798 194" name="T14"/>
                  <a:gd fmla="*/ 10798 h 21209" name="T15"/>
                </a:gdLst>
                <a:cxnLst>
                  <a:cxn ang="0">
                    <a:pos x="T1" y="T3"/>
                  </a:cxn>
                  <a:cxn ang="0">
                    <a:pos x="T5" y="T7"/>
                  </a:cxn>
                  <a:cxn ang="0">
                    <a:pos x="T9" y="T11"/>
                  </a:cxn>
                  <a:cxn ang="0">
                    <a:pos x="T13" y="T15"/>
                  </a:cxn>
                </a:cxnLst>
                <a:rect b="b" l="0" r="r" t="0"/>
                <a:pathLst>
                  <a:path h="21209" w="21201">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1" lIns="19051" rIns="19051" tIns="19051"/>
              <a:lstStyle/>
              <a:p>
                <a:pPr algn="ctr" defTabSz="228589" fontAlgn="base" hangingPunct="0">
                  <a:spcBef>
                    <a:spcPct val="0"/>
                  </a:spcBef>
                  <a:spcAft>
                    <a:spcPct val="0"/>
                  </a:spcAft>
                  <a:defRPr/>
                </a:pPr>
                <a:endParaRPr kern="0" lang="en-US">
                  <a:solidFill>
                    <a:sysClr lastClr="000000" val="windowText"/>
                  </a:solidFill>
                  <a:latin charset="-122" panose="020b0300000000000000" pitchFamily="34" typeface="Noto Sans S Chinese Light"/>
                  <a:ea charset="-122" panose="020b0300000000000000" pitchFamily="34" typeface="Noto Sans S Chinese Light"/>
                  <a:sym charset="0" typeface="Gill Sans"/>
                </a:endParaRPr>
              </a:p>
            </p:txBody>
          </p:sp>
          <p:sp>
            <p:nvSpPr>
              <p:cNvPr id="12" name="AutoShape 12"/>
              <p:cNvSpPr/>
              <p:nvPr/>
            </p:nvSpPr>
            <p:spPr bwMode="auto">
              <a:xfrm>
                <a:off x="9421019" y="4711700"/>
                <a:ext cx="88106" cy="89694"/>
              </a:xfrm>
              <a:custGeom>
                <a:gdLst>
                  <a:gd fmla="+- 0 10802 238" name="T0"/>
                  <a:gd fmla="*/ T0 w 21128" name="T1"/>
                  <a:gd fmla="+- 0 10797 227" name="T2"/>
                  <a:gd fmla="*/ 10797 h 21141" name="T3"/>
                  <a:gd fmla="+- 0 10802 238" name="T4"/>
                  <a:gd fmla="*/ T4 w 21128" name="T5"/>
                  <a:gd fmla="+- 0 10797 227" name="T6"/>
                  <a:gd fmla="*/ 10797 h 21141" name="T7"/>
                  <a:gd fmla="+- 0 10802 238" name="T8"/>
                  <a:gd fmla="*/ T8 w 21128" name="T9"/>
                  <a:gd fmla="+- 0 10797 227" name="T10"/>
                  <a:gd fmla="*/ 10797 h 21141" name="T11"/>
                  <a:gd fmla="+- 0 10802 238" name="T12"/>
                  <a:gd fmla="*/ T12 w 21128" name="T13"/>
                  <a:gd fmla="+- 0 10797 227" name="T14"/>
                  <a:gd fmla="*/ 10797 h 21141" name="T15"/>
                </a:gdLst>
                <a:cxnLst>
                  <a:cxn ang="0">
                    <a:pos x="T1" y="T3"/>
                  </a:cxn>
                  <a:cxn ang="0">
                    <a:pos x="T5" y="T7"/>
                  </a:cxn>
                  <a:cxn ang="0">
                    <a:pos x="T9" y="T11"/>
                  </a:cxn>
                  <a:cxn ang="0">
                    <a:pos x="T13" y="T15"/>
                  </a:cxn>
                </a:cxnLst>
                <a:rect b="b" l="0" r="r" t="0"/>
                <a:pathLst>
                  <a:path h="21141" w="21128">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1" lIns="19051" rIns="19051" tIns="19051"/>
              <a:lstStyle/>
              <a:p>
                <a:pPr algn="ctr" defTabSz="228589" fontAlgn="base" hangingPunct="0">
                  <a:spcBef>
                    <a:spcPct val="0"/>
                  </a:spcBef>
                  <a:spcAft>
                    <a:spcPct val="0"/>
                  </a:spcAft>
                  <a:defRPr/>
                </a:pPr>
                <a:endParaRPr kern="0" lang="en-US">
                  <a:solidFill>
                    <a:sysClr lastClr="000000" val="windowText"/>
                  </a:solidFill>
                  <a:latin charset="-122" panose="020b0300000000000000" pitchFamily="34" typeface="Noto Sans S Chinese Light"/>
                  <a:ea charset="-122" panose="020b0300000000000000" pitchFamily="34" typeface="Noto Sans S Chinese Light"/>
                  <a:sym charset="0" typeface="Gill Sans"/>
                </a:endParaRPr>
              </a:p>
            </p:txBody>
          </p:sp>
          <p:sp>
            <p:nvSpPr>
              <p:cNvPr id="13" name="AutoShape 13"/>
              <p:cNvSpPr/>
              <p:nvPr/>
            </p:nvSpPr>
            <p:spPr bwMode="auto">
              <a:xfrm>
                <a:off x="9275763" y="4566444"/>
                <a:ext cx="73025" cy="73819"/>
              </a:xfrm>
              <a:custGeom>
                <a:gdLst>
                  <a:gd fmla="+- 0 10797 278" name="T0"/>
                  <a:gd fmla="*/ T0 w 21039" name="T1"/>
                  <a:gd fmla="+- 0 10803 281" name="T2"/>
                  <a:gd fmla="*/ 10803 h 21044" name="T3"/>
                  <a:gd fmla="+- 0 10797 278" name="T4"/>
                  <a:gd fmla="*/ T4 w 21039" name="T5"/>
                  <a:gd fmla="+- 0 10803 281" name="T6"/>
                  <a:gd fmla="*/ 10803 h 21044" name="T7"/>
                  <a:gd fmla="+- 0 10797 278" name="T8"/>
                  <a:gd fmla="*/ T8 w 21039" name="T9"/>
                  <a:gd fmla="+- 0 10803 281" name="T10"/>
                  <a:gd fmla="*/ 10803 h 21044" name="T11"/>
                  <a:gd fmla="+- 0 10797 278" name="T12"/>
                  <a:gd fmla="*/ T12 w 21039" name="T13"/>
                  <a:gd fmla="+- 0 10803 281" name="T14"/>
                  <a:gd fmla="*/ 10803 h 21044" name="T15"/>
                </a:gdLst>
                <a:cxnLst>
                  <a:cxn ang="0">
                    <a:pos x="T1" y="T3"/>
                  </a:cxn>
                  <a:cxn ang="0">
                    <a:pos x="T5" y="T7"/>
                  </a:cxn>
                  <a:cxn ang="0">
                    <a:pos x="T9" y="T11"/>
                  </a:cxn>
                  <a:cxn ang="0">
                    <a:pos x="T13" y="T15"/>
                  </a:cxn>
                </a:cxnLst>
                <a:rect b="b" l="0" r="r" t="0"/>
                <a:pathLst>
                  <a:path h="21044" w="21039">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1" lIns="19051" rIns="19051" tIns="19051"/>
              <a:lstStyle/>
              <a:p>
                <a:pPr algn="ctr" defTabSz="228589" fontAlgn="base" hangingPunct="0">
                  <a:spcBef>
                    <a:spcPct val="0"/>
                  </a:spcBef>
                  <a:spcAft>
                    <a:spcPct val="0"/>
                  </a:spcAft>
                  <a:defRPr/>
                </a:pPr>
                <a:endParaRPr kern="0" lang="en-US">
                  <a:solidFill>
                    <a:sysClr lastClr="000000" val="windowText"/>
                  </a:solidFill>
                  <a:latin charset="-122" panose="020b0300000000000000" pitchFamily="34" typeface="Noto Sans S Chinese Light"/>
                  <a:ea charset="-122" panose="020b0300000000000000" pitchFamily="34" typeface="Noto Sans S Chinese Light"/>
                  <a:sym charset="0" typeface="Gill Sans"/>
                </a:endParaRPr>
              </a:p>
            </p:txBody>
          </p:sp>
          <p:sp>
            <p:nvSpPr>
              <p:cNvPr id="14" name="AutoShape 14"/>
              <p:cNvSpPr/>
              <p:nvPr/>
            </p:nvSpPr>
            <p:spPr bwMode="auto">
              <a:xfrm>
                <a:off x="9217819" y="4508500"/>
                <a:ext cx="103981" cy="105569"/>
              </a:xfrm>
              <a:custGeom>
                <a:gdLst>
                  <a:gd fmla="+- 0 10797 198" name="T0"/>
                  <a:gd fmla="*/ T0 w 21199" name="T1"/>
                  <a:gd fmla="+- 0 10802 198" name="T2"/>
                  <a:gd fmla="*/ 10802 h 21208" name="T3"/>
                  <a:gd fmla="+- 0 10797 198" name="T4"/>
                  <a:gd fmla="*/ T4 w 21199" name="T5"/>
                  <a:gd fmla="+- 0 10802 198" name="T6"/>
                  <a:gd fmla="*/ 10802 h 21208" name="T7"/>
                  <a:gd fmla="+- 0 10797 198" name="T8"/>
                  <a:gd fmla="*/ T8 w 21199" name="T9"/>
                  <a:gd fmla="+- 0 10802 198" name="T10"/>
                  <a:gd fmla="*/ 10802 h 21208" name="T11"/>
                  <a:gd fmla="+- 0 10797 198" name="T12"/>
                  <a:gd fmla="*/ T12 w 21199" name="T13"/>
                  <a:gd fmla="+- 0 10802 198" name="T14"/>
                  <a:gd fmla="*/ 10802 h 21208" name="T15"/>
                </a:gdLst>
                <a:cxnLst>
                  <a:cxn ang="0">
                    <a:pos x="T1" y="T3"/>
                  </a:cxn>
                  <a:cxn ang="0">
                    <a:pos x="T5" y="T7"/>
                  </a:cxn>
                  <a:cxn ang="0">
                    <a:pos x="T9" y="T11"/>
                  </a:cxn>
                  <a:cxn ang="0">
                    <a:pos x="T13" y="T15"/>
                  </a:cxn>
                </a:cxnLst>
                <a:rect b="b" l="0" r="r" t="0"/>
                <a:pathLst>
                  <a:path h="21208" w="21199">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1" lIns="19051" rIns="19051" tIns="19051"/>
              <a:lstStyle/>
              <a:p>
                <a:pPr algn="ctr" defTabSz="228589" fontAlgn="base" hangingPunct="0">
                  <a:spcBef>
                    <a:spcPct val="0"/>
                  </a:spcBef>
                  <a:spcAft>
                    <a:spcPct val="0"/>
                  </a:spcAft>
                  <a:defRPr/>
                </a:pPr>
                <a:endParaRPr kern="0" lang="en-US">
                  <a:solidFill>
                    <a:sysClr lastClr="000000" val="windowText"/>
                  </a:solidFill>
                  <a:latin charset="-122" panose="020b0300000000000000" pitchFamily="34" typeface="Noto Sans S Chinese Light"/>
                  <a:ea charset="-122" panose="020b0300000000000000" pitchFamily="34" typeface="Noto Sans S Chinese Light"/>
                  <a:sym charset="0" typeface="Gill Sans"/>
                </a:endParaRPr>
              </a:p>
            </p:txBody>
          </p:sp>
          <p:sp>
            <p:nvSpPr>
              <p:cNvPr id="15" name="AutoShape 15"/>
              <p:cNvSpPr/>
              <p:nvPr/>
            </p:nvSpPr>
            <p:spPr bwMode="auto">
              <a:xfrm>
                <a:off x="9247188" y="4537075"/>
                <a:ext cx="88107" cy="90488"/>
              </a:xfrm>
              <a:custGeom>
                <a:gdLst>
                  <a:gd fmla="+- 0 10796 232" name="T0"/>
                  <a:gd fmla="*/ T0 w 21129" name="T1"/>
                  <a:gd fmla="+- 0 10804 234" name="T2"/>
                  <a:gd fmla="*/ 10804 h 21141" name="T3"/>
                  <a:gd fmla="+- 0 10796 232" name="T4"/>
                  <a:gd fmla="*/ T4 w 21129" name="T5"/>
                  <a:gd fmla="+- 0 10804 234" name="T6"/>
                  <a:gd fmla="*/ 10804 h 21141" name="T7"/>
                  <a:gd fmla="+- 0 10796 232" name="T8"/>
                  <a:gd fmla="*/ T8 w 21129" name="T9"/>
                  <a:gd fmla="+- 0 10804 234" name="T10"/>
                  <a:gd fmla="*/ 10804 h 21141" name="T11"/>
                  <a:gd fmla="+- 0 10796 232" name="T12"/>
                  <a:gd fmla="*/ T12 w 21129" name="T13"/>
                  <a:gd fmla="+- 0 10804 234" name="T14"/>
                  <a:gd fmla="*/ 10804 h 21141" name="T15"/>
                </a:gdLst>
                <a:cxnLst>
                  <a:cxn ang="0">
                    <a:pos x="T1" y="T3"/>
                  </a:cxn>
                  <a:cxn ang="0">
                    <a:pos x="T5" y="T7"/>
                  </a:cxn>
                  <a:cxn ang="0">
                    <a:pos x="T9" y="T11"/>
                  </a:cxn>
                  <a:cxn ang="0">
                    <a:pos x="T13" y="T15"/>
                  </a:cxn>
                </a:cxnLst>
                <a:rect b="b" l="0" r="r" t="0"/>
                <a:pathLst>
                  <a:path h="21141" w="21129">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1" lIns="19051" rIns="19051" tIns="19051"/>
              <a:lstStyle/>
              <a:p>
                <a:pPr algn="ctr" defTabSz="228589" fontAlgn="base" hangingPunct="0">
                  <a:spcBef>
                    <a:spcPct val="0"/>
                  </a:spcBef>
                  <a:spcAft>
                    <a:spcPct val="0"/>
                  </a:spcAft>
                  <a:defRPr/>
                </a:pPr>
                <a:endParaRPr kern="0" lang="en-US">
                  <a:solidFill>
                    <a:sysClr lastClr="000000" val="windowText"/>
                  </a:solidFill>
                  <a:latin charset="-122" panose="020b0300000000000000" pitchFamily="34" typeface="Noto Sans S Chinese Light"/>
                  <a:ea charset="-122" panose="020b0300000000000000" pitchFamily="34" typeface="Noto Sans S Chinese Light"/>
                  <a:sym charset="0" typeface="Gill Sans"/>
                </a:endParaRPr>
              </a:p>
            </p:txBody>
          </p:sp>
        </p:grpSp>
      </p:grpSp>
      <p:grpSp>
        <p:nvGrpSpPr>
          <p:cNvPr id="16" name="Group 32"/>
          <p:cNvGrpSpPr/>
          <p:nvPr/>
        </p:nvGrpSpPr>
        <p:grpSpPr>
          <a:xfrm>
            <a:off x="6627970" y="3282475"/>
            <a:ext cx="914281" cy="914612"/>
            <a:chOff x="6528170" y="3281715"/>
            <a:chExt cx="914400" cy="914400"/>
          </a:xfrm>
        </p:grpSpPr>
        <p:sp>
          <p:nvSpPr>
            <p:cNvPr id="17" name="Rounded Rectangle 8"/>
            <p:cNvSpPr/>
            <p:nvPr/>
          </p:nvSpPr>
          <p:spPr>
            <a:xfrm>
              <a:off x="6528170" y="3281715"/>
              <a:ext cx="914400" cy="914400"/>
            </a:xfrm>
            <a:prstGeom prst="roundRect">
              <a:avLst/>
            </a:prstGeom>
            <a:solidFill>
              <a:schemeClr val="accent3"/>
            </a:solidFill>
            <a:ln algn="ctr" cap="flat" cmpd="sng" w="12700">
              <a:noFill/>
              <a:prstDash val="solid"/>
              <a:miter lim="800000"/>
            </a:ln>
            <a:effectLst/>
          </p:spPr>
          <p:txBody>
            <a:bodyPr anchor="ctr" rtlCol="0"/>
            <a:lstStyle/>
            <a:p>
              <a:pPr algn="ctr" defTabSz="914377">
                <a:defRPr/>
              </a:pPr>
              <a:endParaRPr kern="0" lang="en-GB">
                <a:solidFill>
                  <a:sysClr lastClr="FFFFFF" val="window"/>
                </a:solidFill>
                <a:latin charset="-122" panose="020b0300000000000000" pitchFamily="34" typeface="Noto Sans S Chinese Light"/>
                <a:ea charset="-122" panose="020b0300000000000000" pitchFamily="34" typeface="Noto Sans S Chinese Light"/>
              </a:endParaRPr>
            </a:p>
          </p:txBody>
        </p:sp>
        <p:grpSp>
          <p:nvGrpSpPr>
            <p:cNvPr id="18" name="Group 69"/>
            <p:cNvGrpSpPr/>
            <p:nvPr/>
          </p:nvGrpSpPr>
          <p:grpSpPr>
            <a:xfrm>
              <a:off x="6759757" y="3506346"/>
              <a:ext cx="464344" cy="465138"/>
              <a:chOff x="7287419" y="3505994"/>
              <a:chExt cx="464344" cy="465138"/>
            </a:xfrm>
            <a:solidFill>
              <a:srgbClr val="DBF5F9"/>
            </a:solidFill>
          </p:grpSpPr>
          <p:sp>
            <p:nvSpPr>
              <p:cNvPr id="19" name="AutoShape 37"/>
              <p:cNvSpPr/>
              <p:nvPr/>
            </p:nvSpPr>
            <p:spPr bwMode="auto">
              <a:xfrm>
                <a:off x="7287419" y="3549650"/>
                <a:ext cx="423069" cy="421482"/>
              </a:xfrm>
              <a:custGeom>
                <a:gdLst>
                  <a:gd fmla="+- 0 10849 98" name="T0"/>
                  <a:gd fmla="*/ T0 w 21502" name="T1"/>
                  <a:gd fmla="*/ 10800 h 21600" name="T2"/>
                  <a:gd fmla="+- 0 10849 98" name="T3"/>
                  <a:gd fmla="*/ T3 w 21502" name="T4"/>
                  <a:gd fmla="*/ 10800 h 21600" name="T5"/>
                  <a:gd fmla="+- 0 10849 98" name="T6"/>
                  <a:gd fmla="*/ T6 w 21502" name="T7"/>
                  <a:gd fmla="*/ 10800 h 21600" name="T8"/>
                  <a:gd fmla="+- 0 10849 98" name="T9"/>
                  <a:gd fmla="*/ T9 w 21502" name="T10"/>
                  <a:gd fmla="*/ 10800 h 21600" name="T11"/>
                </a:gdLst>
                <a:cxnLst>
                  <a:cxn ang="0">
                    <a:pos x="T1" y="T2"/>
                  </a:cxn>
                  <a:cxn ang="0">
                    <a:pos x="T4" y="T5"/>
                  </a:cxn>
                  <a:cxn ang="0">
                    <a:pos x="T7" y="T8"/>
                  </a:cxn>
                  <a:cxn ang="0">
                    <a:pos x="T10" y="T11"/>
                  </a:cxn>
                </a:cxnLst>
                <a:rect b="b" l="0" r="r" t="0"/>
                <a:pathLst>
                  <a:path h="21600" w="21502">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1" lIns="19051" rIns="19051" tIns="19051"/>
              <a:lstStyle/>
              <a:p>
                <a:pPr algn="ctr" defTabSz="228589" fontAlgn="base" hangingPunct="0">
                  <a:spcBef>
                    <a:spcPct val="0"/>
                  </a:spcBef>
                  <a:spcAft>
                    <a:spcPct val="0"/>
                  </a:spcAft>
                  <a:defRPr/>
                </a:pPr>
                <a:endParaRPr kern="0" lang="en-US">
                  <a:solidFill>
                    <a:sysClr lastClr="000000" val="windowText"/>
                  </a:solidFill>
                  <a:latin charset="-122" panose="020b0300000000000000" pitchFamily="34" typeface="Noto Sans S Chinese Light"/>
                  <a:ea charset="-122" panose="020b0300000000000000" pitchFamily="34" typeface="Noto Sans S Chinese Light"/>
                  <a:sym charset="0" typeface="Gill Sans"/>
                </a:endParaRPr>
              </a:p>
            </p:txBody>
          </p:sp>
          <p:sp>
            <p:nvSpPr>
              <p:cNvPr id="20" name="AutoShape 38"/>
              <p:cNvSpPr/>
              <p:nvPr/>
            </p:nvSpPr>
            <p:spPr bwMode="auto">
              <a:xfrm>
                <a:off x="7490619" y="3738563"/>
                <a:ext cx="72231" cy="730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1" lIns="19051" rIns="19051" tIns="19051"/>
              <a:lstStyle/>
              <a:p>
                <a:pPr algn="ctr" defTabSz="228589" fontAlgn="base" hangingPunct="0">
                  <a:spcBef>
                    <a:spcPct val="0"/>
                  </a:spcBef>
                  <a:spcAft>
                    <a:spcPct val="0"/>
                  </a:spcAft>
                  <a:defRPr/>
                </a:pPr>
                <a:endParaRPr kern="0" lang="en-US">
                  <a:solidFill>
                    <a:sysClr lastClr="000000" val="windowText"/>
                  </a:solidFill>
                  <a:latin charset="-122" panose="020b0300000000000000" pitchFamily="34" typeface="Noto Sans S Chinese Light"/>
                  <a:ea charset="-122" panose="020b0300000000000000" pitchFamily="34" typeface="Noto Sans S Chinese Light"/>
                  <a:sym charset="0" typeface="Gill Sans"/>
                </a:endParaRPr>
              </a:p>
            </p:txBody>
          </p:sp>
          <p:sp>
            <p:nvSpPr>
              <p:cNvPr id="21" name="AutoShape 39"/>
              <p:cNvSpPr/>
              <p:nvPr/>
            </p:nvSpPr>
            <p:spPr bwMode="auto">
              <a:xfrm>
                <a:off x="7679532" y="3505994"/>
                <a:ext cx="72231" cy="730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1" lIns="19051" rIns="19051" tIns="19051"/>
              <a:lstStyle/>
              <a:p>
                <a:pPr algn="ctr" defTabSz="228589" fontAlgn="base" hangingPunct="0">
                  <a:spcBef>
                    <a:spcPct val="0"/>
                  </a:spcBef>
                  <a:spcAft>
                    <a:spcPct val="0"/>
                  </a:spcAft>
                  <a:defRPr/>
                </a:pPr>
                <a:endParaRPr kern="0" lang="en-US">
                  <a:solidFill>
                    <a:sysClr lastClr="000000" val="windowText"/>
                  </a:solidFill>
                  <a:latin charset="-122" panose="020b0300000000000000" pitchFamily="34" typeface="Noto Sans S Chinese Light"/>
                  <a:ea charset="-122" panose="020b0300000000000000" pitchFamily="34" typeface="Noto Sans S Chinese Light"/>
                  <a:sym charset="0" typeface="Gill Sans"/>
                </a:endParaRPr>
              </a:p>
            </p:txBody>
          </p:sp>
          <p:sp>
            <p:nvSpPr>
              <p:cNvPr id="22" name="AutoShape 40"/>
              <p:cNvSpPr/>
              <p:nvPr/>
            </p:nvSpPr>
            <p:spPr bwMode="auto">
              <a:xfrm>
                <a:off x="7403307" y="3724275"/>
                <a:ext cx="57944" cy="579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1" lIns="19051" rIns="19051" tIns="19051"/>
              <a:lstStyle/>
              <a:p>
                <a:pPr algn="ctr" defTabSz="228589" fontAlgn="base" hangingPunct="0">
                  <a:spcBef>
                    <a:spcPct val="0"/>
                  </a:spcBef>
                  <a:spcAft>
                    <a:spcPct val="0"/>
                  </a:spcAft>
                  <a:defRPr/>
                </a:pPr>
                <a:endParaRPr kern="0" lang="en-US">
                  <a:solidFill>
                    <a:sysClr lastClr="000000" val="windowText"/>
                  </a:solidFill>
                  <a:latin charset="-122" panose="020b0300000000000000" pitchFamily="34" typeface="Noto Sans S Chinese Light"/>
                  <a:ea charset="-122" panose="020b0300000000000000" pitchFamily="34" typeface="Noto Sans S Chinese Light"/>
                  <a:sym charset="0" typeface="Gill Sans"/>
                </a:endParaRPr>
              </a:p>
            </p:txBody>
          </p:sp>
          <p:sp>
            <p:nvSpPr>
              <p:cNvPr id="23" name="AutoShape 41"/>
              <p:cNvSpPr/>
              <p:nvPr/>
            </p:nvSpPr>
            <p:spPr bwMode="auto">
              <a:xfrm>
                <a:off x="7461250" y="3825875"/>
                <a:ext cx="29369" cy="285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1" lIns="19051" rIns="19051" tIns="19051"/>
              <a:lstStyle/>
              <a:p>
                <a:pPr algn="ctr" defTabSz="228589" fontAlgn="base" hangingPunct="0">
                  <a:spcBef>
                    <a:spcPct val="0"/>
                  </a:spcBef>
                  <a:spcAft>
                    <a:spcPct val="0"/>
                  </a:spcAft>
                  <a:defRPr/>
                </a:pPr>
                <a:endParaRPr kern="0" lang="en-US">
                  <a:solidFill>
                    <a:sysClr lastClr="000000" val="windowText"/>
                  </a:solidFill>
                  <a:latin charset="-122" panose="020b0300000000000000" pitchFamily="34" typeface="Noto Sans S Chinese Light"/>
                  <a:ea charset="-122" panose="020b0300000000000000" pitchFamily="34" typeface="Noto Sans S Chinese Light"/>
                  <a:sym charset="0" typeface="Gill Sans"/>
                </a:endParaRPr>
              </a:p>
            </p:txBody>
          </p:sp>
          <p:sp>
            <p:nvSpPr>
              <p:cNvPr id="24" name="AutoShape 42"/>
              <p:cNvSpPr/>
              <p:nvPr/>
            </p:nvSpPr>
            <p:spPr bwMode="auto">
              <a:xfrm>
                <a:off x="7693819" y="3607594"/>
                <a:ext cx="28575" cy="293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1" lIns="19051" rIns="19051" tIns="19051"/>
              <a:lstStyle/>
              <a:p>
                <a:pPr algn="ctr" defTabSz="228589" fontAlgn="base" hangingPunct="0">
                  <a:spcBef>
                    <a:spcPct val="0"/>
                  </a:spcBef>
                  <a:spcAft>
                    <a:spcPct val="0"/>
                  </a:spcAft>
                  <a:defRPr/>
                </a:pPr>
                <a:endParaRPr kern="0" lang="en-US">
                  <a:solidFill>
                    <a:sysClr lastClr="000000" val="windowText"/>
                  </a:solidFill>
                  <a:latin charset="-122" panose="020b0300000000000000" pitchFamily="34" typeface="Noto Sans S Chinese Light"/>
                  <a:ea charset="-122" panose="020b0300000000000000" pitchFamily="34" typeface="Noto Sans S Chinese Light"/>
                  <a:sym charset="0" typeface="Gill Sans"/>
                </a:endParaRPr>
              </a:p>
            </p:txBody>
          </p:sp>
        </p:grpSp>
      </p:grpSp>
      <p:grpSp>
        <p:nvGrpSpPr>
          <p:cNvPr id="25" name="Group 33"/>
          <p:cNvGrpSpPr/>
          <p:nvPr/>
        </p:nvGrpSpPr>
        <p:grpSpPr>
          <a:xfrm>
            <a:off x="6627970" y="4685307"/>
            <a:ext cx="914281" cy="914612"/>
            <a:chOff x="6528170" y="4684221"/>
            <a:chExt cx="914400" cy="914400"/>
          </a:xfrm>
        </p:grpSpPr>
        <p:sp>
          <p:nvSpPr>
            <p:cNvPr id="26" name="Rounded Rectangle 9"/>
            <p:cNvSpPr/>
            <p:nvPr/>
          </p:nvSpPr>
          <p:spPr>
            <a:xfrm>
              <a:off x="6528170" y="4684221"/>
              <a:ext cx="914400" cy="914400"/>
            </a:xfrm>
            <a:prstGeom prst="roundRect">
              <a:avLst/>
            </a:prstGeom>
            <a:solidFill>
              <a:schemeClr val="accent1"/>
            </a:solidFill>
            <a:ln algn="ctr" cap="flat" cmpd="sng" w="12700">
              <a:noFill/>
              <a:prstDash val="solid"/>
              <a:miter lim="800000"/>
            </a:ln>
            <a:effectLst/>
          </p:spPr>
          <p:txBody>
            <a:bodyPr anchor="ctr" rtlCol="0"/>
            <a:lstStyle/>
            <a:p>
              <a:pPr algn="ctr" defTabSz="914377">
                <a:defRPr/>
              </a:pPr>
              <a:endParaRPr kern="0" lang="en-GB">
                <a:solidFill>
                  <a:sysClr lastClr="FFFFFF" val="window"/>
                </a:solidFill>
                <a:latin charset="-122" panose="020b0300000000000000" pitchFamily="34" typeface="Noto Sans S Chinese Light"/>
                <a:ea charset="-122" panose="020b0300000000000000" pitchFamily="34" typeface="Noto Sans S Chinese Light"/>
              </a:endParaRPr>
            </a:p>
          </p:txBody>
        </p:sp>
        <p:grpSp>
          <p:nvGrpSpPr>
            <p:cNvPr id="27" name="Group 76"/>
            <p:cNvGrpSpPr/>
            <p:nvPr/>
          </p:nvGrpSpPr>
          <p:grpSpPr>
            <a:xfrm>
              <a:off x="6748385" y="4909249"/>
              <a:ext cx="464344" cy="464344"/>
              <a:chOff x="7287419" y="2577307"/>
              <a:chExt cx="464344" cy="464344"/>
            </a:xfrm>
            <a:solidFill>
              <a:srgbClr val="DBF5F9"/>
            </a:solidFill>
          </p:grpSpPr>
          <p:sp>
            <p:nvSpPr>
              <p:cNvPr id="28" name="AutoShape 56"/>
              <p:cNvSpPr/>
              <p:nvPr/>
            </p:nvSpPr>
            <p:spPr bwMode="auto">
              <a:xfrm>
                <a:off x="7287419" y="2577307"/>
                <a:ext cx="145256"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1" lIns="19051" rIns="19051" tIns="19051"/>
              <a:lstStyle/>
              <a:p>
                <a:pPr algn="ctr" defTabSz="228589" fontAlgn="base" hangingPunct="0">
                  <a:spcBef>
                    <a:spcPct val="0"/>
                  </a:spcBef>
                  <a:spcAft>
                    <a:spcPct val="0"/>
                  </a:spcAft>
                  <a:defRPr/>
                </a:pPr>
                <a:endParaRPr kern="0" lang="en-US" sz="1500">
                  <a:solidFill>
                    <a:srgbClr val="FFFFFF"/>
                  </a:solidFill>
                  <a:effectLst>
                    <a:outerShdw algn="tl" blurRad="38100" dir="2700000" dist="38100">
                      <a:srgbClr val="000000"/>
                    </a:outerShdw>
                  </a:effectLst>
                  <a:latin charset="-122" panose="020b0300000000000000" pitchFamily="34" typeface="Noto Sans S Chinese Light"/>
                  <a:ea charset="-122" panose="020b0300000000000000" pitchFamily="34" typeface="Noto Sans S Chinese Light"/>
                  <a:sym charset="0" typeface="Gill Sans"/>
                </a:endParaRPr>
              </a:p>
            </p:txBody>
          </p:sp>
          <p:sp>
            <p:nvSpPr>
              <p:cNvPr id="29" name="AutoShape 57"/>
              <p:cNvSpPr/>
              <p:nvPr/>
            </p:nvSpPr>
            <p:spPr bwMode="auto">
              <a:xfrm>
                <a:off x="7606507" y="2577307"/>
                <a:ext cx="145256"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1" lIns="19051" rIns="19051" tIns="19051"/>
              <a:lstStyle/>
              <a:p>
                <a:pPr algn="ctr" defTabSz="228589" fontAlgn="base" hangingPunct="0">
                  <a:spcBef>
                    <a:spcPct val="0"/>
                  </a:spcBef>
                  <a:spcAft>
                    <a:spcPct val="0"/>
                  </a:spcAft>
                  <a:defRPr/>
                </a:pPr>
                <a:endParaRPr kern="0" lang="en-US" sz="1500">
                  <a:solidFill>
                    <a:srgbClr val="FFFFFF"/>
                  </a:solidFill>
                  <a:effectLst>
                    <a:outerShdw algn="tl" blurRad="38100" dir="2700000" dist="38100">
                      <a:srgbClr val="000000"/>
                    </a:outerShdw>
                  </a:effectLst>
                  <a:latin charset="-122" panose="020b0300000000000000" pitchFamily="34" typeface="Noto Sans S Chinese Light"/>
                  <a:ea charset="-122" panose="020b0300000000000000" pitchFamily="34" typeface="Noto Sans S Chinese Light"/>
                  <a:sym charset="0" typeface="Gill Sans"/>
                </a:endParaRPr>
              </a:p>
            </p:txBody>
          </p:sp>
          <p:sp>
            <p:nvSpPr>
              <p:cNvPr id="30" name="AutoShape 58"/>
              <p:cNvSpPr/>
              <p:nvPr/>
            </p:nvSpPr>
            <p:spPr bwMode="auto">
              <a:xfrm>
                <a:off x="7446963" y="2577307"/>
                <a:ext cx="145257"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1" lIns="19051" rIns="19051" tIns="19051"/>
              <a:lstStyle/>
              <a:p>
                <a:pPr algn="ctr" defTabSz="228589" fontAlgn="base" hangingPunct="0">
                  <a:spcBef>
                    <a:spcPct val="0"/>
                  </a:spcBef>
                  <a:spcAft>
                    <a:spcPct val="0"/>
                  </a:spcAft>
                  <a:defRPr/>
                </a:pPr>
                <a:endParaRPr kern="0" lang="en-US" sz="1500">
                  <a:solidFill>
                    <a:srgbClr val="FFFFFF"/>
                  </a:solidFill>
                  <a:effectLst>
                    <a:outerShdw algn="tl" blurRad="38100" dir="2700000" dist="38100">
                      <a:srgbClr val="000000"/>
                    </a:outerShdw>
                  </a:effectLst>
                  <a:latin charset="-122" panose="020b0300000000000000" pitchFamily="34" typeface="Noto Sans S Chinese Light"/>
                  <a:ea charset="-122" panose="020b0300000000000000" pitchFamily="34" typeface="Noto Sans S Chinese Light"/>
                  <a:sym charset="0" typeface="Gill Sans"/>
                </a:endParaRPr>
              </a:p>
            </p:txBody>
          </p:sp>
        </p:grpSp>
      </p:grpSp>
      <p:grpSp>
        <p:nvGrpSpPr>
          <p:cNvPr id="31" name="Group 28"/>
          <p:cNvGrpSpPr/>
          <p:nvPr/>
        </p:nvGrpSpPr>
        <p:grpSpPr>
          <a:xfrm>
            <a:off x="1690385" y="1885507"/>
            <a:ext cx="914281" cy="914612"/>
            <a:chOff x="1253782" y="1885071"/>
            <a:chExt cx="914400" cy="914400"/>
          </a:xfrm>
        </p:grpSpPr>
        <p:sp>
          <p:nvSpPr>
            <p:cNvPr id="32" name="Rounded Rectangle 4"/>
            <p:cNvSpPr/>
            <p:nvPr/>
          </p:nvSpPr>
          <p:spPr>
            <a:xfrm>
              <a:off x="1253782" y="1885071"/>
              <a:ext cx="914400" cy="914400"/>
            </a:xfrm>
            <a:prstGeom prst="roundRect">
              <a:avLst/>
            </a:prstGeom>
            <a:solidFill>
              <a:schemeClr val="accent2"/>
            </a:solidFill>
            <a:ln algn="ctr" cap="flat" cmpd="sng" w="12700">
              <a:noFill/>
              <a:prstDash val="solid"/>
              <a:miter lim="800000"/>
            </a:ln>
            <a:effectLst/>
          </p:spPr>
          <p:txBody>
            <a:bodyPr anchor="ctr" rtlCol="0"/>
            <a:lstStyle/>
            <a:p>
              <a:pPr algn="ctr" defTabSz="914377">
                <a:defRPr/>
              </a:pPr>
              <a:endParaRPr kern="0" lang="en-GB">
                <a:solidFill>
                  <a:sysClr lastClr="FFFFFF" val="window"/>
                </a:solidFill>
                <a:latin charset="-122" panose="020b0300000000000000" pitchFamily="34" typeface="Noto Sans S Chinese Light"/>
                <a:ea charset="-122" panose="020b0300000000000000" pitchFamily="34" typeface="Noto Sans S Chinese Light"/>
              </a:endParaRPr>
            </a:p>
          </p:txBody>
        </p:sp>
        <p:grpSp>
          <p:nvGrpSpPr>
            <p:cNvPr id="33" name="Group 80"/>
            <p:cNvGrpSpPr/>
            <p:nvPr/>
          </p:nvGrpSpPr>
          <p:grpSpPr>
            <a:xfrm>
              <a:off x="1551438" y="2110099"/>
              <a:ext cx="319088" cy="465138"/>
              <a:chOff x="3582988" y="3510757"/>
              <a:chExt cx="319088" cy="465138"/>
            </a:xfrm>
            <a:solidFill>
              <a:srgbClr val="DBF5F9"/>
            </a:solidFill>
          </p:grpSpPr>
          <p:sp>
            <p:nvSpPr>
              <p:cNvPr id="34" name="AutoShape 113"/>
              <p:cNvSpPr/>
              <p:nvPr/>
            </p:nvSpPr>
            <p:spPr bwMode="auto">
              <a:xfrm>
                <a:off x="3582988" y="3510757"/>
                <a:ext cx="319088" cy="4651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1" lIns="19051" rIns="19051" tIns="19051"/>
              <a:lstStyle/>
              <a:p>
                <a:pPr algn="ctr" defTabSz="228589" fontAlgn="base" hangingPunct="0">
                  <a:spcBef>
                    <a:spcPct val="0"/>
                  </a:spcBef>
                  <a:spcAft>
                    <a:spcPct val="0"/>
                  </a:spcAft>
                  <a:defRPr/>
                </a:pPr>
                <a:endParaRPr kern="0" lang="en-US">
                  <a:solidFill>
                    <a:sysClr lastClr="000000" val="windowText"/>
                  </a:solidFill>
                  <a:latin charset="-122" panose="020b0300000000000000" pitchFamily="34" typeface="Noto Sans S Chinese Light"/>
                  <a:ea charset="-122" panose="020b0300000000000000" pitchFamily="34" typeface="Noto Sans S Chinese Light"/>
                  <a:sym charset="0" typeface="Gill Sans"/>
                </a:endParaRPr>
              </a:p>
            </p:txBody>
          </p:sp>
          <p:sp>
            <p:nvSpPr>
              <p:cNvPr id="35" name="AutoShape 114"/>
              <p:cNvSpPr/>
              <p:nvPr/>
            </p:nvSpPr>
            <p:spPr bwMode="auto">
              <a:xfrm>
                <a:off x="3655219" y="3583782"/>
                <a:ext cx="94456" cy="9445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1" lIns="19051" rIns="19051" tIns="19051"/>
              <a:lstStyle/>
              <a:p>
                <a:pPr algn="ctr" defTabSz="228589" fontAlgn="base" hangingPunct="0">
                  <a:spcBef>
                    <a:spcPct val="0"/>
                  </a:spcBef>
                  <a:spcAft>
                    <a:spcPct val="0"/>
                  </a:spcAft>
                  <a:defRPr/>
                </a:pPr>
                <a:endParaRPr kern="0" lang="en-US">
                  <a:solidFill>
                    <a:sysClr lastClr="000000" val="windowText"/>
                  </a:solidFill>
                  <a:latin charset="-122" panose="020b0300000000000000" pitchFamily="34" typeface="Noto Sans S Chinese Light"/>
                  <a:ea charset="-122" panose="020b0300000000000000" pitchFamily="34" typeface="Noto Sans S Chinese Light"/>
                  <a:sym charset="0" typeface="Gill Sans"/>
                </a:endParaRPr>
              </a:p>
            </p:txBody>
          </p:sp>
        </p:grpSp>
      </p:grpSp>
      <p:grpSp>
        <p:nvGrpSpPr>
          <p:cNvPr id="36" name="Group 31"/>
          <p:cNvGrpSpPr/>
          <p:nvPr/>
        </p:nvGrpSpPr>
        <p:grpSpPr>
          <a:xfrm>
            <a:off x="6627970" y="1885507"/>
            <a:ext cx="914281" cy="914612"/>
            <a:chOff x="6528170" y="1885071"/>
            <a:chExt cx="914400" cy="914400"/>
          </a:xfrm>
        </p:grpSpPr>
        <p:sp>
          <p:nvSpPr>
            <p:cNvPr id="37" name="Rounded Rectangle 7"/>
            <p:cNvSpPr/>
            <p:nvPr/>
          </p:nvSpPr>
          <p:spPr>
            <a:xfrm>
              <a:off x="6528170" y="1885071"/>
              <a:ext cx="914400" cy="914400"/>
            </a:xfrm>
            <a:prstGeom prst="roundRect">
              <a:avLst/>
            </a:prstGeom>
            <a:solidFill>
              <a:schemeClr val="accent1"/>
            </a:solidFill>
            <a:ln algn="ctr" cap="flat" cmpd="sng" w="12700">
              <a:noFill/>
              <a:prstDash val="solid"/>
              <a:miter lim="800000"/>
            </a:ln>
            <a:effectLst/>
          </p:spPr>
          <p:txBody>
            <a:bodyPr anchor="ctr" rtlCol="0"/>
            <a:lstStyle/>
            <a:p>
              <a:pPr algn="ctr" defTabSz="914377">
                <a:defRPr/>
              </a:pPr>
              <a:endParaRPr kern="0" lang="en-GB">
                <a:solidFill>
                  <a:sysClr lastClr="FFFFFF" val="window"/>
                </a:solidFill>
                <a:latin charset="-122" panose="020b0300000000000000" pitchFamily="34" typeface="Noto Sans S Chinese Light"/>
                <a:ea charset="-122" panose="020b0300000000000000" pitchFamily="34" typeface="Noto Sans S Chinese Light"/>
              </a:endParaRPr>
            </a:p>
          </p:txBody>
        </p:sp>
        <p:grpSp>
          <p:nvGrpSpPr>
            <p:cNvPr id="38" name="Group 83"/>
            <p:cNvGrpSpPr/>
            <p:nvPr/>
          </p:nvGrpSpPr>
          <p:grpSpPr>
            <a:xfrm>
              <a:off x="6758963" y="2110099"/>
              <a:ext cx="465138" cy="464344"/>
              <a:chOff x="2581275" y="2582069"/>
              <a:chExt cx="465138" cy="464344"/>
            </a:xfrm>
            <a:solidFill>
              <a:srgbClr val="DBF5F9"/>
            </a:solidFill>
          </p:grpSpPr>
          <p:sp>
            <p:nvSpPr>
              <p:cNvPr id="39" name="AutoShape 128"/>
              <p:cNvSpPr/>
              <p:nvPr/>
            </p:nvSpPr>
            <p:spPr bwMode="auto">
              <a:xfrm>
                <a:off x="2581275" y="2582069"/>
                <a:ext cx="465138"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1" lIns="19051" rIns="19051" tIns="19051"/>
              <a:lstStyle/>
              <a:p>
                <a:pPr algn="ctr" defTabSz="228589" fontAlgn="base" hangingPunct="0">
                  <a:spcBef>
                    <a:spcPct val="0"/>
                  </a:spcBef>
                  <a:spcAft>
                    <a:spcPct val="0"/>
                  </a:spcAft>
                  <a:defRPr/>
                </a:pPr>
                <a:endParaRPr kern="0" lang="en-US" sz="1500">
                  <a:solidFill>
                    <a:srgbClr val="FFFFFF"/>
                  </a:solidFill>
                  <a:effectLst>
                    <a:outerShdw algn="tl" blurRad="38100" dir="2700000" dist="38100">
                      <a:srgbClr val="000000"/>
                    </a:outerShdw>
                  </a:effectLst>
                  <a:latin charset="-122" panose="020b0300000000000000" pitchFamily="34" typeface="Noto Sans S Chinese Light"/>
                  <a:ea charset="-122" panose="020b0300000000000000" pitchFamily="34" typeface="Noto Sans S Chinese Light"/>
                  <a:sym charset="0" typeface="Gill Sans"/>
                </a:endParaRPr>
              </a:p>
            </p:txBody>
          </p:sp>
          <p:sp>
            <p:nvSpPr>
              <p:cNvPr id="40" name="AutoShape 129"/>
              <p:cNvSpPr/>
              <p:nvPr/>
            </p:nvSpPr>
            <p:spPr bwMode="auto">
              <a:xfrm>
                <a:off x="2871788" y="2640013"/>
                <a:ext cx="115888" cy="115888"/>
              </a:xfrm>
              <a:custGeom>
                <a:gdLst>
                  <a:gd fmla="*/ 10800 w 21600" name="T0"/>
                  <a:gd fmla="+- 0 10800 134" name="T1"/>
                  <a:gd fmla="*/ 10800 h 21333" name="T2"/>
                  <a:gd fmla="*/ 10800 w 21600" name="T3"/>
                  <a:gd fmla="+- 0 10800 134" name="T4"/>
                  <a:gd fmla="*/ 10800 h 21333" name="T5"/>
                  <a:gd fmla="*/ 10800 w 21600" name="T6"/>
                  <a:gd fmla="+- 0 10800 134" name="T7"/>
                  <a:gd fmla="*/ 10800 h 21333" name="T8"/>
                  <a:gd fmla="*/ 10800 w 21600" name="T9"/>
                  <a:gd fmla="+- 0 10800 134" name="T10"/>
                  <a:gd fmla="*/ 10800 h 21333" name="T11"/>
                </a:gdLst>
                <a:cxnLst>
                  <a:cxn ang="0">
                    <a:pos x="T0" y="T2"/>
                  </a:cxn>
                  <a:cxn ang="0">
                    <a:pos x="T3" y="T5"/>
                  </a:cxn>
                  <a:cxn ang="0">
                    <a:pos x="T6" y="T8"/>
                  </a:cxn>
                  <a:cxn ang="0">
                    <a:pos x="T9" y="T11"/>
                  </a:cxn>
                </a:cxnLst>
                <a:rect b="b" l="0" r="r" t="0"/>
                <a:pathLst>
                  <a:path h="21333" w="21600">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1" lIns="19051" rIns="19051" tIns="19051"/>
              <a:lstStyle/>
              <a:p>
                <a:pPr algn="ctr" defTabSz="228589" fontAlgn="base" hangingPunct="0">
                  <a:spcBef>
                    <a:spcPct val="0"/>
                  </a:spcBef>
                  <a:spcAft>
                    <a:spcPct val="0"/>
                  </a:spcAft>
                  <a:defRPr/>
                </a:pPr>
                <a:endParaRPr kern="0" lang="en-US" sz="1500">
                  <a:solidFill>
                    <a:srgbClr val="FFFFFF"/>
                  </a:solidFill>
                  <a:effectLst>
                    <a:outerShdw algn="tl" blurRad="38100" dir="2700000" dist="38100">
                      <a:srgbClr val="000000"/>
                    </a:outerShdw>
                  </a:effectLst>
                  <a:latin charset="-122" panose="020b0300000000000000" pitchFamily="34" typeface="Noto Sans S Chinese Light"/>
                  <a:ea charset="-122" panose="020b0300000000000000" pitchFamily="34" typeface="Noto Sans S Chinese Light"/>
                  <a:sym charset="0" typeface="Gill Sans"/>
                </a:endParaRPr>
              </a:p>
            </p:txBody>
          </p:sp>
        </p:grpSp>
      </p:grpSp>
      <p:grpSp>
        <p:nvGrpSpPr>
          <p:cNvPr id="41" name="Group 30"/>
          <p:cNvGrpSpPr/>
          <p:nvPr/>
        </p:nvGrpSpPr>
        <p:grpSpPr>
          <a:xfrm>
            <a:off x="1690385" y="4685307"/>
            <a:ext cx="914281" cy="914612"/>
            <a:chOff x="1253782" y="4684221"/>
            <a:chExt cx="914400" cy="914400"/>
          </a:xfrm>
        </p:grpSpPr>
        <p:sp>
          <p:nvSpPr>
            <p:cNvPr id="42" name="Rounded Rectangle 6"/>
            <p:cNvSpPr/>
            <p:nvPr/>
          </p:nvSpPr>
          <p:spPr>
            <a:xfrm>
              <a:off x="1253782" y="4684221"/>
              <a:ext cx="914400" cy="914400"/>
            </a:xfrm>
            <a:prstGeom prst="roundRect">
              <a:avLst/>
            </a:prstGeom>
            <a:solidFill>
              <a:schemeClr val="accent2"/>
            </a:solidFill>
            <a:ln algn="ctr" cap="flat" cmpd="sng" w="12700">
              <a:noFill/>
              <a:prstDash val="solid"/>
              <a:miter lim="800000"/>
            </a:ln>
            <a:effectLst/>
          </p:spPr>
          <p:txBody>
            <a:bodyPr anchor="ctr" rtlCol="0"/>
            <a:lstStyle/>
            <a:p>
              <a:pPr algn="ctr" defTabSz="914377">
                <a:defRPr/>
              </a:pPr>
              <a:endParaRPr kern="0" lang="en-GB">
                <a:solidFill>
                  <a:sysClr lastClr="FFFFFF" val="window"/>
                </a:solidFill>
                <a:latin charset="-122" panose="020b0300000000000000" pitchFamily="34" typeface="Noto Sans S Chinese Light"/>
                <a:ea charset="-122" panose="020b0300000000000000" pitchFamily="34" typeface="Noto Sans S Chinese Light"/>
              </a:endParaRPr>
            </a:p>
          </p:txBody>
        </p:sp>
        <p:grpSp>
          <p:nvGrpSpPr>
            <p:cNvPr id="43" name="Group 86"/>
            <p:cNvGrpSpPr/>
            <p:nvPr/>
          </p:nvGrpSpPr>
          <p:grpSpPr>
            <a:xfrm>
              <a:off x="1485953" y="4909249"/>
              <a:ext cx="464344" cy="464344"/>
              <a:chOff x="4439444" y="1652588"/>
              <a:chExt cx="464344" cy="464344"/>
            </a:xfrm>
            <a:solidFill>
              <a:srgbClr val="DBF5F9"/>
            </a:solidFill>
          </p:grpSpPr>
          <p:sp>
            <p:nvSpPr>
              <p:cNvPr id="44" name="AutoShape 136"/>
              <p:cNvSpPr/>
              <p:nvPr/>
            </p:nvSpPr>
            <p:spPr bwMode="auto">
              <a:xfrm>
                <a:off x="4686300" y="1710532"/>
                <a:ext cx="152400" cy="1524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1" lIns="19051" rIns="19051" tIns="19051"/>
              <a:lstStyle/>
              <a:p>
                <a:pPr algn="ctr" defTabSz="228589" fontAlgn="base" hangingPunct="0">
                  <a:spcBef>
                    <a:spcPct val="0"/>
                  </a:spcBef>
                  <a:spcAft>
                    <a:spcPct val="0"/>
                  </a:spcAft>
                  <a:defRPr/>
                </a:pPr>
                <a:endParaRPr kern="0" lang="en-US">
                  <a:solidFill>
                    <a:sysClr lastClr="000000" val="windowText"/>
                  </a:solidFill>
                  <a:latin charset="-122" panose="020b0300000000000000" pitchFamily="34" typeface="Noto Sans S Chinese Light"/>
                  <a:ea charset="-122" panose="020b0300000000000000" pitchFamily="34" typeface="Noto Sans S Chinese Light"/>
                  <a:sym charset="0" typeface="Gill Sans"/>
                </a:endParaRPr>
              </a:p>
            </p:txBody>
          </p:sp>
          <p:sp>
            <p:nvSpPr>
              <p:cNvPr id="45" name="AutoShape 137"/>
              <p:cNvSpPr/>
              <p:nvPr/>
            </p:nvSpPr>
            <p:spPr bwMode="auto">
              <a:xfrm>
                <a:off x="4439444" y="1652588"/>
                <a:ext cx="464344" cy="464344"/>
              </a:xfrm>
              <a:custGeom>
                <a:gdLst>
                  <a:gd fmla="+- 0 10819 195" name="T0"/>
                  <a:gd fmla="*/ T0 w 21248" name="T1"/>
                  <a:gd fmla="*/ 10800 h 21600" name="T2"/>
                  <a:gd fmla="+- 0 10819 195" name="T3"/>
                  <a:gd fmla="*/ T3 w 21248" name="T4"/>
                  <a:gd fmla="*/ 10800 h 21600" name="T5"/>
                  <a:gd fmla="+- 0 10819 195" name="T6"/>
                  <a:gd fmla="*/ T6 w 21248" name="T7"/>
                  <a:gd fmla="*/ 10800 h 21600" name="T8"/>
                  <a:gd fmla="+- 0 10819 195" name="T9"/>
                  <a:gd fmla="*/ T9 w 21248" name="T10"/>
                  <a:gd fmla="*/ 10800 h 21600" name="T11"/>
                </a:gdLst>
                <a:cxnLst>
                  <a:cxn ang="0">
                    <a:pos x="T1" y="T2"/>
                  </a:cxn>
                  <a:cxn ang="0">
                    <a:pos x="T4" y="T5"/>
                  </a:cxn>
                  <a:cxn ang="0">
                    <a:pos x="T7" y="T8"/>
                  </a:cxn>
                  <a:cxn ang="0">
                    <a:pos x="T10" y="T11"/>
                  </a:cxn>
                </a:cxnLst>
                <a:rect b="b" l="0" r="r" t="0"/>
                <a:pathLst>
                  <a:path h="21600" w="21248">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1" lIns="19051" rIns="19051" tIns="19051"/>
              <a:lstStyle/>
              <a:p>
                <a:pPr algn="ctr" defTabSz="228589" fontAlgn="base" hangingPunct="0">
                  <a:spcBef>
                    <a:spcPct val="0"/>
                  </a:spcBef>
                  <a:spcAft>
                    <a:spcPct val="0"/>
                  </a:spcAft>
                  <a:defRPr/>
                </a:pPr>
                <a:endParaRPr kern="0" lang="en-US">
                  <a:solidFill>
                    <a:sysClr lastClr="000000" val="windowText"/>
                  </a:solidFill>
                  <a:latin charset="-122" panose="020b0300000000000000" pitchFamily="34" typeface="Noto Sans S Chinese Light"/>
                  <a:ea charset="-122" panose="020b0300000000000000" pitchFamily="34" typeface="Noto Sans S Chinese Light"/>
                  <a:sym charset="0" typeface="Gill Sans"/>
                </a:endParaRPr>
              </a:p>
            </p:txBody>
          </p:sp>
          <p:sp>
            <p:nvSpPr>
              <p:cNvPr id="46" name="AutoShape 138"/>
              <p:cNvSpPr/>
              <p:nvPr/>
            </p:nvSpPr>
            <p:spPr bwMode="auto">
              <a:xfrm>
                <a:off x="4686300" y="1652588"/>
                <a:ext cx="217488" cy="2174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1" lIns="19051" rIns="19051" tIns="19051"/>
              <a:lstStyle/>
              <a:p>
                <a:pPr algn="ctr" defTabSz="228589" fontAlgn="base" hangingPunct="0">
                  <a:spcBef>
                    <a:spcPct val="0"/>
                  </a:spcBef>
                  <a:spcAft>
                    <a:spcPct val="0"/>
                  </a:spcAft>
                  <a:defRPr/>
                </a:pPr>
                <a:endParaRPr kern="0" lang="en-US">
                  <a:solidFill>
                    <a:sysClr lastClr="000000" val="windowText"/>
                  </a:solidFill>
                  <a:latin charset="-122" panose="020b0300000000000000" pitchFamily="34" typeface="Noto Sans S Chinese Light"/>
                  <a:ea charset="-122" panose="020b0300000000000000" pitchFamily="34" typeface="Noto Sans S Chinese Light"/>
                  <a:sym charset="0" typeface="Gill Sans"/>
                </a:endParaRPr>
              </a:p>
            </p:txBody>
          </p:sp>
        </p:grpSp>
      </p:grpSp>
      <p:sp>
        <p:nvSpPr>
          <p:cNvPr id="47" name="TextBox 46"/>
          <p:cNvSpPr txBox="1"/>
          <p:nvPr/>
        </p:nvSpPr>
        <p:spPr>
          <a:xfrm>
            <a:off x="2639273" y="1893268"/>
            <a:ext cx="1056634" cy="365758"/>
          </a:xfrm>
          <a:prstGeom prst="rect">
            <a:avLst/>
          </a:prstGeom>
          <a:noFill/>
        </p:spPr>
        <p:txBody>
          <a:bodyPr bIns="60959" lIns="121917" rIns="121917" rtlCol="0" tIns="60959" wrap="none">
            <a:spAutoFit/>
          </a:bodyPr>
          <a:lstStyle/>
          <a:p>
            <a:pPr defTabSz="914377">
              <a:defRPr/>
            </a:pPr>
            <a:r>
              <a:rPr altLang="en-US" b="1" kern="0" lang="zh-CN" sz="1600">
                <a:solidFill>
                  <a:sysClr lastClr="000000" val="windowText">
                    <a:lumMod val="65000"/>
                    <a:lumOff val="35000"/>
                  </a:sysClr>
                </a:solidFill>
                <a:latin charset="-122" panose="020b0300000000000000" pitchFamily="34" typeface="Noto Sans S Chinese Light"/>
                <a:ea charset="-122" panose="020b0300000000000000" pitchFamily="34" typeface="Noto Sans S Chinese Light"/>
              </a:rPr>
              <a:t>输入标题</a:t>
            </a:r>
          </a:p>
        </p:txBody>
      </p:sp>
      <p:sp>
        <p:nvSpPr>
          <p:cNvPr id="48" name="TextBox 47"/>
          <p:cNvSpPr txBox="1"/>
          <p:nvPr/>
        </p:nvSpPr>
        <p:spPr>
          <a:xfrm>
            <a:off x="2639273" y="2207358"/>
            <a:ext cx="2779297" cy="670558"/>
          </a:xfrm>
          <a:prstGeom prst="rect">
            <a:avLst/>
          </a:prstGeom>
          <a:noFill/>
        </p:spPr>
        <p:txBody>
          <a:bodyPr bIns="60959" lIns="121917" rIns="121917" rtlCol="0" tIns="60959" wrap="square">
            <a:spAutoFit/>
          </a:bodyPr>
          <a:lstStyle/>
          <a:p>
            <a:pPr defTabSz="914377">
              <a:lnSpc>
                <a:spcPct val="150000"/>
              </a:lnSpc>
              <a:defRPr/>
            </a:pPr>
            <a:r>
              <a:rPr altLang="en-US" kern="0" lang="zh-CN" sz="1200">
                <a:solidFill>
                  <a:sysClr lastClr="000000" val="windowText">
                    <a:lumMod val="50000"/>
                    <a:lumOff val="50000"/>
                  </a:sysClr>
                </a:solidFill>
                <a:latin charset="-122" panose="020b0300000000000000" pitchFamily="34" typeface="Noto Sans S Chinese Light"/>
                <a:ea charset="-122" panose="020b0300000000000000" pitchFamily="34" typeface="Noto Sans S Chinese Light"/>
                <a:cs charset="0" panose="020b0402040204020203" pitchFamily="34" typeface="Segoe UI Semilight"/>
              </a:rPr>
              <a:t>输入替换内容编辑文字输入替换内容编辑文字</a:t>
            </a:r>
          </a:p>
        </p:txBody>
      </p:sp>
      <p:sp>
        <p:nvSpPr>
          <p:cNvPr id="49" name="TextBox 48"/>
          <p:cNvSpPr txBox="1"/>
          <p:nvPr/>
        </p:nvSpPr>
        <p:spPr>
          <a:xfrm>
            <a:off x="2639273" y="3268740"/>
            <a:ext cx="1056634" cy="365758"/>
          </a:xfrm>
          <a:prstGeom prst="rect">
            <a:avLst/>
          </a:prstGeom>
          <a:noFill/>
        </p:spPr>
        <p:txBody>
          <a:bodyPr bIns="60959" lIns="121917" rIns="121917" rtlCol="0" tIns="60959" wrap="none">
            <a:spAutoFit/>
          </a:bodyPr>
          <a:lstStyle/>
          <a:p>
            <a:pPr defTabSz="914377">
              <a:defRPr/>
            </a:pPr>
            <a:r>
              <a:rPr altLang="en-US" b="1" kern="0" lang="zh-CN" sz="1600">
                <a:solidFill>
                  <a:sysClr lastClr="000000" val="windowText">
                    <a:lumMod val="65000"/>
                    <a:lumOff val="35000"/>
                  </a:sysClr>
                </a:solidFill>
                <a:latin charset="-122" panose="020b0300000000000000" pitchFamily="34" typeface="Noto Sans S Chinese Light"/>
                <a:ea charset="-122" panose="020b0300000000000000" pitchFamily="34" typeface="Noto Sans S Chinese Light"/>
              </a:rPr>
              <a:t>输入标题</a:t>
            </a:r>
          </a:p>
        </p:txBody>
      </p:sp>
      <p:sp>
        <p:nvSpPr>
          <p:cNvPr id="50" name="TextBox 49"/>
          <p:cNvSpPr txBox="1"/>
          <p:nvPr/>
        </p:nvSpPr>
        <p:spPr>
          <a:xfrm>
            <a:off x="2639273" y="3582829"/>
            <a:ext cx="2779297" cy="670558"/>
          </a:xfrm>
          <a:prstGeom prst="rect">
            <a:avLst/>
          </a:prstGeom>
          <a:noFill/>
        </p:spPr>
        <p:txBody>
          <a:bodyPr bIns="60959" lIns="121917" rIns="121917" rtlCol="0" tIns="60959" wrap="square">
            <a:spAutoFit/>
          </a:bodyPr>
          <a:lstStyle/>
          <a:p>
            <a:pPr defTabSz="914377">
              <a:lnSpc>
                <a:spcPct val="150000"/>
              </a:lnSpc>
              <a:defRPr/>
            </a:pPr>
            <a:r>
              <a:rPr altLang="en-US" kern="0" lang="zh-CN" sz="1200">
                <a:solidFill>
                  <a:sysClr lastClr="000000" val="windowText">
                    <a:lumMod val="50000"/>
                    <a:lumOff val="50000"/>
                  </a:sysClr>
                </a:solidFill>
                <a:latin charset="-122" panose="020b0300000000000000" pitchFamily="34" typeface="Noto Sans S Chinese Light"/>
                <a:ea charset="-122" panose="020b0300000000000000" pitchFamily="34" typeface="Noto Sans S Chinese Light"/>
                <a:cs charset="0" panose="020b0402040204020203" pitchFamily="34" typeface="Segoe UI Semilight"/>
              </a:rPr>
              <a:t>输入替换内容编辑文字输入替换内容编辑文字</a:t>
            </a:r>
          </a:p>
        </p:txBody>
      </p:sp>
      <p:sp>
        <p:nvSpPr>
          <p:cNvPr id="51" name="TextBox 50"/>
          <p:cNvSpPr txBox="1"/>
          <p:nvPr/>
        </p:nvSpPr>
        <p:spPr>
          <a:xfrm>
            <a:off x="2639273" y="4649739"/>
            <a:ext cx="1056634" cy="365758"/>
          </a:xfrm>
          <a:prstGeom prst="rect">
            <a:avLst/>
          </a:prstGeom>
          <a:noFill/>
        </p:spPr>
        <p:txBody>
          <a:bodyPr bIns="60959" lIns="121917" rIns="121917" rtlCol="0" tIns="60959" wrap="none">
            <a:spAutoFit/>
          </a:bodyPr>
          <a:lstStyle/>
          <a:p>
            <a:pPr defTabSz="914377">
              <a:defRPr/>
            </a:pPr>
            <a:r>
              <a:rPr altLang="en-US" b="1" kern="0" lang="zh-CN" sz="1600">
                <a:solidFill>
                  <a:sysClr lastClr="000000" val="windowText">
                    <a:lumMod val="65000"/>
                    <a:lumOff val="35000"/>
                  </a:sysClr>
                </a:solidFill>
                <a:latin charset="-122" panose="020b0300000000000000" pitchFamily="34" typeface="Noto Sans S Chinese Light"/>
                <a:ea charset="-122" panose="020b0300000000000000" pitchFamily="34" typeface="Noto Sans S Chinese Light"/>
              </a:rPr>
              <a:t>输入标题</a:t>
            </a:r>
          </a:p>
        </p:txBody>
      </p:sp>
      <p:sp>
        <p:nvSpPr>
          <p:cNvPr id="52" name="TextBox 51"/>
          <p:cNvSpPr txBox="1"/>
          <p:nvPr/>
        </p:nvSpPr>
        <p:spPr>
          <a:xfrm>
            <a:off x="2639273" y="4963827"/>
            <a:ext cx="2779297" cy="670558"/>
          </a:xfrm>
          <a:prstGeom prst="rect">
            <a:avLst/>
          </a:prstGeom>
          <a:noFill/>
        </p:spPr>
        <p:txBody>
          <a:bodyPr bIns="60959" lIns="121917" rIns="121917" rtlCol="0" tIns="60959" wrap="square">
            <a:spAutoFit/>
          </a:bodyPr>
          <a:lstStyle/>
          <a:p>
            <a:pPr defTabSz="914377">
              <a:lnSpc>
                <a:spcPct val="150000"/>
              </a:lnSpc>
              <a:defRPr/>
            </a:pPr>
            <a:r>
              <a:rPr altLang="en-US" kern="0" lang="zh-CN" sz="1200">
                <a:solidFill>
                  <a:sysClr lastClr="000000" val="windowText">
                    <a:lumMod val="50000"/>
                    <a:lumOff val="50000"/>
                  </a:sysClr>
                </a:solidFill>
                <a:latin charset="-122" panose="020b0300000000000000" pitchFamily="34" typeface="Noto Sans S Chinese Light"/>
                <a:ea charset="-122" panose="020b0300000000000000" pitchFamily="34" typeface="Noto Sans S Chinese Light"/>
                <a:cs charset="0" panose="020b0402040204020203" pitchFamily="34" typeface="Segoe UI Semilight"/>
              </a:rPr>
              <a:t>输入替换内容编辑文字输入替换内容编辑文字</a:t>
            </a:r>
          </a:p>
        </p:txBody>
      </p:sp>
      <p:sp>
        <p:nvSpPr>
          <p:cNvPr id="53" name="TextBox 52"/>
          <p:cNvSpPr txBox="1"/>
          <p:nvPr/>
        </p:nvSpPr>
        <p:spPr>
          <a:xfrm>
            <a:off x="7666225" y="1880567"/>
            <a:ext cx="1056634" cy="365758"/>
          </a:xfrm>
          <a:prstGeom prst="rect">
            <a:avLst/>
          </a:prstGeom>
          <a:noFill/>
        </p:spPr>
        <p:txBody>
          <a:bodyPr bIns="60959" lIns="121917" rIns="121917" rtlCol="0" tIns="60959" wrap="none">
            <a:spAutoFit/>
          </a:bodyPr>
          <a:lstStyle/>
          <a:p>
            <a:pPr defTabSz="914377">
              <a:defRPr/>
            </a:pPr>
            <a:r>
              <a:rPr altLang="en-US" b="1" kern="0" lang="zh-CN" sz="1600">
                <a:solidFill>
                  <a:sysClr lastClr="000000" val="windowText">
                    <a:lumMod val="65000"/>
                    <a:lumOff val="35000"/>
                  </a:sysClr>
                </a:solidFill>
                <a:latin charset="-122" panose="020b0300000000000000" pitchFamily="34" typeface="Noto Sans S Chinese Light"/>
                <a:ea charset="-122" panose="020b0300000000000000" pitchFamily="34" typeface="Noto Sans S Chinese Light"/>
              </a:rPr>
              <a:t>输入标题</a:t>
            </a:r>
          </a:p>
        </p:txBody>
      </p:sp>
      <p:sp>
        <p:nvSpPr>
          <p:cNvPr id="54" name="TextBox 53"/>
          <p:cNvSpPr txBox="1"/>
          <p:nvPr/>
        </p:nvSpPr>
        <p:spPr>
          <a:xfrm>
            <a:off x="7666225" y="2194655"/>
            <a:ext cx="2779297" cy="670558"/>
          </a:xfrm>
          <a:prstGeom prst="rect">
            <a:avLst/>
          </a:prstGeom>
          <a:noFill/>
        </p:spPr>
        <p:txBody>
          <a:bodyPr bIns="60959" lIns="121917" rIns="121917" rtlCol="0" tIns="60959" wrap="square">
            <a:spAutoFit/>
          </a:bodyPr>
          <a:lstStyle/>
          <a:p>
            <a:pPr defTabSz="914377">
              <a:lnSpc>
                <a:spcPct val="150000"/>
              </a:lnSpc>
              <a:defRPr/>
            </a:pPr>
            <a:r>
              <a:rPr altLang="en-US" kern="0" lang="zh-CN" sz="1200">
                <a:solidFill>
                  <a:sysClr lastClr="000000" val="windowText">
                    <a:lumMod val="50000"/>
                    <a:lumOff val="50000"/>
                  </a:sysClr>
                </a:solidFill>
                <a:latin charset="-122" panose="020b0300000000000000" pitchFamily="34" typeface="Noto Sans S Chinese Light"/>
                <a:ea charset="-122" panose="020b0300000000000000" pitchFamily="34" typeface="Noto Sans S Chinese Light"/>
                <a:cs charset="0" panose="020b0402040204020203" pitchFamily="34" typeface="Segoe UI Semilight"/>
              </a:rPr>
              <a:t>输入替换内容编辑文字输入替换内容编辑文字</a:t>
            </a:r>
          </a:p>
        </p:txBody>
      </p:sp>
      <p:sp>
        <p:nvSpPr>
          <p:cNvPr id="55" name="TextBox 54"/>
          <p:cNvSpPr txBox="1"/>
          <p:nvPr/>
        </p:nvSpPr>
        <p:spPr>
          <a:xfrm>
            <a:off x="7666225" y="3256039"/>
            <a:ext cx="1056634" cy="365758"/>
          </a:xfrm>
          <a:prstGeom prst="rect">
            <a:avLst/>
          </a:prstGeom>
          <a:noFill/>
        </p:spPr>
        <p:txBody>
          <a:bodyPr bIns="60959" lIns="121917" rIns="121917" rtlCol="0" tIns="60959" wrap="none">
            <a:spAutoFit/>
          </a:bodyPr>
          <a:lstStyle/>
          <a:p>
            <a:pPr defTabSz="914377">
              <a:defRPr/>
            </a:pPr>
            <a:r>
              <a:rPr altLang="en-US" b="1" kern="0" lang="zh-CN" sz="1600">
                <a:solidFill>
                  <a:sysClr lastClr="000000" val="windowText">
                    <a:lumMod val="65000"/>
                    <a:lumOff val="35000"/>
                  </a:sysClr>
                </a:solidFill>
                <a:latin charset="-122" panose="020b0300000000000000" pitchFamily="34" typeface="Noto Sans S Chinese Light"/>
                <a:ea charset="-122" panose="020b0300000000000000" pitchFamily="34" typeface="Noto Sans S Chinese Light"/>
              </a:rPr>
              <a:t>输入标题</a:t>
            </a:r>
          </a:p>
        </p:txBody>
      </p:sp>
      <p:sp>
        <p:nvSpPr>
          <p:cNvPr id="56" name="TextBox 55"/>
          <p:cNvSpPr txBox="1"/>
          <p:nvPr/>
        </p:nvSpPr>
        <p:spPr>
          <a:xfrm>
            <a:off x="7666225" y="3570127"/>
            <a:ext cx="2779297" cy="670558"/>
          </a:xfrm>
          <a:prstGeom prst="rect">
            <a:avLst/>
          </a:prstGeom>
          <a:noFill/>
        </p:spPr>
        <p:txBody>
          <a:bodyPr bIns="60959" lIns="121917" rIns="121917" rtlCol="0" tIns="60959" wrap="square">
            <a:spAutoFit/>
          </a:bodyPr>
          <a:lstStyle/>
          <a:p>
            <a:pPr defTabSz="914377">
              <a:lnSpc>
                <a:spcPct val="150000"/>
              </a:lnSpc>
              <a:defRPr/>
            </a:pPr>
            <a:r>
              <a:rPr altLang="en-US" kern="0" lang="zh-CN" sz="1200">
                <a:solidFill>
                  <a:sysClr lastClr="000000" val="windowText">
                    <a:lumMod val="50000"/>
                    <a:lumOff val="50000"/>
                  </a:sysClr>
                </a:solidFill>
                <a:latin charset="-122" panose="020b0300000000000000" pitchFamily="34" typeface="Noto Sans S Chinese Light"/>
                <a:ea charset="-122" panose="020b0300000000000000" pitchFamily="34" typeface="Noto Sans S Chinese Light"/>
                <a:cs charset="0" panose="020b0402040204020203" pitchFamily="34" typeface="Segoe UI Semilight"/>
              </a:rPr>
              <a:t>输入替换内容编辑文字输入替换内容编辑文字</a:t>
            </a:r>
          </a:p>
        </p:txBody>
      </p:sp>
      <p:sp>
        <p:nvSpPr>
          <p:cNvPr id="57" name="TextBox 56"/>
          <p:cNvSpPr txBox="1"/>
          <p:nvPr/>
        </p:nvSpPr>
        <p:spPr>
          <a:xfrm>
            <a:off x="7666225" y="4637037"/>
            <a:ext cx="1056634" cy="365758"/>
          </a:xfrm>
          <a:prstGeom prst="rect">
            <a:avLst/>
          </a:prstGeom>
          <a:noFill/>
        </p:spPr>
        <p:txBody>
          <a:bodyPr bIns="60959" lIns="121917" rIns="121917" rtlCol="0" tIns="60959" wrap="none">
            <a:spAutoFit/>
          </a:bodyPr>
          <a:lstStyle/>
          <a:p>
            <a:pPr defTabSz="914377">
              <a:defRPr/>
            </a:pPr>
            <a:r>
              <a:rPr altLang="en-US" b="1" kern="0" lang="zh-CN" sz="1600">
                <a:solidFill>
                  <a:sysClr lastClr="000000" val="windowText">
                    <a:lumMod val="65000"/>
                    <a:lumOff val="35000"/>
                  </a:sysClr>
                </a:solidFill>
                <a:latin charset="-122" panose="020b0300000000000000" pitchFamily="34" typeface="Noto Sans S Chinese Light"/>
                <a:ea charset="-122" panose="020b0300000000000000" pitchFamily="34" typeface="Noto Sans S Chinese Light"/>
              </a:rPr>
              <a:t>输入标题</a:t>
            </a:r>
          </a:p>
        </p:txBody>
      </p:sp>
      <p:sp>
        <p:nvSpPr>
          <p:cNvPr id="58" name="TextBox 57"/>
          <p:cNvSpPr txBox="1"/>
          <p:nvPr/>
        </p:nvSpPr>
        <p:spPr>
          <a:xfrm>
            <a:off x="7666225" y="4951126"/>
            <a:ext cx="2779297" cy="670558"/>
          </a:xfrm>
          <a:prstGeom prst="rect">
            <a:avLst/>
          </a:prstGeom>
          <a:noFill/>
        </p:spPr>
        <p:txBody>
          <a:bodyPr bIns="60959" lIns="121917" rIns="121917" rtlCol="0" tIns="60959" wrap="square">
            <a:spAutoFit/>
          </a:bodyPr>
          <a:lstStyle/>
          <a:p>
            <a:pPr defTabSz="914377">
              <a:lnSpc>
                <a:spcPct val="150000"/>
              </a:lnSpc>
              <a:defRPr/>
            </a:pPr>
            <a:r>
              <a:rPr altLang="en-US" kern="0" lang="zh-CN" sz="1200">
                <a:solidFill>
                  <a:sysClr lastClr="000000" val="windowText">
                    <a:lumMod val="50000"/>
                    <a:lumOff val="50000"/>
                  </a:sysClr>
                </a:solidFill>
                <a:latin charset="-122" panose="020b0300000000000000" pitchFamily="34" typeface="Noto Sans S Chinese Light"/>
                <a:ea charset="-122" panose="020b0300000000000000" pitchFamily="34" typeface="Noto Sans S Chinese Light"/>
                <a:cs charset="0" panose="020b0402040204020203" pitchFamily="34" typeface="Segoe UI Semilight"/>
              </a:rPr>
              <a:t>输入替换内容编辑文字输入替换内容编辑文字</a:t>
            </a:r>
          </a:p>
        </p:txBody>
      </p:sp>
    </p:spTree>
    <p:extLst>
      <p:ext uri="{BB962C8B-B14F-4D97-AF65-F5344CB8AC3E}">
        <p14:creationId val="2507004351"/>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31"/>
                                        </p:tgtEl>
                                        <p:attrNameLst>
                                          <p:attrName>style.visibility</p:attrName>
                                        </p:attrNameLst>
                                      </p:cBhvr>
                                      <p:to>
                                        <p:strVal val="visible"/>
                                      </p:to>
                                    </p:set>
                                    <p:animEffect filter="fade" transition="in">
                                      <p:cBhvr>
                                        <p:cTn dur="500" id="7"/>
                                        <p:tgtEl>
                                          <p:spTgt spid="31"/>
                                        </p:tgtEl>
                                      </p:cBhvr>
                                    </p:animEffect>
                                  </p:childTnLst>
                                </p:cTn>
                              </p:par>
                              <p:par>
                                <p:cTn fill="hold" id="8" nodeType="withEffect" presetClass="path" presetID="64" presetSubtype="0">
                                  <p:stCondLst>
                                    <p:cond delay="0"/>
                                  </p:stCondLst>
                                  <p:childTnLst>
                                    <p:animMotion origin="layout" path="M -0.10139 0.21419 L 4.72222E-06 3.33333E-06" pathEditMode="relative" ptsTypes="AA" rAng="0">
                                      <p:cBhvr>
                                        <p:cTn dur="750" fill="hold" id="9"/>
                                        <p:tgtEl>
                                          <p:spTgt spid="31"/>
                                        </p:tgtEl>
                                        <p:attrNameLst>
                                          <p:attrName>ppt_x</p:attrName>
                                          <p:attrName>ppt_y</p:attrName>
                                        </p:attrNameLst>
                                      </p:cBhvr>
                                      <p:rCtr x="5069" y="-10710"/>
                                    </p:animMotion>
                                  </p:childTnLst>
                                </p:cTn>
                              </p:par>
                              <p:par>
                                <p:cTn fill="hold" id="10" nodeType="withEffect" presetClass="entr" presetID="10" presetSubtype="0">
                                  <p:stCondLst>
                                    <p:cond delay="250"/>
                                  </p:stCondLst>
                                  <p:childTnLst>
                                    <p:set>
                                      <p:cBhvr>
                                        <p:cTn dur="1" fill="hold" id="11">
                                          <p:stCondLst>
                                            <p:cond delay="0"/>
                                          </p:stCondLst>
                                        </p:cTn>
                                        <p:tgtEl>
                                          <p:spTgt spid="4"/>
                                        </p:tgtEl>
                                        <p:attrNameLst>
                                          <p:attrName>style.visibility</p:attrName>
                                        </p:attrNameLst>
                                      </p:cBhvr>
                                      <p:to>
                                        <p:strVal val="visible"/>
                                      </p:to>
                                    </p:set>
                                    <p:animEffect filter="fade" transition="in">
                                      <p:cBhvr>
                                        <p:cTn dur="500" id="12"/>
                                        <p:tgtEl>
                                          <p:spTgt spid="4"/>
                                        </p:tgtEl>
                                      </p:cBhvr>
                                    </p:animEffect>
                                  </p:childTnLst>
                                </p:cTn>
                              </p:par>
                              <p:par>
                                <p:cTn fill="hold" id="13" nodeType="withEffect" presetClass="path" presetID="64" presetSubtype="0">
                                  <p:stCondLst>
                                    <p:cond delay="250"/>
                                  </p:stCondLst>
                                  <p:childTnLst>
                                    <p:animMotion origin="layout" path="M -0.10139 0.21419 L 4.72222E-06 3.33333E-06" pathEditMode="relative" ptsTypes="AA" rAng="0">
                                      <p:cBhvr>
                                        <p:cTn dur="750" fill="hold" id="14"/>
                                        <p:tgtEl>
                                          <p:spTgt spid="4"/>
                                        </p:tgtEl>
                                        <p:attrNameLst>
                                          <p:attrName>ppt_x</p:attrName>
                                          <p:attrName>ppt_y</p:attrName>
                                        </p:attrNameLst>
                                      </p:cBhvr>
                                      <p:rCtr x="5069" y="-10710"/>
                                    </p:animMotion>
                                  </p:childTnLst>
                                </p:cTn>
                              </p:par>
                              <p:par>
                                <p:cTn fill="hold" id="15" nodeType="withEffect" presetClass="entr" presetID="10" presetSubtype="0">
                                  <p:stCondLst>
                                    <p:cond delay="500"/>
                                  </p:stCondLst>
                                  <p:childTnLst>
                                    <p:set>
                                      <p:cBhvr>
                                        <p:cTn dur="1" fill="hold" id="16">
                                          <p:stCondLst>
                                            <p:cond delay="0"/>
                                          </p:stCondLst>
                                        </p:cTn>
                                        <p:tgtEl>
                                          <p:spTgt spid="41"/>
                                        </p:tgtEl>
                                        <p:attrNameLst>
                                          <p:attrName>style.visibility</p:attrName>
                                        </p:attrNameLst>
                                      </p:cBhvr>
                                      <p:to>
                                        <p:strVal val="visible"/>
                                      </p:to>
                                    </p:set>
                                    <p:animEffect filter="fade" transition="in">
                                      <p:cBhvr>
                                        <p:cTn dur="500" id="17"/>
                                        <p:tgtEl>
                                          <p:spTgt spid="41"/>
                                        </p:tgtEl>
                                      </p:cBhvr>
                                    </p:animEffect>
                                  </p:childTnLst>
                                </p:cTn>
                              </p:par>
                              <p:par>
                                <p:cTn fill="hold" id="18" nodeType="withEffect" presetClass="path" presetID="64" presetSubtype="0">
                                  <p:stCondLst>
                                    <p:cond delay="500"/>
                                  </p:stCondLst>
                                  <p:childTnLst>
                                    <p:animMotion origin="layout" path="M -0.10139 0.21419 L 4.72222E-06 3.33333E-06" pathEditMode="relative" ptsTypes="AA" rAng="0">
                                      <p:cBhvr>
                                        <p:cTn dur="750" fill="hold" id="19"/>
                                        <p:tgtEl>
                                          <p:spTgt spid="41"/>
                                        </p:tgtEl>
                                        <p:attrNameLst>
                                          <p:attrName>ppt_x</p:attrName>
                                          <p:attrName>ppt_y</p:attrName>
                                        </p:attrNameLst>
                                      </p:cBhvr>
                                      <p:rCtr x="5069" y="-10710"/>
                                    </p:animMotion>
                                  </p:childTnLst>
                                </p:cTn>
                              </p:par>
                            </p:childTnLst>
                          </p:cTn>
                        </p:par>
                        <p:par>
                          <p:cTn fill="hold" id="20" nodeType="afterGroup">
                            <p:stCondLst>
                              <p:cond delay="1250"/>
                            </p:stCondLst>
                            <p:childTnLst>
                              <p:par>
                                <p:cTn fill="hold" grpId="0" id="21" nodeType="afterEffect" presetClass="entr" presetID="22" presetSubtype="8">
                                  <p:stCondLst>
                                    <p:cond delay="0"/>
                                  </p:stCondLst>
                                  <p:childTnLst>
                                    <p:set>
                                      <p:cBhvr>
                                        <p:cTn dur="1" fill="hold" id="22">
                                          <p:stCondLst>
                                            <p:cond delay="0"/>
                                          </p:stCondLst>
                                        </p:cTn>
                                        <p:tgtEl>
                                          <p:spTgt spid="47"/>
                                        </p:tgtEl>
                                        <p:attrNameLst>
                                          <p:attrName>style.visibility</p:attrName>
                                        </p:attrNameLst>
                                      </p:cBhvr>
                                      <p:to>
                                        <p:strVal val="visible"/>
                                      </p:to>
                                    </p:set>
                                    <p:animEffect filter="wipe(left)" transition="in">
                                      <p:cBhvr>
                                        <p:cTn dur="500" id="23"/>
                                        <p:tgtEl>
                                          <p:spTgt spid="47"/>
                                        </p:tgtEl>
                                      </p:cBhvr>
                                    </p:animEffect>
                                  </p:childTnLst>
                                </p:cTn>
                              </p:par>
                              <p:par>
                                <p:cTn fill="hold" grpId="0" id="24" nodeType="withEffect" presetClass="entr" presetID="22" presetSubtype="8">
                                  <p:stCondLst>
                                    <p:cond delay="0"/>
                                  </p:stCondLst>
                                  <p:childTnLst>
                                    <p:set>
                                      <p:cBhvr>
                                        <p:cTn dur="1" fill="hold" id="25">
                                          <p:stCondLst>
                                            <p:cond delay="0"/>
                                          </p:stCondLst>
                                        </p:cTn>
                                        <p:tgtEl>
                                          <p:spTgt spid="48"/>
                                        </p:tgtEl>
                                        <p:attrNameLst>
                                          <p:attrName>style.visibility</p:attrName>
                                        </p:attrNameLst>
                                      </p:cBhvr>
                                      <p:to>
                                        <p:strVal val="visible"/>
                                      </p:to>
                                    </p:set>
                                    <p:animEffect filter="wipe(left)" transition="in">
                                      <p:cBhvr>
                                        <p:cTn dur="500" id="26"/>
                                        <p:tgtEl>
                                          <p:spTgt spid="48"/>
                                        </p:tgtEl>
                                      </p:cBhvr>
                                    </p:animEffect>
                                  </p:childTnLst>
                                </p:cTn>
                              </p:par>
                              <p:par>
                                <p:cTn fill="hold" grpId="0" id="27" nodeType="withEffect" presetClass="entr" presetID="22" presetSubtype="8">
                                  <p:stCondLst>
                                    <p:cond delay="0"/>
                                  </p:stCondLst>
                                  <p:childTnLst>
                                    <p:set>
                                      <p:cBhvr>
                                        <p:cTn dur="1" fill="hold" id="28">
                                          <p:stCondLst>
                                            <p:cond delay="0"/>
                                          </p:stCondLst>
                                        </p:cTn>
                                        <p:tgtEl>
                                          <p:spTgt spid="49"/>
                                        </p:tgtEl>
                                        <p:attrNameLst>
                                          <p:attrName>style.visibility</p:attrName>
                                        </p:attrNameLst>
                                      </p:cBhvr>
                                      <p:to>
                                        <p:strVal val="visible"/>
                                      </p:to>
                                    </p:set>
                                    <p:animEffect filter="wipe(left)" transition="in">
                                      <p:cBhvr>
                                        <p:cTn dur="500" id="29"/>
                                        <p:tgtEl>
                                          <p:spTgt spid="49"/>
                                        </p:tgtEl>
                                      </p:cBhvr>
                                    </p:animEffect>
                                  </p:childTnLst>
                                </p:cTn>
                              </p:par>
                              <p:par>
                                <p:cTn fill="hold" grpId="0" id="30" nodeType="withEffect" presetClass="entr" presetID="22" presetSubtype="8">
                                  <p:stCondLst>
                                    <p:cond delay="0"/>
                                  </p:stCondLst>
                                  <p:childTnLst>
                                    <p:set>
                                      <p:cBhvr>
                                        <p:cTn dur="1" fill="hold" id="31">
                                          <p:stCondLst>
                                            <p:cond delay="0"/>
                                          </p:stCondLst>
                                        </p:cTn>
                                        <p:tgtEl>
                                          <p:spTgt spid="50"/>
                                        </p:tgtEl>
                                        <p:attrNameLst>
                                          <p:attrName>style.visibility</p:attrName>
                                        </p:attrNameLst>
                                      </p:cBhvr>
                                      <p:to>
                                        <p:strVal val="visible"/>
                                      </p:to>
                                    </p:set>
                                    <p:animEffect filter="wipe(left)" transition="in">
                                      <p:cBhvr>
                                        <p:cTn dur="500" id="32"/>
                                        <p:tgtEl>
                                          <p:spTgt spid="50"/>
                                        </p:tgtEl>
                                      </p:cBhvr>
                                    </p:animEffect>
                                  </p:childTnLst>
                                </p:cTn>
                              </p:par>
                              <p:par>
                                <p:cTn fill="hold" grpId="0" id="33" nodeType="withEffect" presetClass="entr" presetID="22" presetSubtype="8">
                                  <p:stCondLst>
                                    <p:cond delay="0"/>
                                  </p:stCondLst>
                                  <p:childTnLst>
                                    <p:set>
                                      <p:cBhvr>
                                        <p:cTn dur="1" fill="hold" id="34">
                                          <p:stCondLst>
                                            <p:cond delay="0"/>
                                          </p:stCondLst>
                                        </p:cTn>
                                        <p:tgtEl>
                                          <p:spTgt spid="51"/>
                                        </p:tgtEl>
                                        <p:attrNameLst>
                                          <p:attrName>style.visibility</p:attrName>
                                        </p:attrNameLst>
                                      </p:cBhvr>
                                      <p:to>
                                        <p:strVal val="visible"/>
                                      </p:to>
                                    </p:set>
                                    <p:animEffect filter="wipe(left)" transition="in">
                                      <p:cBhvr>
                                        <p:cTn dur="500" id="35"/>
                                        <p:tgtEl>
                                          <p:spTgt spid="51"/>
                                        </p:tgtEl>
                                      </p:cBhvr>
                                    </p:animEffect>
                                  </p:childTnLst>
                                </p:cTn>
                              </p:par>
                              <p:par>
                                <p:cTn fill="hold" grpId="0" id="36" nodeType="withEffect" presetClass="entr" presetID="22" presetSubtype="8">
                                  <p:stCondLst>
                                    <p:cond delay="0"/>
                                  </p:stCondLst>
                                  <p:childTnLst>
                                    <p:set>
                                      <p:cBhvr>
                                        <p:cTn dur="1" fill="hold" id="37">
                                          <p:stCondLst>
                                            <p:cond delay="0"/>
                                          </p:stCondLst>
                                        </p:cTn>
                                        <p:tgtEl>
                                          <p:spTgt spid="52"/>
                                        </p:tgtEl>
                                        <p:attrNameLst>
                                          <p:attrName>style.visibility</p:attrName>
                                        </p:attrNameLst>
                                      </p:cBhvr>
                                      <p:to>
                                        <p:strVal val="visible"/>
                                      </p:to>
                                    </p:set>
                                    <p:animEffect filter="wipe(left)" transition="in">
                                      <p:cBhvr>
                                        <p:cTn dur="500" id="38"/>
                                        <p:tgtEl>
                                          <p:spTgt spid="52"/>
                                        </p:tgtEl>
                                      </p:cBhvr>
                                    </p:animEffect>
                                  </p:childTnLst>
                                </p:cTn>
                              </p:par>
                            </p:childTnLst>
                          </p:cTn>
                        </p:par>
                        <p:par>
                          <p:cTn fill="hold" id="39" nodeType="afterGroup">
                            <p:stCondLst>
                              <p:cond delay="1750"/>
                            </p:stCondLst>
                            <p:childTnLst>
                              <p:par>
                                <p:cTn fill="hold" id="40" nodeType="afterEffect" presetClass="entr" presetID="10" presetSubtype="0">
                                  <p:stCondLst>
                                    <p:cond delay="0"/>
                                  </p:stCondLst>
                                  <p:childTnLst>
                                    <p:set>
                                      <p:cBhvr>
                                        <p:cTn dur="1" fill="hold" id="41">
                                          <p:stCondLst>
                                            <p:cond delay="0"/>
                                          </p:stCondLst>
                                        </p:cTn>
                                        <p:tgtEl>
                                          <p:spTgt spid="36"/>
                                        </p:tgtEl>
                                        <p:attrNameLst>
                                          <p:attrName>style.visibility</p:attrName>
                                        </p:attrNameLst>
                                      </p:cBhvr>
                                      <p:to>
                                        <p:strVal val="visible"/>
                                      </p:to>
                                    </p:set>
                                    <p:animEffect filter="fade" transition="in">
                                      <p:cBhvr>
                                        <p:cTn dur="500" id="42"/>
                                        <p:tgtEl>
                                          <p:spTgt spid="36"/>
                                        </p:tgtEl>
                                      </p:cBhvr>
                                    </p:animEffect>
                                  </p:childTnLst>
                                </p:cTn>
                              </p:par>
                              <p:par>
                                <p:cTn fill="hold" id="43" nodeType="withEffect" presetClass="path" presetID="64" presetSubtype="0">
                                  <p:stCondLst>
                                    <p:cond delay="0"/>
                                  </p:stCondLst>
                                  <p:childTnLst>
                                    <p:animMotion origin="layout" path="M -0.10139 0.21419 L 4.72222E-06 3.33333E-06" pathEditMode="relative" ptsTypes="AA" rAng="0">
                                      <p:cBhvr>
                                        <p:cTn dur="750" fill="hold" id="44"/>
                                        <p:tgtEl>
                                          <p:spTgt spid="36"/>
                                        </p:tgtEl>
                                        <p:attrNameLst>
                                          <p:attrName>ppt_x</p:attrName>
                                          <p:attrName>ppt_y</p:attrName>
                                        </p:attrNameLst>
                                      </p:cBhvr>
                                      <p:rCtr x="5069" y="-10710"/>
                                    </p:animMotion>
                                  </p:childTnLst>
                                </p:cTn>
                              </p:par>
                              <p:par>
                                <p:cTn fill="hold" id="45" nodeType="withEffect" presetClass="entr" presetID="10" presetSubtype="0">
                                  <p:stCondLst>
                                    <p:cond delay="250"/>
                                  </p:stCondLst>
                                  <p:childTnLst>
                                    <p:set>
                                      <p:cBhvr>
                                        <p:cTn dur="1" fill="hold" id="46">
                                          <p:stCondLst>
                                            <p:cond delay="0"/>
                                          </p:stCondLst>
                                        </p:cTn>
                                        <p:tgtEl>
                                          <p:spTgt spid="16"/>
                                        </p:tgtEl>
                                        <p:attrNameLst>
                                          <p:attrName>style.visibility</p:attrName>
                                        </p:attrNameLst>
                                      </p:cBhvr>
                                      <p:to>
                                        <p:strVal val="visible"/>
                                      </p:to>
                                    </p:set>
                                    <p:animEffect filter="fade" transition="in">
                                      <p:cBhvr>
                                        <p:cTn dur="500" id="47"/>
                                        <p:tgtEl>
                                          <p:spTgt spid="16"/>
                                        </p:tgtEl>
                                      </p:cBhvr>
                                    </p:animEffect>
                                  </p:childTnLst>
                                </p:cTn>
                              </p:par>
                              <p:par>
                                <p:cTn fill="hold" id="48" nodeType="withEffect" presetClass="path" presetID="64" presetSubtype="0">
                                  <p:stCondLst>
                                    <p:cond delay="250"/>
                                  </p:stCondLst>
                                  <p:childTnLst>
                                    <p:animMotion origin="layout" path="M -0.10139 0.21419 L 4.72222E-06 3.33333E-06" pathEditMode="relative" ptsTypes="AA" rAng="0">
                                      <p:cBhvr>
                                        <p:cTn dur="750" fill="hold" id="49"/>
                                        <p:tgtEl>
                                          <p:spTgt spid="16"/>
                                        </p:tgtEl>
                                        <p:attrNameLst>
                                          <p:attrName>ppt_x</p:attrName>
                                          <p:attrName>ppt_y</p:attrName>
                                        </p:attrNameLst>
                                      </p:cBhvr>
                                      <p:rCtr x="5069" y="-10710"/>
                                    </p:animMotion>
                                  </p:childTnLst>
                                </p:cTn>
                              </p:par>
                              <p:par>
                                <p:cTn fill="hold" id="50" nodeType="withEffect" presetClass="entr" presetID="10" presetSubtype="0">
                                  <p:stCondLst>
                                    <p:cond delay="500"/>
                                  </p:stCondLst>
                                  <p:childTnLst>
                                    <p:set>
                                      <p:cBhvr>
                                        <p:cTn dur="1" fill="hold" id="51">
                                          <p:stCondLst>
                                            <p:cond delay="0"/>
                                          </p:stCondLst>
                                        </p:cTn>
                                        <p:tgtEl>
                                          <p:spTgt spid="25"/>
                                        </p:tgtEl>
                                        <p:attrNameLst>
                                          <p:attrName>style.visibility</p:attrName>
                                        </p:attrNameLst>
                                      </p:cBhvr>
                                      <p:to>
                                        <p:strVal val="visible"/>
                                      </p:to>
                                    </p:set>
                                    <p:animEffect filter="fade" transition="in">
                                      <p:cBhvr>
                                        <p:cTn dur="500" id="52"/>
                                        <p:tgtEl>
                                          <p:spTgt spid="25"/>
                                        </p:tgtEl>
                                      </p:cBhvr>
                                    </p:animEffect>
                                  </p:childTnLst>
                                </p:cTn>
                              </p:par>
                              <p:par>
                                <p:cTn fill="hold" id="53" nodeType="withEffect" presetClass="path" presetID="64" presetSubtype="0">
                                  <p:stCondLst>
                                    <p:cond delay="500"/>
                                  </p:stCondLst>
                                  <p:childTnLst>
                                    <p:animMotion origin="layout" path="M -0.10139 0.21419 L 4.72222E-06 3.33333E-06" pathEditMode="relative" ptsTypes="AA" rAng="0">
                                      <p:cBhvr>
                                        <p:cTn dur="750" fill="hold" id="54"/>
                                        <p:tgtEl>
                                          <p:spTgt spid="25"/>
                                        </p:tgtEl>
                                        <p:attrNameLst>
                                          <p:attrName>ppt_x</p:attrName>
                                          <p:attrName>ppt_y</p:attrName>
                                        </p:attrNameLst>
                                      </p:cBhvr>
                                      <p:rCtr x="5069" y="-10710"/>
                                    </p:animMotion>
                                  </p:childTnLst>
                                </p:cTn>
                              </p:par>
                            </p:childTnLst>
                          </p:cTn>
                        </p:par>
                        <p:par>
                          <p:cTn fill="hold" id="55" nodeType="afterGroup">
                            <p:stCondLst>
                              <p:cond delay="3000"/>
                            </p:stCondLst>
                            <p:childTnLst>
                              <p:par>
                                <p:cTn fill="hold" grpId="0" id="56" nodeType="afterEffect" presetClass="entr" presetID="22" presetSubtype="8">
                                  <p:stCondLst>
                                    <p:cond delay="0"/>
                                  </p:stCondLst>
                                  <p:childTnLst>
                                    <p:set>
                                      <p:cBhvr>
                                        <p:cTn dur="1" fill="hold" id="57">
                                          <p:stCondLst>
                                            <p:cond delay="0"/>
                                          </p:stCondLst>
                                        </p:cTn>
                                        <p:tgtEl>
                                          <p:spTgt spid="53"/>
                                        </p:tgtEl>
                                        <p:attrNameLst>
                                          <p:attrName>style.visibility</p:attrName>
                                        </p:attrNameLst>
                                      </p:cBhvr>
                                      <p:to>
                                        <p:strVal val="visible"/>
                                      </p:to>
                                    </p:set>
                                    <p:animEffect filter="wipe(left)" transition="in">
                                      <p:cBhvr>
                                        <p:cTn dur="500" id="58"/>
                                        <p:tgtEl>
                                          <p:spTgt spid="53"/>
                                        </p:tgtEl>
                                      </p:cBhvr>
                                    </p:animEffect>
                                  </p:childTnLst>
                                </p:cTn>
                              </p:par>
                              <p:par>
                                <p:cTn fill="hold" grpId="0" id="59" nodeType="withEffect" presetClass="entr" presetID="22" presetSubtype="8">
                                  <p:stCondLst>
                                    <p:cond delay="0"/>
                                  </p:stCondLst>
                                  <p:childTnLst>
                                    <p:set>
                                      <p:cBhvr>
                                        <p:cTn dur="1" fill="hold" id="60">
                                          <p:stCondLst>
                                            <p:cond delay="0"/>
                                          </p:stCondLst>
                                        </p:cTn>
                                        <p:tgtEl>
                                          <p:spTgt spid="54"/>
                                        </p:tgtEl>
                                        <p:attrNameLst>
                                          <p:attrName>style.visibility</p:attrName>
                                        </p:attrNameLst>
                                      </p:cBhvr>
                                      <p:to>
                                        <p:strVal val="visible"/>
                                      </p:to>
                                    </p:set>
                                    <p:animEffect filter="wipe(left)" transition="in">
                                      <p:cBhvr>
                                        <p:cTn dur="500" id="61"/>
                                        <p:tgtEl>
                                          <p:spTgt spid="54"/>
                                        </p:tgtEl>
                                      </p:cBhvr>
                                    </p:animEffect>
                                  </p:childTnLst>
                                </p:cTn>
                              </p:par>
                              <p:par>
                                <p:cTn fill="hold" grpId="0" id="62" nodeType="withEffect" presetClass="entr" presetID="22" presetSubtype="8">
                                  <p:stCondLst>
                                    <p:cond delay="0"/>
                                  </p:stCondLst>
                                  <p:childTnLst>
                                    <p:set>
                                      <p:cBhvr>
                                        <p:cTn dur="1" fill="hold" id="63">
                                          <p:stCondLst>
                                            <p:cond delay="0"/>
                                          </p:stCondLst>
                                        </p:cTn>
                                        <p:tgtEl>
                                          <p:spTgt spid="55"/>
                                        </p:tgtEl>
                                        <p:attrNameLst>
                                          <p:attrName>style.visibility</p:attrName>
                                        </p:attrNameLst>
                                      </p:cBhvr>
                                      <p:to>
                                        <p:strVal val="visible"/>
                                      </p:to>
                                    </p:set>
                                    <p:animEffect filter="wipe(left)" transition="in">
                                      <p:cBhvr>
                                        <p:cTn dur="500" id="64"/>
                                        <p:tgtEl>
                                          <p:spTgt spid="55"/>
                                        </p:tgtEl>
                                      </p:cBhvr>
                                    </p:animEffect>
                                  </p:childTnLst>
                                </p:cTn>
                              </p:par>
                              <p:par>
                                <p:cTn fill="hold" grpId="0" id="65" nodeType="withEffect" presetClass="entr" presetID="22" presetSubtype="8">
                                  <p:stCondLst>
                                    <p:cond delay="0"/>
                                  </p:stCondLst>
                                  <p:childTnLst>
                                    <p:set>
                                      <p:cBhvr>
                                        <p:cTn dur="1" fill="hold" id="66">
                                          <p:stCondLst>
                                            <p:cond delay="0"/>
                                          </p:stCondLst>
                                        </p:cTn>
                                        <p:tgtEl>
                                          <p:spTgt spid="56"/>
                                        </p:tgtEl>
                                        <p:attrNameLst>
                                          <p:attrName>style.visibility</p:attrName>
                                        </p:attrNameLst>
                                      </p:cBhvr>
                                      <p:to>
                                        <p:strVal val="visible"/>
                                      </p:to>
                                    </p:set>
                                    <p:animEffect filter="wipe(left)" transition="in">
                                      <p:cBhvr>
                                        <p:cTn dur="500" id="67"/>
                                        <p:tgtEl>
                                          <p:spTgt spid="56"/>
                                        </p:tgtEl>
                                      </p:cBhvr>
                                    </p:animEffect>
                                  </p:childTnLst>
                                </p:cTn>
                              </p:par>
                              <p:par>
                                <p:cTn fill="hold" grpId="0" id="68" nodeType="withEffect" presetClass="entr" presetID="22" presetSubtype="8">
                                  <p:stCondLst>
                                    <p:cond delay="0"/>
                                  </p:stCondLst>
                                  <p:childTnLst>
                                    <p:set>
                                      <p:cBhvr>
                                        <p:cTn dur="1" fill="hold" id="69">
                                          <p:stCondLst>
                                            <p:cond delay="0"/>
                                          </p:stCondLst>
                                        </p:cTn>
                                        <p:tgtEl>
                                          <p:spTgt spid="57"/>
                                        </p:tgtEl>
                                        <p:attrNameLst>
                                          <p:attrName>style.visibility</p:attrName>
                                        </p:attrNameLst>
                                      </p:cBhvr>
                                      <p:to>
                                        <p:strVal val="visible"/>
                                      </p:to>
                                    </p:set>
                                    <p:animEffect filter="wipe(left)" transition="in">
                                      <p:cBhvr>
                                        <p:cTn dur="500" id="70"/>
                                        <p:tgtEl>
                                          <p:spTgt spid="57"/>
                                        </p:tgtEl>
                                      </p:cBhvr>
                                    </p:animEffect>
                                  </p:childTnLst>
                                </p:cTn>
                              </p:par>
                              <p:par>
                                <p:cTn fill="hold" grpId="0" id="71" nodeType="withEffect" presetClass="entr" presetID="22" presetSubtype="8">
                                  <p:stCondLst>
                                    <p:cond delay="0"/>
                                  </p:stCondLst>
                                  <p:childTnLst>
                                    <p:set>
                                      <p:cBhvr>
                                        <p:cTn dur="1" fill="hold" id="72">
                                          <p:stCondLst>
                                            <p:cond delay="0"/>
                                          </p:stCondLst>
                                        </p:cTn>
                                        <p:tgtEl>
                                          <p:spTgt spid="58"/>
                                        </p:tgtEl>
                                        <p:attrNameLst>
                                          <p:attrName>style.visibility</p:attrName>
                                        </p:attrNameLst>
                                      </p:cBhvr>
                                      <p:to>
                                        <p:strVal val="visible"/>
                                      </p:to>
                                    </p:set>
                                    <p:animEffect filter="wipe(left)" transition="in">
                                      <p:cBhvr>
                                        <p:cTn dur="500" id="73"/>
                                        <p:tgtEl>
                                          <p:spTgt spid="5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7"/>
      <p:bldP grpId="0" spid="48"/>
      <p:bldP grpId="0" spid="49"/>
      <p:bldP grpId="0" spid="50"/>
      <p:bldP grpId="0" spid="51"/>
      <p:bldP grpId="0" spid="52"/>
      <p:bldP grpId="0" spid="53"/>
      <p:bldP grpId="0" spid="54"/>
      <p:bldP grpId="0" spid="55"/>
      <p:bldP grpId="0" spid="56"/>
      <p:bldP grpId="0" spid="57"/>
      <p:bldP grpId="0" spid="58"/>
    </p:bldLst>
  </p:timing>
</p:sld>
</file>

<file path=ppt/tags/tag1.xml><?xml version="1.0" encoding="utf-8"?>
<p:tagLst xmlns:p="http://schemas.openxmlformats.org/presentationml/2006/main">
  <p:tag name="ISLIDE.DIAGRAM" val="4fa1beeb-2c3c-429c-8c7c-19408bb784df"/>
</p:tagLst>
</file>

<file path=ppt/tags/tag10.xml><?xml version="1.0" encoding="utf-8"?>
<p:tagLst xmlns:p="http://schemas.openxmlformats.org/presentationml/2006/main">
  <p:tag name="PA" val="v4.0.0"/>
</p:tagLst>
</file>

<file path=ppt/tags/tag11.xml><?xml version="1.0" encoding="utf-8"?>
<p:tagLst xmlns:p="http://schemas.openxmlformats.org/presentationml/2006/main">
  <p:tag name="PA" val="v4.0.0"/>
</p:tagLst>
</file>

<file path=ppt/tags/tag12.xml><?xml version="1.0" encoding="utf-8"?>
<p:tagLst xmlns:p="http://schemas.openxmlformats.org/presentationml/2006/main">
  <p:tag name="PA" val="v4.0.0"/>
</p:tagLst>
</file>

<file path=ppt/tags/tag13.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47"/>
</p:tagLst>
</file>

<file path=ppt/tags/tag2.xml><?xml version="1.0" encoding="utf-8"?>
<p:tagLst xmlns:p="http://schemas.openxmlformats.org/presentationml/2006/main">
  <p:tag name="PA" val="v4.0.0"/>
</p:tagLst>
</file>

<file path=ppt/tags/tag3.xml><?xml version="1.0" encoding="utf-8"?>
<p:tagLst xmlns:p="http://schemas.openxmlformats.org/presentationml/2006/main">
  <p:tag name="PA" val="v4.0.0"/>
</p:tagLst>
</file>

<file path=ppt/tags/tag4.xml><?xml version="1.0" encoding="utf-8"?>
<p:tagLst xmlns:p="http://schemas.openxmlformats.org/presentationml/2006/main">
  <p:tag name="PA" val="v4.0.0"/>
</p:tagLst>
</file>

<file path=ppt/tags/tag5.xml><?xml version="1.0" encoding="utf-8"?>
<p:tagLst xmlns:p="http://schemas.openxmlformats.org/presentationml/2006/main">
  <p:tag name="PA" val="v4.0.0"/>
</p:tagLst>
</file>

<file path=ppt/tags/tag6.xml><?xml version="1.0" encoding="utf-8"?>
<p:tagLst xmlns:p="http://schemas.openxmlformats.org/presentationml/2006/main">
  <p:tag name="ISLIDE.DIAGRAM" val="215035"/>
</p:tagLst>
</file>

<file path=ppt/tags/tag7.xml><?xml version="1.0" encoding="utf-8"?>
<p:tagLst xmlns:p="http://schemas.openxmlformats.org/presentationml/2006/main">
  <p:tag name="PA" val="v4.0.0"/>
</p:tagLst>
</file>

<file path=ppt/tags/tag8.xml><?xml version="1.0" encoding="utf-8"?>
<p:tagLst xmlns:p="http://schemas.openxmlformats.org/presentationml/2006/main">
  <p:tag name="PA" val="v4.0.0"/>
</p:tagLst>
</file>

<file path=ppt/tags/tag9.xml><?xml version="1.0" encoding="utf-8"?>
<p:tagLst xmlns:p="http://schemas.openxmlformats.org/presentationml/2006/main">
  <p:tag name="PA" val="v4.0.0"/>
</p:tagLst>
</file>

<file path=ppt/theme/theme1.xml><?xml version="1.0" encoding="utf-8"?>
<a:theme xmlns:r="http://schemas.openxmlformats.org/officeDocument/2006/relationships" xmlns:a="http://schemas.openxmlformats.org/drawingml/2006/main" name="">
  <a:themeElements>
    <a:clrScheme name="自定义 47">
      <a:dk1>
        <a:sysClr val="windowText" lastClr="000000"/>
      </a:dk1>
      <a:lt1>
        <a:sysClr val="window" lastClr="FFFFFF"/>
      </a:lt1>
      <a:dk2>
        <a:srgbClr val="44546A"/>
      </a:dk2>
      <a:lt2>
        <a:srgbClr val="E7E6E6"/>
      </a:lt2>
      <a:accent1>
        <a:srgbClr val="21498E"/>
      </a:accent1>
      <a:accent2>
        <a:srgbClr val="A5A5A5"/>
      </a:accent2>
      <a:accent3>
        <a:srgbClr val="21498E"/>
      </a:accent3>
      <a:accent4>
        <a:srgbClr val="A5A5A5"/>
      </a:accent4>
      <a:accent5>
        <a:srgbClr val="21498E"/>
      </a:accent5>
      <a:accent6>
        <a:srgbClr val="A5A5A5"/>
      </a:accent6>
      <a:hlink>
        <a:srgbClr val="0563C1"/>
      </a:hlink>
      <a:folHlink>
        <a:srgbClr val="954F72"/>
      </a:folHlink>
    </a:clrScheme>
    <a:fontScheme name="Temp">
      <a:majorFont>
        <a:latin typeface="Noto Sans S Chinese Light" panose="020f0302020204030204"/>
        <a:ea typeface="Noto Sans S Chinese Light"/>
        <a:cs typeface="Arial"/>
      </a:majorFont>
      <a:minorFont>
        <a:latin typeface="Noto Sans S Chinese Light" panose="020f0302020204030204"/>
        <a:ea typeface="Noto Sans S Chinese Light"/>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aragraphs>211</Paragraphs>
  <Slides>25</Slides>
  <Notes>25</Notes>
  <TotalTime>0</TotalTime>
  <HiddenSlides>0</HiddenSlides>
  <MMClips>0</MMClips>
  <ScaleCrop>0</ScaleCrop>
  <HeadingPairs>
    <vt:vector baseType="variant" size="6">
      <vt:variant>
        <vt:lpstr>Fonts used</vt:lpstr>
      </vt:variant>
      <vt:variant>
        <vt:i4>21</vt:i4>
      </vt:variant>
      <vt:variant>
        <vt:lpstr>Theme</vt:lpstr>
      </vt:variant>
      <vt:variant>
        <vt:i4>1</vt:i4>
      </vt:variant>
      <vt:variant>
        <vt:lpstr>Slide Titles</vt:lpstr>
      </vt:variant>
      <vt:variant>
        <vt:i4>25</vt:i4>
      </vt:variant>
    </vt:vector>
  </HeadingPairs>
  <TitlesOfParts>
    <vt:vector baseType="lpstr" size="47">
      <vt:lpstr>Arial</vt:lpstr>
      <vt:lpstr>Noto Sans S Chinese Light</vt:lpstr>
      <vt:lpstr>Calibri Light</vt:lpstr>
      <vt:lpstr>Calibri</vt:lpstr>
      <vt:lpstr>等线 Light</vt:lpstr>
      <vt:lpstr>等线</vt:lpstr>
      <vt:lpstr>Noto Sans S Chinese Regular</vt:lpstr>
      <vt:lpstr>Helvetica Light</vt:lpstr>
      <vt:lpstr>宋体</vt:lpstr>
      <vt:lpstr>Open Sans Light</vt:lpstr>
      <vt:lpstr>MS PGothic</vt:lpstr>
      <vt:lpstr>Impact</vt:lpstr>
      <vt:lpstr>微软雅黑</vt:lpstr>
      <vt:lpstr>Noto Sans S Chinese DemiLight</vt:lpstr>
      <vt:lpstr>Gill Sans</vt:lpstr>
      <vt:lpstr>Segoe UI Semilight</vt:lpstr>
      <vt:lpstr>Open Sans</vt:lpstr>
      <vt:lpstr>Roboto Thin</vt:lpstr>
      <vt:lpstr>华文细黑</vt:lpstr>
      <vt:lpstr>Meiryo</vt:lpstr>
      <vt:lpstr>Arial Narrow</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2022-03-20T21:10:38Z</dcterms:created>
  <cp:lastPrinted>2022-03-20T21:10:38Z</cp:lastPrinted>
  <dcterms:modified xsi:type="dcterms:W3CDTF">2022-03-20T13:15:57Z</dcterms:modified>
  <cp:revision>1</cp:revision>
</cp:coreProperties>
</file>