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60" r:id="rId1"/>
    <p:sldMasterId id="2147483674" r:id="rId2"/>
    <p:sldMasterId id="2147483678" r:id="rId3"/>
  </p:sldMasterIdLst>
  <p:notesMasterIdLst>
    <p:notesMasterId r:id="rId4"/>
  </p:notesMasterIdLst>
  <p:sldIdLst>
    <p:sldId id="288" r:id="rId5"/>
    <p:sldId id="289" r:id="rId6"/>
    <p:sldId id="290" r:id="rId7"/>
    <p:sldId id="268" r:id="rId8"/>
    <p:sldId id="287" r:id="rId9"/>
    <p:sldId id="272" r:id="rId10"/>
    <p:sldId id="273" r:id="rId11"/>
    <p:sldId id="299" r:id="rId12"/>
    <p:sldId id="267" r:id="rId13"/>
    <p:sldId id="265" r:id="rId14"/>
    <p:sldId id="264" r:id="rId15"/>
    <p:sldId id="266" r:id="rId16"/>
    <p:sldId id="300" r:id="rId17"/>
    <p:sldId id="276" r:id="rId18"/>
    <p:sldId id="269" r:id="rId19"/>
    <p:sldId id="278" r:id="rId20"/>
    <p:sldId id="271" r:id="rId21"/>
    <p:sldId id="301" r:id="rId22"/>
    <p:sldId id="274" r:id="rId23"/>
    <p:sldId id="275" r:id="rId24"/>
    <p:sldId id="277" r:id="rId25"/>
    <p:sldId id="284" r:id="rId26"/>
    <p:sldId id="302" r:id="rId27"/>
  </p:sldIdLst>
  <p:sldSz cx="12192000" cy="6858000"/>
  <p:notesSz cx="6858000" cy="9144000"/>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02" autoAdjust="0"/>
    <p:restoredTop sz="96314" autoAdjust="0"/>
  </p:normalViewPr>
  <p:slideViewPr>
    <p:cSldViewPr snapToGrid="0" showGuides="1">
      <p:cViewPr varScale="1">
        <p:scale>
          <a:sx n="108" d="100"/>
          <a:sy n="108" d="100"/>
        </p:scale>
        <p:origin x="768" y="114"/>
      </p:cViewPr>
      <p:guideLst>
        <p:guide orient="horz" pos="2160"/>
        <p:guide pos="3840"/>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slideMasters/slideMaster2.xml" Type="http://schemas.openxmlformats.org/officeDocument/2006/relationships/slideMaster"/><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slides/slide21.xml" Type="http://schemas.openxmlformats.org/officeDocument/2006/relationships/slide"/><Relationship Id="rId26" Target="slides/slide22.xml" Type="http://schemas.openxmlformats.org/officeDocument/2006/relationships/slide"/><Relationship Id="rId27" Target="slides/slide23.xml" Type="http://schemas.openxmlformats.org/officeDocument/2006/relationships/slide"/><Relationship Id="rId29" Target="tags/tag11.xml" Type="http://schemas.openxmlformats.org/officeDocument/2006/relationships/tags"/><Relationship Id="rId3" Target="slideMasters/slideMaster3.xml" Type="http://schemas.openxmlformats.org/officeDocument/2006/relationships/slideMaster"/><Relationship Id="rId30" Target="presProps.xml" Type="http://schemas.openxmlformats.org/officeDocument/2006/relationships/presProps"/><Relationship Id="rId31" Target="viewProps.xml" Type="http://schemas.openxmlformats.org/officeDocument/2006/relationships/viewProps"/><Relationship Id="rId32" Target="theme/theme1.xml" Type="http://schemas.openxmlformats.org/officeDocument/2006/relationships/theme"/><Relationship Id="rId33" Target="tableStyles.xml" Type="http://schemas.openxmlformats.org/officeDocument/2006/relationships/tableStyles"/><Relationship Id="rId4" Target="notesMasters/notesMaster1.xml" Type="http://schemas.openxmlformats.org/officeDocument/2006/relationships/notes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4.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7ADE1F-5C87-4DD6-B7D0-E08CB67DA46A}" type="datetimeFigureOut">
              <a:rPr lang="zh-CN" altLang="en-US" smtClean="0"/>
              <a:t>2022/1/20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8BE24B-C0D6-48F6-A185-C6009248554D}" type="slidenum">
              <a:rPr lang="zh-CN" altLang="en-US" smtClean="0"/>
              <a:t>‹#›</a:t>
            </a:fld>
            <a:endParaRPr lang="zh-CN" altLang="en-US"/>
          </a:p>
        </p:txBody>
      </p:sp>
    </p:spTree>
    <p:extLst>
      <p:ext uri="{BB962C8B-B14F-4D97-AF65-F5344CB8AC3E}">
        <p14:creationId val="5637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8441364"/>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59798829"/>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showMasterPhAnim="0">
  <p:cSld>
    <p:spTree>
      <p:nvGrpSpPr>
        <p:cNvPr id="1" name="Shape 165"/>
        <p:cNvGrpSpPr/>
        <p:nvPr/>
      </p:nvGrpSpPr>
      <p:grpSpPr>
        <a:xfrm>
          <a:off x="0" y="0"/>
          <a:ext cx="0" cy="0"/>
        </a:xfrm>
      </p:grpSpPr>
    </p:spTree>
    <p:extLst>
      <p:ext uri="{BB962C8B-B14F-4D97-AF65-F5344CB8AC3E}">
        <p14:creationId val="2966736702"/>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showMasterPhAnim="0">
  <p:cSld>
    <p:spTree>
      <p:nvGrpSpPr>
        <p:cNvPr id="1" name="Shape 1062"/>
        <p:cNvGrpSpPr/>
        <p:nvPr/>
      </p:nvGrpSpPr>
      <p:grpSpPr>
        <a:xfrm>
          <a:off x="0" y="0"/>
          <a:ext cx="0" cy="0"/>
        </a:xfrm>
      </p:grpSpPr>
    </p:spTree>
    <p:extLst>
      <p:ext uri="{BB962C8B-B14F-4D97-AF65-F5344CB8AC3E}">
        <p14:creationId val="141855071"/>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40114323"/>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smtClean="0"/>
              <a:t>模板来自于 优品</a:t>
            </a:r>
            <a:r>
              <a:rPr lang="en-US" altLang="zh-CN" smtClean="0"/>
              <a:t>PPT</a:t>
            </a:r>
            <a:r>
              <a:rPr lang="zh-CN" altLang="en-US" smtClean="0"/>
              <a:t> </a:t>
            </a:r>
            <a:r>
              <a:rPr lang="en-US" altLang="zh-CN" smtClean="0"/>
              <a:t>https://www.ypppt.com/</a:t>
            </a:r>
            <a:endParaRPr lang="zh-CN" altLang="en-US"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24</a:t>
            </a:fld>
            <a:endParaRPr lang="zh-CN" altLang="en-US" smtClean="0">
              <a:solidFill>
                <a:prstClr val="black"/>
              </a:solidFill>
              <a:latin typeface="Calibri" pitchFamily="34" charset="0"/>
              <a:ea typeface="宋体" pitchFamily="2" charset="-122"/>
            </a:endParaRPr>
          </a:p>
        </p:txBody>
      </p:sp>
    </p:spTree>
    <p:extLst>
      <p:ext uri="{BB962C8B-B14F-4D97-AF65-F5344CB8AC3E}">
        <p14:creationId xmlns:p14="http://schemas.microsoft.com/office/powerpoint/2010/main" val="2432237309"/>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24102146"/>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04554680"/>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showMasterPhAnim="0">
  <p:cSld>
    <p:spTree>
      <p:nvGrpSpPr>
        <p:cNvPr id="1" name="Shape 1164"/>
        <p:cNvGrpSpPr/>
        <p:nvPr/>
      </p:nvGrpSpPr>
      <p:grpSpPr>
        <a:xfrm>
          <a:off x="0" y="0"/>
          <a:ext cx="0" cy="0"/>
        </a:xfrm>
      </p:grpSpPr>
    </p:spTree>
    <p:extLst>
      <p:ext uri="{BB962C8B-B14F-4D97-AF65-F5344CB8AC3E}">
        <p14:creationId val="3039825842"/>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49477868"/>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01440744"/>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30322675"/>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showMasterPhAnim="0">
  <p:cSld>
    <p:spTree>
      <p:nvGrpSpPr>
        <p:cNvPr id="1" name="Shape 98"/>
        <p:cNvGrpSpPr/>
        <p:nvPr/>
      </p:nvGrpSpPr>
      <p:grpSpPr>
        <a:xfrm>
          <a:off x="0" y="0"/>
          <a:ext cx="0" cy="0"/>
        </a:xfrm>
      </p:grpSpPr>
    </p:spTree>
    <p:extLst>
      <p:ext uri="{BB962C8B-B14F-4D97-AF65-F5344CB8AC3E}">
        <p14:creationId val="3875961482"/>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showMasterPhAnim="0">
  <p:cSld>
    <p:spTree>
      <p:nvGrpSpPr>
        <p:cNvPr id="1" name="Shape 742"/>
        <p:cNvGrpSpPr/>
        <p:nvPr/>
      </p:nvGrpSpPr>
      <p:grpSpPr>
        <a:xfrm>
          <a:off x="0" y="0"/>
          <a:ext cx="0" cy="0"/>
        </a:xfrm>
      </p:grpSpPr>
    </p:spTree>
    <p:extLst>
      <p:ext uri="{BB962C8B-B14F-4D97-AF65-F5344CB8AC3E}">
        <p14:creationId val="2761015925"/>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http://www.1ppt.com/moban/" TargetMode="External" Type="http://schemas.openxmlformats.org/officeDocument/2006/relationships/hyperlink"/><Relationship Id="rId2"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matchingName="Risk Management Infographics" type="title">
  <p:cSld name="Risk Management Infographics">
    <p:spTree>
      <p:nvGrpSpPr>
        <p:cNvPr id="1" name="Shape 8"/>
        <p:cNvGrpSpPr/>
        <p:nvPr/>
      </p:nvGrpSpPr>
      <p:grpSpPr>
        <a:xfrm>
          <a:off x="0" y="0"/>
          <a:ext cx="0" cy="0"/>
        </a:xfrm>
      </p:grpSpPr>
      <p:sp>
        <p:nvSpPr>
          <p:cNvPr id="9" name="Google Shape;9;p2"/>
          <p:cNvSpPr txBox="1">
            <a:spLocks noGrp="1"/>
          </p:cNvSpPr>
          <p:nvPr>
            <p:ph type="ctrTitle"/>
          </p:nvPr>
        </p:nvSpPr>
        <p:spPr>
          <a:xfrm>
            <a:off x="3902600" y="1909671"/>
            <a:ext cx="4386800" cy="2364000"/>
          </a:xfrm>
          <a:prstGeom prst="rect">
            <a:avLst/>
          </a:prstGeom>
        </p:spPr>
        <p:txBody>
          <a:bodyPr spcFirstLastPara="1" wrap="square" lIns="91425" tIns="91425" rIns="91425" bIns="91425" anchor="ctr" anchorCtr="0">
            <a:noAutofit/>
          </a:bodyPr>
          <a:lstStyle>
            <a:lvl1pPr lvl="0" algn="ctr">
              <a:spcBef>
                <a:spcPct val="0"/>
              </a:spcBef>
              <a:spcAft>
                <a:spcPct val="0"/>
              </a:spcAft>
              <a:buSzPts val="5200"/>
              <a:buNone/>
              <a:defRPr sz="5867">
                <a:solidFill>
                  <a:schemeClr val="dk1"/>
                </a:solidFill>
              </a:defRPr>
            </a:lvl1pPr>
            <a:lvl2pPr lvl="1" algn="ctr">
              <a:spcBef>
                <a:spcPct val="0"/>
              </a:spcBef>
              <a:spcAft>
                <a:spcPct val="0"/>
              </a:spcAft>
              <a:buSzPts val="5200"/>
              <a:buNone/>
              <a:defRPr sz="6933"/>
            </a:lvl2pPr>
            <a:lvl3pPr lvl="2" algn="ctr">
              <a:spcBef>
                <a:spcPct val="0"/>
              </a:spcBef>
              <a:spcAft>
                <a:spcPct val="0"/>
              </a:spcAft>
              <a:buSzPts val="5200"/>
              <a:buNone/>
              <a:defRPr sz="6933"/>
            </a:lvl3pPr>
            <a:lvl4pPr lvl="3" algn="ctr">
              <a:spcBef>
                <a:spcPct val="0"/>
              </a:spcBef>
              <a:spcAft>
                <a:spcPct val="0"/>
              </a:spcAft>
              <a:buSzPts val="5200"/>
              <a:buNone/>
              <a:defRPr sz="6933"/>
            </a:lvl4pPr>
            <a:lvl5pPr lvl="4" algn="ctr">
              <a:spcBef>
                <a:spcPct val="0"/>
              </a:spcBef>
              <a:spcAft>
                <a:spcPct val="0"/>
              </a:spcAft>
              <a:buSzPts val="5200"/>
              <a:buNone/>
              <a:defRPr sz="6933"/>
            </a:lvl5pPr>
            <a:lvl6pPr lvl="5" algn="ctr">
              <a:spcBef>
                <a:spcPct val="0"/>
              </a:spcBef>
              <a:spcAft>
                <a:spcPct val="0"/>
              </a:spcAft>
              <a:buSzPts val="5200"/>
              <a:buNone/>
              <a:defRPr sz="6933"/>
            </a:lvl6pPr>
            <a:lvl7pPr lvl="6" algn="ctr">
              <a:spcBef>
                <a:spcPct val="0"/>
              </a:spcBef>
              <a:spcAft>
                <a:spcPct val="0"/>
              </a:spcAft>
              <a:buSzPts val="5200"/>
              <a:buNone/>
              <a:defRPr sz="6933"/>
            </a:lvl7pPr>
            <a:lvl8pPr lvl="7" algn="ctr">
              <a:spcBef>
                <a:spcPct val="0"/>
              </a:spcBef>
              <a:spcAft>
                <a:spcPct val="0"/>
              </a:spcAft>
              <a:buSzPts val="5200"/>
              <a:buNone/>
              <a:defRPr sz="6933"/>
            </a:lvl8pPr>
            <a:lvl9pPr lvl="8" algn="ctr">
              <a:spcBef>
                <a:spcPct val="0"/>
              </a:spcBef>
              <a:spcAft>
                <a:spcPct val="0"/>
              </a:spcAft>
              <a:buSzPts val="5200"/>
              <a:buNone/>
              <a:defRPr sz="6933"/>
            </a:lvl9pPr>
          </a:lstStyle>
          <a:p>
            <a:endParaRPr/>
          </a:p>
        </p:txBody>
      </p:sp>
      <p:sp>
        <p:nvSpPr>
          <p:cNvPr id="10" name="Google Shape;10;p2"/>
          <p:cNvSpPr txBox="1">
            <a:spLocks noGrp="1"/>
          </p:cNvSpPr>
          <p:nvPr>
            <p:ph type="subTitle" idx="1"/>
          </p:nvPr>
        </p:nvSpPr>
        <p:spPr>
          <a:xfrm>
            <a:off x="4447200" y="4257929"/>
            <a:ext cx="3297600" cy="690400"/>
          </a:xfrm>
          <a:prstGeom prst="rect">
            <a:avLst/>
          </a:prstGeom>
        </p:spPr>
        <p:txBody>
          <a:bodyPr spcFirstLastPara="1" wrap="square" lIns="91425" tIns="91425" rIns="91425" bIns="91425" anchor="t" anchorCtr="0">
            <a:noAutofit/>
          </a:bodyPr>
          <a:lstStyle>
            <a:lvl1pPr lvl="0" algn="ctr">
              <a:lnSpc>
                <a:spcPct val="100000"/>
              </a:lnSpc>
              <a:spcBef>
                <a:spcPct val="0"/>
              </a:spcBef>
              <a:spcAft>
                <a:spcPct val="0"/>
              </a:spcAft>
              <a:buSzPts val="2800"/>
              <a:buNone/>
              <a:defRPr sz="2133"/>
            </a:lvl1pPr>
            <a:lvl2pPr lvl="1" algn="ctr">
              <a:lnSpc>
                <a:spcPct val="100000"/>
              </a:lnSpc>
              <a:spcBef>
                <a:spcPct val="0"/>
              </a:spcBef>
              <a:spcAft>
                <a:spcPct val="0"/>
              </a:spcAft>
              <a:buSzPts val="2800"/>
              <a:buNone/>
              <a:defRPr sz="3733"/>
            </a:lvl2pPr>
            <a:lvl3pPr lvl="2" algn="ctr">
              <a:lnSpc>
                <a:spcPct val="100000"/>
              </a:lnSpc>
              <a:spcBef>
                <a:spcPct val="0"/>
              </a:spcBef>
              <a:spcAft>
                <a:spcPct val="0"/>
              </a:spcAft>
              <a:buSzPts val="2800"/>
              <a:buNone/>
              <a:defRPr sz="3733"/>
            </a:lvl3pPr>
            <a:lvl4pPr lvl="3" algn="ctr">
              <a:lnSpc>
                <a:spcPct val="100000"/>
              </a:lnSpc>
              <a:spcBef>
                <a:spcPct val="0"/>
              </a:spcBef>
              <a:spcAft>
                <a:spcPct val="0"/>
              </a:spcAft>
              <a:buSzPts val="2800"/>
              <a:buNone/>
              <a:defRPr sz="3733"/>
            </a:lvl4pPr>
            <a:lvl5pPr lvl="4" algn="ctr">
              <a:lnSpc>
                <a:spcPct val="100000"/>
              </a:lnSpc>
              <a:spcBef>
                <a:spcPct val="0"/>
              </a:spcBef>
              <a:spcAft>
                <a:spcPct val="0"/>
              </a:spcAft>
              <a:buSzPts val="2800"/>
              <a:buNone/>
              <a:defRPr sz="3733"/>
            </a:lvl5pPr>
            <a:lvl6pPr lvl="5" algn="ctr">
              <a:lnSpc>
                <a:spcPct val="100000"/>
              </a:lnSpc>
              <a:spcBef>
                <a:spcPct val="0"/>
              </a:spcBef>
              <a:spcAft>
                <a:spcPct val="0"/>
              </a:spcAft>
              <a:buSzPts val="2800"/>
              <a:buNone/>
              <a:defRPr sz="3733"/>
            </a:lvl6pPr>
            <a:lvl7pPr lvl="6" algn="ctr">
              <a:lnSpc>
                <a:spcPct val="100000"/>
              </a:lnSpc>
              <a:spcBef>
                <a:spcPct val="0"/>
              </a:spcBef>
              <a:spcAft>
                <a:spcPct val="0"/>
              </a:spcAft>
              <a:buSzPts val="2800"/>
              <a:buNone/>
              <a:defRPr sz="3733"/>
            </a:lvl7pPr>
            <a:lvl8pPr lvl="7" algn="ctr">
              <a:lnSpc>
                <a:spcPct val="100000"/>
              </a:lnSpc>
              <a:spcBef>
                <a:spcPct val="0"/>
              </a:spcBef>
              <a:spcAft>
                <a:spcPct val="0"/>
              </a:spcAft>
              <a:buSzPts val="2800"/>
              <a:buNone/>
              <a:defRPr sz="3733"/>
            </a:lvl8pPr>
            <a:lvl9pPr lvl="8" algn="ctr">
              <a:lnSpc>
                <a:spcPct val="100000"/>
              </a:lnSpc>
              <a:spcBef>
                <a:spcPct val="0"/>
              </a:spcBef>
              <a:spcAft>
                <a:spcPct val="0"/>
              </a:spcAft>
              <a:buSzPts val="2800"/>
              <a:buNone/>
              <a:defRPr sz="3733"/>
            </a:lvl9pPr>
          </a:lstStyle>
          <a:p>
            <a:endParaRPr/>
          </a:p>
        </p:txBody>
      </p:sp>
    </p:spTree>
    <p:extLst>
      <p:ext uri="{BB962C8B-B14F-4D97-AF65-F5344CB8AC3E}">
        <p14:creationId val="3196996047"/>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matchingName="Caption">
  <p:cSld name="Caption">
    <p:spTree>
      <p:nvGrpSpPr>
        <p:cNvPr id="1" name="Shape 38"/>
        <p:cNvGrpSpPr/>
        <p:nvPr/>
      </p:nvGrpSpPr>
      <p:grpSpPr>
        <a:xfrm>
          <a:off x="0" y="0"/>
          <a:ext cx="0" cy="0"/>
        </a:xfrm>
      </p:grpSpPr>
      <p:sp>
        <p:nvSpPr>
          <p:cNvPr id="39" name="Google Shape;39;p10"/>
          <p:cNvSpPr txBox="1">
            <a:spLocks noGrp="1"/>
          </p:cNvSpPr>
          <p:nvPr>
            <p:ph type="body" idx="1"/>
          </p:nvPr>
        </p:nvSpPr>
        <p:spPr>
          <a:xfrm>
            <a:off x="415600" y="5640767"/>
            <a:ext cx="7998400" cy="806800"/>
          </a:xfrm>
          <a:prstGeom prst="rect">
            <a:avLst/>
          </a:prstGeom>
        </p:spPr>
        <p:txBody>
          <a:bodyPr spcFirstLastPara="1" wrap="square" lIns="91425" tIns="91425" rIns="91425" bIns="91425" anchor="ctr" anchorCtr="0">
            <a:noAutofit/>
          </a:bodyPr>
          <a:lstStyle>
            <a:lvl1pPr marL="609585" lvl="0" indent="-304792">
              <a:lnSpc>
                <a:spcPct val="100000"/>
              </a:lnSpc>
              <a:spcBef>
                <a:spcPct val="0"/>
              </a:spcBef>
              <a:spcAft>
                <a:spcPct val="0"/>
              </a:spcAft>
              <a:buSzPts val="1800"/>
              <a:buNone/>
              <a:defRPr/>
            </a:lvl1pPr>
          </a:lstStyle>
          <a:p>
            <a:endParaRPr/>
          </a:p>
        </p:txBody>
      </p:sp>
      <p:sp>
        <p:nvSpPr>
          <p:cNvPr id="40" name="Google Shape;40;p10"/>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t>‹#›</a:t>
            </a:fld>
            <a:endParaRPr lang="en"/>
          </a:p>
        </p:txBody>
      </p:sp>
    </p:spTree>
    <p:extLst>
      <p:ext uri="{BB962C8B-B14F-4D97-AF65-F5344CB8AC3E}">
        <p14:creationId val="3813931817"/>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matchingName="Big number">
  <p:cSld name="Big number">
    <p:spTree>
      <p:nvGrpSpPr>
        <p:cNvPr id="1" name="Shape 41"/>
        <p:cNvGrpSpPr/>
        <p:nvPr/>
      </p:nvGrpSpPr>
      <p:grpSpPr>
        <a:xfrm>
          <a:off x="0" y="0"/>
          <a:ext cx="0" cy="0"/>
        </a:xfrm>
      </p:grpSpPr>
      <p:sp>
        <p:nvSpPr>
          <p:cNvPr id="42" name="Google Shape;42;p11"/>
          <p:cNvSpPr txBox="1">
            <a:spLocks noGrp="1"/>
          </p:cNvSpPr>
          <p:nvPr>
            <p:ph type="title" hasCustomPrompt="1"/>
          </p:nvPr>
        </p:nvSpPr>
        <p:spPr>
          <a:xfrm>
            <a:off x="415600" y="1474833"/>
            <a:ext cx="11360800" cy="2618000"/>
          </a:xfrm>
          <a:prstGeom prst="rect">
            <a:avLst/>
          </a:prstGeom>
        </p:spPr>
        <p:txBody>
          <a:bodyPr spcFirstLastPara="1" wrap="square" lIns="91425" tIns="91425" rIns="91425" bIns="91425" anchor="b" anchorCtr="0">
            <a:noAutofit/>
          </a:bodyPr>
          <a:lstStyle>
            <a:lvl1pPr lvl="0" algn="ctr">
              <a:spcBef>
                <a:spcPct val="0"/>
              </a:spcBef>
              <a:spcAft>
                <a:spcPct val="0"/>
              </a:spcAft>
              <a:buSzPts val="12000"/>
              <a:buNone/>
              <a:defRPr sz="16000"/>
            </a:lvl1pPr>
            <a:lvl2pPr lvl="1" algn="ctr">
              <a:spcBef>
                <a:spcPct val="0"/>
              </a:spcBef>
              <a:spcAft>
                <a:spcPct val="0"/>
              </a:spcAft>
              <a:buSzPts val="12000"/>
              <a:buNone/>
              <a:defRPr sz="16000"/>
            </a:lvl2pPr>
            <a:lvl3pPr lvl="2" algn="ctr">
              <a:spcBef>
                <a:spcPct val="0"/>
              </a:spcBef>
              <a:spcAft>
                <a:spcPct val="0"/>
              </a:spcAft>
              <a:buSzPts val="12000"/>
              <a:buNone/>
              <a:defRPr sz="16000"/>
            </a:lvl3pPr>
            <a:lvl4pPr lvl="3" algn="ctr">
              <a:spcBef>
                <a:spcPct val="0"/>
              </a:spcBef>
              <a:spcAft>
                <a:spcPct val="0"/>
              </a:spcAft>
              <a:buSzPts val="12000"/>
              <a:buNone/>
              <a:defRPr sz="16000"/>
            </a:lvl4pPr>
            <a:lvl5pPr lvl="4" algn="ctr">
              <a:spcBef>
                <a:spcPct val="0"/>
              </a:spcBef>
              <a:spcAft>
                <a:spcPct val="0"/>
              </a:spcAft>
              <a:buSzPts val="12000"/>
              <a:buNone/>
              <a:defRPr sz="16000"/>
            </a:lvl5pPr>
            <a:lvl6pPr lvl="5" algn="ctr">
              <a:spcBef>
                <a:spcPct val="0"/>
              </a:spcBef>
              <a:spcAft>
                <a:spcPct val="0"/>
              </a:spcAft>
              <a:buSzPts val="12000"/>
              <a:buNone/>
              <a:defRPr sz="16000"/>
            </a:lvl6pPr>
            <a:lvl7pPr lvl="6" algn="ctr">
              <a:spcBef>
                <a:spcPct val="0"/>
              </a:spcBef>
              <a:spcAft>
                <a:spcPct val="0"/>
              </a:spcAft>
              <a:buSzPts val="12000"/>
              <a:buNone/>
              <a:defRPr sz="16000"/>
            </a:lvl7pPr>
            <a:lvl8pPr lvl="7" algn="ctr">
              <a:spcBef>
                <a:spcPct val="0"/>
              </a:spcBef>
              <a:spcAft>
                <a:spcPct val="0"/>
              </a:spcAft>
              <a:buSzPts val="12000"/>
              <a:buNone/>
              <a:defRPr sz="16000"/>
            </a:lvl8pPr>
            <a:lvl9pPr lvl="8" algn="ctr">
              <a:spcBef>
                <a:spcPct val="0"/>
              </a:spcBef>
              <a:spcAft>
                <a:spcPct val="0"/>
              </a:spcAft>
              <a:buSzPts val="12000"/>
              <a:buNone/>
              <a:defRPr sz="16000"/>
            </a:lvl9pPr>
          </a:lstStyle>
          <a:p>
            <a:r>
              <a:t>xx%</a:t>
            </a:r>
          </a:p>
        </p:txBody>
      </p:sp>
      <p:sp>
        <p:nvSpPr>
          <p:cNvPr id="43" name="Google Shape;43;p11"/>
          <p:cNvSpPr txBox="1">
            <a:spLocks noGrp="1"/>
          </p:cNvSpPr>
          <p:nvPr>
            <p:ph type="body" idx="1"/>
          </p:nvPr>
        </p:nvSpPr>
        <p:spPr>
          <a:xfrm>
            <a:off x="415600" y="4202967"/>
            <a:ext cx="11360800" cy="1734400"/>
          </a:xfrm>
          <a:prstGeom prst="rect">
            <a:avLst/>
          </a:prstGeom>
        </p:spPr>
        <p:txBody>
          <a:bodyPr spcFirstLastPara="1" wrap="square" lIns="91425" tIns="91425" rIns="91425" bIns="91425" anchor="t" anchorCtr="0">
            <a:noAutofit/>
          </a:bodyPr>
          <a:lstStyle>
            <a:lvl1pPr marL="609585" lvl="0" indent="-457189" algn="ctr">
              <a:spcBef>
                <a:spcPct val="0"/>
              </a:spcBef>
              <a:spcAft>
                <a:spcPct val="0"/>
              </a:spcAft>
              <a:buSzPts val="1800"/>
              <a:buChar char="●"/>
              <a:defRPr/>
            </a:lvl1pPr>
            <a:lvl2pPr marL="1219170" lvl="1" indent="-423323" algn="ctr">
              <a:spcBef>
                <a:spcPts val="2133"/>
              </a:spcBef>
              <a:spcAft>
                <a:spcPct val="0"/>
              </a:spcAft>
              <a:buSzPts val="1400"/>
              <a:buChar char="○"/>
              <a:defRPr/>
            </a:lvl2pPr>
            <a:lvl3pPr marL="1828754" lvl="2" indent="-423323" algn="ctr">
              <a:spcBef>
                <a:spcPts val="2133"/>
              </a:spcBef>
              <a:spcAft>
                <a:spcPct val="0"/>
              </a:spcAft>
              <a:buSzPts val="1400"/>
              <a:buChar char="■"/>
              <a:defRPr/>
            </a:lvl3pPr>
            <a:lvl4pPr marL="2438339" lvl="3" indent="-423323" algn="ctr">
              <a:spcBef>
                <a:spcPts val="2133"/>
              </a:spcBef>
              <a:spcAft>
                <a:spcPct val="0"/>
              </a:spcAft>
              <a:buSzPts val="1400"/>
              <a:buChar char="●"/>
              <a:defRPr/>
            </a:lvl4pPr>
            <a:lvl5pPr marL="3047924" lvl="4" indent="-423323" algn="ctr">
              <a:spcBef>
                <a:spcPts val="2133"/>
              </a:spcBef>
              <a:spcAft>
                <a:spcPct val="0"/>
              </a:spcAft>
              <a:buSzPts val="1400"/>
              <a:buChar char="○"/>
              <a:defRPr/>
            </a:lvl5pPr>
            <a:lvl6pPr marL="3657509" lvl="5" indent="-423323" algn="ctr">
              <a:spcBef>
                <a:spcPts val="2133"/>
              </a:spcBef>
              <a:spcAft>
                <a:spcPct val="0"/>
              </a:spcAft>
              <a:buSzPts val="1400"/>
              <a:buChar char="■"/>
              <a:defRPr/>
            </a:lvl6pPr>
            <a:lvl7pPr marL="4267093" lvl="6" indent="-423323" algn="ctr">
              <a:spcBef>
                <a:spcPts val="2133"/>
              </a:spcBef>
              <a:spcAft>
                <a:spcPct val="0"/>
              </a:spcAft>
              <a:buSzPts val="1400"/>
              <a:buChar char="●"/>
              <a:defRPr/>
            </a:lvl7pPr>
            <a:lvl8pPr marL="4876678" lvl="7" indent="-423323" algn="ctr">
              <a:spcBef>
                <a:spcPts val="2133"/>
              </a:spcBef>
              <a:spcAft>
                <a:spcPct val="0"/>
              </a:spcAft>
              <a:buSzPts val="1400"/>
              <a:buChar char="○"/>
              <a:defRPr/>
            </a:lvl8pPr>
            <a:lvl9pPr marL="5486263" lvl="8" indent="-423323" algn="ctr">
              <a:spcBef>
                <a:spcPts val="2133"/>
              </a:spcBef>
              <a:spcAft>
                <a:spcPts val="2133"/>
              </a:spcAft>
              <a:buSzPts val="1400"/>
              <a:buChar char="■"/>
              <a:defRPr/>
            </a:lvl9pPr>
          </a:lstStyle>
          <a:p>
            <a:endParaRPr/>
          </a:p>
        </p:txBody>
      </p:sp>
      <p:sp>
        <p:nvSpPr>
          <p:cNvPr id="44" name="Google Shape;44;p11"/>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t>‹#›</a:t>
            </a:fld>
            <a:endParaRPr lang="en"/>
          </a:p>
        </p:txBody>
      </p:sp>
    </p:spTree>
    <p:extLst>
      <p:ext uri="{BB962C8B-B14F-4D97-AF65-F5344CB8AC3E}">
        <p14:creationId val="721227020"/>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matchingName="Blank" type="blank">
  <p:cSld name="Blank">
    <p:spTree>
      <p:nvGrpSpPr>
        <p:cNvPr id="1" name="Shape 45"/>
        <p:cNvGrpSpPr/>
        <p:nvPr/>
      </p:nvGrpSpPr>
      <p:grpSpPr>
        <a:xfrm>
          <a:off x="0" y="0"/>
          <a:ext cx="0" cy="0"/>
        </a:xfrm>
      </p:grpSpPr>
      <p:sp>
        <p:nvSpPr>
          <p:cNvPr id="46" name="Google Shape;46;p12"/>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t>‹#›</a:t>
            </a:fld>
            <a:endParaRPr lang="en"/>
          </a:p>
        </p:txBody>
      </p:sp>
    </p:spTree>
    <p:extLst>
      <p:ext uri="{BB962C8B-B14F-4D97-AF65-F5344CB8AC3E}">
        <p14:creationId val="3597792240"/>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cSld name="标题幻灯片">
    <p:spTree>
      <p:nvGrpSpPr>
        <p:cNvPr id="1" name=""/>
        <p:cNvGrpSpPr/>
        <p:nvPr/>
      </p:nvGrpSpPr>
      <p:grpSpPr>
        <a:xfrm>
          <a:off x="0" y="0"/>
          <a:ext cx="0" cy="0"/>
        </a:xfrm>
      </p:grpSpPr>
    </p:spTree>
    <p:extLst>
      <p:ext uri="{BB962C8B-B14F-4D97-AF65-F5344CB8AC3E}">
        <p14:creationId val="548085821"/>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t>2022/1/20</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t>‹#›</a:t>
            </a:fld>
            <a:endParaRPr lang="zh-CN" altLang="en-US">
              <a:solidFill>
                <a:prstClr val="black"/>
              </a:solidFill>
            </a:endParaRPr>
          </a:p>
        </p:txBody>
      </p:sp>
    </p:spTree>
    <p:extLst>
      <p:ext uri="{BB962C8B-B14F-4D97-AF65-F5344CB8AC3E}">
        <p14:creationId val="3899702810"/>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t>2022/1/20</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t>‹#›</a:t>
            </a:fld>
            <a:endParaRPr lang="zh-CN" altLang="en-US">
              <a:solidFill>
                <a:prstClr val="black"/>
              </a:solidFill>
            </a:endParaRPr>
          </a:p>
        </p:txBody>
      </p:sp>
    </p:spTree>
    <p:extLst>
      <p:ext uri="{BB962C8B-B14F-4D97-AF65-F5344CB8AC3E}">
        <p14:creationId val="3725825399"/>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Tree>
    <p:extLst>
      <p:ext uri="{BB962C8B-B14F-4D97-AF65-F5344CB8AC3E}">
        <p14:creationId val="3618516279"/>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2022/1/20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97505871"/>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2022/1/20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40974171"/>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2022/1/20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21504697"/>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matchingName="Section header" type="secHead">
  <p:cSld name="Section header">
    <p:spTree>
      <p:nvGrpSpPr>
        <p:cNvPr id="1" name="Shape 11"/>
        <p:cNvGrpSpPr/>
        <p:nvPr/>
      </p:nvGrpSpPr>
      <p:grpSpPr>
        <a:xfrm>
          <a:off x="0" y="0"/>
          <a:ext cx="0" cy="0"/>
        </a:xfrm>
      </p:grpSpPr>
      <p:sp>
        <p:nvSpPr>
          <p:cNvPr id="12" name="Google Shape;12;p3"/>
          <p:cNvSpPr txBox="1">
            <a:spLocks noGrp="1"/>
          </p:cNvSpPr>
          <p:nvPr>
            <p:ph type="title"/>
          </p:nvPr>
        </p:nvSpPr>
        <p:spPr>
          <a:xfrm>
            <a:off x="415600" y="2867800"/>
            <a:ext cx="11360800" cy="1122400"/>
          </a:xfrm>
          <a:prstGeom prst="rect">
            <a:avLst/>
          </a:prstGeom>
        </p:spPr>
        <p:txBody>
          <a:bodyPr spcFirstLastPara="1" wrap="square" lIns="91425" tIns="91425" rIns="91425" bIns="91425" anchor="ctr" anchorCtr="0">
            <a:noAutofit/>
          </a:bodyPr>
          <a:lstStyle>
            <a:lvl1pPr lvl="0" algn="ctr">
              <a:spcBef>
                <a:spcPct val="0"/>
              </a:spcBef>
              <a:spcAft>
                <a:spcPct val="0"/>
              </a:spcAft>
              <a:buSzPts val="3600"/>
              <a:buNone/>
              <a:defRPr sz="4800"/>
            </a:lvl1pPr>
            <a:lvl2pPr lvl="1" algn="ctr">
              <a:spcBef>
                <a:spcPct val="0"/>
              </a:spcBef>
              <a:spcAft>
                <a:spcPct val="0"/>
              </a:spcAft>
              <a:buSzPts val="3600"/>
              <a:buNone/>
              <a:defRPr sz="4800"/>
            </a:lvl2pPr>
            <a:lvl3pPr lvl="2" algn="ctr">
              <a:spcBef>
                <a:spcPct val="0"/>
              </a:spcBef>
              <a:spcAft>
                <a:spcPct val="0"/>
              </a:spcAft>
              <a:buSzPts val="3600"/>
              <a:buNone/>
              <a:defRPr sz="4800"/>
            </a:lvl3pPr>
            <a:lvl4pPr lvl="3" algn="ctr">
              <a:spcBef>
                <a:spcPct val="0"/>
              </a:spcBef>
              <a:spcAft>
                <a:spcPct val="0"/>
              </a:spcAft>
              <a:buSzPts val="3600"/>
              <a:buNone/>
              <a:defRPr sz="4800"/>
            </a:lvl4pPr>
            <a:lvl5pPr lvl="4" algn="ctr">
              <a:spcBef>
                <a:spcPct val="0"/>
              </a:spcBef>
              <a:spcAft>
                <a:spcPct val="0"/>
              </a:spcAft>
              <a:buSzPts val="3600"/>
              <a:buNone/>
              <a:defRPr sz="4800"/>
            </a:lvl5pPr>
            <a:lvl6pPr lvl="5" algn="ctr">
              <a:spcBef>
                <a:spcPct val="0"/>
              </a:spcBef>
              <a:spcAft>
                <a:spcPct val="0"/>
              </a:spcAft>
              <a:buSzPts val="3600"/>
              <a:buNone/>
              <a:defRPr sz="4800"/>
            </a:lvl6pPr>
            <a:lvl7pPr lvl="6" algn="ctr">
              <a:spcBef>
                <a:spcPct val="0"/>
              </a:spcBef>
              <a:spcAft>
                <a:spcPct val="0"/>
              </a:spcAft>
              <a:buSzPts val="3600"/>
              <a:buNone/>
              <a:defRPr sz="4800"/>
            </a:lvl7pPr>
            <a:lvl8pPr lvl="7" algn="ctr">
              <a:spcBef>
                <a:spcPct val="0"/>
              </a:spcBef>
              <a:spcAft>
                <a:spcPct val="0"/>
              </a:spcAft>
              <a:buSzPts val="3600"/>
              <a:buNone/>
              <a:defRPr sz="4800"/>
            </a:lvl8pPr>
            <a:lvl9pPr lvl="8" algn="ctr">
              <a:spcBef>
                <a:spcPct val="0"/>
              </a:spcBef>
              <a:spcAft>
                <a:spcPct val="0"/>
              </a:spcAft>
              <a:buSzPts val="3600"/>
              <a:buNone/>
              <a:defRPr sz="4800"/>
            </a:lvl9pPr>
          </a:lstStyle>
          <a:p>
            <a:endParaRPr/>
          </a:p>
        </p:txBody>
      </p:sp>
      <p:sp>
        <p:nvSpPr>
          <p:cNvPr id="13" name="Google Shape;13;p3"/>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t>‹#›</a:t>
            </a:fld>
            <a:endParaRPr lang="en"/>
          </a:p>
        </p:txBody>
      </p:sp>
    </p:spTree>
    <p:extLst>
      <p:ext uri="{BB962C8B-B14F-4D97-AF65-F5344CB8AC3E}">
        <p14:creationId val="2511583554"/>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2022/1/20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17852499"/>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2022/1/20</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20235670"/>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2022/1/20</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43731769"/>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2022/1/20</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17520562"/>
      </p:ext>
    </p:extLst>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2022/1/20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23046845"/>
      </p:ext>
    </p:extLst>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2022/1/20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37167820"/>
      </p:ext>
    </p:extLst>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2022/1/20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00343441"/>
      </p:ext>
    </p:extLst>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2022/1/20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20157281"/>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matchingName="Title and body" type="tx">
  <p:cSld name="Title and body">
    <p:spTree>
      <p:nvGrpSpPr>
        <p:cNvPr id="1" name="Shape 14"/>
        <p:cNvGrpSpPr/>
        <p:nvPr/>
      </p:nvGrpSpPr>
      <p:grpSpPr>
        <a:xfrm>
          <a:off x="0" y="0"/>
          <a:ext cx="0" cy="0"/>
        </a:xfrm>
      </p:grpSpPr>
      <p:sp>
        <p:nvSpPr>
          <p:cNvPr id="15" name="Google Shape;15;p4"/>
          <p:cNvSpPr txBox="1">
            <a:spLocks noGrp="1"/>
          </p:cNvSpPr>
          <p:nvPr>
            <p:ph type="title"/>
          </p:nvPr>
        </p:nvSpPr>
        <p:spPr>
          <a:xfrm>
            <a:off x="947033" y="715533"/>
            <a:ext cx="10298000" cy="641600"/>
          </a:xfrm>
          <a:prstGeom prst="rect">
            <a:avLst/>
          </a:prstGeom>
        </p:spPr>
        <p:txBody>
          <a:bodyPr spcFirstLastPara="1" wrap="square" lIns="91425" tIns="91425" rIns="91425" bIns="91425" anchor="ctr" anchorCtr="0">
            <a:noAutofit/>
          </a:bodyPr>
          <a:lstStyle>
            <a:lvl1pPr lvl="0">
              <a:spcBef>
                <a:spcPct val="0"/>
              </a:spcBef>
              <a:spcAft>
                <a:spcPct val="0"/>
              </a:spcAft>
              <a:buSzPts val="2800"/>
              <a:buNone/>
              <a:defRPr/>
            </a:lvl1pPr>
            <a:lvl2pPr lvl="1">
              <a:spcBef>
                <a:spcPct val="0"/>
              </a:spcBef>
              <a:spcAft>
                <a:spcPct val="0"/>
              </a:spcAft>
              <a:buSzPts val="2800"/>
              <a:buNone/>
              <a:defRPr/>
            </a:lvl2pPr>
            <a:lvl3pPr lvl="2">
              <a:spcBef>
                <a:spcPct val="0"/>
              </a:spcBef>
              <a:spcAft>
                <a:spcPct val="0"/>
              </a:spcAft>
              <a:buSzPts val="2800"/>
              <a:buNone/>
              <a:defRPr/>
            </a:lvl3pPr>
            <a:lvl4pPr lvl="3">
              <a:spcBef>
                <a:spcPct val="0"/>
              </a:spcBef>
              <a:spcAft>
                <a:spcPct val="0"/>
              </a:spcAft>
              <a:buSzPts val="2800"/>
              <a:buNone/>
              <a:defRPr/>
            </a:lvl4pPr>
            <a:lvl5pPr lvl="4">
              <a:spcBef>
                <a:spcPct val="0"/>
              </a:spcBef>
              <a:spcAft>
                <a:spcPct val="0"/>
              </a:spcAft>
              <a:buSzPts val="2800"/>
              <a:buNone/>
              <a:defRPr/>
            </a:lvl5pPr>
            <a:lvl6pPr lvl="5">
              <a:spcBef>
                <a:spcPct val="0"/>
              </a:spcBef>
              <a:spcAft>
                <a:spcPct val="0"/>
              </a:spcAft>
              <a:buSzPts val="2800"/>
              <a:buNone/>
              <a:defRPr/>
            </a:lvl6pPr>
            <a:lvl7pPr lvl="6">
              <a:spcBef>
                <a:spcPct val="0"/>
              </a:spcBef>
              <a:spcAft>
                <a:spcPct val="0"/>
              </a:spcAft>
              <a:buSzPts val="2800"/>
              <a:buNone/>
              <a:defRPr/>
            </a:lvl7pPr>
            <a:lvl8pPr lvl="7">
              <a:spcBef>
                <a:spcPct val="0"/>
              </a:spcBef>
              <a:spcAft>
                <a:spcPct val="0"/>
              </a:spcAft>
              <a:buSzPts val="2800"/>
              <a:buNone/>
              <a:defRPr/>
            </a:lvl8pPr>
            <a:lvl9pPr lvl="8">
              <a:spcBef>
                <a:spcPct val="0"/>
              </a:spcBef>
              <a:spcAft>
                <a:spcPct val="0"/>
              </a:spcAft>
              <a:buSzPts val="2800"/>
              <a:buNone/>
              <a:defRPr/>
            </a:lvl9pPr>
          </a:lstStyle>
          <a:p>
            <a:endParaRPr/>
          </a:p>
        </p:txBody>
      </p:sp>
      <p:sp>
        <p:nvSpPr>
          <p:cNvPr id="16" name="Google Shape;16;p4"/>
          <p:cNvSpPr txBox="1">
            <a:spLocks noGrp="1"/>
          </p:cNvSpPr>
          <p:nvPr>
            <p:ph type="body" idx="1"/>
          </p:nvPr>
        </p:nvSpPr>
        <p:spPr>
          <a:xfrm>
            <a:off x="947033" y="1536633"/>
            <a:ext cx="10298000" cy="4606000"/>
          </a:xfrm>
          <a:prstGeom prst="rect">
            <a:avLst/>
          </a:prstGeom>
        </p:spPr>
        <p:txBody>
          <a:bodyPr spcFirstLastPara="1" wrap="square" lIns="91425" tIns="91425" rIns="91425" bIns="91425" anchor="t" anchorCtr="0">
            <a:noAutofit/>
          </a:bodyPr>
          <a:lstStyle>
            <a:lvl1pPr marL="609585" lvl="0" indent="-457189">
              <a:spcBef>
                <a:spcPct val="0"/>
              </a:spcBef>
              <a:spcAft>
                <a:spcPct val="0"/>
              </a:spcAft>
              <a:buSzPts val="1800"/>
              <a:buChar char="●"/>
              <a:defRPr/>
            </a:lvl1pPr>
            <a:lvl2pPr marL="1219170" lvl="1" indent="-423323">
              <a:spcBef>
                <a:spcPts val="2133"/>
              </a:spcBef>
              <a:spcAft>
                <a:spcPct val="0"/>
              </a:spcAft>
              <a:buSzPts val="1400"/>
              <a:buChar char="○"/>
              <a:defRPr/>
            </a:lvl2pPr>
            <a:lvl3pPr marL="1828754" lvl="2" indent="-423323">
              <a:spcBef>
                <a:spcPts val="2133"/>
              </a:spcBef>
              <a:spcAft>
                <a:spcPct val="0"/>
              </a:spcAft>
              <a:buSzPts val="1400"/>
              <a:buChar char="■"/>
              <a:defRPr/>
            </a:lvl3pPr>
            <a:lvl4pPr marL="2438339" lvl="3" indent="-423323">
              <a:spcBef>
                <a:spcPts val="2133"/>
              </a:spcBef>
              <a:spcAft>
                <a:spcPct val="0"/>
              </a:spcAft>
              <a:buSzPts val="1400"/>
              <a:buChar char="●"/>
              <a:defRPr/>
            </a:lvl4pPr>
            <a:lvl5pPr marL="3047924" lvl="4" indent="-423323">
              <a:spcBef>
                <a:spcPts val="2133"/>
              </a:spcBef>
              <a:spcAft>
                <a:spcPct val="0"/>
              </a:spcAft>
              <a:buSzPts val="1400"/>
              <a:buChar char="○"/>
              <a:defRPr/>
            </a:lvl5pPr>
            <a:lvl6pPr marL="3657509" lvl="5" indent="-423323">
              <a:spcBef>
                <a:spcPts val="2133"/>
              </a:spcBef>
              <a:spcAft>
                <a:spcPct val="0"/>
              </a:spcAft>
              <a:buSzPts val="1400"/>
              <a:buChar char="■"/>
              <a:defRPr/>
            </a:lvl6pPr>
            <a:lvl7pPr marL="4267093" lvl="6" indent="-423323">
              <a:spcBef>
                <a:spcPts val="2133"/>
              </a:spcBef>
              <a:spcAft>
                <a:spcPct val="0"/>
              </a:spcAft>
              <a:buSzPts val="1400"/>
              <a:buChar char="●"/>
              <a:defRPr/>
            </a:lvl7pPr>
            <a:lvl8pPr marL="4876678" lvl="7" indent="-423323">
              <a:spcBef>
                <a:spcPts val="2133"/>
              </a:spcBef>
              <a:spcAft>
                <a:spcPct val="0"/>
              </a:spcAft>
              <a:buSzPts val="1400"/>
              <a:buChar char="○"/>
              <a:defRPr/>
            </a:lvl8pPr>
            <a:lvl9pPr marL="5486263" lvl="8" indent="-423323">
              <a:spcBef>
                <a:spcPts val="2133"/>
              </a:spcBef>
              <a:spcAft>
                <a:spcPts val="2133"/>
              </a:spcAft>
              <a:buSzPts val="1400"/>
              <a:buChar char="■"/>
              <a:defRPr/>
            </a:lvl9pPr>
          </a:lstStyle>
          <a:p>
            <a:endParaRPr/>
          </a:p>
        </p:txBody>
      </p:sp>
      <p:sp>
        <p:nvSpPr>
          <p:cNvPr id="17" name="Google Shape;17;p4"/>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t>‹#›</a:t>
            </a:fld>
            <a:endParaRPr lang="en"/>
          </a:p>
        </p:txBody>
      </p:sp>
    </p:spTree>
    <p:extLst>
      <p:ext uri="{BB962C8B-B14F-4D97-AF65-F5344CB8AC3E}">
        <p14:creationId val="2855643564"/>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matchingName="Title and two columns" type="twoColTx">
  <p:cSld name="Title and two columns">
    <p:spTree>
      <p:nvGrpSpPr>
        <p:cNvPr id="1" name="Shape 18"/>
        <p:cNvGrpSpPr/>
        <p:nvPr/>
      </p:nvGrpSpPr>
      <p:grpSpPr>
        <a:xfrm>
          <a:off x="0" y="0"/>
          <a:ext cx="0" cy="0"/>
        </a:xfrm>
      </p:grpSpPr>
      <p:sp>
        <p:nvSpPr>
          <p:cNvPr id="19" name="Google Shape;19;p5"/>
          <p:cNvSpPr txBox="1">
            <a:spLocks noGrp="1"/>
          </p:cNvSpPr>
          <p:nvPr>
            <p:ph type="title"/>
          </p:nvPr>
        </p:nvSpPr>
        <p:spPr>
          <a:xfrm>
            <a:off x="947033" y="715533"/>
            <a:ext cx="10298000" cy="641600"/>
          </a:xfrm>
          <a:prstGeom prst="rect">
            <a:avLst/>
          </a:prstGeom>
        </p:spPr>
        <p:txBody>
          <a:bodyPr spcFirstLastPara="1" wrap="square" lIns="91425" tIns="91425" rIns="91425" bIns="91425" anchor="ctr" anchorCtr="0">
            <a:noAutofit/>
          </a:bodyPr>
          <a:lstStyle>
            <a:lvl1pPr lvl="0">
              <a:spcBef>
                <a:spcPct val="0"/>
              </a:spcBef>
              <a:spcAft>
                <a:spcPct val="0"/>
              </a:spcAft>
              <a:buSzPts val="2800"/>
              <a:buNone/>
              <a:defRPr/>
            </a:lvl1pPr>
            <a:lvl2pPr lvl="1">
              <a:spcBef>
                <a:spcPct val="0"/>
              </a:spcBef>
              <a:spcAft>
                <a:spcPct val="0"/>
              </a:spcAft>
              <a:buSzPts val="2800"/>
              <a:buNone/>
              <a:defRPr/>
            </a:lvl2pPr>
            <a:lvl3pPr lvl="2">
              <a:spcBef>
                <a:spcPct val="0"/>
              </a:spcBef>
              <a:spcAft>
                <a:spcPct val="0"/>
              </a:spcAft>
              <a:buSzPts val="2800"/>
              <a:buNone/>
              <a:defRPr/>
            </a:lvl3pPr>
            <a:lvl4pPr lvl="3">
              <a:spcBef>
                <a:spcPct val="0"/>
              </a:spcBef>
              <a:spcAft>
                <a:spcPct val="0"/>
              </a:spcAft>
              <a:buSzPts val="2800"/>
              <a:buNone/>
              <a:defRPr/>
            </a:lvl4pPr>
            <a:lvl5pPr lvl="4">
              <a:spcBef>
                <a:spcPct val="0"/>
              </a:spcBef>
              <a:spcAft>
                <a:spcPct val="0"/>
              </a:spcAft>
              <a:buSzPts val="2800"/>
              <a:buNone/>
              <a:defRPr/>
            </a:lvl5pPr>
            <a:lvl6pPr lvl="5">
              <a:spcBef>
                <a:spcPct val="0"/>
              </a:spcBef>
              <a:spcAft>
                <a:spcPct val="0"/>
              </a:spcAft>
              <a:buSzPts val="2800"/>
              <a:buNone/>
              <a:defRPr/>
            </a:lvl6pPr>
            <a:lvl7pPr lvl="6">
              <a:spcBef>
                <a:spcPct val="0"/>
              </a:spcBef>
              <a:spcAft>
                <a:spcPct val="0"/>
              </a:spcAft>
              <a:buSzPts val="2800"/>
              <a:buNone/>
              <a:defRPr/>
            </a:lvl7pPr>
            <a:lvl8pPr lvl="7">
              <a:spcBef>
                <a:spcPct val="0"/>
              </a:spcBef>
              <a:spcAft>
                <a:spcPct val="0"/>
              </a:spcAft>
              <a:buSzPts val="2800"/>
              <a:buNone/>
              <a:defRPr/>
            </a:lvl8pPr>
            <a:lvl9pPr lvl="8">
              <a:spcBef>
                <a:spcPct val="0"/>
              </a:spcBef>
              <a:spcAft>
                <a:spcPct val="0"/>
              </a:spcAft>
              <a:buSzPts val="2800"/>
              <a:buNone/>
              <a:defRPr/>
            </a:lvl9pPr>
          </a:lstStyle>
          <a:p>
            <a:endParaRPr/>
          </a:p>
        </p:txBody>
      </p:sp>
      <p:sp>
        <p:nvSpPr>
          <p:cNvPr id="20" name="Google Shape;20;p5"/>
          <p:cNvSpPr txBox="1">
            <a:spLocks noGrp="1"/>
          </p:cNvSpPr>
          <p:nvPr>
            <p:ph type="body" idx="1"/>
          </p:nvPr>
        </p:nvSpPr>
        <p:spPr>
          <a:xfrm>
            <a:off x="415600" y="1536633"/>
            <a:ext cx="5333200" cy="4555200"/>
          </a:xfrm>
          <a:prstGeom prst="rect">
            <a:avLst/>
          </a:prstGeom>
        </p:spPr>
        <p:txBody>
          <a:bodyPr spcFirstLastPara="1" wrap="square" lIns="91425" tIns="91425" rIns="91425" bIns="91425" anchor="t" anchorCtr="0">
            <a:noAutofit/>
          </a:bodyPr>
          <a:lstStyle>
            <a:lvl1pPr marL="609585" lvl="0" indent="-423323">
              <a:spcBef>
                <a:spcPct val="0"/>
              </a:spcBef>
              <a:spcAft>
                <a:spcPct val="0"/>
              </a:spcAft>
              <a:buSzPts val="1400"/>
              <a:buChar char="●"/>
              <a:defRPr sz="1867"/>
            </a:lvl1pPr>
            <a:lvl2pPr marL="1219170" lvl="1" indent="-406390">
              <a:spcBef>
                <a:spcPts val="2133"/>
              </a:spcBef>
              <a:spcAft>
                <a:spcPct val="0"/>
              </a:spcAft>
              <a:buSzPts val="1200"/>
              <a:buChar char="○"/>
              <a:defRPr sz="1600"/>
            </a:lvl2pPr>
            <a:lvl3pPr marL="1828754" lvl="2" indent="-406390">
              <a:spcBef>
                <a:spcPts val="2133"/>
              </a:spcBef>
              <a:spcAft>
                <a:spcPct val="0"/>
              </a:spcAft>
              <a:buSzPts val="1200"/>
              <a:buChar char="■"/>
              <a:defRPr sz="1600"/>
            </a:lvl3pPr>
            <a:lvl4pPr marL="2438339" lvl="3" indent="-406390">
              <a:spcBef>
                <a:spcPts val="2133"/>
              </a:spcBef>
              <a:spcAft>
                <a:spcPct val="0"/>
              </a:spcAft>
              <a:buSzPts val="1200"/>
              <a:buChar char="●"/>
              <a:defRPr sz="1600"/>
            </a:lvl4pPr>
            <a:lvl5pPr marL="3047924" lvl="4" indent="-406390">
              <a:spcBef>
                <a:spcPts val="2133"/>
              </a:spcBef>
              <a:spcAft>
                <a:spcPct val="0"/>
              </a:spcAft>
              <a:buSzPts val="1200"/>
              <a:buChar char="○"/>
              <a:defRPr sz="1600"/>
            </a:lvl5pPr>
            <a:lvl6pPr marL="3657509" lvl="5" indent="-406390">
              <a:spcBef>
                <a:spcPts val="2133"/>
              </a:spcBef>
              <a:spcAft>
                <a:spcPct val="0"/>
              </a:spcAft>
              <a:buSzPts val="1200"/>
              <a:buChar char="■"/>
              <a:defRPr sz="1600"/>
            </a:lvl6pPr>
            <a:lvl7pPr marL="4267093" lvl="6" indent="-406390">
              <a:spcBef>
                <a:spcPts val="2133"/>
              </a:spcBef>
              <a:spcAft>
                <a:spcPct val="0"/>
              </a:spcAft>
              <a:buSzPts val="1200"/>
              <a:buChar char="●"/>
              <a:defRPr sz="1600"/>
            </a:lvl7pPr>
            <a:lvl8pPr marL="4876678" lvl="7" indent="-406390">
              <a:spcBef>
                <a:spcPts val="2133"/>
              </a:spcBef>
              <a:spcAft>
                <a:spcPct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21" name="Google Shape;21;p5"/>
          <p:cNvSpPr txBox="1">
            <a:spLocks noGrp="1"/>
          </p:cNvSpPr>
          <p:nvPr>
            <p:ph type="body" idx="2"/>
          </p:nvPr>
        </p:nvSpPr>
        <p:spPr>
          <a:xfrm>
            <a:off x="6443200" y="1536633"/>
            <a:ext cx="5333200" cy="4555200"/>
          </a:xfrm>
          <a:prstGeom prst="rect">
            <a:avLst/>
          </a:prstGeom>
        </p:spPr>
        <p:txBody>
          <a:bodyPr spcFirstLastPara="1" wrap="square" lIns="91425" tIns="91425" rIns="91425" bIns="91425" anchor="t" anchorCtr="0">
            <a:noAutofit/>
          </a:bodyPr>
          <a:lstStyle>
            <a:lvl1pPr marL="609585" lvl="0" indent="-423323">
              <a:spcBef>
                <a:spcPct val="0"/>
              </a:spcBef>
              <a:spcAft>
                <a:spcPct val="0"/>
              </a:spcAft>
              <a:buSzPts val="1400"/>
              <a:buChar char="●"/>
              <a:defRPr sz="1867"/>
            </a:lvl1pPr>
            <a:lvl2pPr marL="1219170" lvl="1" indent="-406390">
              <a:spcBef>
                <a:spcPts val="2133"/>
              </a:spcBef>
              <a:spcAft>
                <a:spcPct val="0"/>
              </a:spcAft>
              <a:buSzPts val="1200"/>
              <a:buChar char="○"/>
              <a:defRPr sz="1600"/>
            </a:lvl2pPr>
            <a:lvl3pPr marL="1828754" lvl="2" indent="-406390">
              <a:spcBef>
                <a:spcPts val="2133"/>
              </a:spcBef>
              <a:spcAft>
                <a:spcPct val="0"/>
              </a:spcAft>
              <a:buSzPts val="1200"/>
              <a:buChar char="■"/>
              <a:defRPr sz="1600"/>
            </a:lvl3pPr>
            <a:lvl4pPr marL="2438339" lvl="3" indent="-406390">
              <a:spcBef>
                <a:spcPts val="2133"/>
              </a:spcBef>
              <a:spcAft>
                <a:spcPct val="0"/>
              </a:spcAft>
              <a:buSzPts val="1200"/>
              <a:buChar char="●"/>
              <a:defRPr sz="1600"/>
            </a:lvl4pPr>
            <a:lvl5pPr marL="3047924" lvl="4" indent="-406390">
              <a:spcBef>
                <a:spcPts val="2133"/>
              </a:spcBef>
              <a:spcAft>
                <a:spcPct val="0"/>
              </a:spcAft>
              <a:buSzPts val="1200"/>
              <a:buChar char="○"/>
              <a:defRPr sz="1600"/>
            </a:lvl5pPr>
            <a:lvl6pPr marL="3657509" lvl="5" indent="-406390">
              <a:spcBef>
                <a:spcPts val="2133"/>
              </a:spcBef>
              <a:spcAft>
                <a:spcPct val="0"/>
              </a:spcAft>
              <a:buSzPts val="1200"/>
              <a:buChar char="■"/>
              <a:defRPr sz="1600"/>
            </a:lvl6pPr>
            <a:lvl7pPr marL="4267093" lvl="6" indent="-406390">
              <a:spcBef>
                <a:spcPts val="2133"/>
              </a:spcBef>
              <a:spcAft>
                <a:spcPct val="0"/>
              </a:spcAft>
              <a:buSzPts val="1200"/>
              <a:buChar char="●"/>
              <a:defRPr sz="1600"/>
            </a:lvl7pPr>
            <a:lvl8pPr marL="4876678" lvl="7" indent="-406390">
              <a:spcBef>
                <a:spcPts val="2133"/>
              </a:spcBef>
              <a:spcAft>
                <a:spcPct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22" name="Google Shape;22;p5"/>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t>‹#›</a:t>
            </a:fld>
            <a:endParaRPr lang="en"/>
          </a:p>
        </p:txBody>
      </p:sp>
    </p:spTree>
    <p:extLst>
      <p:ext uri="{BB962C8B-B14F-4D97-AF65-F5344CB8AC3E}">
        <p14:creationId val="3104793217"/>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matchingName="Title only" type="titleOnly">
  <p:cSld name="Title only">
    <p:spTree>
      <p:nvGrpSpPr>
        <p:cNvPr id="1" name="Shape 23"/>
        <p:cNvGrpSpPr/>
        <p:nvPr/>
      </p:nvGrpSpPr>
      <p:grpSpPr>
        <a:xfrm>
          <a:off x="0" y="0"/>
          <a:ext cx="0" cy="0"/>
        </a:xfrm>
      </p:grpSpPr>
      <p:sp>
        <p:nvSpPr>
          <p:cNvPr id="24" name="Google Shape;24;p6"/>
          <p:cNvSpPr txBox="1">
            <a:spLocks noGrp="1"/>
          </p:cNvSpPr>
          <p:nvPr>
            <p:ph type="title"/>
          </p:nvPr>
        </p:nvSpPr>
        <p:spPr>
          <a:xfrm>
            <a:off x="609633" y="546100"/>
            <a:ext cx="10972800" cy="428000"/>
          </a:xfrm>
          <a:prstGeom prst="rect">
            <a:avLst/>
          </a:prstGeom>
        </p:spPr>
        <p:txBody>
          <a:bodyPr spcFirstLastPara="1" wrap="square" lIns="91425" tIns="91425" rIns="91425" bIns="91425" anchor="ctr" anchorCtr="0">
            <a:noAutofit/>
          </a:bodyPr>
          <a:lstStyle>
            <a:lvl1pPr lvl="0" algn="ctr">
              <a:spcBef>
                <a:spcPct val="0"/>
              </a:spcBef>
              <a:spcAft>
                <a:spcPct val="0"/>
              </a:spcAft>
              <a:buSzPts val="2800"/>
              <a:buNone/>
              <a:defRPr sz="3600">
                <a:solidFill>
                  <a:schemeClr val="dk1"/>
                </a:solidFill>
              </a:defRPr>
            </a:lvl1pPr>
            <a:lvl2pPr lvl="1">
              <a:spcBef>
                <a:spcPct val="0"/>
              </a:spcBef>
              <a:spcAft>
                <a:spcPct val="0"/>
              </a:spcAft>
              <a:buSzPts val="2800"/>
              <a:buNone/>
              <a:defRPr/>
            </a:lvl2pPr>
            <a:lvl3pPr lvl="2">
              <a:spcBef>
                <a:spcPct val="0"/>
              </a:spcBef>
              <a:spcAft>
                <a:spcPct val="0"/>
              </a:spcAft>
              <a:buSzPts val="2800"/>
              <a:buNone/>
              <a:defRPr/>
            </a:lvl3pPr>
            <a:lvl4pPr lvl="3">
              <a:spcBef>
                <a:spcPct val="0"/>
              </a:spcBef>
              <a:spcAft>
                <a:spcPct val="0"/>
              </a:spcAft>
              <a:buSzPts val="2800"/>
              <a:buNone/>
              <a:defRPr/>
            </a:lvl4pPr>
            <a:lvl5pPr lvl="4">
              <a:spcBef>
                <a:spcPct val="0"/>
              </a:spcBef>
              <a:spcAft>
                <a:spcPct val="0"/>
              </a:spcAft>
              <a:buSzPts val="2800"/>
              <a:buNone/>
              <a:defRPr/>
            </a:lvl5pPr>
            <a:lvl6pPr lvl="5">
              <a:spcBef>
                <a:spcPct val="0"/>
              </a:spcBef>
              <a:spcAft>
                <a:spcPct val="0"/>
              </a:spcAft>
              <a:buSzPts val="2800"/>
              <a:buNone/>
              <a:defRPr/>
            </a:lvl6pPr>
            <a:lvl7pPr lvl="6">
              <a:spcBef>
                <a:spcPct val="0"/>
              </a:spcBef>
              <a:spcAft>
                <a:spcPct val="0"/>
              </a:spcAft>
              <a:buSzPts val="2800"/>
              <a:buNone/>
              <a:defRPr/>
            </a:lvl7pPr>
            <a:lvl8pPr lvl="7">
              <a:spcBef>
                <a:spcPct val="0"/>
              </a:spcBef>
              <a:spcAft>
                <a:spcPct val="0"/>
              </a:spcAft>
              <a:buSzPts val="2800"/>
              <a:buNone/>
              <a:defRPr/>
            </a:lvl8pPr>
            <a:lvl9pPr lvl="8">
              <a:spcBef>
                <a:spcPct val="0"/>
              </a:spcBef>
              <a:spcAft>
                <a:spcPct val="0"/>
              </a:spcAft>
              <a:buSzPts val="2800"/>
              <a:buNone/>
              <a:defRPr/>
            </a:lvl9pPr>
          </a:lstStyle>
          <a:p>
            <a:endParaRPr/>
          </a:p>
        </p:txBody>
      </p:sp>
    </p:spTree>
    <p:extLst>
      <p:ext uri="{BB962C8B-B14F-4D97-AF65-F5344CB8AC3E}">
        <p14:creationId val="3652687296"/>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matchingName="One column text">
  <p:cSld name="One column text">
    <p:spTree>
      <p:nvGrpSpPr>
        <p:cNvPr id="1" name="Shape 25"/>
        <p:cNvGrpSpPr/>
        <p:nvPr/>
      </p:nvGrpSpPr>
      <p:grpSpPr>
        <a:xfrm>
          <a:off x="0" y="0"/>
          <a:ext cx="0" cy="0"/>
        </a:xfrm>
      </p:grpSpPr>
      <p:sp>
        <p:nvSpPr>
          <p:cNvPr id="26" name="Google Shape;26;p7"/>
          <p:cNvSpPr txBox="1">
            <a:spLocks noGrp="1"/>
          </p:cNvSpPr>
          <p:nvPr>
            <p:ph type="title"/>
          </p:nvPr>
        </p:nvSpPr>
        <p:spPr>
          <a:xfrm>
            <a:off x="415600" y="740800"/>
            <a:ext cx="3744000" cy="1007600"/>
          </a:xfrm>
          <a:prstGeom prst="rect">
            <a:avLst/>
          </a:prstGeom>
        </p:spPr>
        <p:txBody>
          <a:bodyPr spcFirstLastPara="1" wrap="square" lIns="91425" tIns="91425" rIns="91425" bIns="91425" anchor="b" anchorCtr="0">
            <a:noAutofit/>
          </a:bodyPr>
          <a:lstStyle>
            <a:lvl1pPr lvl="0">
              <a:spcBef>
                <a:spcPct val="0"/>
              </a:spcBef>
              <a:spcAft>
                <a:spcPct val="0"/>
              </a:spcAft>
              <a:buSzPts val="2400"/>
              <a:buNone/>
              <a:defRPr sz="3200"/>
            </a:lvl1pPr>
            <a:lvl2pPr lvl="1">
              <a:spcBef>
                <a:spcPct val="0"/>
              </a:spcBef>
              <a:spcAft>
                <a:spcPct val="0"/>
              </a:spcAft>
              <a:buSzPts val="2400"/>
              <a:buNone/>
              <a:defRPr sz="3200"/>
            </a:lvl2pPr>
            <a:lvl3pPr lvl="2">
              <a:spcBef>
                <a:spcPct val="0"/>
              </a:spcBef>
              <a:spcAft>
                <a:spcPct val="0"/>
              </a:spcAft>
              <a:buSzPts val="2400"/>
              <a:buNone/>
              <a:defRPr sz="3200"/>
            </a:lvl3pPr>
            <a:lvl4pPr lvl="3">
              <a:spcBef>
                <a:spcPct val="0"/>
              </a:spcBef>
              <a:spcAft>
                <a:spcPct val="0"/>
              </a:spcAft>
              <a:buSzPts val="2400"/>
              <a:buNone/>
              <a:defRPr sz="3200"/>
            </a:lvl4pPr>
            <a:lvl5pPr lvl="4">
              <a:spcBef>
                <a:spcPct val="0"/>
              </a:spcBef>
              <a:spcAft>
                <a:spcPct val="0"/>
              </a:spcAft>
              <a:buSzPts val="2400"/>
              <a:buNone/>
              <a:defRPr sz="3200"/>
            </a:lvl5pPr>
            <a:lvl6pPr lvl="5">
              <a:spcBef>
                <a:spcPct val="0"/>
              </a:spcBef>
              <a:spcAft>
                <a:spcPct val="0"/>
              </a:spcAft>
              <a:buSzPts val="2400"/>
              <a:buNone/>
              <a:defRPr sz="3200"/>
            </a:lvl6pPr>
            <a:lvl7pPr lvl="6">
              <a:spcBef>
                <a:spcPct val="0"/>
              </a:spcBef>
              <a:spcAft>
                <a:spcPct val="0"/>
              </a:spcAft>
              <a:buSzPts val="2400"/>
              <a:buNone/>
              <a:defRPr sz="3200"/>
            </a:lvl7pPr>
            <a:lvl8pPr lvl="7">
              <a:spcBef>
                <a:spcPct val="0"/>
              </a:spcBef>
              <a:spcAft>
                <a:spcPct val="0"/>
              </a:spcAft>
              <a:buSzPts val="2400"/>
              <a:buNone/>
              <a:defRPr sz="3200"/>
            </a:lvl8pPr>
            <a:lvl9pPr lvl="8">
              <a:spcBef>
                <a:spcPct val="0"/>
              </a:spcBef>
              <a:spcAft>
                <a:spcPct val="0"/>
              </a:spcAft>
              <a:buSzPts val="2400"/>
              <a:buNone/>
              <a:defRPr sz="3200"/>
            </a:lvl9pPr>
          </a:lstStyle>
          <a:p>
            <a:endParaRPr/>
          </a:p>
        </p:txBody>
      </p:sp>
      <p:sp>
        <p:nvSpPr>
          <p:cNvPr id="27" name="Google Shape;27;p7"/>
          <p:cNvSpPr txBox="1">
            <a:spLocks noGrp="1"/>
          </p:cNvSpPr>
          <p:nvPr>
            <p:ph type="body" idx="1"/>
          </p:nvPr>
        </p:nvSpPr>
        <p:spPr>
          <a:xfrm>
            <a:off x="415600" y="1852800"/>
            <a:ext cx="3744000" cy="4239200"/>
          </a:xfrm>
          <a:prstGeom prst="rect">
            <a:avLst/>
          </a:prstGeom>
        </p:spPr>
        <p:txBody>
          <a:bodyPr spcFirstLastPara="1" wrap="square" lIns="91425" tIns="91425" rIns="91425" bIns="91425" anchor="t" anchorCtr="0">
            <a:noAutofit/>
          </a:bodyPr>
          <a:lstStyle>
            <a:lvl1pPr marL="609585" lvl="0" indent="-406390">
              <a:spcBef>
                <a:spcPct val="0"/>
              </a:spcBef>
              <a:spcAft>
                <a:spcPct val="0"/>
              </a:spcAft>
              <a:buSzPts val="1200"/>
              <a:buChar char="●"/>
              <a:defRPr sz="1600"/>
            </a:lvl1pPr>
            <a:lvl2pPr marL="1219170" lvl="1" indent="-406390">
              <a:spcBef>
                <a:spcPts val="2133"/>
              </a:spcBef>
              <a:spcAft>
                <a:spcPct val="0"/>
              </a:spcAft>
              <a:buSzPts val="1200"/>
              <a:buChar char="○"/>
              <a:defRPr sz="1600"/>
            </a:lvl2pPr>
            <a:lvl3pPr marL="1828754" lvl="2" indent="-406390">
              <a:spcBef>
                <a:spcPts val="2133"/>
              </a:spcBef>
              <a:spcAft>
                <a:spcPct val="0"/>
              </a:spcAft>
              <a:buSzPts val="1200"/>
              <a:buChar char="■"/>
              <a:defRPr sz="1600"/>
            </a:lvl3pPr>
            <a:lvl4pPr marL="2438339" lvl="3" indent="-406390">
              <a:spcBef>
                <a:spcPts val="2133"/>
              </a:spcBef>
              <a:spcAft>
                <a:spcPct val="0"/>
              </a:spcAft>
              <a:buSzPts val="1200"/>
              <a:buChar char="●"/>
              <a:defRPr sz="1600"/>
            </a:lvl4pPr>
            <a:lvl5pPr marL="3047924" lvl="4" indent="-406390">
              <a:spcBef>
                <a:spcPts val="2133"/>
              </a:spcBef>
              <a:spcAft>
                <a:spcPct val="0"/>
              </a:spcAft>
              <a:buSzPts val="1200"/>
              <a:buChar char="○"/>
              <a:defRPr sz="1600"/>
            </a:lvl5pPr>
            <a:lvl6pPr marL="3657509" lvl="5" indent="-406390">
              <a:spcBef>
                <a:spcPts val="2133"/>
              </a:spcBef>
              <a:spcAft>
                <a:spcPct val="0"/>
              </a:spcAft>
              <a:buSzPts val="1200"/>
              <a:buChar char="■"/>
              <a:defRPr sz="1600"/>
            </a:lvl6pPr>
            <a:lvl7pPr marL="4267093" lvl="6" indent="-406390">
              <a:spcBef>
                <a:spcPts val="2133"/>
              </a:spcBef>
              <a:spcAft>
                <a:spcPct val="0"/>
              </a:spcAft>
              <a:buSzPts val="1200"/>
              <a:buChar char="●"/>
              <a:defRPr sz="1600"/>
            </a:lvl7pPr>
            <a:lvl8pPr marL="4876678" lvl="7" indent="-406390">
              <a:spcBef>
                <a:spcPts val="2133"/>
              </a:spcBef>
              <a:spcAft>
                <a:spcPct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28" name="Google Shape;28;p7"/>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t>‹#›</a:t>
            </a:fld>
            <a:endParaRPr lang="en"/>
          </a:p>
        </p:txBody>
      </p:sp>
    </p:spTree>
    <p:extLst>
      <p:ext uri="{BB962C8B-B14F-4D97-AF65-F5344CB8AC3E}">
        <p14:creationId val="830654634"/>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matchingName="Main point">
  <p:cSld name="Main point">
    <p:spTree>
      <p:nvGrpSpPr>
        <p:cNvPr id="1" name="Shape 29"/>
        <p:cNvGrpSpPr/>
        <p:nvPr/>
      </p:nvGrpSpPr>
      <p:grpSpPr>
        <a:xfrm>
          <a:off x="0" y="0"/>
          <a:ext cx="0" cy="0"/>
        </a:xfrm>
      </p:grpSpPr>
      <p:sp>
        <p:nvSpPr>
          <p:cNvPr id="30" name="Google Shape;30;p8"/>
          <p:cNvSpPr txBox="1">
            <a:spLocks noGrp="1"/>
          </p:cNvSpPr>
          <p:nvPr>
            <p:ph type="title"/>
          </p:nvPr>
        </p:nvSpPr>
        <p:spPr>
          <a:xfrm>
            <a:off x="653667" y="600200"/>
            <a:ext cx="8490400" cy="5454400"/>
          </a:xfrm>
          <a:prstGeom prst="rect">
            <a:avLst/>
          </a:prstGeom>
        </p:spPr>
        <p:txBody>
          <a:bodyPr spcFirstLastPara="1" wrap="square" lIns="91425" tIns="91425" rIns="91425" bIns="91425" anchor="ctr" anchorCtr="0">
            <a:noAutofit/>
          </a:bodyPr>
          <a:lstStyle>
            <a:lvl1pPr lvl="0">
              <a:spcBef>
                <a:spcPct val="0"/>
              </a:spcBef>
              <a:spcAft>
                <a:spcPct val="0"/>
              </a:spcAft>
              <a:buSzPts val="4800"/>
              <a:buNone/>
              <a:defRPr sz="6400"/>
            </a:lvl1pPr>
            <a:lvl2pPr lvl="1">
              <a:spcBef>
                <a:spcPct val="0"/>
              </a:spcBef>
              <a:spcAft>
                <a:spcPct val="0"/>
              </a:spcAft>
              <a:buSzPts val="4800"/>
              <a:buNone/>
              <a:defRPr sz="6400"/>
            </a:lvl2pPr>
            <a:lvl3pPr lvl="2">
              <a:spcBef>
                <a:spcPct val="0"/>
              </a:spcBef>
              <a:spcAft>
                <a:spcPct val="0"/>
              </a:spcAft>
              <a:buSzPts val="4800"/>
              <a:buNone/>
              <a:defRPr sz="6400"/>
            </a:lvl3pPr>
            <a:lvl4pPr lvl="3">
              <a:spcBef>
                <a:spcPct val="0"/>
              </a:spcBef>
              <a:spcAft>
                <a:spcPct val="0"/>
              </a:spcAft>
              <a:buSzPts val="4800"/>
              <a:buNone/>
              <a:defRPr sz="6400"/>
            </a:lvl4pPr>
            <a:lvl5pPr lvl="4">
              <a:spcBef>
                <a:spcPct val="0"/>
              </a:spcBef>
              <a:spcAft>
                <a:spcPct val="0"/>
              </a:spcAft>
              <a:buSzPts val="4800"/>
              <a:buNone/>
              <a:defRPr sz="6400"/>
            </a:lvl5pPr>
            <a:lvl6pPr lvl="5">
              <a:spcBef>
                <a:spcPct val="0"/>
              </a:spcBef>
              <a:spcAft>
                <a:spcPct val="0"/>
              </a:spcAft>
              <a:buSzPts val="4800"/>
              <a:buNone/>
              <a:defRPr sz="6400"/>
            </a:lvl6pPr>
            <a:lvl7pPr lvl="6">
              <a:spcBef>
                <a:spcPct val="0"/>
              </a:spcBef>
              <a:spcAft>
                <a:spcPct val="0"/>
              </a:spcAft>
              <a:buSzPts val="4800"/>
              <a:buNone/>
              <a:defRPr sz="6400"/>
            </a:lvl7pPr>
            <a:lvl8pPr lvl="7">
              <a:spcBef>
                <a:spcPct val="0"/>
              </a:spcBef>
              <a:spcAft>
                <a:spcPct val="0"/>
              </a:spcAft>
              <a:buSzPts val="4800"/>
              <a:buNone/>
              <a:defRPr sz="6400"/>
            </a:lvl8pPr>
            <a:lvl9pPr lvl="8">
              <a:spcBef>
                <a:spcPct val="0"/>
              </a:spcBef>
              <a:spcAft>
                <a:spcPct val="0"/>
              </a:spcAft>
              <a:buSzPts val="4800"/>
              <a:buNone/>
              <a:defRPr sz="6400"/>
            </a:lvl9pPr>
          </a:lstStyle>
          <a:p>
            <a:endParaRPr/>
          </a:p>
        </p:txBody>
      </p:sp>
      <p:sp>
        <p:nvSpPr>
          <p:cNvPr id="31" name="Google Shape;31;p8"/>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t>‹#›</a:t>
            </a:fld>
            <a:endParaRPr lang="en"/>
          </a:p>
        </p:txBody>
      </p:sp>
    </p:spTree>
    <p:extLst>
      <p:ext uri="{BB962C8B-B14F-4D97-AF65-F5344CB8AC3E}">
        <p14:creationId val="3525365249"/>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matchingName="Section title and description">
  <p:cSld name="Section title and description">
    <p:spTree>
      <p:nvGrpSpPr>
        <p:cNvPr id="1" name="Shape 32"/>
        <p:cNvGrpSpPr/>
        <p:nvPr/>
      </p:nvGrpSpPr>
      <p:grpSpPr>
        <a:xfrm>
          <a:off x="0" y="0"/>
          <a:ext cx="0" cy="0"/>
        </a:xfrm>
      </p:grpSpPr>
      <p:sp>
        <p:nvSpPr>
          <p:cNvPr id="33" name="Google Shape;33;p9"/>
          <p:cNvSpPr/>
          <p:nvPr/>
        </p:nvSpPr>
        <p:spPr>
          <a:xfrm>
            <a:off x="6096000" y="-167"/>
            <a:ext cx="6096000" cy="6858000"/>
          </a:xfrm>
          <a:prstGeom prst="rect">
            <a:avLst/>
          </a:prstGeom>
          <a:solidFill>
            <a:schemeClr val="accent5">
              <a:lumMod val="100000"/>
            </a:schemeClr>
          </a:solidFill>
          <a:ln>
            <a:noFill/>
          </a:ln>
        </p:spPr>
        <p:txBody>
          <a:bodyPr spcFirstLastPara="1" wrap="square" lIns="121900" tIns="121900" rIns="121900" bIns="121900" anchor="ctr" anchorCtr="0">
            <a:noAutofit/>
          </a:bodyPr>
          <a:lstStyle/>
          <a:p>
            <a:pPr marL="0" lvl="0" indent="0" algn="l" rtl="0">
              <a:spcBef>
                <a:spcPct val="0"/>
              </a:spcBef>
              <a:spcAft>
                <a:spcPct val="0"/>
              </a:spcAft>
              <a:buNone/>
            </a:pPr>
            <a:endParaRPr sz="2400"/>
          </a:p>
        </p:txBody>
      </p:sp>
      <p:sp>
        <p:nvSpPr>
          <p:cNvPr id="34" name="Google Shape;34;p9"/>
          <p:cNvSpPr txBox="1">
            <a:spLocks noGrp="1"/>
          </p:cNvSpPr>
          <p:nvPr>
            <p:ph type="title"/>
          </p:nvPr>
        </p:nvSpPr>
        <p:spPr>
          <a:xfrm>
            <a:off x="354000" y="1644233"/>
            <a:ext cx="5393600" cy="1976400"/>
          </a:xfrm>
          <a:prstGeom prst="rect">
            <a:avLst/>
          </a:prstGeom>
        </p:spPr>
        <p:txBody>
          <a:bodyPr spcFirstLastPara="1" wrap="square" lIns="91425" tIns="91425" rIns="91425" bIns="91425" anchor="b" anchorCtr="0">
            <a:noAutofit/>
          </a:bodyPr>
          <a:lstStyle>
            <a:lvl1pPr lvl="0" algn="ctr">
              <a:spcBef>
                <a:spcPct val="0"/>
              </a:spcBef>
              <a:spcAft>
                <a:spcPct val="0"/>
              </a:spcAft>
              <a:buSzPts val="4200"/>
              <a:buNone/>
              <a:defRPr sz="5600"/>
            </a:lvl1pPr>
            <a:lvl2pPr lvl="1" algn="ctr">
              <a:spcBef>
                <a:spcPct val="0"/>
              </a:spcBef>
              <a:spcAft>
                <a:spcPct val="0"/>
              </a:spcAft>
              <a:buSzPts val="4200"/>
              <a:buNone/>
              <a:defRPr sz="5600"/>
            </a:lvl2pPr>
            <a:lvl3pPr lvl="2" algn="ctr">
              <a:spcBef>
                <a:spcPct val="0"/>
              </a:spcBef>
              <a:spcAft>
                <a:spcPct val="0"/>
              </a:spcAft>
              <a:buSzPts val="4200"/>
              <a:buNone/>
              <a:defRPr sz="5600"/>
            </a:lvl3pPr>
            <a:lvl4pPr lvl="3" algn="ctr">
              <a:spcBef>
                <a:spcPct val="0"/>
              </a:spcBef>
              <a:spcAft>
                <a:spcPct val="0"/>
              </a:spcAft>
              <a:buSzPts val="4200"/>
              <a:buNone/>
              <a:defRPr sz="5600"/>
            </a:lvl4pPr>
            <a:lvl5pPr lvl="4" algn="ctr">
              <a:spcBef>
                <a:spcPct val="0"/>
              </a:spcBef>
              <a:spcAft>
                <a:spcPct val="0"/>
              </a:spcAft>
              <a:buSzPts val="4200"/>
              <a:buNone/>
              <a:defRPr sz="5600"/>
            </a:lvl5pPr>
            <a:lvl6pPr lvl="5" algn="ctr">
              <a:spcBef>
                <a:spcPct val="0"/>
              </a:spcBef>
              <a:spcAft>
                <a:spcPct val="0"/>
              </a:spcAft>
              <a:buSzPts val="4200"/>
              <a:buNone/>
              <a:defRPr sz="5600"/>
            </a:lvl6pPr>
            <a:lvl7pPr lvl="6" algn="ctr">
              <a:spcBef>
                <a:spcPct val="0"/>
              </a:spcBef>
              <a:spcAft>
                <a:spcPct val="0"/>
              </a:spcAft>
              <a:buSzPts val="4200"/>
              <a:buNone/>
              <a:defRPr sz="5600"/>
            </a:lvl7pPr>
            <a:lvl8pPr lvl="7" algn="ctr">
              <a:spcBef>
                <a:spcPct val="0"/>
              </a:spcBef>
              <a:spcAft>
                <a:spcPct val="0"/>
              </a:spcAft>
              <a:buSzPts val="4200"/>
              <a:buNone/>
              <a:defRPr sz="5600"/>
            </a:lvl8pPr>
            <a:lvl9pPr lvl="8" algn="ctr">
              <a:spcBef>
                <a:spcPct val="0"/>
              </a:spcBef>
              <a:spcAft>
                <a:spcPct val="0"/>
              </a:spcAft>
              <a:buSzPts val="4200"/>
              <a:buNone/>
              <a:defRPr sz="5600"/>
            </a:lvl9pPr>
          </a:lstStyle>
          <a:p>
            <a:endParaRPr/>
          </a:p>
        </p:txBody>
      </p:sp>
      <p:sp>
        <p:nvSpPr>
          <p:cNvPr id="35" name="Google Shape;35;p9"/>
          <p:cNvSpPr txBox="1">
            <a:spLocks noGrp="1"/>
          </p:cNvSpPr>
          <p:nvPr>
            <p:ph type="subTitle" idx="1"/>
          </p:nvPr>
        </p:nvSpPr>
        <p:spPr>
          <a:xfrm>
            <a:off x="354000" y="3737433"/>
            <a:ext cx="5393600" cy="1646800"/>
          </a:xfrm>
          <a:prstGeom prst="rect">
            <a:avLst/>
          </a:prstGeom>
        </p:spPr>
        <p:txBody>
          <a:bodyPr spcFirstLastPara="1" wrap="square" lIns="91425" tIns="91425" rIns="91425" bIns="91425" anchor="t" anchorCtr="0">
            <a:noAutofit/>
          </a:bodyPr>
          <a:lstStyle>
            <a:lvl1pPr lvl="0" algn="ctr">
              <a:lnSpc>
                <a:spcPct val="100000"/>
              </a:lnSpc>
              <a:spcBef>
                <a:spcPct val="0"/>
              </a:spcBef>
              <a:spcAft>
                <a:spcPct val="0"/>
              </a:spcAft>
              <a:buSzPts val="2100"/>
              <a:buNone/>
              <a:defRPr sz="2800"/>
            </a:lvl1pPr>
            <a:lvl2pPr lvl="1" algn="ctr">
              <a:lnSpc>
                <a:spcPct val="100000"/>
              </a:lnSpc>
              <a:spcBef>
                <a:spcPct val="0"/>
              </a:spcBef>
              <a:spcAft>
                <a:spcPct val="0"/>
              </a:spcAft>
              <a:buSzPts val="2100"/>
              <a:buNone/>
              <a:defRPr sz="2800"/>
            </a:lvl2pPr>
            <a:lvl3pPr lvl="2" algn="ctr">
              <a:lnSpc>
                <a:spcPct val="100000"/>
              </a:lnSpc>
              <a:spcBef>
                <a:spcPct val="0"/>
              </a:spcBef>
              <a:spcAft>
                <a:spcPct val="0"/>
              </a:spcAft>
              <a:buSzPts val="2100"/>
              <a:buNone/>
              <a:defRPr sz="2800"/>
            </a:lvl3pPr>
            <a:lvl4pPr lvl="3" algn="ctr">
              <a:lnSpc>
                <a:spcPct val="100000"/>
              </a:lnSpc>
              <a:spcBef>
                <a:spcPct val="0"/>
              </a:spcBef>
              <a:spcAft>
                <a:spcPct val="0"/>
              </a:spcAft>
              <a:buSzPts val="2100"/>
              <a:buNone/>
              <a:defRPr sz="2800"/>
            </a:lvl4pPr>
            <a:lvl5pPr lvl="4" algn="ctr">
              <a:lnSpc>
                <a:spcPct val="100000"/>
              </a:lnSpc>
              <a:spcBef>
                <a:spcPct val="0"/>
              </a:spcBef>
              <a:spcAft>
                <a:spcPct val="0"/>
              </a:spcAft>
              <a:buSzPts val="2100"/>
              <a:buNone/>
              <a:defRPr sz="2800"/>
            </a:lvl5pPr>
            <a:lvl6pPr lvl="5" algn="ctr">
              <a:lnSpc>
                <a:spcPct val="100000"/>
              </a:lnSpc>
              <a:spcBef>
                <a:spcPct val="0"/>
              </a:spcBef>
              <a:spcAft>
                <a:spcPct val="0"/>
              </a:spcAft>
              <a:buSzPts val="2100"/>
              <a:buNone/>
              <a:defRPr sz="2800"/>
            </a:lvl6pPr>
            <a:lvl7pPr lvl="6" algn="ctr">
              <a:lnSpc>
                <a:spcPct val="100000"/>
              </a:lnSpc>
              <a:spcBef>
                <a:spcPct val="0"/>
              </a:spcBef>
              <a:spcAft>
                <a:spcPct val="0"/>
              </a:spcAft>
              <a:buSzPts val="2100"/>
              <a:buNone/>
              <a:defRPr sz="2800"/>
            </a:lvl7pPr>
            <a:lvl8pPr lvl="7" algn="ctr">
              <a:lnSpc>
                <a:spcPct val="100000"/>
              </a:lnSpc>
              <a:spcBef>
                <a:spcPct val="0"/>
              </a:spcBef>
              <a:spcAft>
                <a:spcPct val="0"/>
              </a:spcAft>
              <a:buSzPts val="2100"/>
              <a:buNone/>
              <a:defRPr sz="2800"/>
            </a:lvl8pPr>
            <a:lvl9pPr lvl="8" algn="ctr">
              <a:lnSpc>
                <a:spcPct val="100000"/>
              </a:lnSpc>
              <a:spcBef>
                <a:spcPct val="0"/>
              </a:spcBef>
              <a:spcAft>
                <a:spcPct val="0"/>
              </a:spcAft>
              <a:buSzPts val="2100"/>
              <a:buNone/>
              <a:defRPr sz="2800"/>
            </a:lvl9pPr>
          </a:lstStyle>
          <a:p>
            <a:endParaRPr/>
          </a:p>
        </p:txBody>
      </p:sp>
      <p:sp>
        <p:nvSpPr>
          <p:cNvPr id="36" name="Google Shape;36;p9"/>
          <p:cNvSpPr txBox="1">
            <a:spLocks noGrp="1"/>
          </p:cNvSpPr>
          <p:nvPr>
            <p:ph type="body" idx="2"/>
          </p:nvPr>
        </p:nvSpPr>
        <p:spPr>
          <a:xfrm>
            <a:off x="6586000" y="965433"/>
            <a:ext cx="5116000" cy="4926800"/>
          </a:xfrm>
          <a:prstGeom prst="rect">
            <a:avLst/>
          </a:prstGeom>
        </p:spPr>
        <p:txBody>
          <a:bodyPr spcFirstLastPara="1" wrap="square" lIns="91425" tIns="91425" rIns="91425" bIns="91425" anchor="ctr" anchorCtr="0">
            <a:noAutofit/>
          </a:bodyPr>
          <a:lstStyle>
            <a:lvl1pPr marL="609585" lvl="0" indent="-457189">
              <a:spcBef>
                <a:spcPct val="0"/>
              </a:spcBef>
              <a:spcAft>
                <a:spcPct val="0"/>
              </a:spcAft>
              <a:buSzPts val="1800"/>
              <a:buChar char="●"/>
              <a:defRPr/>
            </a:lvl1pPr>
            <a:lvl2pPr marL="1219170" lvl="1" indent="-423323">
              <a:spcBef>
                <a:spcPts val="2133"/>
              </a:spcBef>
              <a:spcAft>
                <a:spcPct val="0"/>
              </a:spcAft>
              <a:buSzPts val="1400"/>
              <a:buChar char="○"/>
              <a:defRPr/>
            </a:lvl2pPr>
            <a:lvl3pPr marL="1828754" lvl="2" indent="-423323">
              <a:spcBef>
                <a:spcPts val="2133"/>
              </a:spcBef>
              <a:spcAft>
                <a:spcPct val="0"/>
              </a:spcAft>
              <a:buSzPts val="1400"/>
              <a:buChar char="■"/>
              <a:defRPr/>
            </a:lvl3pPr>
            <a:lvl4pPr marL="2438339" lvl="3" indent="-423323">
              <a:spcBef>
                <a:spcPts val="2133"/>
              </a:spcBef>
              <a:spcAft>
                <a:spcPct val="0"/>
              </a:spcAft>
              <a:buSzPts val="1400"/>
              <a:buChar char="●"/>
              <a:defRPr/>
            </a:lvl4pPr>
            <a:lvl5pPr marL="3047924" lvl="4" indent="-423323">
              <a:spcBef>
                <a:spcPts val="2133"/>
              </a:spcBef>
              <a:spcAft>
                <a:spcPct val="0"/>
              </a:spcAft>
              <a:buSzPts val="1400"/>
              <a:buChar char="○"/>
              <a:defRPr/>
            </a:lvl5pPr>
            <a:lvl6pPr marL="3657509" lvl="5" indent="-423323">
              <a:spcBef>
                <a:spcPts val="2133"/>
              </a:spcBef>
              <a:spcAft>
                <a:spcPct val="0"/>
              </a:spcAft>
              <a:buSzPts val="1400"/>
              <a:buChar char="■"/>
              <a:defRPr/>
            </a:lvl6pPr>
            <a:lvl7pPr marL="4267093" lvl="6" indent="-423323">
              <a:spcBef>
                <a:spcPts val="2133"/>
              </a:spcBef>
              <a:spcAft>
                <a:spcPct val="0"/>
              </a:spcAft>
              <a:buSzPts val="1400"/>
              <a:buChar char="●"/>
              <a:defRPr/>
            </a:lvl7pPr>
            <a:lvl8pPr marL="4876678" lvl="7" indent="-423323">
              <a:spcBef>
                <a:spcPts val="2133"/>
              </a:spcBef>
              <a:spcAft>
                <a:spcPct val="0"/>
              </a:spcAft>
              <a:buSzPts val="1400"/>
              <a:buChar char="○"/>
              <a:defRPr/>
            </a:lvl8pPr>
            <a:lvl9pPr marL="5486263" lvl="8" indent="-423323">
              <a:spcBef>
                <a:spcPts val="2133"/>
              </a:spcBef>
              <a:spcAft>
                <a:spcPts val="2133"/>
              </a:spcAft>
              <a:buSzPts val="1400"/>
              <a:buChar char="■"/>
              <a:defRPr/>
            </a:lvl9pPr>
          </a:lstStyle>
          <a:p>
            <a:endParaRPr/>
          </a:p>
        </p:txBody>
      </p:sp>
      <p:sp>
        <p:nvSpPr>
          <p:cNvPr id="37" name="Google Shape;37;p9"/>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t>‹#›</a:t>
            </a:fld>
            <a:endParaRPr lang="en"/>
          </a:p>
        </p:txBody>
      </p:sp>
    </p:spTree>
    <p:extLst>
      <p:ext uri="{BB962C8B-B14F-4D97-AF65-F5344CB8AC3E}">
        <p14:creationId val="1011380731"/>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matchingName="Section title and description" preserve="1">
  <p:cSld name="1_Section title and description">
    <p:spTree>
      <p:nvGrpSpPr>
        <p:cNvPr id="1" name="Shape 32"/>
        <p:cNvGrpSpPr/>
        <p:nvPr/>
      </p:nvGrpSpPr>
      <p:grpSpPr>
        <a:xfrm>
          <a:off x="0" y="0"/>
          <a:ext cx="0" cy="0"/>
        </a:xfrm>
      </p:grpSpPr>
      <p:sp>
        <p:nvSpPr>
          <p:cNvPr id="8" name="TextBox 7"/>
          <p:cNvSpPr txBox="1"/>
          <p:nvPr userDrawn="1"/>
        </p:nvSpPr>
        <p:spPr>
          <a:xfrm>
            <a:off x="6194697" y="6539534"/>
            <a:ext cx="1800200" cy="118430"/>
          </a:xfrm>
          <a:prstGeom prst="rect">
            <a:avLst/>
          </a:prstGeom>
          <a:noFill/>
        </p:spPr>
        <p:txBody>
          <a:bodyPr wrap="square" rtlCol="0">
            <a:spAutoFit/>
          </a:bodyPr>
          <a:lstStyle/>
          <a:p>
            <a:pPr>
              <a:lnSpc>
                <a:spcPct val="200000"/>
              </a:lnSpc>
            </a:pPr>
            <a:r>
              <a:rPr lang="en-US" altLang="zh-CN" sz="100" smtClean="0">
                <a:solidFill>
                  <a:prstClr val="black"/>
                </a:solidFill>
                <a:ea typeface="微软雅黑" panose="020b0503020204020204" pitchFamily="34" charset="-122"/>
                <a:hlinkClick r:id="rId1"/>
              </a:rPr>
              <a:t>PPT</a:t>
            </a:r>
            <a:r>
              <a:rPr lang="zh-CN" altLang="en-US" sz="100" smtClean="0">
                <a:solidFill>
                  <a:prstClr val="black"/>
                </a:solidFill>
                <a:ea typeface="微软雅黑" panose="020b0503020204020204" pitchFamily="34" charset="-122"/>
                <a:hlinkClick r:id="rId1"/>
              </a:rPr>
              <a:t>模板</a:t>
            </a:r>
            <a:r>
              <a:rPr lang="zh-CN" altLang="en-US" sz="100" smtClean="0">
                <a:solidFill>
                  <a:prstClr val="black"/>
                </a:solidFill>
                <a:ea typeface="微软雅黑" panose="020b0503020204020204" pitchFamily="34" charset="-122"/>
              </a:rPr>
              <a:t> </a:t>
            </a:r>
            <a:r>
              <a:rPr lang="en-US" altLang="zh-CN" sz="100">
                <a:solidFill>
                  <a:prstClr val="black"/>
                </a:solidFill>
                <a:ea typeface="微软雅黑" panose="020b0503020204020204" pitchFamily="34" charset="-122"/>
              </a:rPr>
              <a:t>http://www.1ppt.com/moban/</a:t>
            </a:r>
            <a:r>
              <a:rPr lang="zh-CN" altLang="en-US" sz="100" smtClean="0">
                <a:solidFill>
                  <a:prstClr val="black"/>
                </a:solidFill>
                <a:ea typeface="微软雅黑" panose="020b0503020204020204" pitchFamily="34" charset="-122"/>
              </a:rPr>
              <a:t> </a:t>
            </a:r>
            <a:endParaRPr lang="en-US" altLang="zh-CN" sz="100" smtClean="0">
              <a:solidFill>
                <a:prstClr val="black"/>
              </a:solidFill>
              <a:ea typeface="微软雅黑" panose="020b0503020204020204" pitchFamily="34" charset="-122"/>
            </a:endParaRPr>
          </a:p>
        </p:txBody>
      </p:sp>
      <p:sp>
        <p:nvSpPr>
          <p:cNvPr id="33" name="Google Shape;33;p9"/>
          <p:cNvSpPr/>
          <p:nvPr/>
        </p:nvSpPr>
        <p:spPr>
          <a:xfrm>
            <a:off x="6096000" y="-167"/>
            <a:ext cx="6096000" cy="6858000"/>
          </a:xfrm>
          <a:prstGeom prst="rect">
            <a:avLst/>
          </a:prstGeom>
          <a:solidFill>
            <a:schemeClr val="accent5">
              <a:lumMod val="100000"/>
            </a:schemeClr>
          </a:solidFill>
          <a:ln>
            <a:noFill/>
          </a:ln>
        </p:spPr>
        <p:txBody>
          <a:bodyPr spcFirstLastPara="1" wrap="square" lIns="121900" tIns="121900" rIns="121900" bIns="121900" anchor="ctr" anchorCtr="0">
            <a:noAutofit/>
          </a:bodyPr>
          <a:lstStyle/>
          <a:p>
            <a:pPr marL="0" lvl="0" indent="0" algn="l" rtl="0">
              <a:spcBef>
                <a:spcPct val="0"/>
              </a:spcBef>
              <a:spcAft>
                <a:spcPct val="0"/>
              </a:spcAft>
              <a:buNone/>
            </a:pPr>
            <a:endParaRPr sz="2400"/>
          </a:p>
        </p:txBody>
      </p:sp>
      <p:sp>
        <p:nvSpPr>
          <p:cNvPr id="34" name="Google Shape;34;p9"/>
          <p:cNvSpPr txBox="1">
            <a:spLocks noGrp="1"/>
          </p:cNvSpPr>
          <p:nvPr>
            <p:ph type="title"/>
          </p:nvPr>
        </p:nvSpPr>
        <p:spPr>
          <a:xfrm>
            <a:off x="354000" y="1644233"/>
            <a:ext cx="5393600" cy="1976400"/>
          </a:xfrm>
          <a:prstGeom prst="rect">
            <a:avLst/>
          </a:prstGeom>
        </p:spPr>
        <p:txBody>
          <a:bodyPr spcFirstLastPara="1" wrap="square" lIns="91425" tIns="91425" rIns="91425" bIns="91425" anchor="b" anchorCtr="0">
            <a:noAutofit/>
          </a:bodyPr>
          <a:lstStyle>
            <a:lvl1pPr lvl="0" algn="ctr">
              <a:spcBef>
                <a:spcPct val="0"/>
              </a:spcBef>
              <a:spcAft>
                <a:spcPct val="0"/>
              </a:spcAft>
              <a:buSzPts val="4200"/>
              <a:buNone/>
              <a:defRPr sz="5600"/>
            </a:lvl1pPr>
            <a:lvl2pPr lvl="1" algn="ctr">
              <a:spcBef>
                <a:spcPct val="0"/>
              </a:spcBef>
              <a:spcAft>
                <a:spcPct val="0"/>
              </a:spcAft>
              <a:buSzPts val="4200"/>
              <a:buNone/>
              <a:defRPr sz="5600"/>
            </a:lvl2pPr>
            <a:lvl3pPr lvl="2" algn="ctr">
              <a:spcBef>
                <a:spcPct val="0"/>
              </a:spcBef>
              <a:spcAft>
                <a:spcPct val="0"/>
              </a:spcAft>
              <a:buSzPts val="4200"/>
              <a:buNone/>
              <a:defRPr sz="5600"/>
            </a:lvl3pPr>
            <a:lvl4pPr lvl="3" algn="ctr">
              <a:spcBef>
                <a:spcPct val="0"/>
              </a:spcBef>
              <a:spcAft>
                <a:spcPct val="0"/>
              </a:spcAft>
              <a:buSzPts val="4200"/>
              <a:buNone/>
              <a:defRPr sz="5600"/>
            </a:lvl4pPr>
            <a:lvl5pPr lvl="4" algn="ctr">
              <a:spcBef>
                <a:spcPct val="0"/>
              </a:spcBef>
              <a:spcAft>
                <a:spcPct val="0"/>
              </a:spcAft>
              <a:buSzPts val="4200"/>
              <a:buNone/>
              <a:defRPr sz="5600"/>
            </a:lvl5pPr>
            <a:lvl6pPr lvl="5" algn="ctr">
              <a:spcBef>
                <a:spcPct val="0"/>
              </a:spcBef>
              <a:spcAft>
                <a:spcPct val="0"/>
              </a:spcAft>
              <a:buSzPts val="4200"/>
              <a:buNone/>
              <a:defRPr sz="5600"/>
            </a:lvl6pPr>
            <a:lvl7pPr lvl="6" algn="ctr">
              <a:spcBef>
                <a:spcPct val="0"/>
              </a:spcBef>
              <a:spcAft>
                <a:spcPct val="0"/>
              </a:spcAft>
              <a:buSzPts val="4200"/>
              <a:buNone/>
              <a:defRPr sz="5600"/>
            </a:lvl7pPr>
            <a:lvl8pPr lvl="7" algn="ctr">
              <a:spcBef>
                <a:spcPct val="0"/>
              </a:spcBef>
              <a:spcAft>
                <a:spcPct val="0"/>
              </a:spcAft>
              <a:buSzPts val="4200"/>
              <a:buNone/>
              <a:defRPr sz="5600"/>
            </a:lvl8pPr>
            <a:lvl9pPr lvl="8" algn="ctr">
              <a:spcBef>
                <a:spcPct val="0"/>
              </a:spcBef>
              <a:spcAft>
                <a:spcPct val="0"/>
              </a:spcAft>
              <a:buSzPts val="4200"/>
              <a:buNone/>
              <a:defRPr sz="5600"/>
            </a:lvl9pPr>
          </a:lstStyle>
          <a:p>
            <a:endParaRPr/>
          </a:p>
        </p:txBody>
      </p:sp>
      <p:sp>
        <p:nvSpPr>
          <p:cNvPr id="35" name="Google Shape;35;p9"/>
          <p:cNvSpPr txBox="1">
            <a:spLocks noGrp="1"/>
          </p:cNvSpPr>
          <p:nvPr>
            <p:ph type="subTitle" idx="1"/>
          </p:nvPr>
        </p:nvSpPr>
        <p:spPr>
          <a:xfrm>
            <a:off x="354000" y="3737433"/>
            <a:ext cx="5393600" cy="1646800"/>
          </a:xfrm>
          <a:prstGeom prst="rect">
            <a:avLst/>
          </a:prstGeom>
        </p:spPr>
        <p:txBody>
          <a:bodyPr spcFirstLastPara="1" wrap="square" lIns="91425" tIns="91425" rIns="91425" bIns="91425" anchor="t" anchorCtr="0">
            <a:noAutofit/>
          </a:bodyPr>
          <a:lstStyle>
            <a:lvl1pPr lvl="0" algn="ctr">
              <a:lnSpc>
                <a:spcPct val="100000"/>
              </a:lnSpc>
              <a:spcBef>
                <a:spcPct val="0"/>
              </a:spcBef>
              <a:spcAft>
                <a:spcPct val="0"/>
              </a:spcAft>
              <a:buSzPts val="2100"/>
              <a:buNone/>
              <a:defRPr sz="2800"/>
            </a:lvl1pPr>
            <a:lvl2pPr lvl="1" algn="ctr">
              <a:lnSpc>
                <a:spcPct val="100000"/>
              </a:lnSpc>
              <a:spcBef>
                <a:spcPct val="0"/>
              </a:spcBef>
              <a:spcAft>
                <a:spcPct val="0"/>
              </a:spcAft>
              <a:buSzPts val="2100"/>
              <a:buNone/>
              <a:defRPr sz="2800"/>
            </a:lvl2pPr>
            <a:lvl3pPr lvl="2" algn="ctr">
              <a:lnSpc>
                <a:spcPct val="100000"/>
              </a:lnSpc>
              <a:spcBef>
                <a:spcPct val="0"/>
              </a:spcBef>
              <a:spcAft>
                <a:spcPct val="0"/>
              </a:spcAft>
              <a:buSzPts val="2100"/>
              <a:buNone/>
              <a:defRPr sz="2800"/>
            </a:lvl3pPr>
            <a:lvl4pPr lvl="3" algn="ctr">
              <a:lnSpc>
                <a:spcPct val="100000"/>
              </a:lnSpc>
              <a:spcBef>
                <a:spcPct val="0"/>
              </a:spcBef>
              <a:spcAft>
                <a:spcPct val="0"/>
              </a:spcAft>
              <a:buSzPts val="2100"/>
              <a:buNone/>
              <a:defRPr sz="2800"/>
            </a:lvl4pPr>
            <a:lvl5pPr lvl="4" algn="ctr">
              <a:lnSpc>
                <a:spcPct val="100000"/>
              </a:lnSpc>
              <a:spcBef>
                <a:spcPct val="0"/>
              </a:spcBef>
              <a:spcAft>
                <a:spcPct val="0"/>
              </a:spcAft>
              <a:buSzPts val="2100"/>
              <a:buNone/>
              <a:defRPr sz="2800"/>
            </a:lvl5pPr>
            <a:lvl6pPr lvl="5" algn="ctr">
              <a:lnSpc>
                <a:spcPct val="100000"/>
              </a:lnSpc>
              <a:spcBef>
                <a:spcPct val="0"/>
              </a:spcBef>
              <a:spcAft>
                <a:spcPct val="0"/>
              </a:spcAft>
              <a:buSzPts val="2100"/>
              <a:buNone/>
              <a:defRPr sz="2800"/>
            </a:lvl6pPr>
            <a:lvl7pPr lvl="6" algn="ctr">
              <a:lnSpc>
                <a:spcPct val="100000"/>
              </a:lnSpc>
              <a:spcBef>
                <a:spcPct val="0"/>
              </a:spcBef>
              <a:spcAft>
                <a:spcPct val="0"/>
              </a:spcAft>
              <a:buSzPts val="2100"/>
              <a:buNone/>
              <a:defRPr sz="2800"/>
            </a:lvl7pPr>
            <a:lvl8pPr lvl="7" algn="ctr">
              <a:lnSpc>
                <a:spcPct val="100000"/>
              </a:lnSpc>
              <a:spcBef>
                <a:spcPct val="0"/>
              </a:spcBef>
              <a:spcAft>
                <a:spcPct val="0"/>
              </a:spcAft>
              <a:buSzPts val="2100"/>
              <a:buNone/>
              <a:defRPr sz="2800"/>
            </a:lvl8pPr>
            <a:lvl9pPr lvl="8" algn="ctr">
              <a:lnSpc>
                <a:spcPct val="100000"/>
              </a:lnSpc>
              <a:spcBef>
                <a:spcPct val="0"/>
              </a:spcBef>
              <a:spcAft>
                <a:spcPct val="0"/>
              </a:spcAft>
              <a:buSzPts val="2100"/>
              <a:buNone/>
              <a:defRPr sz="2800"/>
            </a:lvl9pPr>
          </a:lstStyle>
          <a:p>
            <a:endParaRPr/>
          </a:p>
        </p:txBody>
      </p:sp>
      <p:sp>
        <p:nvSpPr>
          <p:cNvPr id="36" name="Google Shape;36;p9"/>
          <p:cNvSpPr txBox="1">
            <a:spLocks noGrp="1"/>
          </p:cNvSpPr>
          <p:nvPr>
            <p:ph type="body" idx="2"/>
          </p:nvPr>
        </p:nvSpPr>
        <p:spPr>
          <a:xfrm>
            <a:off x="6586000" y="965433"/>
            <a:ext cx="5116000" cy="4926800"/>
          </a:xfrm>
          <a:prstGeom prst="rect">
            <a:avLst/>
          </a:prstGeom>
        </p:spPr>
        <p:txBody>
          <a:bodyPr spcFirstLastPara="1" wrap="square" lIns="91425" tIns="91425" rIns="91425" bIns="91425" anchor="ctr" anchorCtr="0">
            <a:noAutofit/>
          </a:bodyPr>
          <a:lstStyle>
            <a:lvl1pPr marL="609585" lvl="0" indent="-457189">
              <a:spcBef>
                <a:spcPct val="0"/>
              </a:spcBef>
              <a:spcAft>
                <a:spcPct val="0"/>
              </a:spcAft>
              <a:buSzPts val="1800"/>
              <a:buChar char="●"/>
              <a:defRPr/>
            </a:lvl1pPr>
            <a:lvl2pPr marL="1219170" lvl="1" indent="-423323">
              <a:spcBef>
                <a:spcPts val="2133"/>
              </a:spcBef>
              <a:spcAft>
                <a:spcPct val="0"/>
              </a:spcAft>
              <a:buSzPts val="1400"/>
              <a:buChar char="○"/>
              <a:defRPr/>
            </a:lvl2pPr>
            <a:lvl3pPr marL="1828754" lvl="2" indent="-423323">
              <a:spcBef>
                <a:spcPts val="2133"/>
              </a:spcBef>
              <a:spcAft>
                <a:spcPct val="0"/>
              </a:spcAft>
              <a:buSzPts val="1400"/>
              <a:buChar char="■"/>
              <a:defRPr/>
            </a:lvl3pPr>
            <a:lvl4pPr marL="2438339" lvl="3" indent="-423323">
              <a:spcBef>
                <a:spcPts val="2133"/>
              </a:spcBef>
              <a:spcAft>
                <a:spcPct val="0"/>
              </a:spcAft>
              <a:buSzPts val="1400"/>
              <a:buChar char="●"/>
              <a:defRPr/>
            </a:lvl4pPr>
            <a:lvl5pPr marL="3047924" lvl="4" indent="-423323">
              <a:spcBef>
                <a:spcPts val="2133"/>
              </a:spcBef>
              <a:spcAft>
                <a:spcPct val="0"/>
              </a:spcAft>
              <a:buSzPts val="1400"/>
              <a:buChar char="○"/>
              <a:defRPr/>
            </a:lvl5pPr>
            <a:lvl6pPr marL="3657509" lvl="5" indent="-423323">
              <a:spcBef>
                <a:spcPts val="2133"/>
              </a:spcBef>
              <a:spcAft>
                <a:spcPct val="0"/>
              </a:spcAft>
              <a:buSzPts val="1400"/>
              <a:buChar char="■"/>
              <a:defRPr/>
            </a:lvl6pPr>
            <a:lvl7pPr marL="4267093" lvl="6" indent="-423323">
              <a:spcBef>
                <a:spcPts val="2133"/>
              </a:spcBef>
              <a:spcAft>
                <a:spcPct val="0"/>
              </a:spcAft>
              <a:buSzPts val="1400"/>
              <a:buChar char="●"/>
              <a:defRPr/>
            </a:lvl7pPr>
            <a:lvl8pPr marL="4876678" lvl="7" indent="-423323">
              <a:spcBef>
                <a:spcPts val="2133"/>
              </a:spcBef>
              <a:spcAft>
                <a:spcPct val="0"/>
              </a:spcAft>
              <a:buSzPts val="1400"/>
              <a:buChar char="○"/>
              <a:defRPr/>
            </a:lvl8pPr>
            <a:lvl9pPr marL="5486263" lvl="8" indent="-423323">
              <a:spcBef>
                <a:spcPts val="2133"/>
              </a:spcBef>
              <a:spcAft>
                <a:spcPts val="2133"/>
              </a:spcAft>
              <a:buSzPts val="1400"/>
              <a:buChar char="■"/>
              <a:defRPr/>
            </a:lvl9pPr>
          </a:lstStyle>
          <a:p>
            <a:endParaRPr/>
          </a:p>
        </p:txBody>
      </p:sp>
      <p:sp>
        <p:nvSpPr>
          <p:cNvPr id="37" name="Google Shape;37;p9"/>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t>‹#›</a:t>
            </a:fld>
            <a:endParaRPr lang="en"/>
          </a:p>
        </p:txBody>
      </p:sp>
    </p:spTree>
    <p:extLst>
      <p:ext uri="{BB962C8B-B14F-4D97-AF65-F5344CB8AC3E}">
        <p14:creationId val="1598651411"/>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media/image1.png" Type="http://schemas.openxmlformats.org/officeDocument/2006/relationships/image"/><Relationship Id="rId15"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4.xml" Type="http://schemas.openxmlformats.org/officeDocument/2006/relationships/slideLayout"/><Relationship Id="rId2" Target="../slideLayouts/slideLayout15.xml" Type="http://schemas.openxmlformats.org/officeDocument/2006/relationships/slideLayout"/><Relationship Id="rId3" Target="../slideLayouts/slideLayout16.xml" Type="http://schemas.openxmlformats.org/officeDocument/2006/relationships/slideLayout"/><Relationship Id="rId4" Target="../theme/theme2.xml" Type="http://schemas.openxmlformats.org/officeDocument/2006/relationships/theme"/></Relationships>
</file>

<file path=ppt/slideMasters/_rels/slideMaster3.xml.rels><?xml version="1.0" encoding="UTF-8" standalone="yes"?><Relationships xmlns="http://schemas.openxmlformats.org/package/2006/relationships"><Relationship Id="rId1" Target="../slideLayouts/slideLayout17.xml" Type="http://schemas.openxmlformats.org/officeDocument/2006/relationships/slideLayout"/><Relationship Id="rId10" Target="../slideLayouts/slideLayout26.xml" Type="http://schemas.openxmlformats.org/officeDocument/2006/relationships/slideLayout"/><Relationship Id="rId11" Target="../slideLayouts/slideLayout27.xml" Type="http://schemas.openxmlformats.org/officeDocument/2006/relationships/slideLayout"/><Relationship Id="rId12" Target="../theme/theme3.xml" Type="http://schemas.openxmlformats.org/officeDocument/2006/relationships/theme"/><Relationship Id="rId2" Target="../slideLayouts/slideLayout18.xml" Type="http://schemas.openxmlformats.org/officeDocument/2006/relationships/slideLayout"/><Relationship Id="rId3" Target="../slideLayouts/slideLayout19.xml" Type="http://schemas.openxmlformats.org/officeDocument/2006/relationships/slideLayout"/><Relationship Id="rId4" Target="../slideLayouts/slideLayout20.xml" Type="http://schemas.openxmlformats.org/officeDocument/2006/relationships/slideLayout"/><Relationship Id="rId5" Target="../slideLayouts/slideLayout21.xml" Type="http://schemas.openxmlformats.org/officeDocument/2006/relationships/slideLayout"/><Relationship Id="rId6" Target="../slideLayouts/slideLayout22.xml" Type="http://schemas.openxmlformats.org/officeDocument/2006/relationships/slideLayout"/><Relationship Id="rId7" Target="../slideLayouts/slideLayout23.xml" Type="http://schemas.openxmlformats.org/officeDocument/2006/relationships/slideLayout"/><Relationship Id="rId8" Target="../slideLayouts/slideLayout24.xml" Type="http://schemas.openxmlformats.org/officeDocument/2006/relationships/slideLayout"/><Relationship Id="rId9" Target="../slideLayouts/slideLayout25.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14">
            <a:lum/>
          </a:blip>
          <a:stretch>
            <a:fillRect/>
          </a:stretch>
        </a:blipFill>
        <a:effectLst/>
      </p:bgPr>
    </p:bg>
    <p:spTree>
      <p:nvGrpSpPr>
        <p:cNvPr id="1" name="Shape 5"/>
        <p:cNvGrpSpPr/>
        <p:nvPr/>
      </p:nvGrpSpPr>
      <p:grpSpPr>
        <a:xfrm>
          <a:off x="0" y="0"/>
          <a:ext cx="0" cy="0"/>
        </a:xfrm>
      </p:grpSpPr>
    </p:spTree>
    <p:extLst>
      <p:ext uri="{BB962C8B-B14F-4D97-AF65-F5344CB8AC3E}">
        <p14:creationId val="602959681"/>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73" r:id="rId9"/>
    <p:sldLayoutId id="2147483669" r:id="rId10"/>
    <p:sldLayoutId id="2147483670" r:id="rId11"/>
    <p:sldLayoutId id="2147483671" r:id="rId12"/>
    <p:sldLayoutId id="2147483672" r:id="rId13"/>
  </p:sldLayoutIdLst>
  <mc:AlternateContent>
    <mc:Choice Requires="p14">
      <p:transition spd="slow" advClick="0" p14:dur="1500">
        <p:random/>
      </p:transition>
    </mc:Choice>
    <mc:Fallback>
      <p:transition spd="slow" advClick="0">
        <p:random/>
      </p:transition>
    </mc:Fallback>
  </mc:AlternateContent>
  <p:timing/>
  <p:txStyles>
    <p:title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867" b="0" i="0" u="none" strike="noStrike" cap="none">
          <a:solidFill>
            <a:srgbClr val="000000"/>
          </a:solidFill>
          <a:latin typeface="Arial"/>
          <a:ea typeface="Arial"/>
          <a:cs typeface="Arial"/>
          <a:sym typeface="Arial"/>
        </a:defRPr>
      </a:lvl9pPr>
    </p:otherStyle>
  </p:txStyles>
  <p:extLst mod="1">
    <p:ext uri="{27BBF7A9-308A-43DC-89C8-2F10F3537804}">
      <p15:sldGuideLst>
        <p15:guide id="1" pos="288">
          <p15:clr>
            <a:srgbClr val="EA4335"/>
          </p15:clr>
        </p15:guide>
        <p15:guide id="2" orient="horz" pos="258">
          <p15:clr>
            <a:srgbClr val="EA4335"/>
          </p15:clr>
        </p15:guide>
        <p15:guide id="3" pos="5472">
          <p15:clr>
            <a:srgbClr val="EA4335"/>
          </p15:clr>
        </p15:guide>
        <p15:guide id="4" orient="horz" pos="2982">
          <p15:clr>
            <a:srgbClr val="EA4335"/>
          </p15:clr>
        </p15:guide>
        <p15:guide id="5" pos="2880">
          <p15:clr>
            <a:srgbClr val="EA4335"/>
          </p15:clr>
        </p15:guide>
        <p15:guide id="6" orient="horz" pos="1620">
          <p15:clr>
            <a:srgbClr val="EA4335"/>
          </p15:clr>
        </p15:guide>
        <p15:guide id="7" pos="4176">
          <p15:clr>
            <a:srgbClr val="EA4335"/>
          </p15:clr>
        </p15:guide>
        <p15:guide id="8" pos="1584">
          <p15:clr>
            <a:srgbClr val="EA4335"/>
          </p15:clr>
        </p15:guide>
      </p15:sldGuideLst>
    </p:ext>
  </p:extLst>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Tree>
    <p:extLst>
      <p:ext uri="{BB962C8B-B14F-4D97-AF65-F5344CB8AC3E}">
        <p14:creationId val="427759015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Lst>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2022/1/20</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09068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1.xml" Type="http://schemas.openxmlformats.org/officeDocument/2006/relationships/notesSlide"/><Relationship Id="rId3" Target="../media/image2.jpe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6.png" Type="http://schemas.openxmlformats.org/officeDocument/2006/relationships/image"/><Relationship Id="rId3" Target="../tags/tag5.xml" Type="http://schemas.openxmlformats.org/officeDocument/2006/relationships/tags"/></Relationships>
</file>

<file path=ppt/slides/_rels/slide11.xml.rels><?xml version="1.0" encoding="UTF-8" standalone="yes"?><Relationships xmlns="http://schemas.openxmlformats.org/package/2006/relationships"><Relationship Id="rId1" Target="../slideLayouts/slideLayout13.xml" Type="http://schemas.openxmlformats.org/officeDocument/2006/relationships/slideLayout"/><Relationship Id="rId2" Target="../media/image6.png" Type="http://schemas.openxmlformats.org/officeDocument/2006/relationships/image"/><Relationship Id="rId3" Target="../media/image9.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6.xml" Type="http://schemas.openxmlformats.org/officeDocument/2006/relationships/notesSlide"/><Relationship Id="rId3" Target="../media/image6.png" Type="http://schemas.openxmlformats.org/officeDocument/2006/relationships/image"/><Relationship Id="rId4" Target="../tags/tag6.xml" Type="http://schemas.openxmlformats.org/officeDocument/2006/relationships/tags"/></Relationships>
</file>

<file path=ppt/slides/_rels/slide13.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7.xml" Type="http://schemas.openxmlformats.org/officeDocument/2006/relationships/notesSlide"/><Relationship Id="rId3" Target="../media/image3.jpe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8.xml" Type="http://schemas.openxmlformats.org/officeDocument/2006/relationships/notesSlide"/><Relationship Id="rId3" Target="../media/image6.png" Type="http://schemas.openxmlformats.org/officeDocument/2006/relationships/image"/><Relationship Id="rId4" Target="../media/image10.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11.jpeg" Type="http://schemas.openxmlformats.org/officeDocument/2006/relationships/image"/><Relationship Id="rId3" Target="../media/image12.jpeg" Type="http://schemas.openxmlformats.org/officeDocument/2006/relationships/image"/><Relationship Id="rId4" Target="../media/image6.png" Type="http://schemas.openxmlformats.org/officeDocument/2006/relationships/image"/><Relationship Id="rId5" Target="../tags/tag7.xml" Type="http://schemas.openxmlformats.org/officeDocument/2006/relationships/tags"/></Relationships>
</file>

<file path=ppt/slides/_rels/slide16.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9.xml" Type="http://schemas.openxmlformats.org/officeDocument/2006/relationships/notesSlide"/><Relationship Id="rId3" Target="../media/image6.png" Type="http://schemas.openxmlformats.org/officeDocument/2006/relationships/image"/><Relationship Id="rId4" Target="../media/image13.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6.png" Type="http://schemas.openxmlformats.org/officeDocument/2006/relationships/image"/><Relationship Id="rId3" Target="../tags/tag8.xml" Type="http://schemas.openxmlformats.org/officeDocument/2006/relationships/tags"/></Relationships>
</file>

<file path=ppt/slides/_rels/slide18.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10.xml" Type="http://schemas.openxmlformats.org/officeDocument/2006/relationships/notesSlide"/><Relationship Id="rId3" Target="../media/image3.jpe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6.png" Type="http://schemas.openxmlformats.org/officeDocument/2006/relationships/image"/><Relationship Id="rId3" Target="../tags/tag9.xml" Type="http://schemas.openxmlformats.org/officeDocument/2006/relationships/tags"/></Relationships>
</file>

<file path=ppt/slides/_rels/slide2.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2.xml" Type="http://schemas.openxmlformats.org/officeDocument/2006/relationships/notesSlide"/><Relationship Id="rId3" Target="../media/image3.jpe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14.jpeg" Type="http://schemas.openxmlformats.org/officeDocument/2006/relationships/image"/><Relationship Id="rId3" Target="../media/image6.png" Type="http://schemas.openxmlformats.org/officeDocument/2006/relationships/image"/><Relationship Id="rId4" Target="../tags/tag10.xml" Type="http://schemas.openxmlformats.org/officeDocument/2006/relationships/tags"/></Relationships>
</file>

<file path=ppt/slides/_rels/slide21.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1.xml" Type="http://schemas.openxmlformats.org/officeDocument/2006/relationships/notesSlide"/><Relationship Id="rId3" Target="../media/image6.pn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2.xml" Type="http://schemas.openxmlformats.org/officeDocument/2006/relationships/notesSlide"/><Relationship Id="rId3" Target="../media/image6.png" Type="http://schemas.openxmlformats.org/officeDocument/2006/relationships/image"/><Relationship Id="rId4" Target="../media/image15.pn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13.xml" Type="http://schemas.openxmlformats.org/officeDocument/2006/relationships/notesSlide"/><Relationship Id="rId3" Target="../media/image2.jpe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23.xml" Type="http://schemas.openxmlformats.org/officeDocument/2006/relationships/slideLayout"/><Relationship Id="rId2" Target="../notesSlides/notesSlide14.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3.xml" Type="http://schemas.openxmlformats.org/officeDocument/2006/relationships/notesSlide"/><Relationship Id="rId3" Target="../media/image3.jpe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4.jpeg" Type="http://schemas.openxmlformats.org/officeDocument/2006/relationships/image"/><Relationship Id="rId3" Target="../tags/tag1.xml" Type="http://schemas.openxmlformats.org/officeDocument/2006/relationships/tags"/></Relationships>
</file>

<file path=ppt/slides/_rels/slide5.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4.xml" Type="http://schemas.openxmlformats.org/officeDocument/2006/relationships/notesSlide"/><Relationship Id="rId3" Target="../media/image5.png" Type="http://schemas.openxmlformats.org/officeDocument/2006/relationships/image"/><Relationship Id="rId4" Target="../media/image6.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6.png" Type="http://schemas.openxmlformats.org/officeDocument/2006/relationships/image"/><Relationship Id="rId3" Target="../media/image7.png" Type="http://schemas.openxmlformats.org/officeDocument/2006/relationships/image"/><Relationship Id="rId4" Target="../tags/tag2.xml" Type="http://schemas.openxmlformats.org/officeDocument/2006/relationships/tags"/></Relationships>
</file>

<file path=ppt/slides/_rels/slide7.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6.png" Type="http://schemas.openxmlformats.org/officeDocument/2006/relationships/image"/><Relationship Id="rId3" Target="../media/image8.jpeg" Type="http://schemas.openxmlformats.org/officeDocument/2006/relationships/image"/><Relationship Id="rId4" Target="../tags/tag3.xml" Type="http://schemas.openxmlformats.org/officeDocument/2006/relationships/tags"/></Relationships>
</file>

<file path=ppt/slides/_rels/slide8.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5.xml" Type="http://schemas.openxmlformats.org/officeDocument/2006/relationships/notesSlide"/><Relationship Id="rId3" Target="../media/image3.jpe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6.png" Type="http://schemas.openxmlformats.org/officeDocument/2006/relationships/image"/><Relationship Id="rId3" Target="../tags/tag4.xml" Type="http://schemas.openxmlformats.org/officeDocument/2006/relationships/tags"/></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a:extLst>
              <a:ext uri="{FF2B5EF4-FFF2-40B4-BE49-F238E27FC236}">
                <a16:creationId xmlns:a16="http://schemas.microsoft.com/office/drawing/2014/main" id="{228DA6FB-53F2-443B-AA99-19644F516FEA}"/>
              </a:ext>
            </a:extLst>
          </p:cNvPr>
          <p:cNvPicPr>
            <a:picLocks noChangeAspect="1"/>
          </p:cNvPicPr>
          <p:nvPr/>
        </p:nvPicPr>
        <p:blipFill>
          <a:blip r:embed="rId3">
            <a:extLst>
              <a:ext uri="{28A0092B-C50C-407E-A947-70E740481C1C}">
                <a14:useLocalDpi/>
              </a:ext>
            </a:extLst>
          </a:blip>
          <a:stretch>
            <a:fillRect/>
          </a:stretch>
        </p:blipFill>
        <p:spPr>
          <a:xfrm rot="5400000">
            <a:off x="2657361" y="-2657361"/>
            <a:ext cx="6877278" cy="12192000"/>
          </a:xfrm>
          <a:prstGeom prst="rect">
            <a:avLst/>
          </a:prstGeom>
        </p:spPr>
      </p:pic>
      <p:sp>
        <p:nvSpPr>
          <p:cNvPr id="3" name="文本框 2">
            <a:extLst>
              <a:ext uri="{FF2B5EF4-FFF2-40B4-BE49-F238E27FC236}">
                <a16:creationId xmlns:a16="http://schemas.microsoft.com/office/drawing/2014/main" id="{4B9C8337-CE78-4EC6-B655-8050533BA820}"/>
              </a:ext>
            </a:extLst>
          </p:cNvPr>
          <p:cNvSpPr txBox="1"/>
          <p:nvPr/>
        </p:nvSpPr>
        <p:spPr>
          <a:xfrm>
            <a:off x="4175760" y="1769561"/>
            <a:ext cx="3840480" cy="1188720"/>
          </a:xfrm>
          <a:prstGeom prst="rect">
            <a:avLst/>
          </a:prstGeom>
          <a:noFill/>
        </p:spPr>
        <p:txBody>
          <a:bodyPr rtlCol="0" wrap="none">
            <a:spAutoFit/>
          </a:bodyPr>
          <a:lstStyle/>
          <a:p>
            <a:pPr algn="ctr"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7200" u="none">
                <a:ln>
                  <a:noFill/>
                </a:ln>
                <a:solidFill>
                  <a:srgbClr val="548280"/>
                </a:solidFill>
                <a:effectLst/>
                <a:uLnTx/>
                <a:uFillTx/>
                <a:cs typeface="+mn-ea"/>
                <a:sym typeface="+mn-lt"/>
              </a:rPr>
              <a:t>森系文艺</a:t>
            </a:r>
          </a:p>
        </p:txBody>
      </p:sp>
      <p:sp>
        <p:nvSpPr>
          <p:cNvPr id="17" name="TextBox 7">
            <a:extLst>
              <a:ext uri="{FF2B5EF4-FFF2-40B4-BE49-F238E27FC236}">
                <a16:creationId xmlns:a16="http://schemas.microsoft.com/office/drawing/2014/main" id="{8855AE7E-78EE-4347-B383-E09C85A907B0}"/>
              </a:ext>
            </a:extLst>
          </p:cNvPr>
          <p:cNvSpPr txBox="1"/>
          <p:nvPr/>
        </p:nvSpPr>
        <p:spPr>
          <a:xfrm>
            <a:off x="3160581" y="4841915"/>
            <a:ext cx="5894596" cy="548640"/>
          </a:xfrm>
          <a:prstGeom prst="rect">
            <a:avLst/>
          </a:prstGeom>
          <a:noFill/>
        </p:spPr>
        <p:txBody>
          <a:bodyPr rtlCol="0" wrap="square">
            <a:spAutoFit/>
          </a:bodyPr>
          <a:lstStyle/>
          <a:p>
            <a:pPr algn="ctr" defTabSz="457200" lvl="0">
              <a:lnSpc>
                <a:spcPct val="150000"/>
              </a:lnSpc>
              <a:defRPr/>
            </a:pPr>
            <a:r>
              <a:rPr altLang="en-US" lang="zh-CN" spc="300" sz="2000">
                <a:solidFill>
                  <a:srgbClr val="000000">
                    <a:lumMod val="50000"/>
                    <a:lumOff val="50000"/>
                  </a:srgbClr>
                </a:solidFill>
                <a:cs typeface="+mn-ea"/>
                <a:sym typeface="+mn-lt"/>
              </a:rPr>
              <a:t>汇报人：优页PPT   时间：20XX.XX</a:t>
            </a:r>
          </a:p>
        </p:txBody>
      </p:sp>
      <p:sp>
        <p:nvSpPr>
          <p:cNvPr id="31" name="文本框 2">
            <a:extLst>
              <a:ext uri="{FF2B5EF4-FFF2-40B4-BE49-F238E27FC236}">
                <a16:creationId xmlns:a16="http://schemas.microsoft.com/office/drawing/2014/main" id="{4B9C8337-CE78-4EC6-B655-8050533BA820}"/>
              </a:ext>
            </a:extLst>
          </p:cNvPr>
          <p:cNvSpPr txBox="1"/>
          <p:nvPr/>
        </p:nvSpPr>
        <p:spPr>
          <a:xfrm>
            <a:off x="3032761" y="2996979"/>
            <a:ext cx="6126480" cy="1280160"/>
          </a:xfrm>
          <a:prstGeom prst="rect">
            <a:avLst/>
          </a:prstGeom>
          <a:noFill/>
        </p:spPr>
        <p:txBody>
          <a:bodyPr rtlCol="0" wrap="none">
            <a:spAutoFit/>
          </a:bodyPr>
          <a:lstStyle/>
          <a:p>
            <a:pPr algn="ctr" defTabSz="457200" eaLnBrk="1" fontAlgn="auto" hangingPunct="1" indent="0" latinLnBrk="0" lvl="0" marL="0" marR="0" rtl="0">
              <a:lnSpc>
                <a:spcPct val="100000"/>
              </a:lnSpc>
              <a:spcBef>
                <a:spcPct val="0"/>
              </a:spcBef>
              <a:spcAft>
                <a:spcPct val="0"/>
              </a:spcAft>
              <a:buClrTx/>
              <a:buSzTx/>
              <a:buFontTx/>
              <a:buNone/>
              <a:defRPr/>
            </a:pPr>
            <a:r>
              <a:rPr altLang="en-US" lang="zh-CN" smtClean="0" sz="7800">
                <a:solidFill>
                  <a:srgbClr val="000000">
                    <a:lumMod val="65000"/>
                    <a:lumOff val="35000"/>
                  </a:srgbClr>
                </a:solidFill>
                <a:cs typeface="+mn-ea"/>
                <a:sym typeface="+mn-lt"/>
              </a:rPr>
              <a:t>淡雅绿色模板</a:t>
            </a:r>
          </a:p>
        </p:txBody>
      </p:sp>
    </p:spTree>
    <p:extLst>
      <p:ext uri="{BB962C8B-B14F-4D97-AF65-F5344CB8AC3E}">
        <p14:creationId val="115991079"/>
      </p:ext>
    </p:extLst>
  </p:cSld>
  <p:clrMapOvr>
    <a:masterClrMapping/>
  </p:clrMapOvr>
  <mc:AlternateContent>
    <mc:Choice Requires="p14">
      <p:transition advTm="3000" p14:dur="1500" spd="slow">
        <p:split orient="vert"/>
      </p:transition>
    </mc:Choice>
    <mc:Fallback>
      <p:transition advTm="3000"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7" presetSubtype="0">
                                  <p:stCondLst>
                                    <p:cond delay="0"/>
                                  </p:stCondLst>
                                  <p:childTnLst>
                                    <p:set>
                                      <p:cBhvr>
                                        <p:cTn dur="1" fill="hold" id="6">
                                          <p:stCondLst>
                                            <p:cond delay="0"/>
                                          </p:stCondLst>
                                        </p:cTn>
                                        <p:tgtEl>
                                          <p:spTgt spid="3"/>
                                        </p:tgtEl>
                                        <p:attrNameLst>
                                          <p:attrName>style.visibility</p:attrName>
                                        </p:attrNameLst>
                                      </p:cBhvr>
                                      <p:to>
                                        <p:strVal val="visible"/>
                                      </p:to>
                                    </p:set>
                                    <p:animEffect filter="fade" transition="in">
                                      <p:cBhvr>
                                        <p:cTn dur="750" id="7"/>
                                        <p:tgtEl>
                                          <p:spTgt spid="3"/>
                                        </p:tgtEl>
                                      </p:cBhvr>
                                    </p:animEffect>
                                    <p:anim calcmode="lin" valueType="num">
                                      <p:cBhvr>
                                        <p:cTn dur="750" fill="hold" id="8"/>
                                        <p:tgtEl>
                                          <p:spTgt spid="3"/>
                                        </p:tgtEl>
                                        <p:attrNameLst>
                                          <p:attrName>ppt_x</p:attrName>
                                        </p:attrNameLst>
                                      </p:cBhvr>
                                      <p:tavLst>
                                        <p:tav tm="0">
                                          <p:val>
                                            <p:strVal val="#ppt_x"/>
                                          </p:val>
                                        </p:tav>
                                        <p:tav tm="100000">
                                          <p:val>
                                            <p:strVal val="#ppt_x"/>
                                          </p:val>
                                        </p:tav>
                                      </p:tavLst>
                                    </p:anim>
                                    <p:anim calcmode="lin" valueType="num">
                                      <p:cBhvr>
                                        <p:cTn dur="750" fill="hold" id="9"/>
                                        <p:tgtEl>
                                          <p:spTgt spid="3"/>
                                        </p:tgtEl>
                                        <p:attrNameLst>
                                          <p:attrName>ppt_y</p:attrName>
                                        </p:attrNameLst>
                                      </p:cBhvr>
                                      <p:tavLst>
                                        <p:tav tm="0">
                                          <p:val>
                                            <p:strVal val="#ppt_y-.1"/>
                                          </p:val>
                                        </p:tav>
                                        <p:tav tm="100000">
                                          <p:val>
                                            <p:strVal val="#ppt_y"/>
                                          </p:val>
                                        </p:tav>
                                      </p:tavLst>
                                    </p:anim>
                                  </p:childTnLst>
                                </p:cTn>
                              </p:par>
                              <p:par>
                                <p:cTn fill="hold" grpId="0" id="10" nodeType="withEffect" presetClass="entr" presetID="42" presetSubtype="0">
                                  <p:stCondLst>
                                    <p:cond delay="0"/>
                                  </p:stCondLst>
                                  <p:childTnLst>
                                    <p:set>
                                      <p:cBhvr>
                                        <p:cTn dur="1" fill="hold" id="11">
                                          <p:stCondLst>
                                            <p:cond delay="0"/>
                                          </p:stCondLst>
                                        </p:cTn>
                                        <p:tgtEl>
                                          <p:spTgt spid="31"/>
                                        </p:tgtEl>
                                        <p:attrNameLst>
                                          <p:attrName>style.visibility</p:attrName>
                                        </p:attrNameLst>
                                      </p:cBhvr>
                                      <p:to>
                                        <p:strVal val="visible"/>
                                      </p:to>
                                    </p:set>
                                    <p:animEffect filter="fade" transition="in">
                                      <p:cBhvr>
                                        <p:cTn dur="750" id="12"/>
                                        <p:tgtEl>
                                          <p:spTgt spid="31"/>
                                        </p:tgtEl>
                                      </p:cBhvr>
                                    </p:animEffect>
                                    <p:anim calcmode="lin" valueType="num">
                                      <p:cBhvr>
                                        <p:cTn dur="750" fill="hold" id="13"/>
                                        <p:tgtEl>
                                          <p:spTgt spid="31"/>
                                        </p:tgtEl>
                                        <p:attrNameLst>
                                          <p:attrName>ppt_x</p:attrName>
                                        </p:attrNameLst>
                                      </p:cBhvr>
                                      <p:tavLst>
                                        <p:tav tm="0">
                                          <p:val>
                                            <p:strVal val="#ppt_x"/>
                                          </p:val>
                                        </p:tav>
                                        <p:tav tm="100000">
                                          <p:val>
                                            <p:strVal val="#ppt_x"/>
                                          </p:val>
                                        </p:tav>
                                      </p:tavLst>
                                    </p:anim>
                                    <p:anim calcmode="lin" valueType="num">
                                      <p:cBhvr>
                                        <p:cTn dur="750" fill="hold" id="14"/>
                                        <p:tgtEl>
                                          <p:spTgt spid="31"/>
                                        </p:tgtEl>
                                        <p:attrNameLst>
                                          <p:attrName>ppt_y</p:attrName>
                                        </p:attrNameLst>
                                      </p:cBhvr>
                                      <p:tavLst>
                                        <p:tav tm="0">
                                          <p:val>
                                            <p:strVal val="#ppt_y+.1"/>
                                          </p:val>
                                        </p:tav>
                                        <p:tav tm="100000">
                                          <p:val>
                                            <p:strVal val="#ppt_y"/>
                                          </p:val>
                                        </p:tav>
                                      </p:tavLst>
                                    </p:anim>
                                  </p:childTnLst>
                                </p:cTn>
                              </p:par>
                            </p:childTnLst>
                          </p:cTn>
                        </p:par>
                        <p:par>
                          <p:cTn fill="hold" id="15" nodeType="afterGroup">
                            <p:stCondLst>
                              <p:cond delay="750"/>
                            </p:stCondLst>
                            <p:childTnLst>
                              <p:par>
                                <p:cTn fill="hold" grpId="0" id="16" nodeType="afterEffect" presetClass="entr" presetID="16" presetSubtype="37">
                                  <p:stCondLst>
                                    <p:cond delay="0"/>
                                  </p:stCondLst>
                                  <p:childTnLst>
                                    <p:set>
                                      <p:cBhvr>
                                        <p:cTn dur="1" fill="hold" id="17">
                                          <p:stCondLst>
                                            <p:cond delay="0"/>
                                          </p:stCondLst>
                                        </p:cTn>
                                        <p:tgtEl>
                                          <p:spTgt spid="17"/>
                                        </p:tgtEl>
                                        <p:attrNameLst>
                                          <p:attrName>style.visibility</p:attrName>
                                        </p:attrNameLst>
                                      </p:cBhvr>
                                      <p:to>
                                        <p:strVal val="visible"/>
                                      </p:to>
                                    </p:set>
                                    <p:animEffect filter="barn(outVertical)" transition="in">
                                      <p:cBhvr>
                                        <p:cTn dur="500" id="18"/>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17"/>
      <p:bldP grpId="0" spid="31"/>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9" name="文本框 3">
            <a:extLst>
              <a:ext uri="{FF2B5EF4-FFF2-40B4-BE49-F238E27FC236}">
                <a16:creationId xmlns:a16="http://schemas.microsoft.com/office/drawing/2014/main" id="{39BD52A1-306C-4DE5-B148-03270760E47A}"/>
              </a:ext>
            </a:extLst>
          </p:cNvPr>
          <p:cNvSpPr txBox="1"/>
          <p:nvPr/>
        </p:nvSpPr>
        <p:spPr>
          <a:xfrm>
            <a:off x="977835" y="590082"/>
            <a:ext cx="2627453" cy="457200"/>
          </a:xfrm>
          <a:prstGeom prst="rect">
            <a:avLst/>
          </a:prstGeom>
          <a:noFill/>
        </p:spPr>
        <p:txBody>
          <a:bodyPr rtlCol="0" wrap="square">
            <a:spAutoFit/>
          </a:bodyPr>
          <a:lstStyle/>
          <a:p>
            <a:pPr algn="l"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2400" u="none">
                <a:ln>
                  <a:noFill/>
                </a:ln>
                <a:solidFill>
                  <a:srgbClr val="548280"/>
                </a:solidFill>
                <a:effectLst/>
                <a:uLnTx/>
                <a:uFillTx/>
                <a:cs typeface="+mn-ea"/>
                <a:sym typeface="+mn-lt"/>
              </a:rPr>
              <a:t>添加章节小标题</a:t>
            </a:r>
          </a:p>
        </p:txBody>
      </p:sp>
      <p:pic>
        <p:nvPicPr>
          <p:cNvPr id="40" name="图片 39">
            <a:extLst>
              <a:ext uri="{FF2B5EF4-FFF2-40B4-BE49-F238E27FC236}">
                <a16:creationId xmlns:a16="http://schemas.microsoft.com/office/drawing/2014/main" id="{0053436F-718D-48D4-9C4C-B006FD3BC273}"/>
              </a:ext>
            </a:extLst>
          </p:cNvPr>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a:ext>
            </a:extLst>
          </a:blip>
          <a:stretch>
            <a:fillRect/>
          </a:stretch>
        </p:blipFill>
        <p:spPr>
          <a:xfrm rot="5400000">
            <a:off x="-189703" y="47762"/>
            <a:ext cx="1730112" cy="1350706"/>
          </a:xfrm>
          <a:prstGeom prst="rect">
            <a:avLst/>
          </a:prstGeom>
        </p:spPr>
      </p:pic>
      <p:grpSp>
        <p:nvGrpSpPr>
          <p:cNvPr id="45" name="组合 82">
            <a:extLst>
              <a:ext uri="{FF2B5EF4-FFF2-40B4-BE49-F238E27FC236}">
                <a16:creationId xmlns:a16="http://schemas.microsoft.com/office/drawing/2014/main" id="{E138B8A3-B288-4002-B83D-E4B5AC1C3569}"/>
              </a:ext>
            </a:extLst>
          </p:cNvPr>
          <p:cNvGrpSpPr/>
          <p:nvPr/>
        </p:nvGrpSpPr>
        <p:grpSpPr>
          <a:xfrm>
            <a:off x="9043205" y="2636282"/>
            <a:ext cx="1065603" cy="1208546"/>
            <a:chOff x="8434811" y="2608031"/>
            <a:chExt cx="1166390" cy="1322855"/>
          </a:xfrm>
        </p:grpSpPr>
        <p:sp>
          <p:nvSpPr>
            <p:cNvPr id="46" name="íṩļíḓê">
              <a:extLst>
                <a:ext uri="{FF2B5EF4-FFF2-40B4-BE49-F238E27FC236}">
                  <a16:creationId xmlns:a16="http://schemas.microsoft.com/office/drawing/2014/main" id="{3EA63AEF-C728-47E9-9618-B1B4E9F0525B}"/>
                </a:ext>
              </a:extLst>
            </p:cNvPr>
            <p:cNvSpPr/>
            <p:nvPr/>
          </p:nvSpPr>
          <p:spPr>
            <a:xfrm rot="18900000">
              <a:off x="8434811" y="2608031"/>
              <a:ext cx="1166390" cy="116639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defTabSz="457200" eaLnBrk="1" hangingPunct="1" latinLnBrk="0" marL="0" rtl="0">
                <a:defRPr kern="1200" sz="1800">
                  <a:solidFill>
                    <a:schemeClr val="lt1"/>
                  </a:solidFill>
                  <a:latin typeface="+mn-lt"/>
                  <a:ea typeface="+mn-ea"/>
                  <a:cs typeface="+mn-cs"/>
                </a:defRPr>
              </a:lvl1pPr>
              <a:lvl2pPr algn="l" defTabSz="457200" eaLnBrk="1" hangingPunct="1" latinLnBrk="0" marL="457200" rtl="0">
                <a:defRPr kern="1200" sz="1800">
                  <a:solidFill>
                    <a:schemeClr val="lt1"/>
                  </a:solidFill>
                  <a:latin typeface="+mn-lt"/>
                  <a:ea typeface="+mn-ea"/>
                  <a:cs typeface="+mn-cs"/>
                </a:defRPr>
              </a:lvl2pPr>
              <a:lvl3pPr algn="l" defTabSz="457200" eaLnBrk="1" hangingPunct="1" latinLnBrk="0" marL="914400" rtl="0">
                <a:defRPr kern="1200" sz="1800">
                  <a:solidFill>
                    <a:schemeClr val="lt1"/>
                  </a:solidFill>
                  <a:latin typeface="+mn-lt"/>
                  <a:ea typeface="+mn-ea"/>
                  <a:cs typeface="+mn-cs"/>
                </a:defRPr>
              </a:lvl3pPr>
              <a:lvl4pPr algn="l" defTabSz="457200" eaLnBrk="1" hangingPunct="1" latinLnBrk="0" marL="1371600" rtl="0">
                <a:defRPr kern="1200" sz="1800">
                  <a:solidFill>
                    <a:schemeClr val="lt1"/>
                  </a:solidFill>
                  <a:latin typeface="+mn-lt"/>
                  <a:ea typeface="+mn-ea"/>
                  <a:cs typeface="+mn-cs"/>
                </a:defRPr>
              </a:lvl4pPr>
              <a:lvl5pPr algn="l" defTabSz="457200" eaLnBrk="1" hangingPunct="1" latinLnBrk="0" marL="1828800" rtl="0">
                <a:defRPr kern="1200" sz="1800">
                  <a:solidFill>
                    <a:schemeClr val="lt1"/>
                  </a:solidFill>
                  <a:latin typeface="+mn-lt"/>
                  <a:ea typeface="+mn-ea"/>
                  <a:cs typeface="+mn-cs"/>
                </a:defRPr>
              </a:lvl5pPr>
              <a:lvl6pPr algn="l" defTabSz="457200" eaLnBrk="1" hangingPunct="1" latinLnBrk="0" marL="2286000" rtl="0">
                <a:defRPr kern="1200" sz="1800">
                  <a:solidFill>
                    <a:schemeClr val="lt1"/>
                  </a:solidFill>
                  <a:latin typeface="+mn-lt"/>
                  <a:ea typeface="+mn-ea"/>
                  <a:cs typeface="+mn-cs"/>
                </a:defRPr>
              </a:lvl6pPr>
              <a:lvl7pPr algn="l" defTabSz="457200" eaLnBrk="1" hangingPunct="1" latinLnBrk="0" marL="2743200" rtl="0">
                <a:defRPr kern="1200" sz="1800">
                  <a:solidFill>
                    <a:schemeClr val="lt1"/>
                  </a:solidFill>
                  <a:latin typeface="+mn-lt"/>
                  <a:ea typeface="+mn-ea"/>
                  <a:cs typeface="+mn-cs"/>
                </a:defRPr>
              </a:lvl7pPr>
              <a:lvl8pPr algn="l" defTabSz="457200" eaLnBrk="1" hangingPunct="1" latinLnBrk="0" marL="3200400" rtl="0">
                <a:defRPr kern="1200" sz="1800">
                  <a:solidFill>
                    <a:schemeClr val="lt1"/>
                  </a:solidFill>
                  <a:latin typeface="+mn-lt"/>
                  <a:ea typeface="+mn-ea"/>
                  <a:cs typeface="+mn-cs"/>
                </a:defRPr>
              </a:lvl8pPr>
              <a:lvl9pPr algn="l" defTabSz="457200" eaLnBrk="1" hangingPunct="1" latinLnBrk="0" marL="3657600" rtl="0">
                <a:defRPr kern="1200" sz="1800">
                  <a:solidFill>
                    <a:schemeClr val="lt1"/>
                  </a:solidFill>
                  <a:latin typeface="+mn-lt"/>
                  <a:ea typeface="+mn-ea"/>
                  <a:cs typeface="+mn-cs"/>
                </a:defRPr>
              </a:lvl9pPr>
            </a:lstStyle>
            <a:p>
              <a:pPr algn="ctr"/>
              <a:endParaRPr>
                <a:cs typeface="+mn-ea"/>
                <a:sym typeface="+mn-lt"/>
              </a:endParaRPr>
            </a:p>
          </p:txBody>
        </p:sp>
        <p:sp>
          <p:nvSpPr>
            <p:cNvPr id="47" name="íṣľíḑè">
              <a:extLst>
                <a:ext uri="{FF2B5EF4-FFF2-40B4-BE49-F238E27FC236}">
                  <a16:creationId xmlns:a16="http://schemas.microsoft.com/office/drawing/2014/main" id="{A76B70F2-C5B0-4DDB-BD99-4AE7D78BA99F}"/>
                </a:ext>
              </a:extLst>
            </p:cNvPr>
            <p:cNvSpPr/>
            <p:nvPr/>
          </p:nvSpPr>
          <p:spPr>
            <a:xfrm rot="18900000">
              <a:off x="8434811" y="2764496"/>
              <a:ext cx="1166390" cy="1166390"/>
            </a:xfrm>
            <a:prstGeom prst="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defTabSz="457200" eaLnBrk="1" hangingPunct="1" latinLnBrk="0" marL="0" rtl="0">
                <a:defRPr kern="1200" sz="1800">
                  <a:solidFill>
                    <a:schemeClr val="lt1"/>
                  </a:solidFill>
                  <a:latin typeface="+mn-lt"/>
                  <a:ea typeface="+mn-ea"/>
                  <a:cs typeface="+mn-cs"/>
                </a:defRPr>
              </a:lvl1pPr>
              <a:lvl2pPr algn="l" defTabSz="457200" eaLnBrk="1" hangingPunct="1" latinLnBrk="0" marL="457200" rtl="0">
                <a:defRPr kern="1200" sz="1800">
                  <a:solidFill>
                    <a:schemeClr val="lt1"/>
                  </a:solidFill>
                  <a:latin typeface="+mn-lt"/>
                  <a:ea typeface="+mn-ea"/>
                  <a:cs typeface="+mn-cs"/>
                </a:defRPr>
              </a:lvl2pPr>
              <a:lvl3pPr algn="l" defTabSz="457200" eaLnBrk="1" hangingPunct="1" latinLnBrk="0" marL="914400" rtl="0">
                <a:defRPr kern="1200" sz="1800">
                  <a:solidFill>
                    <a:schemeClr val="lt1"/>
                  </a:solidFill>
                  <a:latin typeface="+mn-lt"/>
                  <a:ea typeface="+mn-ea"/>
                  <a:cs typeface="+mn-cs"/>
                </a:defRPr>
              </a:lvl3pPr>
              <a:lvl4pPr algn="l" defTabSz="457200" eaLnBrk="1" hangingPunct="1" latinLnBrk="0" marL="1371600" rtl="0">
                <a:defRPr kern="1200" sz="1800">
                  <a:solidFill>
                    <a:schemeClr val="lt1"/>
                  </a:solidFill>
                  <a:latin typeface="+mn-lt"/>
                  <a:ea typeface="+mn-ea"/>
                  <a:cs typeface="+mn-cs"/>
                </a:defRPr>
              </a:lvl4pPr>
              <a:lvl5pPr algn="l" defTabSz="457200" eaLnBrk="1" hangingPunct="1" latinLnBrk="0" marL="1828800" rtl="0">
                <a:defRPr kern="1200" sz="1800">
                  <a:solidFill>
                    <a:schemeClr val="lt1"/>
                  </a:solidFill>
                  <a:latin typeface="+mn-lt"/>
                  <a:ea typeface="+mn-ea"/>
                  <a:cs typeface="+mn-cs"/>
                </a:defRPr>
              </a:lvl5pPr>
              <a:lvl6pPr algn="l" defTabSz="457200" eaLnBrk="1" hangingPunct="1" latinLnBrk="0" marL="2286000" rtl="0">
                <a:defRPr kern="1200" sz="1800">
                  <a:solidFill>
                    <a:schemeClr val="lt1"/>
                  </a:solidFill>
                  <a:latin typeface="+mn-lt"/>
                  <a:ea typeface="+mn-ea"/>
                  <a:cs typeface="+mn-cs"/>
                </a:defRPr>
              </a:lvl6pPr>
              <a:lvl7pPr algn="l" defTabSz="457200" eaLnBrk="1" hangingPunct="1" latinLnBrk="0" marL="2743200" rtl="0">
                <a:defRPr kern="1200" sz="1800">
                  <a:solidFill>
                    <a:schemeClr val="lt1"/>
                  </a:solidFill>
                  <a:latin typeface="+mn-lt"/>
                  <a:ea typeface="+mn-ea"/>
                  <a:cs typeface="+mn-cs"/>
                </a:defRPr>
              </a:lvl7pPr>
              <a:lvl8pPr algn="l" defTabSz="457200" eaLnBrk="1" hangingPunct="1" latinLnBrk="0" marL="3200400" rtl="0">
                <a:defRPr kern="1200" sz="1800">
                  <a:solidFill>
                    <a:schemeClr val="lt1"/>
                  </a:solidFill>
                  <a:latin typeface="+mn-lt"/>
                  <a:ea typeface="+mn-ea"/>
                  <a:cs typeface="+mn-cs"/>
                </a:defRPr>
              </a:lvl8pPr>
              <a:lvl9pPr algn="l" defTabSz="457200" eaLnBrk="1" hangingPunct="1" latinLnBrk="0" marL="3657600" rtl="0">
                <a:defRPr kern="1200" sz="1800">
                  <a:solidFill>
                    <a:schemeClr val="lt1"/>
                  </a:solidFill>
                  <a:latin typeface="+mn-lt"/>
                  <a:ea typeface="+mn-ea"/>
                  <a:cs typeface="+mn-cs"/>
                </a:defRPr>
              </a:lvl9pPr>
            </a:lstStyle>
            <a:p>
              <a:pPr algn="ctr"/>
              <a:endParaRPr>
                <a:cs typeface="+mn-ea"/>
                <a:sym typeface="+mn-lt"/>
              </a:endParaRPr>
            </a:p>
          </p:txBody>
        </p:sp>
        <p:sp>
          <p:nvSpPr>
            <p:cNvPr id="48" name="ïşḷîḋè">
              <a:extLst>
                <a:ext uri="{FF2B5EF4-FFF2-40B4-BE49-F238E27FC236}">
                  <a16:creationId xmlns:a16="http://schemas.microsoft.com/office/drawing/2014/main" id="{0A07E56A-E268-40D8-809D-12192AD067E7}"/>
                </a:ext>
              </a:extLst>
            </p:cNvPr>
            <p:cNvSpPr/>
            <p:nvPr/>
          </p:nvSpPr>
          <p:spPr bwMode="auto">
            <a:xfrm>
              <a:off x="8777771" y="3107818"/>
              <a:ext cx="480471" cy="479746"/>
            </a:xfrm>
            <a:custGeom>
              <a:gdLst>
                <a:gd fmla="*/ 506334 w 607638" name="connsiteX0"/>
                <a:gd fmla="*/ 455027 h 606722" name="connsiteY0"/>
                <a:gd fmla="*/ 506334 w 607638" name="connsiteX1"/>
                <a:gd fmla="*/ 505592 h 606722" name="connsiteY1"/>
                <a:gd fmla="*/ 531616 w 607638" name="connsiteX2"/>
                <a:gd fmla="*/ 505592 h 606722" name="connsiteY2"/>
                <a:gd fmla="*/ 556986 w 607638" name="connsiteX3"/>
                <a:gd fmla="*/ 480265 h 606722" name="connsiteY3"/>
                <a:gd fmla="*/ 531616 w 607638" name="connsiteX4"/>
                <a:gd fmla="*/ 455027 h 606722" name="connsiteY4"/>
                <a:gd fmla="*/ 430401 w 607638" name="connsiteX5"/>
                <a:gd fmla="*/ 353896 h 606722" name="connsiteY5"/>
                <a:gd fmla="*/ 405031 w 607638" name="connsiteX6"/>
                <a:gd fmla="*/ 379223 h 606722" name="connsiteY6"/>
                <a:gd fmla="*/ 430401 w 607638" name="connsiteX7"/>
                <a:gd fmla="*/ 404461 h 606722" name="connsiteY7"/>
                <a:gd fmla="*/ 455683 w 607638" name="connsiteX8"/>
                <a:gd fmla="*/ 404461 h 606722" name="connsiteY8"/>
                <a:gd fmla="*/ 455683 w 607638" name="connsiteX9"/>
                <a:gd fmla="*/ 353896 h 606722" name="connsiteY9"/>
                <a:gd fmla="*/ 480964 w 607638" name="connsiteX10"/>
                <a:gd fmla="*/ 252766 h 606722" name="connsiteY10"/>
                <a:gd fmla="*/ 506334 w 607638" name="connsiteX11"/>
                <a:gd fmla="*/ 278093 h 606722" name="connsiteY11"/>
                <a:gd fmla="*/ 506334 w 607638" name="connsiteX12"/>
                <a:gd fmla="*/ 303331 h 606722" name="connsiteY12"/>
                <a:gd fmla="*/ 556986 w 607638" name="connsiteX13"/>
                <a:gd fmla="*/ 303331 h 606722" name="connsiteY13"/>
                <a:gd fmla="*/ 582268 w 607638" name="connsiteX14"/>
                <a:gd fmla="*/ 328658 h 606722" name="connsiteY14"/>
                <a:gd fmla="*/ 556986 w 607638" name="connsiteX15"/>
                <a:gd fmla="*/ 353896 h 606722" name="connsiteY15"/>
                <a:gd fmla="*/ 506334 w 607638" name="connsiteX16"/>
                <a:gd fmla="*/ 353896 h 606722" name="connsiteY16"/>
                <a:gd fmla="*/ 506334 w 607638" name="connsiteX17"/>
                <a:gd fmla="*/ 404461 h 606722" name="connsiteY17"/>
                <a:gd fmla="*/ 531616 w 607638" name="connsiteX18"/>
                <a:gd fmla="*/ 404461 h 606722" name="connsiteY18"/>
                <a:gd fmla="*/ 607638 w 607638" name="connsiteX19"/>
                <a:gd fmla="*/ 480265 h 606722" name="connsiteY19"/>
                <a:gd fmla="*/ 531616 w 607638" name="connsiteX20"/>
                <a:gd fmla="*/ 556157 h 606722" name="connsiteY20"/>
                <a:gd fmla="*/ 506334 w 607638" name="connsiteX21"/>
                <a:gd fmla="*/ 556157 h 606722" name="connsiteY21"/>
                <a:gd fmla="*/ 506334 w 607638" name="connsiteX22"/>
                <a:gd fmla="*/ 581395 h 606722" name="connsiteY22"/>
                <a:gd fmla="*/ 480964 w 607638" name="connsiteX23"/>
                <a:gd fmla="*/ 606722 h 606722" name="connsiteY23"/>
                <a:gd fmla="*/ 455683 w 607638" name="connsiteX24"/>
                <a:gd fmla="*/ 581395 h 606722" name="connsiteY24"/>
                <a:gd fmla="*/ 455683 w 607638" name="connsiteX25"/>
                <a:gd fmla="*/ 556157 h 606722" name="connsiteY25"/>
                <a:gd fmla="*/ 405031 w 607638" name="connsiteX26"/>
                <a:gd fmla="*/ 556157 h 606722" name="connsiteY26"/>
                <a:gd fmla="*/ 379749 w 607638" name="connsiteX27"/>
                <a:gd fmla="*/ 530830 h 606722" name="connsiteY27"/>
                <a:gd fmla="*/ 405031 w 607638" name="connsiteX28"/>
                <a:gd fmla="*/ 505592 h 606722" name="connsiteY28"/>
                <a:gd fmla="*/ 455683 w 607638" name="connsiteX29"/>
                <a:gd fmla="*/ 505592 h 606722" name="connsiteY29"/>
                <a:gd fmla="*/ 455683 w 607638" name="connsiteX30"/>
                <a:gd fmla="*/ 455027 h 606722" name="connsiteY30"/>
                <a:gd fmla="*/ 430401 w 607638" name="connsiteX31"/>
                <a:gd fmla="*/ 455027 h 606722" name="connsiteY31"/>
                <a:gd fmla="*/ 354379 w 607638" name="connsiteX32"/>
                <a:gd fmla="*/ 379223 h 606722" name="connsiteY32"/>
                <a:gd fmla="*/ 430401 w 607638" name="connsiteX33"/>
                <a:gd fmla="*/ 303331 h 606722" name="connsiteY33"/>
                <a:gd fmla="*/ 455683 w 607638" name="connsiteX34"/>
                <a:gd fmla="*/ 303331 h 606722" name="connsiteY34"/>
                <a:gd fmla="*/ 455683 w 607638" name="connsiteX35"/>
                <a:gd fmla="*/ 278093 h 606722" name="connsiteY35"/>
                <a:gd fmla="*/ 480964 w 607638" name="connsiteX36"/>
                <a:gd fmla="*/ 252766 h 606722" name="connsiteY36"/>
                <a:gd fmla="*/ 303759 w 607638" name="connsiteX37"/>
                <a:gd fmla="*/ 151716 h 606722" name="connsiteY37"/>
                <a:gd fmla="*/ 329117 w 607638" name="connsiteX38"/>
                <a:gd fmla="*/ 176950 h 606722" name="connsiteY38"/>
                <a:gd fmla="*/ 329117 w 607638" name="connsiteX39"/>
                <a:gd fmla="*/ 303301 h 606722" name="connsiteY39"/>
                <a:gd fmla="*/ 303759 w 607638" name="connsiteX40"/>
                <a:gd fmla="*/ 328624 h 606722" name="connsiteY40"/>
                <a:gd fmla="*/ 227862 w 607638" name="connsiteX41"/>
                <a:gd fmla="*/ 328624 h 606722" name="connsiteY41"/>
                <a:gd fmla="*/ 202593 w 607638" name="connsiteX42"/>
                <a:gd fmla="*/ 303301 h 606722" name="connsiteY42"/>
                <a:gd fmla="*/ 227862 w 607638" name="connsiteX43"/>
                <a:gd fmla="*/ 278066 h 606722" name="connsiteY43"/>
                <a:gd fmla="*/ 278490 w 607638" name="connsiteX44"/>
                <a:gd fmla="*/ 278066 h 606722" name="connsiteY44"/>
                <a:gd fmla="*/ 278490 w 607638" name="connsiteX45"/>
                <a:gd fmla="*/ 176950 h 606722" name="connsiteY45"/>
                <a:gd fmla="*/ 303759 w 607638" name="connsiteX46"/>
                <a:gd fmla="*/ 151716 h 606722" name="connsiteY46"/>
                <a:gd fmla="*/ 303762 w 607638" name="connsiteX47"/>
                <a:gd fmla="*/ 0 h 606722" name="connsiteY47"/>
                <a:gd fmla="*/ 606634 w 607638" name="connsiteX48"/>
                <a:gd fmla="*/ 220667 h 606722" name="connsiteY48"/>
                <a:gd fmla="*/ 589190 w 607638" name="connsiteX49"/>
                <a:gd fmla="*/ 251860 h 606722" name="connsiteY49"/>
                <a:gd fmla="*/ 557950 w 607638" name="connsiteX50"/>
                <a:gd fmla="*/ 234353 h 606722" name="connsiteY50"/>
                <a:gd fmla="*/ 303762 w 607638" name="connsiteX51"/>
                <a:gd fmla="*/ 50568 h 606722" name="connsiteY51"/>
                <a:gd fmla="*/ 50642 w 607638" name="connsiteX52"/>
                <a:gd fmla="*/ 303317 h 606722" name="connsiteY52"/>
                <a:gd fmla="*/ 303762 w 607638" name="connsiteX53"/>
                <a:gd fmla="*/ 556154 h 606722" name="connsiteY53"/>
                <a:gd fmla="*/ 329127 w 607638" name="connsiteX54"/>
                <a:gd fmla="*/ 581394 h 606722" name="connsiteY54"/>
                <a:gd fmla="*/ 303762 w 607638" name="connsiteX55"/>
                <a:gd fmla="*/ 606722 h 606722" name="connsiteY55"/>
                <a:gd fmla="*/ 0 w 607638" name="connsiteX56"/>
                <a:gd fmla="*/ 303317 h 606722" name="connsiteY56"/>
                <a:gd fmla="*/ 303762 w 607638" name="connsiteX57"/>
                <a:gd fmla="*/ 0 h 606722" name="connsiteY5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b="b" l="l" r="r" t="t"/>
              <a:pathLst>
                <a:path h="606722" w="607638">
                  <a:moveTo>
                    <a:pt x="506334" y="455027"/>
                  </a:moveTo>
                  <a:lnTo>
                    <a:pt x="506334" y="505592"/>
                  </a:lnTo>
                  <a:lnTo>
                    <a:pt x="531616" y="505592"/>
                  </a:lnTo>
                  <a:cubicBezTo>
                    <a:pt x="545592" y="505592"/>
                    <a:pt x="556986" y="494217"/>
                    <a:pt x="556986" y="480265"/>
                  </a:cubicBezTo>
                  <a:cubicBezTo>
                    <a:pt x="556986" y="466401"/>
                    <a:pt x="545592" y="455027"/>
                    <a:pt x="531616" y="455027"/>
                  </a:cubicBezTo>
                  <a:close/>
                  <a:moveTo>
                    <a:pt x="430401" y="353896"/>
                  </a:moveTo>
                  <a:cubicBezTo>
                    <a:pt x="416425" y="353896"/>
                    <a:pt x="405031" y="365271"/>
                    <a:pt x="405031" y="379223"/>
                  </a:cubicBezTo>
                  <a:cubicBezTo>
                    <a:pt x="405031" y="393087"/>
                    <a:pt x="416425" y="404461"/>
                    <a:pt x="430401" y="404461"/>
                  </a:cubicBezTo>
                  <a:lnTo>
                    <a:pt x="455683" y="404461"/>
                  </a:lnTo>
                  <a:lnTo>
                    <a:pt x="455683" y="353896"/>
                  </a:lnTo>
                  <a:close/>
                  <a:moveTo>
                    <a:pt x="480964" y="252766"/>
                  </a:moveTo>
                  <a:cubicBezTo>
                    <a:pt x="495029" y="252766"/>
                    <a:pt x="506334" y="264141"/>
                    <a:pt x="506334" y="278093"/>
                  </a:cubicBezTo>
                  <a:lnTo>
                    <a:pt x="506334" y="303331"/>
                  </a:lnTo>
                  <a:lnTo>
                    <a:pt x="556986" y="303331"/>
                  </a:lnTo>
                  <a:cubicBezTo>
                    <a:pt x="570962" y="303331"/>
                    <a:pt x="582268" y="314706"/>
                    <a:pt x="582268" y="328658"/>
                  </a:cubicBezTo>
                  <a:cubicBezTo>
                    <a:pt x="582268" y="342610"/>
                    <a:pt x="570962" y="353896"/>
                    <a:pt x="556986" y="353896"/>
                  </a:cubicBezTo>
                  <a:lnTo>
                    <a:pt x="506334" y="353896"/>
                  </a:lnTo>
                  <a:lnTo>
                    <a:pt x="506334" y="404461"/>
                  </a:lnTo>
                  <a:lnTo>
                    <a:pt x="531616" y="404461"/>
                  </a:lnTo>
                  <a:cubicBezTo>
                    <a:pt x="573544" y="404461"/>
                    <a:pt x="607638" y="438497"/>
                    <a:pt x="607638" y="480265"/>
                  </a:cubicBezTo>
                  <a:cubicBezTo>
                    <a:pt x="607638" y="522121"/>
                    <a:pt x="573544" y="556157"/>
                    <a:pt x="531616" y="556157"/>
                  </a:cubicBezTo>
                  <a:lnTo>
                    <a:pt x="506334" y="556157"/>
                  </a:lnTo>
                  <a:lnTo>
                    <a:pt x="506334" y="581395"/>
                  </a:lnTo>
                  <a:cubicBezTo>
                    <a:pt x="506334" y="595347"/>
                    <a:pt x="495029" y="606722"/>
                    <a:pt x="480964" y="606722"/>
                  </a:cubicBezTo>
                  <a:cubicBezTo>
                    <a:pt x="466988" y="606722"/>
                    <a:pt x="455683" y="595347"/>
                    <a:pt x="455683" y="581395"/>
                  </a:cubicBezTo>
                  <a:lnTo>
                    <a:pt x="455683" y="556157"/>
                  </a:lnTo>
                  <a:lnTo>
                    <a:pt x="405031" y="556157"/>
                  </a:lnTo>
                  <a:cubicBezTo>
                    <a:pt x="391055" y="556157"/>
                    <a:pt x="379749" y="544782"/>
                    <a:pt x="379749" y="530830"/>
                  </a:cubicBezTo>
                  <a:cubicBezTo>
                    <a:pt x="379749" y="516878"/>
                    <a:pt x="391055" y="505592"/>
                    <a:pt x="405031" y="505592"/>
                  </a:cubicBezTo>
                  <a:lnTo>
                    <a:pt x="455683" y="505592"/>
                  </a:lnTo>
                  <a:lnTo>
                    <a:pt x="455683" y="455027"/>
                  </a:lnTo>
                  <a:lnTo>
                    <a:pt x="430401" y="455027"/>
                  </a:lnTo>
                  <a:cubicBezTo>
                    <a:pt x="388473" y="455027"/>
                    <a:pt x="354379" y="420991"/>
                    <a:pt x="354379" y="379223"/>
                  </a:cubicBezTo>
                  <a:cubicBezTo>
                    <a:pt x="354379" y="337367"/>
                    <a:pt x="388473" y="303331"/>
                    <a:pt x="430401" y="303331"/>
                  </a:cubicBezTo>
                  <a:lnTo>
                    <a:pt x="455683" y="303331"/>
                  </a:lnTo>
                  <a:lnTo>
                    <a:pt x="455683" y="278093"/>
                  </a:lnTo>
                  <a:cubicBezTo>
                    <a:pt x="455683" y="264141"/>
                    <a:pt x="466988" y="252766"/>
                    <a:pt x="480964" y="252766"/>
                  </a:cubicBezTo>
                  <a:close/>
                  <a:moveTo>
                    <a:pt x="303759" y="151716"/>
                  </a:moveTo>
                  <a:cubicBezTo>
                    <a:pt x="317817" y="151716"/>
                    <a:pt x="329117" y="163000"/>
                    <a:pt x="329117" y="176950"/>
                  </a:cubicBezTo>
                  <a:lnTo>
                    <a:pt x="329117" y="303301"/>
                  </a:lnTo>
                  <a:cubicBezTo>
                    <a:pt x="329117" y="317251"/>
                    <a:pt x="317817" y="328624"/>
                    <a:pt x="303759" y="328624"/>
                  </a:cubicBezTo>
                  <a:lnTo>
                    <a:pt x="227862" y="328624"/>
                  </a:lnTo>
                  <a:cubicBezTo>
                    <a:pt x="213893" y="328624"/>
                    <a:pt x="202593" y="317251"/>
                    <a:pt x="202593" y="303301"/>
                  </a:cubicBezTo>
                  <a:cubicBezTo>
                    <a:pt x="202593" y="289351"/>
                    <a:pt x="213893" y="278066"/>
                    <a:pt x="227862" y="278066"/>
                  </a:cubicBezTo>
                  <a:lnTo>
                    <a:pt x="278490" y="278066"/>
                  </a:lnTo>
                  <a:lnTo>
                    <a:pt x="278490" y="176950"/>
                  </a:lnTo>
                  <a:cubicBezTo>
                    <a:pt x="278490" y="163000"/>
                    <a:pt x="289790" y="151716"/>
                    <a:pt x="303759" y="151716"/>
                  </a:cubicBezTo>
                  <a:close/>
                  <a:moveTo>
                    <a:pt x="303762" y="0"/>
                  </a:moveTo>
                  <a:cubicBezTo>
                    <a:pt x="443049" y="0"/>
                    <a:pt x="570410" y="92781"/>
                    <a:pt x="606634" y="220667"/>
                  </a:cubicBezTo>
                  <a:cubicBezTo>
                    <a:pt x="610461" y="234086"/>
                    <a:pt x="602629" y="248039"/>
                    <a:pt x="589190" y="251860"/>
                  </a:cubicBezTo>
                  <a:cubicBezTo>
                    <a:pt x="575839" y="255504"/>
                    <a:pt x="561688" y="247861"/>
                    <a:pt x="557950" y="234353"/>
                  </a:cubicBezTo>
                  <a:cubicBezTo>
                    <a:pt x="527779" y="127885"/>
                    <a:pt x="420888" y="50568"/>
                    <a:pt x="303762" y="50568"/>
                  </a:cubicBezTo>
                  <a:cubicBezTo>
                    <a:pt x="164208" y="50568"/>
                    <a:pt x="50642" y="163967"/>
                    <a:pt x="50642" y="303317"/>
                  </a:cubicBezTo>
                  <a:cubicBezTo>
                    <a:pt x="50642" y="442755"/>
                    <a:pt x="164208" y="556154"/>
                    <a:pt x="303762" y="556154"/>
                  </a:cubicBezTo>
                  <a:cubicBezTo>
                    <a:pt x="317824" y="556154"/>
                    <a:pt x="329127" y="567441"/>
                    <a:pt x="329127" y="581394"/>
                  </a:cubicBezTo>
                  <a:cubicBezTo>
                    <a:pt x="329127" y="595347"/>
                    <a:pt x="317824" y="606722"/>
                    <a:pt x="303762" y="606722"/>
                  </a:cubicBezTo>
                  <a:cubicBezTo>
                    <a:pt x="136261" y="606722"/>
                    <a:pt x="0" y="470661"/>
                    <a:pt x="0" y="303317"/>
                  </a:cubicBezTo>
                  <a:cubicBezTo>
                    <a:pt x="0" y="136061"/>
                    <a:pt x="136261" y="0"/>
                    <a:pt x="303762" y="0"/>
                  </a:cubicBezTo>
                  <a:close/>
                </a:path>
              </a:pathLst>
            </a:custGeom>
            <a:solidFill>
              <a:schemeClr val="bg1"/>
            </a:solidFill>
            <a:ln w="9525">
              <a:noFill/>
              <a:round/>
            </a:ln>
          </p:spPr>
          <p:txBody>
            <a:bodyPr anchor="ctr"/>
            <a:ls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pPr algn="ctr"/>
              <a:endParaRPr>
                <a:cs typeface="+mn-ea"/>
                <a:sym typeface="+mn-lt"/>
              </a:endParaRPr>
            </a:p>
          </p:txBody>
        </p:sp>
      </p:grpSp>
      <p:grpSp>
        <p:nvGrpSpPr>
          <p:cNvPr id="49" name="组合 85">
            <a:extLst>
              <a:ext uri="{FF2B5EF4-FFF2-40B4-BE49-F238E27FC236}">
                <a16:creationId xmlns:a16="http://schemas.microsoft.com/office/drawing/2014/main" id="{69E9FAC1-E2A6-4C92-A9D1-D67BA046A6F7}"/>
              </a:ext>
            </a:extLst>
          </p:cNvPr>
          <p:cNvGrpSpPr/>
          <p:nvPr/>
        </p:nvGrpSpPr>
        <p:grpSpPr>
          <a:xfrm>
            <a:off x="2095590" y="2826410"/>
            <a:ext cx="1065603" cy="1233024"/>
            <a:chOff x="2603197" y="2764496"/>
            <a:chExt cx="1166390" cy="1349647"/>
          </a:xfrm>
        </p:grpSpPr>
        <p:sp>
          <p:nvSpPr>
            <p:cNvPr id="50" name="iṣ1îḋe">
              <a:extLst>
                <a:ext uri="{FF2B5EF4-FFF2-40B4-BE49-F238E27FC236}">
                  <a16:creationId xmlns:a16="http://schemas.microsoft.com/office/drawing/2014/main" id="{2BB9B508-7A75-443F-8910-FE4D48195F33}"/>
                </a:ext>
              </a:extLst>
            </p:cNvPr>
            <p:cNvSpPr/>
            <p:nvPr/>
          </p:nvSpPr>
          <p:spPr>
            <a:xfrm rot="18900000">
              <a:off x="2603197" y="2947753"/>
              <a:ext cx="1166390" cy="116639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defTabSz="457200" eaLnBrk="1" hangingPunct="1" latinLnBrk="0" marL="0" rtl="0">
                <a:defRPr kern="1200" sz="1800">
                  <a:solidFill>
                    <a:schemeClr val="lt1"/>
                  </a:solidFill>
                  <a:latin typeface="+mn-lt"/>
                  <a:ea typeface="+mn-ea"/>
                  <a:cs typeface="+mn-cs"/>
                </a:defRPr>
              </a:lvl1pPr>
              <a:lvl2pPr algn="l" defTabSz="457200" eaLnBrk="1" hangingPunct="1" latinLnBrk="0" marL="457200" rtl="0">
                <a:defRPr kern="1200" sz="1800">
                  <a:solidFill>
                    <a:schemeClr val="lt1"/>
                  </a:solidFill>
                  <a:latin typeface="+mn-lt"/>
                  <a:ea typeface="+mn-ea"/>
                  <a:cs typeface="+mn-cs"/>
                </a:defRPr>
              </a:lvl2pPr>
              <a:lvl3pPr algn="l" defTabSz="457200" eaLnBrk="1" hangingPunct="1" latinLnBrk="0" marL="914400" rtl="0">
                <a:defRPr kern="1200" sz="1800">
                  <a:solidFill>
                    <a:schemeClr val="lt1"/>
                  </a:solidFill>
                  <a:latin typeface="+mn-lt"/>
                  <a:ea typeface="+mn-ea"/>
                  <a:cs typeface="+mn-cs"/>
                </a:defRPr>
              </a:lvl3pPr>
              <a:lvl4pPr algn="l" defTabSz="457200" eaLnBrk="1" hangingPunct="1" latinLnBrk="0" marL="1371600" rtl="0">
                <a:defRPr kern="1200" sz="1800">
                  <a:solidFill>
                    <a:schemeClr val="lt1"/>
                  </a:solidFill>
                  <a:latin typeface="+mn-lt"/>
                  <a:ea typeface="+mn-ea"/>
                  <a:cs typeface="+mn-cs"/>
                </a:defRPr>
              </a:lvl4pPr>
              <a:lvl5pPr algn="l" defTabSz="457200" eaLnBrk="1" hangingPunct="1" latinLnBrk="0" marL="1828800" rtl="0">
                <a:defRPr kern="1200" sz="1800">
                  <a:solidFill>
                    <a:schemeClr val="lt1"/>
                  </a:solidFill>
                  <a:latin typeface="+mn-lt"/>
                  <a:ea typeface="+mn-ea"/>
                  <a:cs typeface="+mn-cs"/>
                </a:defRPr>
              </a:lvl5pPr>
              <a:lvl6pPr algn="l" defTabSz="457200" eaLnBrk="1" hangingPunct="1" latinLnBrk="0" marL="2286000" rtl="0">
                <a:defRPr kern="1200" sz="1800">
                  <a:solidFill>
                    <a:schemeClr val="lt1"/>
                  </a:solidFill>
                  <a:latin typeface="+mn-lt"/>
                  <a:ea typeface="+mn-ea"/>
                  <a:cs typeface="+mn-cs"/>
                </a:defRPr>
              </a:lvl6pPr>
              <a:lvl7pPr algn="l" defTabSz="457200" eaLnBrk="1" hangingPunct="1" latinLnBrk="0" marL="2743200" rtl="0">
                <a:defRPr kern="1200" sz="1800">
                  <a:solidFill>
                    <a:schemeClr val="lt1"/>
                  </a:solidFill>
                  <a:latin typeface="+mn-lt"/>
                  <a:ea typeface="+mn-ea"/>
                  <a:cs typeface="+mn-cs"/>
                </a:defRPr>
              </a:lvl7pPr>
              <a:lvl8pPr algn="l" defTabSz="457200" eaLnBrk="1" hangingPunct="1" latinLnBrk="0" marL="3200400" rtl="0">
                <a:defRPr kern="1200" sz="1800">
                  <a:solidFill>
                    <a:schemeClr val="lt1"/>
                  </a:solidFill>
                  <a:latin typeface="+mn-lt"/>
                  <a:ea typeface="+mn-ea"/>
                  <a:cs typeface="+mn-cs"/>
                </a:defRPr>
              </a:lvl8pPr>
              <a:lvl9pPr algn="l" defTabSz="457200" eaLnBrk="1" hangingPunct="1" latinLnBrk="0" marL="3657600" rtl="0">
                <a:defRPr kern="1200" sz="1800">
                  <a:solidFill>
                    <a:schemeClr val="lt1"/>
                  </a:solidFill>
                  <a:latin typeface="+mn-lt"/>
                  <a:ea typeface="+mn-ea"/>
                  <a:cs typeface="+mn-cs"/>
                </a:defRPr>
              </a:lvl9pPr>
            </a:lstStyle>
            <a:p>
              <a:pPr algn="ctr"/>
              <a:endParaRPr>
                <a:cs typeface="+mn-ea"/>
                <a:sym typeface="+mn-lt"/>
              </a:endParaRPr>
            </a:p>
          </p:txBody>
        </p:sp>
        <p:sp>
          <p:nvSpPr>
            <p:cNvPr id="51" name="ï$ľîḋè">
              <a:extLst>
                <a:ext uri="{FF2B5EF4-FFF2-40B4-BE49-F238E27FC236}">
                  <a16:creationId xmlns:a16="http://schemas.microsoft.com/office/drawing/2014/main" id="{3E1BD52E-7374-4CB5-AE7B-EA8C1D063AFA}"/>
                </a:ext>
              </a:extLst>
            </p:cNvPr>
            <p:cNvSpPr/>
            <p:nvPr/>
          </p:nvSpPr>
          <p:spPr>
            <a:xfrm rot="18900000">
              <a:off x="2603197" y="2764496"/>
              <a:ext cx="1166390" cy="11663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defTabSz="457200" eaLnBrk="1" hangingPunct="1" latinLnBrk="0" marL="0" rtl="0">
                <a:defRPr kern="1200" sz="1800">
                  <a:solidFill>
                    <a:schemeClr val="lt1"/>
                  </a:solidFill>
                  <a:latin typeface="+mn-lt"/>
                  <a:ea typeface="+mn-ea"/>
                  <a:cs typeface="+mn-cs"/>
                </a:defRPr>
              </a:lvl1pPr>
              <a:lvl2pPr algn="l" defTabSz="457200" eaLnBrk="1" hangingPunct="1" latinLnBrk="0" marL="457200" rtl="0">
                <a:defRPr kern="1200" sz="1800">
                  <a:solidFill>
                    <a:schemeClr val="lt1"/>
                  </a:solidFill>
                  <a:latin typeface="+mn-lt"/>
                  <a:ea typeface="+mn-ea"/>
                  <a:cs typeface="+mn-cs"/>
                </a:defRPr>
              </a:lvl2pPr>
              <a:lvl3pPr algn="l" defTabSz="457200" eaLnBrk="1" hangingPunct="1" latinLnBrk="0" marL="914400" rtl="0">
                <a:defRPr kern="1200" sz="1800">
                  <a:solidFill>
                    <a:schemeClr val="lt1"/>
                  </a:solidFill>
                  <a:latin typeface="+mn-lt"/>
                  <a:ea typeface="+mn-ea"/>
                  <a:cs typeface="+mn-cs"/>
                </a:defRPr>
              </a:lvl3pPr>
              <a:lvl4pPr algn="l" defTabSz="457200" eaLnBrk="1" hangingPunct="1" latinLnBrk="0" marL="1371600" rtl="0">
                <a:defRPr kern="1200" sz="1800">
                  <a:solidFill>
                    <a:schemeClr val="lt1"/>
                  </a:solidFill>
                  <a:latin typeface="+mn-lt"/>
                  <a:ea typeface="+mn-ea"/>
                  <a:cs typeface="+mn-cs"/>
                </a:defRPr>
              </a:lvl4pPr>
              <a:lvl5pPr algn="l" defTabSz="457200" eaLnBrk="1" hangingPunct="1" latinLnBrk="0" marL="1828800" rtl="0">
                <a:defRPr kern="1200" sz="1800">
                  <a:solidFill>
                    <a:schemeClr val="lt1"/>
                  </a:solidFill>
                  <a:latin typeface="+mn-lt"/>
                  <a:ea typeface="+mn-ea"/>
                  <a:cs typeface="+mn-cs"/>
                </a:defRPr>
              </a:lvl5pPr>
              <a:lvl6pPr algn="l" defTabSz="457200" eaLnBrk="1" hangingPunct="1" latinLnBrk="0" marL="2286000" rtl="0">
                <a:defRPr kern="1200" sz="1800">
                  <a:solidFill>
                    <a:schemeClr val="lt1"/>
                  </a:solidFill>
                  <a:latin typeface="+mn-lt"/>
                  <a:ea typeface="+mn-ea"/>
                  <a:cs typeface="+mn-cs"/>
                </a:defRPr>
              </a:lvl6pPr>
              <a:lvl7pPr algn="l" defTabSz="457200" eaLnBrk="1" hangingPunct="1" latinLnBrk="0" marL="2743200" rtl="0">
                <a:defRPr kern="1200" sz="1800">
                  <a:solidFill>
                    <a:schemeClr val="lt1"/>
                  </a:solidFill>
                  <a:latin typeface="+mn-lt"/>
                  <a:ea typeface="+mn-ea"/>
                  <a:cs typeface="+mn-cs"/>
                </a:defRPr>
              </a:lvl7pPr>
              <a:lvl8pPr algn="l" defTabSz="457200" eaLnBrk="1" hangingPunct="1" latinLnBrk="0" marL="3200400" rtl="0">
                <a:defRPr kern="1200" sz="1800">
                  <a:solidFill>
                    <a:schemeClr val="lt1"/>
                  </a:solidFill>
                  <a:latin typeface="+mn-lt"/>
                  <a:ea typeface="+mn-ea"/>
                  <a:cs typeface="+mn-cs"/>
                </a:defRPr>
              </a:lvl8pPr>
              <a:lvl9pPr algn="l" defTabSz="457200" eaLnBrk="1" hangingPunct="1" latinLnBrk="0" marL="3657600" rtl="0">
                <a:defRPr kern="1200" sz="1800">
                  <a:solidFill>
                    <a:schemeClr val="lt1"/>
                  </a:solidFill>
                  <a:latin typeface="+mn-lt"/>
                  <a:ea typeface="+mn-ea"/>
                  <a:cs typeface="+mn-cs"/>
                </a:defRPr>
              </a:lvl9pPr>
            </a:lstStyle>
            <a:p>
              <a:pPr algn="ctr"/>
              <a:endParaRPr>
                <a:cs typeface="+mn-ea"/>
                <a:sym typeface="+mn-lt"/>
              </a:endParaRPr>
            </a:p>
          </p:txBody>
        </p:sp>
        <p:sp>
          <p:nvSpPr>
            <p:cNvPr id="52" name="íŝlîḑé">
              <a:extLst>
                <a:ext uri="{FF2B5EF4-FFF2-40B4-BE49-F238E27FC236}">
                  <a16:creationId xmlns:a16="http://schemas.microsoft.com/office/drawing/2014/main" id="{4B6D25D2-EB12-40E5-962F-F4FCADABA4A5}"/>
                </a:ext>
              </a:extLst>
            </p:cNvPr>
            <p:cNvSpPr/>
            <p:nvPr/>
          </p:nvSpPr>
          <p:spPr bwMode="auto">
            <a:xfrm>
              <a:off x="2943076" y="3104743"/>
              <a:ext cx="486631" cy="485896"/>
            </a:xfrm>
            <a:custGeom>
              <a:gdLst>
                <a:gd fmla="*/ 264400 w 607639" name="connsiteX0"/>
                <a:gd fmla="*/ 371924 h 606722" name="connsiteY0"/>
                <a:gd fmla="*/ 209306 w 607639" name="connsiteX1"/>
                <a:gd fmla="*/ 398407 h 606722" name="connsiteY1"/>
                <a:gd fmla="*/ 171212 w 607639" name="connsiteX2"/>
                <a:gd fmla="*/ 423290 h 606722" name="connsiteY2"/>
                <a:gd fmla="*/ 196756 w 607639" name="connsiteX3"/>
                <a:gd fmla="*/ 433510 h 606722" name="connsiteY3"/>
                <a:gd fmla="*/ 410813 w 607639" name="connsiteX4"/>
                <a:gd fmla="*/ 433510 h 606722" name="connsiteY4"/>
                <a:gd fmla="*/ 436358 w 607639" name="connsiteX5"/>
                <a:gd fmla="*/ 423290 h 606722" name="connsiteY5"/>
                <a:gd fmla="*/ 398352 w 607639" name="connsiteX6"/>
                <a:gd fmla="*/ 398407 h 606722" name="connsiteY6"/>
                <a:gd fmla="*/ 342368 w 607639" name="connsiteX7"/>
                <a:gd fmla="*/ 372457 h 606722" name="connsiteY7"/>
                <a:gd fmla="*/ 303740 w 607639" name="connsiteX8"/>
                <a:gd fmla="*/ 382499 h 606722" name="connsiteY8"/>
                <a:gd fmla="*/ 264400 w 607639" name="connsiteX9"/>
                <a:gd fmla="*/ 371924 h 606722" name="connsiteY9"/>
                <a:gd fmla="*/ 303740 w 607639" name="connsiteX10"/>
                <a:gd fmla="*/ 173124 h 606722" name="connsiteY10"/>
                <a:gd fmla="*/ 236720 w 607639" name="connsiteX11"/>
                <a:gd fmla="*/ 262970 h 606722" name="connsiteY11"/>
                <a:gd fmla="*/ 303740 w 607639" name="connsiteX12"/>
                <a:gd fmla="*/ 352906 h 606722" name="connsiteY12"/>
                <a:gd fmla="*/ 370850 w 607639" name="connsiteX13"/>
                <a:gd fmla="*/ 262970 h 606722" name="connsiteY13"/>
                <a:gd fmla="*/ 303740 w 607639" name="connsiteX14"/>
                <a:gd fmla="*/ 173124 h 606722" name="connsiteY14"/>
                <a:gd fmla="*/ 303740 w 607639" name="connsiteX15"/>
                <a:gd fmla="*/ 143530 h 606722" name="connsiteY15"/>
                <a:gd fmla="*/ 400489 w 607639" name="connsiteX16"/>
                <a:gd fmla="*/ 262970 h 606722" name="connsiteY16"/>
                <a:gd fmla="*/ 368981 w 607639" name="connsiteX17"/>
                <a:gd fmla="*/ 350684 h 606722" name="connsiteY17"/>
                <a:gd fmla="*/ 410902 w 607639" name="connsiteX18"/>
                <a:gd fmla="*/ 371568 h 606722" name="connsiteY18"/>
                <a:gd fmla="*/ 466085 w 607639" name="connsiteX19"/>
                <a:gd fmla="*/ 423290 h 606722" name="connsiteY19"/>
                <a:gd fmla="*/ 410813 w 607639" name="connsiteX20"/>
                <a:gd fmla="*/ 463192 h 606722" name="connsiteY20"/>
                <a:gd fmla="*/ 196756 w 607639" name="connsiteX21"/>
                <a:gd fmla="*/ 463192 h 606722" name="connsiteY21"/>
                <a:gd fmla="*/ 141484 w 607639" name="connsiteX22"/>
                <a:gd fmla="*/ 423290 h 606722" name="connsiteY22"/>
                <a:gd fmla="*/ 196578 w 607639" name="connsiteX23"/>
                <a:gd fmla="*/ 371657 h 606722" name="connsiteY23"/>
                <a:gd fmla="*/ 238589 w 607639" name="connsiteX24"/>
                <a:gd fmla="*/ 350773 h 606722" name="connsiteY24"/>
                <a:gd fmla="*/ 206992 w 607639" name="connsiteX25"/>
                <a:gd fmla="*/ 262970 h 606722" name="connsiteY25"/>
                <a:gd fmla="*/ 303740 w 607639" name="connsiteX26"/>
                <a:gd fmla="*/ 143530 h 606722" name="connsiteY26"/>
                <a:gd fmla="*/ 288644 w 607639" name="connsiteX27"/>
                <a:gd fmla="*/ 31105 h 606722" name="connsiteY27"/>
                <a:gd fmla="*/ 31152 w 607639" name="connsiteX28"/>
                <a:gd fmla="*/ 288209 h 606722" name="connsiteY28"/>
                <a:gd fmla="*/ 91141 w 607639" name="connsiteX29"/>
                <a:gd fmla="*/ 288209 h 606722" name="connsiteY29"/>
                <a:gd fmla="*/ 91141 w 607639" name="connsiteX30"/>
                <a:gd fmla="*/ 318514 h 606722" name="connsiteY30"/>
                <a:gd fmla="*/ 31152 w 607639" name="connsiteX31"/>
                <a:gd fmla="*/ 318514 h 606722" name="connsiteY31"/>
                <a:gd fmla="*/ 288644 w 607639" name="connsiteX32"/>
                <a:gd fmla="*/ 575617 h 606722" name="connsiteY32"/>
                <a:gd fmla="*/ 288644 w 607639" name="connsiteX33"/>
                <a:gd fmla="*/ 515718 h 606722" name="connsiteY33"/>
                <a:gd fmla="*/ 318995 w 607639" name="connsiteX34"/>
                <a:gd fmla="*/ 515718 h 606722" name="connsiteY34"/>
                <a:gd fmla="*/ 318995 w 607639" name="connsiteX35"/>
                <a:gd fmla="*/ 575617 h 606722" name="connsiteY35"/>
                <a:gd fmla="*/ 576487 w 607639" name="connsiteX36"/>
                <a:gd fmla="*/ 318514 h 606722" name="connsiteY36"/>
                <a:gd fmla="*/ 516498 w 607639" name="connsiteX37"/>
                <a:gd fmla="*/ 318514 h 606722" name="connsiteY37"/>
                <a:gd fmla="*/ 516498 w 607639" name="connsiteX38"/>
                <a:gd fmla="*/ 288209 h 606722" name="connsiteY38"/>
                <a:gd fmla="*/ 576487 w 607639" name="connsiteX39"/>
                <a:gd fmla="*/ 288209 h 606722" name="connsiteY39"/>
                <a:gd fmla="*/ 318995 w 607639" name="connsiteX40"/>
                <a:gd fmla="*/ 31105 h 606722" name="connsiteY40"/>
                <a:gd fmla="*/ 318995 w 607639" name="connsiteX41"/>
                <a:gd fmla="*/ 91004 h 606722" name="connsiteY41"/>
                <a:gd fmla="*/ 288644 w 607639" name="connsiteX42"/>
                <a:gd fmla="*/ 91004 h 606722" name="connsiteY42"/>
                <a:gd fmla="*/ 303775 w 607639" name="connsiteX43"/>
                <a:gd fmla="*/ 0 h 606722" name="connsiteY43"/>
                <a:gd fmla="*/ 607639 w 607639" name="connsiteX44"/>
                <a:gd fmla="*/ 303317 h 606722" name="connsiteY44"/>
                <a:gd fmla="*/ 303775 w 607639" name="connsiteX45"/>
                <a:gd fmla="*/ 606722 h 606722" name="connsiteY45"/>
                <a:gd fmla="*/ 0 w 607639" name="connsiteX46"/>
                <a:gd fmla="*/ 303317 h 606722" name="connsiteY46"/>
                <a:gd fmla="*/ 303775 w 607639" name="connsiteX47"/>
                <a:gd fmla="*/ 0 h 606722" name="connsiteY4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b="b" l="l" r="r" t="t"/>
              <a:pathLst>
                <a:path h="606722" w="607639">
                  <a:moveTo>
                    <a:pt x="264400" y="371924"/>
                  </a:moveTo>
                  <a:cubicBezTo>
                    <a:pt x="249625" y="379033"/>
                    <a:pt x="214557" y="395918"/>
                    <a:pt x="209306" y="398407"/>
                  </a:cubicBezTo>
                  <a:cubicBezTo>
                    <a:pt x="175929" y="413870"/>
                    <a:pt x="171212" y="416536"/>
                    <a:pt x="171212" y="423290"/>
                  </a:cubicBezTo>
                  <a:cubicBezTo>
                    <a:pt x="171212" y="432088"/>
                    <a:pt x="177531" y="433510"/>
                    <a:pt x="196756" y="433510"/>
                  </a:cubicBezTo>
                  <a:lnTo>
                    <a:pt x="410813" y="433510"/>
                  </a:lnTo>
                  <a:cubicBezTo>
                    <a:pt x="429949" y="433510"/>
                    <a:pt x="436358" y="432088"/>
                    <a:pt x="436358" y="423290"/>
                  </a:cubicBezTo>
                  <a:cubicBezTo>
                    <a:pt x="436358" y="416536"/>
                    <a:pt x="431551" y="413870"/>
                    <a:pt x="398352" y="398407"/>
                  </a:cubicBezTo>
                  <a:cubicBezTo>
                    <a:pt x="393813" y="396363"/>
                    <a:pt x="362216" y="381699"/>
                    <a:pt x="342368" y="372457"/>
                  </a:cubicBezTo>
                  <a:cubicBezTo>
                    <a:pt x="330531" y="378856"/>
                    <a:pt x="317536" y="382499"/>
                    <a:pt x="303740" y="382499"/>
                  </a:cubicBezTo>
                  <a:cubicBezTo>
                    <a:pt x="289766" y="382499"/>
                    <a:pt x="276416" y="378589"/>
                    <a:pt x="264400" y="371924"/>
                  </a:cubicBezTo>
                  <a:close/>
                  <a:moveTo>
                    <a:pt x="303740" y="173124"/>
                  </a:moveTo>
                  <a:cubicBezTo>
                    <a:pt x="266803" y="173124"/>
                    <a:pt x="236720" y="213470"/>
                    <a:pt x="236720" y="262970"/>
                  </a:cubicBezTo>
                  <a:cubicBezTo>
                    <a:pt x="236720" y="312559"/>
                    <a:pt x="266803" y="352906"/>
                    <a:pt x="303740" y="352906"/>
                  </a:cubicBezTo>
                  <a:cubicBezTo>
                    <a:pt x="340766" y="352906"/>
                    <a:pt x="370850" y="312559"/>
                    <a:pt x="370850" y="262970"/>
                  </a:cubicBezTo>
                  <a:cubicBezTo>
                    <a:pt x="370850" y="213470"/>
                    <a:pt x="340766" y="173124"/>
                    <a:pt x="303740" y="173124"/>
                  </a:cubicBezTo>
                  <a:close/>
                  <a:moveTo>
                    <a:pt x="303740" y="143530"/>
                  </a:moveTo>
                  <a:cubicBezTo>
                    <a:pt x="357143" y="143530"/>
                    <a:pt x="400489" y="197118"/>
                    <a:pt x="400489" y="262970"/>
                  </a:cubicBezTo>
                  <a:cubicBezTo>
                    <a:pt x="400489" y="297807"/>
                    <a:pt x="388206" y="328822"/>
                    <a:pt x="368981" y="350684"/>
                  </a:cubicBezTo>
                  <a:cubicBezTo>
                    <a:pt x="386070" y="359304"/>
                    <a:pt x="408232" y="370324"/>
                    <a:pt x="410902" y="371568"/>
                  </a:cubicBezTo>
                  <a:cubicBezTo>
                    <a:pt x="448818" y="389164"/>
                    <a:pt x="466085" y="397163"/>
                    <a:pt x="466085" y="423290"/>
                  </a:cubicBezTo>
                  <a:cubicBezTo>
                    <a:pt x="466085" y="463192"/>
                    <a:pt x="424431" y="463192"/>
                    <a:pt x="410813" y="463192"/>
                  </a:cubicBezTo>
                  <a:lnTo>
                    <a:pt x="196756" y="463192"/>
                  </a:lnTo>
                  <a:cubicBezTo>
                    <a:pt x="183050" y="463192"/>
                    <a:pt x="141484" y="463192"/>
                    <a:pt x="141484" y="423290"/>
                  </a:cubicBezTo>
                  <a:cubicBezTo>
                    <a:pt x="141484" y="397163"/>
                    <a:pt x="158751" y="389164"/>
                    <a:pt x="196578" y="371657"/>
                  </a:cubicBezTo>
                  <a:cubicBezTo>
                    <a:pt x="199693" y="370146"/>
                    <a:pt x="224526" y="357794"/>
                    <a:pt x="238589" y="350773"/>
                  </a:cubicBezTo>
                  <a:cubicBezTo>
                    <a:pt x="219275" y="328911"/>
                    <a:pt x="206992" y="297807"/>
                    <a:pt x="206992" y="262970"/>
                  </a:cubicBezTo>
                  <a:cubicBezTo>
                    <a:pt x="206992" y="197118"/>
                    <a:pt x="250426" y="143530"/>
                    <a:pt x="303740" y="143530"/>
                  </a:cubicBezTo>
                  <a:close/>
                  <a:moveTo>
                    <a:pt x="288644" y="31105"/>
                  </a:moveTo>
                  <a:cubicBezTo>
                    <a:pt x="149974" y="38747"/>
                    <a:pt x="38806" y="149748"/>
                    <a:pt x="31152" y="288209"/>
                  </a:cubicBezTo>
                  <a:lnTo>
                    <a:pt x="91141" y="288209"/>
                  </a:lnTo>
                  <a:lnTo>
                    <a:pt x="91141" y="318514"/>
                  </a:lnTo>
                  <a:lnTo>
                    <a:pt x="31152" y="318514"/>
                  </a:lnTo>
                  <a:cubicBezTo>
                    <a:pt x="38806" y="456975"/>
                    <a:pt x="149974" y="567886"/>
                    <a:pt x="288644" y="575617"/>
                  </a:cubicBezTo>
                  <a:lnTo>
                    <a:pt x="288644" y="515718"/>
                  </a:lnTo>
                  <a:lnTo>
                    <a:pt x="318995" y="515718"/>
                  </a:lnTo>
                  <a:lnTo>
                    <a:pt x="318995" y="575617"/>
                  </a:lnTo>
                  <a:cubicBezTo>
                    <a:pt x="457665" y="567886"/>
                    <a:pt x="568833" y="456975"/>
                    <a:pt x="576487" y="318514"/>
                  </a:cubicBezTo>
                  <a:lnTo>
                    <a:pt x="516498" y="318514"/>
                  </a:lnTo>
                  <a:lnTo>
                    <a:pt x="516498" y="288209"/>
                  </a:lnTo>
                  <a:lnTo>
                    <a:pt x="576487" y="288209"/>
                  </a:lnTo>
                  <a:cubicBezTo>
                    <a:pt x="568833" y="149748"/>
                    <a:pt x="457665" y="38747"/>
                    <a:pt x="318995" y="31105"/>
                  </a:cubicBezTo>
                  <a:lnTo>
                    <a:pt x="318995" y="91004"/>
                  </a:lnTo>
                  <a:lnTo>
                    <a:pt x="288644" y="91004"/>
                  </a:lnTo>
                  <a:close/>
                  <a:moveTo>
                    <a:pt x="303775" y="0"/>
                  </a:moveTo>
                  <a:cubicBezTo>
                    <a:pt x="471550" y="0"/>
                    <a:pt x="607639" y="135795"/>
                    <a:pt x="607639" y="303317"/>
                  </a:cubicBezTo>
                  <a:cubicBezTo>
                    <a:pt x="607639" y="470839"/>
                    <a:pt x="471550" y="606722"/>
                    <a:pt x="303775" y="606722"/>
                  </a:cubicBezTo>
                  <a:cubicBezTo>
                    <a:pt x="136000" y="606722"/>
                    <a:pt x="0" y="470839"/>
                    <a:pt x="0" y="303317"/>
                  </a:cubicBezTo>
                  <a:cubicBezTo>
                    <a:pt x="0" y="135795"/>
                    <a:pt x="136000" y="0"/>
                    <a:pt x="303775" y="0"/>
                  </a:cubicBezTo>
                  <a:close/>
                </a:path>
              </a:pathLst>
            </a:custGeom>
            <a:solidFill>
              <a:schemeClr val="bg1"/>
            </a:solidFill>
            <a:ln w="9525">
              <a:noFill/>
              <a:round/>
            </a:ln>
          </p:spPr>
          <p:txBody>
            <a:bodyPr anchor="ctr"/>
            <a:ls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pPr algn="ctr"/>
              <a:endParaRPr>
                <a:cs typeface="+mn-ea"/>
                <a:sym typeface="+mn-lt"/>
              </a:endParaRPr>
            </a:p>
          </p:txBody>
        </p:sp>
      </p:grpSp>
      <p:grpSp>
        <p:nvGrpSpPr>
          <p:cNvPr id="53" name="组合 83">
            <a:extLst>
              <a:ext uri="{FF2B5EF4-FFF2-40B4-BE49-F238E27FC236}">
                <a16:creationId xmlns:a16="http://schemas.microsoft.com/office/drawing/2014/main" id="{C0023574-15FA-4ECB-86FC-803133B9310F}"/>
              </a:ext>
            </a:extLst>
          </p:cNvPr>
          <p:cNvGrpSpPr/>
          <p:nvPr/>
        </p:nvGrpSpPr>
        <p:grpSpPr>
          <a:xfrm>
            <a:off x="6760420" y="2826410"/>
            <a:ext cx="1065603" cy="1233024"/>
            <a:chOff x="6518711" y="2764496"/>
            <a:chExt cx="1166390" cy="1349647"/>
          </a:xfrm>
        </p:grpSpPr>
        <p:sp>
          <p:nvSpPr>
            <p:cNvPr id="54" name="ïṣlïḋè">
              <a:extLst>
                <a:ext uri="{FF2B5EF4-FFF2-40B4-BE49-F238E27FC236}">
                  <a16:creationId xmlns:a16="http://schemas.microsoft.com/office/drawing/2014/main" id="{99F263AF-84B4-4CD7-A6B9-CC0544F06CBE}"/>
                </a:ext>
              </a:extLst>
            </p:cNvPr>
            <p:cNvSpPr/>
            <p:nvPr/>
          </p:nvSpPr>
          <p:spPr>
            <a:xfrm rot="18900000">
              <a:off x="6518711" y="2947753"/>
              <a:ext cx="1166390" cy="116639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defTabSz="457200" eaLnBrk="1" hangingPunct="1" latinLnBrk="0" marL="0" rtl="0">
                <a:defRPr kern="1200" sz="1800">
                  <a:solidFill>
                    <a:schemeClr val="lt1"/>
                  </a:solidFill>
                  <a:latin typeface="+mn-lt"/>
                  <a:ea typeface="+mn-ea"/>
                  <a:cs typeface="+mn-cs"/>
                </a:defRPr>
              </a:lvl1pPr>
              <a:lvl2pPr algn="l" defTabSz="457200" eaLnBrk="1" hangingPunct="1" latinLnBrk="0" marL="457200" rtl="0">
                <a:defRPr kern="1200" sz="1800">
                  <a:solidFill>
                    <a:schemeClr val="lt1"/>
                  </a:solidFill>
                  <a:latin typeface="+mn-lt"/>
                  <a:ea typeface="+mn-ea"/>
                  <a:cs typeface="+mn-cs"/>
                </a:defRPr>
              </a:lvl2pPr>
              <a:lvl3pPr algn="l" defTabSz="457200" eaLnBrk="1" hangingPunct="1" latinLnBrk="0" marL="914400" rtl="0">
                <a:defRPr kern="1200" sz="1800">
                  <a:solidFill>
                    <a:schemeClr val="lt1"/>
                  </a:solidFill>
                  <a:latin typeface="+mn-lt"/>
                  <a:ea typeface="+mn-ea"/>
                  <a:cs typeface="+mn-cs"/>
                </a:defRPr>
              </a:lvl3pPr>
              <a:lvl4pPr algn="l" defTabSz="457200" eaLnBrk="1" hangingPunct="1" latinLnBrk="0" marL="1371600" rtl="0">
                <a:defRPr kern="1200" sz="1800">
                  <a:solidFill>
                    <a:schemeClr val="lt1"/>
                  </a:solidFill>
                  <a:latin typeface="+mn-lt"/>
                  <a:ea typeface="+mn-ea"/>
                  <a:cs typeface="+mn-cs"/>
                </a:defRPr>
              </a:lvl4pPr>
              <a:lvl5pPr algn="l" defTabSz="457200" eaLnBrk="1" hangingPunct="1" latinLnBrk="0" marL="1828800" rtl="0">
                <a:defRPr kern="1200" sz="1800">
                  <a:solidFill>
                    <a:schemeClr val="lt1"/>
                  </a:solidFill>
                  <a:latin typeface="+mn-lt"/>
                  <a:ea typeface="+mn-ea"/>
                  <a:cs typeface="+mn-cs"/>
                </a:defRPr>
              </a:lvl5pPr>
              <a:lvl6pPr algn="l" defTabSz="457200" eaLnBrk="1" hangingPunct="1" latinLnBrk="0" marL="2286000" rtl="0">
                <a:defRPr kern="1200" sz="1800">
                  <a:solidFill>
                    <a:schemeClr val="lt1"/>
                  </a:solidFill>
                  <a:latin typeface="+mn-lt"/>
                  <a:ea typeface="+mn-ea"/>
                  <a:cs typeface="+mn-cs"/>
                </a:defRPr>
              </a:lvl6pPr>
              <a:lvl7pPr algn="l" defTabSz="457200" eaLnBrk="1" hangingPunct="1" latinLnBrk="0" marL="2743200" rtl="0">
                <a:defRPr kern="1200" sz="1800">
                  <a:solidFill>
                    <a:schemeClr val="lt1"/>
                  </a:solidFill>
                  <a:latin typeface="+mn-lt"/>
                  <a:ea typeface="+mn-ea"/>
                  <a:cs typeface="+mn-cs"/>
                </a:defRPr>
              </a:lvl7pPr>
              <a:lvl8pPr algn="l" defTabSz="457200" eaLnBrk="1" hangingPunct="1" latinLnBrk="0" marL="3200400" rtl="0">
                <a:defRPr kern="1200" sz="1800">
                  <a:solidFill>
                    <a:schemeClr val="lt1"/>
                  </a:solidFill>
                  <a:latin typeface="+mn-lt"/>
                  <a:ea typeface="+mn-ea"/>
                  <a:cs typeface="+mn-cs"/>
                </a:defRPr>
              </a:lvl8pPr>
              <a:lvl9pPr algn="l" defTabSz="457200" eaLnBrk="1" hangingPunct="1" latinLnBrk="0" marL="3657600" rtl="0">
                <a:defRPr kern="1200" sz="1800">
                  <a:solidFill>
                    <a:schemeClr val="lt1"/>
                  </a:solidFill>
                  <a:latin typeface="+mn-lt"/>
                  <a:ea typeface="+mn-ea"/>
                  <a:cs typeface="+mn-cs"/>
                </a:defRPr>
              </a:lvl9pPr>
            </a:lstStyle>
            <a:p>
              <a:pPr algn="ctr"/>
              <a:endParaRPr>
                <a:cs typeface="+mn-ea"/>
                <a:sym typeface="+mn-lt"/>
              </a:endParaRPr>
            </a:p>
          </p:txBody>
        </p:sp>
        <p:sp>
          <p:nvSpPr>
            <p:cNvPr id="55" name="ïśļíḑê">
              <a:extLst>
                <a:ext uri="{FF2B5EF4-FFF2-40B4-BE49-F238E27FC236}">
                  <a16:creationId xmlns:a16="http://schemas.microsoft.com/office/drawing/2014/main" id="{7AA62A7E-F5E8-444B-BA8E-753086BA6012}"/>
                </a:ext>
              </a:extLst>
            </p:cNvPr>
            <p:cNvSpPr/>
            <p:nvPr/>
          </p:nvSpPr>
          <p:spPr>
            <a:xfrm rot="18900000">
              <a:off x="6518711" y="2764496"/>
              <a:ext cx="1166390" cy="1166390"/>
            </a:xfrm>
            <a:prstGeom prst="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defTabSz="457200" eaLnBrk="1" hangingPunct="1" latinLnBrk="0" marL="0" rtl="0">
                <a:defRPr kern="1200" sz="1800">
                  <a:solidFill>
                    <a:schemeClr val="lt1"/>
                  </a:solidFill>
                  <a:latin typeface="+mn-lt"/>
                  <a:ea typeface="+mn-ea"/>
                  <a:cs typeface="+mn-cs"/>
                </a:defRPr>
              </a:lvl1pPr>
              <a:lvl2pPr algn="l" defTabSz="457200" eaLnBrk="1" hangingPunct="1" latinLnBrk="0" marL="457200" rtl="0">
                <a:defRPr kern="1200" sz="1800">
                  <a:solidFill>
                    <a:schemeClr val="lt1"/>
                  </a:solidFill>
                  <a:latin typeface="+mn-lt"/>
                  <a:ea typeface="+mn-ea"/>
                  <a:cs typeface="+mn-cs"/>
                </a:defRPr>
              </a:lvl2pPr>
              <a:lvl3pPr algn="l" defTabSz="457200" eaLnBrk="1" hangingPunct="1" latinLnBrk="0" marL="914400" rtl="0">
                <a:defRPr kern="1200" sz="1800">
                  <a:solidFill>
                    <a:schemeClr val="lt1"/>
                  </a:solidFill>
                  <a:latin typeface="+mn-lt"/>
                  <a:ea typeface="+mn-ea"/>
                  <a:cs typeface="+mn-cs"/>
                </a:defRPr>
              </a:lvl3pPr>
              <a:lvl4pPr algn="l" defTabSz="457200" eaLnBrk="1" hangingPunct="1" latinLnBrk="0" marL="1371600" rtl="0">
                <a:defRPr kern="1200" sz="1800">
                  <a:solidFill>
                    <a:schemeClr val="lt1"/>
                  </a:solidFill>
                  <a:latin typeface="+mn-lt"/>
                  <a:ea typeface="+mn-ea"/>
                  <a:cs typeface="+mn-cs"/>
                </a:defRPr>
              </a:lvl4pPr>
              <a:lvl5pPr algn="l" defTabSz="457200" eaLnBrk="1" hangingPunct="1" latinLnBrk="0" marL="1828800" rtl="0">
                <a:defRPr kern="1200" sz="1800">
                  <a:solidFill>
                    <a:schemeClr val="lt1"/>
                  </a:solidFill>
                  <a:latin typeface="+mn-lt"/>
                  <a:ea typeface="+mn-ea"/>
                  <a:cs typeface="+mn-cs"/>
                </a:defRPr>
              </a:lvl5pPr>
              <a:lvl6pPr algn="l" defTabSz="457200" eaLnBrk="1" hangingPunct="1" latinLnBrk="0" marL="2286000" rtl="0">
                <a:defRPr kern="1200" sz="1800">
                  <a:solidFill>
                    <a:schemeClr val="lt1"/>
                  </a:solidFill>
                  <a:latin typeface="+mn-lt"/>
                  <a:ea typeface="+mn-ea"/>
                  <a:cs typeface="+mn-cs"/>
                </a:defRPr>
              </a:lvl6pPr>
              <a:lvl7pPr algn="l" defTabSz="457200" eaLnBrk="1" hangingPunct="1" latinLnBrk="0" marL="2743200" rtl="0">
                <a:defRPr kern="1200" sz="1800">
                  <a:solidFill>
                    <a:schemeClr val="lt1"/>
                  </a:solidFill>
                  <a:latin typeface="+mn-lt"/>
                  <a:ea typeface="+mn-ea"/>
                  <a:cs typeface="+mn-cs"/>
                </a:defRPr>
              </a:lvl7pPr>
              <a:lvl8pPr algn="l" defTabSz="457200" eaLnBrk="1" hangingPunct="1" latinLnBrk="0" marL="3200400" rtl="0">
                <a:defRPr kern="1200" sz="1800">
                  <a:solidFill>
                    <a:schemeClr val="lt1"/>
                  </a:solidFill>
                  <a:latin typeface="+mn-lt"/>
                  <a:ea typeface="+mn-ea"/>
                  <a:cs typeface="+mn-cs"/>
                </a:defRPr>
              </a:lvl8pPr>
              <a:lvl9pPr algn="l" defTabSz="457200" eaLnBrk="1" hangingPunct="1" latinLnBrk="0" marL="3657600" rtl="0">
                <a:defRPr kern="1200" sz="1800">
                  <a:solidFill>
                    <a:schemeClr val="lt1"/>
                  </a:solidFill>
                  <a:latin typeface="+mn-lt"/>
                  <a:ea typeface="+mn-ea"/>
                  <a:cs typeface="+mn-cs"/>
                </a:defRPr>
              </a:lvl9pPr>
            </a:lstStyle>
            <a:p>
              <a:pPr algn="ctr"/>
              <a:endParaRPr>
                <a:cs typeface="+mn-ea"/>
                <a:sym typeface="+mn-lt"/>
              </a:endParaRPr>
            </a:p>
          </p:txBody>
        </p:sp>
        <p:sp>
          <p:nvSpPr>
            <p:cNvPr id="56" name="íślïďê">
              <a:extLst>
                <a:ext uri="{FF2B5EF4-FFF2-40B4-BE49-F238E27FC236}">
                  <a16:creationId xmlns:a16="http://schemas.microsoft.com/office/drawing/2014/main" id="{497D1A79-F159-4B16-8BDE-1932EFAC4E6E}"/>
                </a:ext>
              </a:extLst>
            </p:cNvPr>
            <p:cNvSpPr/>
            <p:nvPr/>
          </p:nvSpPr>
          <p:spPr bwMode="auto">
            <a:xfrm>
              <a:off x="6960591" y="3104374"/>
              <a:ext cx="282627" cy="486631"/>
            </a:xfrm>
            <a:custGeom>
              <a:gdLst>
                <a:gd fmla="*/ 472622 w 604011" name="T0"/>
                <a:gd fmla="*/ 472622 w 604011" name="T1"/>
                <a:gd fmla="*/ 472622 w 604011" name="T2"/>
                <a:gd fmla="*/ 472622 w 604011" name="T3"/>
                <a:gd fmla="*/ 472622 w 604011" name="T4"/>
                <a:gd fmla="*/ 472622 w 604011" name="T5"/>
                <a:gd fmla="*/ 472622 w 604011" name="T6"/>
                <a:gd fmla="*/ 472622 w 604011" name="T7"/>
                <a:gd fmla="*/ 472622 w 604011" name="T8"/>
                <a:gd fmla="*/ 472622 w 604011" name="T9"/>
                <a:gd fmla="*/ 472622 w 604011" name="T10"/>
                <a:gd fmla="*/ 472622 w 604011" name="T11"/>
                <a:gd fmla="*/ 472622 w 604011" name="T12"/>
                <a:gd fmla="*/ 472622 w 604011" name="T13"/>
                <a:gd fmla="*/ 472622 w 604011" name="T14"/>
                <a:gd fmla="*/ 472622 w 604011" name="T15"/>
                <a:gd fmla="*/ 472622 w 604011" name="T16"/>
                <a:gd fmla="*/ 472622 w 604011" name="T17"/>
                <a:gd fmla="*/ 472622 w 604011" name="T18"/>
                <a:gd fmla="*/ 472622 w 604011" name="T19"/>
                <a:gd fmla="*/ 472622 w 604011" name="T20"/>
                <a:gd fmla="*/ 472622 w 604011" name="T21"/>
                <a:gd fmla="*/ 472622 w 604011" name="T22"/>
                <a:gd fmla="*/ 472622 w 604011" name="T23"/>
                <a:gd fmla="*/ 472622 w 604011" name="T24"/>
                <a:gd fmla="*/ 472622 w 604011" name="T25"/>
                <a:gd fmla="*/ 472622 w 604011" name="T26"/>
                <a:gd fmla="*/ 472622 w 604011" name="T27"/>
                <a:gd fmla="*/ 472622 w 604011" name="T28"/>
                <a:gd fmla="*/ 472622 w 604011" name="T29"/>
                <a:gd fmla="*/ 472622 w 604011" name="T30"/>
                <a:gd fmla="*/ 472622 w 604011" name="T31"/>
                <a:gd fmla="*/ 472622 w 604011" name="T32"/>
                <a:gd fmla="*/ 472622 w 604011" name="T33"/>
                <a:gd fmla="*/ 472622 w 604011" name="T34"/>
                <a:gd fmla="*/ 472622 w 604011" name="T35"/>
                <a:gd fmla="*/ 472622 w 604011" name="T36"/>
                <a:gd fmla="*/ 472622 w 604011" name="T37"/>
                <a:gd fmla="*/ 472622 w 604011" name="T38"/>
                <a:gd fmla="*/ 472622 w 604011" name="T39"/>
                <a:gd fmla="*/ 472622 w 604011" name="T40"/>
                <a:gd fmla="*/ 472622 w 604011" name="T41"/>
                <a:gd fmla="*/ 472622 w 604011" name="T42"/>
                <a:gd fmla="*/ 472622 w 604011" name="T43"/>
                <a:gd fmla="*/ 472622 w 604011" name="T44"/>
                <a:gd fmla="*/ 472622 w 604011" name="T45"/>
                <a:gd fmla="*/ 472622 w 604011" name="T46"/>
                <a:gd fmla="*/ 472622 w 604011" name="T47"/>
                <a:gd fmla="*/ 472622 w 604011" name="T48"/>
                <a:gd fmla="*/ 472622 w 604011" name="T49"/>
                <a:gd fmla="*/ 472622 w 604011" name="T50"/>
                <a:gd fmla="*/ 472622 w 604011" name="T51"/>
                <a:gd fmla="*/ 472622 w 604011" name="T52"/>
                <a:gd fmla="*/ 472622 w 604011" name="T53"/>
                <a:gd fmla="*/ 472622 w 604011" name="T54"/>
                <a:gd fmla="*/ 472622 w 604011" name="T55"/>
                <a:gd fmla="*/ 472622 w 604011" name="T56"/>
                <a:gd fmla="*/ 472622 w 604011" name="T57"/>
                <a:gd fmla="*/ 472622 w 604011" name="T58"/>
                <a:gd fmla="*/ 472622 w 604011" name="T59"/>
                <a:gd fmla="*/ 472622 w 604011" name="T60"/>
                <a:gd fmla="*/ 472622 w 604011" name="T61"/>
                <a:gd fmla="*/ 472622 w 604011" name="T62"/>
                <a:gd fmla="*/ 472622 w 604011" name="T63"/>
                <a:gd fmla="*/ 472622 w 604011" name="T64"/>
                <a:gd fmla="*/ 472622 w 604011"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412" w="240">
                  <a:moveTo>
                    <a:pt x="200" y="270"/>
                  </a:moveTo>
                  <a:lnTo>
                    <a:pt x="200" y="217"/>
                  </a:lnTo>
                  <a:cubicBezTo>
                    <a:pt x="200" y="100"/>
                    <a:pt x="151" y="29"/>
                    <a:pt x="130" y="4"/>
                  </a:cubicBezTo>
                  <a:cubicBezTo>
                    <a:pt x="128" y="2"/>
                    <a:pt x="124" y="0"/>
                    <a:pt x="121" y="0"/>
                  </a:cubicBezTo>
                  <a:cubicBezTo>
                    <a:pt x="117" y="0"/>
                    <a:pt x="114" y="1"/>
                    <a:pt x="112" y="4"/>
                  </a:cubicBezTo>
                  <a:cubicBezTo>
                    <a:pt x="91" y="29"/>
                    <a:pt x="40" y="100"/>
                    <a:pt x="40" y="217"/>
                  </a:cubicBezTo>
                  <a:lnTo>
                    <a:pt x="40" y="270"/>
                  </a:lnTo>
                  <a:lnTo>
                    <a:pt x="30" y="276"/>
                  </a:lnTo>
                  <a:cubicBezTo>
                    <a:pt x="12" y="289"/>
                    <a:pt x="0" y="310"/>
                    <a:pt x="0" y="333"/>
                  </a:cubicBezTo>
                  <a:lnTo>
                    <a:pt x="0" y="395"/>
                  </a:lnTo>
                  <a:cubicBezTo>
                    <a:pt x="0" y="399"/>
                    <a:pt x="2" y="403"/>
                    <a:pt x="6" y="404"/>
                  </a:cubicBezTo>
                  <a:cubicBezTo>
                    <a:pt x="9" y="406"/>
                    <a:pt x="13" y="406"/>
                    <a:pt x="16" y="404"/>
                  </a:cubicBezTo>
                  <a:lnTo>
                    <a:pt x="48" y="383"/>
                  </a:lnTo>
                  <a:cubicBezTo>
                    <a:pt x="56" y="377"/>
                    <a:pt x="67" y="374"/>
                    <a:pt x="78" y="374"/>
                  </a:cubicBezTo>
                  <a:lnTo>
                    <a:pt x="101" y="374"/>
                  </a:lnTo>
                  <a:lnTo>
                    <a:pt x="101" y="404"/>
                  </a:lnTo>
                  <a:cubicBezTo>
                    <a:pt x="101" y="410"/>
                    <a:pt x="105" y="414"/>
                    <a:pt x="111" y="414"/>
                  </a:cubicBezTo>
                  <a:lnTo>
                    <a:pt x="129" y="414"/>
                  </a:lnTo>
                  <a:cubicBezTo>
                    <a:pt x="135" y="414"/>
                    <a:pt x="140" y="410"/>
                    <a:pt x="140" y="404"/>
                  </a:cubicBezTo>
                  <a:lnTo>
                    <a:pt x="140" y="374"/>
                  </a:lnTo>
                  <a:lnTo>
                    <a:pt x="163" y="374"/>
                  </a:lnTo>
                  <a:cubicBezTo>
                    <a:pt x="173" y="374"/>
                    <a:pt x="184" y="377"/>
                    <a:pt x="193" y="383"/>
                  </a:cubicBezTo>
                  <a:lnTo>
                    <a:pt x="224" y="404"/>
                  </a:lnTo>
                  <a:cubicBezTo>
                    <a:pt x="227" y="406"/>
                    <a:pt x="231" y="406"/>
                    <a:pt x="235" y="404"/>
                  </a:cubicBezTo>
                  <a:cubicBezTo>
                    <a:pt x="238" y="403"/>
                    <a:pt x="240" y="399"/>
                    <a:pt x="240" y="395"/>
                  </a:cubicBezTo>
                  <a:lnTo>
                    <a:pt x="240" y="333"/>
                  </a:lnTo>
                  <a:cubicBezTo>
                    <a:pt x="240" y="310"/>
                    <a:pt x="229" y="289"/>
                    <a:pt x="210" y="276"/>
                  </a:cubicBezTo>
                  <a:lnTo>
                    <a:pt x="200" y="270"/>
                  </a:lnTo>
                  <a:close/>
                  <a:moveTo>
                    <a:pt x="120" y="187"/>
                  </a:moveTo>
                  <a:cubicBezTo>
                    <a:pt x="101" y="187"/>
                    <a:pt x="85" y="172"/>
                    <a:pt x="85" y="152"/>
                  </a:cubicBezTo>
                  <a:cubicBezTo>
                    <a:pt x="85" y="133"/>
                    <a:pt x="101" y="117"/>
                    <a:pt x="120" y="117"/>
                  </a:cubicBezTo>
                  <a:cubicBezTo>
                    <a:pt x="139" y="117"/>
                    <a:pt x="155" y="133"/>
                    <a:pt x="155" y="152"/>
                  </a:cubicBezTo>
                  <a:cubicBezTo>
                    <a:pt x="155" y="172"/>
                    <a:pt x="139" y="187"/>
                    <a:pt x="120" y="187"/>
                  </a:cubicBezTo>
                  <a:close/>
                </a:path>
              </a:pathLst>
            </a:custGeom>
            <a:solidFill>
              <a:schemeClr val="bg1"/>
            </a:solidFill>
            <a:ln w="9525">
              <a:noFill/>
              <a:round/>
            </a:ln>
          </p:spPr>
          <p:txBody>
            <a:bodyPr anchor="ctr"/>
            <a:ls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pPr algn="ctr"/>
              <a:endParaRPr>
                <a:cs typeface="+mn-ea"/>
                <a:sym typeface="+mn-lt"/>
              </a:endParaRPr>
            </a:p>
          </p:txBody>
        </p:sp>
      </p:grpSp>
      <p:grpSp>
        <p:nvGrpSpPr>
          <p:cNvPr id="57" name="组合 84">
            <a:extLst>
              <a:ext uri="{FF2B5EF4-FFF2-40B4-BE49-F238E27FC236}">
                <a16:creationId xmlns:a16="http://schemas.microsoft.com/office/drawing/2014/main" id="{5109B8C8-24F6-4768-9915-7DAA5676FD67}"/>
              </a:ext>
            </a:extLst>
          </p:cNvPr>
          <p:cNvGrpSpPr/>
          <p:nvPr/>
        </p:nvGrpSpPr>
        <p:grpSpPr>
          <a:xfrm>
            <a:off x="4420911" y="2636282"/>
            <a:ext cx="1065603" cy="1208546"/>
            <a:chOff x="4555000" y="2608031"/>
            <a:chExt cx="1166390" cy="1322855"/>
          </a:xfrm>
        </p:grpSpPr>
        <p:sp>
          <p:nvSpPr>
            <p:cNvPr id="58" name="íṧ1íḑê">
              <a:extLst>
                <a:ext uri="{FF2B5EF4-FFF2-40B4-BE49-F238E27FC236}">
                  <a16:creationId xmlns:a16="http://schemas.microsoft.com/office/drawing/2014/main" id="{28D2CFBB-CF14-488E-A474-69F9C0A223F1}"/>
                </a:ext>
              </a:extLst>
            </p:cNvPr>
            <p:cNvSpPr/>
            <p:nvPr/>
          </p:nvSpPr>
          <p:spPr>
            <a:xfrm rot="18900000">
              <a:off x="4555000" y="2608031"/>
              <a:ext cx="1166390" cy="116639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defTabSz="457200" eaLnBrk="1" hangingPunct="1" latinLnBrk="0" marL="0" rtl="0">
                <a:defRPr kern="1200" sz="1800">
                  <a:solidFill>
                    <a:schemeClr val="lt1"/>
                  </a:solidFill>
                  <a:latin typeface="+mn-lt"/>
                  <a:ea typeface="+mn-ea"/>
                  <a:cs typeface="+mn-cs"/>
                </a:defRPr>
              </a:lvl1pPr>
              <a:lvl2pPr algn="l" defTabSz="457200" eaLnBrk="1" hangingPunct="1" latinLnBrk="0" marL="457200" rtl="0">
                <a:defRPr kern="1200" sz="1800">
                  <a:solidFill>
                    <a:schemeClr val="lt1"/>
                  </a:solidFill>
                  <a:latin typeface="+mn-lt"/>
                  <a:ea typeface="+mn-ea"/>
                  <a:cs typeface="+mn-cs"/>
                </a:defRPr>
              </a:lvl2pPr>
              <a:lvl3pPr algn="l" defTabSz="457200" eaLnBrk="1" hangingPunct="1" latinLnBrk="0" marL="914400" rtl="0">
                <a:defRPr kern="1200" sz="1800">
                  <a:solidFill>
                    <a:schemeClr val="lt1"/>
                  </a:solidFill>
                  <a:latin typeface="+mn-lt"/>
                  <a:ea typeface="+mn-ea"/>
                  <a:cs typeface="+mn-cs"/>
                </a:defRPr>
              </a:lvl3pPr>
              <a:lvl4pPr algn="l" defTabSz="457200" eaLnBrk="1" hangingPunct="1" latinLnBrk="0" marL="1371600" rtl="0">
                <a:defRPr kern="1200" sz="1800">
                  <a:solidFill>
                    <a:schemeClr val="lt1"/>
                  </a:solidFill>
                  <a:latin typeface="+mn-lt"/>
                  <a:ea typeface="+mn-ea"/>
                  <a:cs typeface="+mn-cs"/>
                </a:defRPr>
              </a:lvl4pPr>
              <a:lvl5pPr algn="l" defTabSz="457200" eaLnBrk="1" hangingPunct="1" latinLnBrk="0" marL="1828800" rtl="0">
                <a:defRPr kern="1200" sz="1800">
                  <a:solidFill>
                    <a:schemeClr val="lt1"/>
                  </a:solidFill>
                  <a:latin typeface="+mn-lt"/>
                  <a:ea typeface="+mn-ea"/>
                  <a:cs typeface="+mn-cs"/>
                </a:defRPr>
              </a:lvl5pPr>
              <a:lvl6pPr algn="l" defTabSz="457200" eaLnBrk="1" hangingPunct="1" latinLnBrk="0" marL="2286000" rtl="0">
                <a:defRPr kern="1200" sz="1800">
                  <a:solidFill>
                    <a:schemeClr val="lt1"/>
                  </a:solidFill>
                  <a:latin typeface="+mn-lt"/>
                  <a:ea typeface="+mn-ea"/>
                  <a:cs typeface="+mn-cs"/>
                </a:defRPr>
              </a:lvl6pPr>
              <a:lvl7pPr algn="l" defTabSz="457200" eaLnBrk="1" hangingPunct="1" latinLnBrk="0" marL="2743200" rtl="0">
                <a:defRPr kern="1200" sz="1800">
                  <a:solidFill>
                    <a:schemeClr val="lt1"/>
                  </a:solidFill>
                  <a:latin typeface="+mn-lt"/>
                  <a:ea typeface="+mn-ea"/>
                  <a:cs typeface="+mn-cs"/>
                </a:defRPr>
              </a:lvl7pPr>
              <a:lvl8pPr algn="l" defTabSz="457200" eaLnBrk="1" hangingPunct="1" latinLnBrk="0" marL="3200400" rtl="0">
                <a:defRPr kern="1200" sz="1800">
                  <a:solidFill>
                    <a:schemeClr val="lt1"/>
                  </a:solidFill>
                  <a:latin typeface="+mn-lt"/>
                  <a:ea typeface="+mn-ea"/>
                  <a:cs typeface="+mn-cs"/>
                </a:defRPr>
              </a:lvl8pPr>
              <a:lvl9pPr algn="l" defTabSz="457200" eaLnBrk="1" hangingPunct="1" latinLnBrk="0" marL="3657600" rtl="0">
                <a:defRPr kern="1200" sz="1800">
                  <a:solidFill>
                    <a:schemeClr val="lt1"/>
                  </a:solidFill>
                  <a:latin typeface="+mn-lt"/>
                  <a:ea typeface="+mn-ea"/>
                  <a:cs typeface="+mn-cs"/>
                </a:defRPr>
              </a:lvl9pPr>
            </a:lstStyle>
            <a:p>
              <a:pPr algn="ctr"/>
              <a:endParaRPr>
                <a:cs typeface="+mn-ea"/>
                <a:sym typeface="+mn-lt"/>
              </a:endParaRPr>
            </a:p>
          </p:txBody>
        </p:sp>
        <p:sp>
          <p:nvSpPr>
            <p:cNvPr id="59" name="iṩlíḓê">
              <a:extLst>
                <a:ext uri="{FF2B5EF4-FFF2-40B4-BE49-F238E27FC236}">
                  <a16:creationId xmlns:a16="http://schemas.microsoft.com/office/drawing/2014/main" id="{3D94EBCB-8782-4858-8C1C-F7E119D8A82B}"/>
                </a:ext>
              </a:extLst>
            </p:cNvPr>
            <p:cNvSpPr/>
            <p:nvPr/>
          </p:nvSpPr>
          <p:spPr>
            <a:xfrm rot="18900000">
              <a:off x="4555000" y="2764496"/>
              <a:ext cx="1166390" cy="1166390"/>
            </a:xfrm>
            <a:prstGeom prst="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defTabSz="457200" eaLnBrk="1" hangingPunct="1" latinLnBrk="0" marL="0" rtl="0">
                <a:defRPr kern="1200" sz="1800">
                  <a:solidFill>
                    <a:schemeClr val="lt1"/>
                  </a:solidFill>
                  <a:latin typeface="+mn-lt"/>
                  <a:ea typeface="+mn-ea"/>
                  <a:cs typeface="+mn-cs"/>
                </a:defRPr>
              </a:lvl1pPr>
              <a:lvl2pPr algn="l" defTabSz="457200" eaLnBrk="1" hangingPunct="1" latinLnBrk="0" marL="457200" rtl="0">
                <a:defRPr kern="1200" sz="1800">
                  <a:solidFill>
                    <a:schemeClr val="lt1"/>
                  </a:solidFill>
                  <a:latin typeface="+mn-lt"/>
                  <a:ea typeface="+mn-ea"/>
                  <a:cs typeface="+mn-cs"/>
                </a:defRPr>
              </a:lvl2pPr>
              <a:lvl3pPr algn="l" defTabSz="457200" eaLnBrk="1" hangingPunct="1" latinLnBrk="0" marL="914400" rtl="0">
                <a:defRPr kern="1200" sz="1800">
                  <a:solidFill>
                    <a:schemeClr val="lt1"/>
                  </a:solidFill>
                  <a:latin typeface="+mn-lt"/>
                  <a:ea typeface="+mn-ea"/>
                  <a:cs typeface="+mn-cs"/>
                </a:defRPr>
              </a:lvl3pPr>
              <a:lvl4pPr algn="l" defTabSz="457200" eaLnBrk="1" hangingPunct="1" latinLnBrk="0" marL="1371600" rtl="0">
                <a:defRPr kern="1200" sz="1800">
                  <a:solidFill>
                    <a:schemeClr val="lt1"/>
                  </a:solidFill>
                  <a:latin typeface="+mn-lt"/>
                  <a:ea typeface="+mn-ea"/>
                  <a:cs typeface="+mn-cs"/>
                </a:defRPr>
              </a:lvl4pPr>
              <a:lvl5pPr algn="l" defTabSz="457200" eaLnBrk="1" hangingPunct="1" latinLnBrk="0" marL="1828800" rtl="0">
                <a:defRPr kern="1200" sz="1800">
                  <a:solidFill>
                    <a:schemeClr val="lt1"/>
                  </a:solidFill>
                  <a:latin typeface="+mn-lt"/>
                  <a:ea typeface="+mn-ea"/>
                  <a:cs typeface="+mn-cs"/>
                </a:defRPr>
              </a:lvl5pPr>
              <a:lvl6pPr algn="l" defTabSz="457200" eaLnBrk="1" hangingPunct="1" latinLnBrk="0" marL="2286000" rtl="0">
                <a:defRPr kern="1200" sz="1800">
                  <a:solidFill>
                    <a:schemeClr val="lt1"/>
                  </a:solidFill>
                  <a:latin typeface="+mn-lt"/>
                  <a:ea typeface="+mn-ea"/>
                  <a:cs typeface="+mn-cs"/>
                </a:defRPr>
              </a:lvl6pPr>
              <a:lvl7pPr algn="l" defTabSz="457200" eaLnBrk="1" hangingPunct="1" latinLnBrk="0" marL="2743200" rtl="0">
                <a:defRPr kern="1200" sz="1800">
                  <a:solidFill>
                    <a:schemeClr val="lt1"/>
                  </a:solidFill>
                  <a:latin typeface="+mn-lt"/>
                  <a:ea typeface="+mn-ea"/>
                  <a:cs typeface="+mn-cs"/>
                </a:defRPr>
              </a:lvl7pPr>
              <a:lvl8pPr algn="l" defTabSz="457200" eaLnBrk="1" hangingPunct="1" latinLnBrk="0" marL="3200400" rtl="0">
                <a:defRPr kern="1200" sz="1800">
                  <a:solidFill>
                    <a:schemeClr val="lt1"/>
                  </a:solidFill>
                  <a:latin typeface="+mn-lt"/>
                  <a:ea typeface="+mn-ea"/>
                  <a:cs typeface="+mn-cs"/>
                </a:defRPr>
              </a:lvl8pPr>
              <a:lvl9pPr algn="l" defTabSz="457200" eaLnBrk="1" hangingPunct="1" latinLnBrk="0" marL="3657600" rtl="0">
                <a:defRPr kern="1200" sz="1800">
                  <a:solidFill>
                    <a:schemeClr val="lt1"/>
                  </a:solidFill>
                  <a:latin typeface="+mn-lt"/>
                  <a:ea typeface="+mn-ea"/>
                  <a:cs typeface="+mn-cs"/>
                </a:defRPr>
              </a:lvl9pPr>
            </a:lstStyle>
            <a:p>
              <a:pPr algn="ctr"/>
              <a:endParaRPr>
                <a:cs typeface="+mn-ea"/>
                <a:sym typeface="+mn-lt"/>
              </a:endParaRPr>
            </a:p>
          </p:txBody>
        </p:sp>
        <p:sp>
          <p:nvSpPr>
            <p:cNvPr id="60" name="is1iḍè">
              <a:extLst>
                <a:ext uri="{FF2B5EF4-FFF2-40B4-BE49-F238E27FC236}">
                  <a16:creationId xmlns:a16="http://schemas.microsoft.com/office/drawing/2014/main" id="{11EFE7C6-2451-400B-8C0F-9019C1E831DA}"/>
                </a:ext>
              </a:extLst>
            </p:cNvPr>
            <p:cNvSpPr/>
            <p:nvPr/>
          </p:nvSpPr>
          <p:spPr bwMode="auto">
            <a:xfrm>
              <a:off x="4857839" y="3072802"/>
              <a:ext cx="560710" cy="549777"/>
            </a:xfrm>
            <a:custGeom>
              <a:gdLst>
                <a:gd fmla="*/ 1312 w 1990" name="T0"/>
                <a:gd fmla="*/ 1552 h 1954" name="T1"/>
                <a:gd fmla="*/ 291 w 1990" name="T2"/>
                <a:gd fmla="*/ 1746 h 1954" name="T3"/>
                <a:gd fmla="*/ 0 w 1990" name="T4"/>
                <a:gd fmla="*/ 540 h 1954" name="T5"/>
                <a:gd fmla="*/ 515 w 1990" name="T6"/>
                <a:gd fmla="*/ 249 h 1954" name="T7"/>
                <a:gd fmla="*/ 1205 w 1990" name="T8"/>
                <a:gd fmla="*/ 0 h 1954" name="T9"/>
                <a:gd fmla="*/ 1496 w 1990" name="T10"/>
                <a:gd fmla="*/ 489 h 1954" name="T11"/>
                <a:gd fmla="*/ 1413 w 1990" name="T12"/>
                <a:gd fmla="*/ 291 h 1954" name="T13"/>
                <a:gd fmla="*/ 802 w 1990" name="T14"/>
                <a:gd fmla="*/ 83 h 1954" name="T15"/>
                <a:gd fmla="*/ 1039 w 1990" name="T16"/>
                <a:gd fmla="*/ 249 h 1954" name="T17"/>
                <a:gd fmla="*/ 1243 w 1990" name="T18"/>
                <a:gd fmla="*/ 499 h 1954" name="T19"/>
                <a:gd fmla="*/ 291 w 1990" name="T20"/>
                <a:gd fmla="*/ 333 h 1954" name="T21"/>
                <a:gd fmla="*/ 83 w 1990" name="T22"/>
                <a:gd fmla="*/ 1455 h 1954" name="T23"/>
                <a:gd fmla="*/ 1039 w 1990" name="T24"/>
                <a:gd fmla="*/ 1663 h 1954" name="T25"/>
                <a:gd fmla="*/ 1641 w 1990" name="T26"/>
                <a:gd fmla="*/ 1453 h 1954" name="T27"/>
                <a:gd fmla="*/ 1138 w 1990" name="T28"/>
                <a:gd fmla="*/ 583 h 1954" name="T29"/>
                <a:gd fmla="*/ 1641 w 1990" name="T30"/>
                <a:gd fmla="*/ 1453 h 1954" name="T31"/>
                <a:gd fmla="*/ 1752 w 1990" name="T32"/>
                <a:gd fmla="*/ 809 h 1954" name="T33"/>
                <a:gd fmla="*/ 1026 w 1990" name="T34"/>
                <a:gd fmla="*/ 1228 h 1954" name="T35"/>
                <a:gd fmla="*/ 1767 w 1990" name="T36"/>
                <a:gd fmla="*/ 1422 h 1954" name="T37"/>
                <a:gd fmla="*/ 1717 w 1990" name="T38"/>
                <a:gd fmla="*/ 1835 h 1954" name="T39"/>
                <a:gd fmla="*/ 1767 w 1990" name="T40"/>
                <a:gd fmla="*/ 1422 h 1954" name="T41"/>
                <a:gd fmla="*/ 1739 w 1990" name="T42"/>
                <a:gd fmla="*/ 1874 h 1954" name="T43"/>
                <a:gd fmla="*/ 1956 w 1990" name="T44"/>
                <a:gd fmla="*/ 1749 h 1954" name="T45"/>
                <a:gd fmla="*/ 249 w 1990" name="T46"/>
                <a:gd fmla="*/ 551 h 1954" name="T47"/>
                <a:gd fmla="*/ 803 w 1990" name="T48"/>
                <a:gd fmla="*/ 613 h 1954" name="T49"/>
                <a:gd fmla="*/ 675 w 1990" name="T50"/>
                <a:gd fmla="*/ 828 h 1954" name="T51"/>
                <a:gd fmla="*/ 249 w 1990" name="T52"/>
                <a:gd fmla="*/ 890 h 1954" name="T53"/>
                <a:gd fmla="*/ 675 w 1990" name="T54"/>
                <a:gd fmla="*/ 828 h 1954" name="T55"/>
                <a:gd fmla="*/ 675 w 1990" name="T56"/>
                <a:gd fmla="*/ 1167 h 1954" name="T57"/>
                <a:gd fmla="*/ 249 w 1990" name="T58"/>
                <a:gd fmla="*/ 1105 h 1954" name="T59"/>
                <a:gd fmla="*/ 249 w 1990" name="T60"/>
                <a:gd fmla="*/ 1444 h 1954" name="T61"/>
                <a:gd fmla="*/ 803 w 1990" name="T62"/>
                <a:gd fmla="*/ 1382 h 1954" name="T63"/>
                <a:gd fmla="*/ 249 w 1990" name="T64"/>
                <a:gd fmla="*/ 1444 h 1954" name="T65"/>
                <a:gd fmla="*/ 1179 w 1990" name="T66"/>
                <a:gd fmla="*/ 961 h 1954" name="T67"/>
                <a:gd fmla="*/ 1300 w 1990" name="T68"/>
                <a:gd fmla="*/ 1219 h 1954" name="T69"/>
                <a:gd fmla="*/ 1604 w 1990" name="T70"/>
                <a:gd fmla="*/ 858 h 1954"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954" w="1990">
                  <a:moveTo>
                    <a:pt x="1231" y="1534"/>
                  </a:moveTo>
                  <a:cubicBezTo>
                    <a:pt x="1258" y="1542"/>
                    <a:pt x="1285" y="1548"/>
                    <a:pt x="1312" y="1552"/>
                  </a:cubicBezTo>
                  <a:cubicBezTo>
                    <a:pt x="1272" y="1665"/>
                    <a:pt x="1165" y="1746"/>
                    <a:pt x="1039" y="1746"/>
                  </a:cubicBezTo>
                  <a:lnTo>
                    <a:pt x="291" y="1746"/>
                  </a:lnTo>
                  <a:cubicBezTo>
                    <a:pt x="131" y="1746"/>
                    <a:pt x="0" y="1615"/>
                    <a:pt x="0" y="1455"/>
                  </a:cubicBezTo>
                  <a:lnTo>
                    <a:pt x="0" y="540"/>
                  </a:lnTo>
                  <a:cubicBezTo>
                    <a:pt x="0" y="380"/>
                    <a:pt x="131" y="249"/>
                    <a:pt x="291" y="249"/>
                  </a:cubicBezTo>
                  <a:lnTo>
                    <a:pt x="515" y="249"/>
                  </a:lnTo>
                  <a:cubicBezTo>
                    <a:pt x="535" y="109"/>
                    <a:pt x="656" y="0"/>
                    <a:pt x="802" y="0"/>
                  </a:cubicBezTo>
                  <a:lnTo>
                    <a:pt x="1205" y="0"/>
                  </a:lnTo>
                  <a:cubicBezTo>
                    <a:pt x="1366" y="0"/>
                    <a:pt x="1496" y="131"/>
                    <a:pt x="1496" y="291"/>
                  </a:cubicBezTo>
                  <a:lnTo>
                    <a:pt x="1496" y="489"/>
                  </a:lnTo>
                  <a:cubicBezTo>
                    <a:pt x="1469" y="484"/>
                    <a:pt x="1441" y="480"/>
                    <a:pt x="1413" y="479"/>
                  </a:cubicBezTo>
                  <a:lnTo>
                    <a:pt x="1413" y="291"/>
                  </a:lnTo>
                  <a:cubicBezTo>
                    <a:pt x="1413" y="176"/>
                    <a:pt x="1320" y="83"/>
                    <a:pt x="1205" y="83"/>
                  </a:cubicBezTo>
                  <a:lnTo>
                    <a:pt x="802" y="83"/>
                  </a:lnTo>
                  <a:cubicBezTo>
                    <a:pt x="701" y="83"/>
                    <a:pt x="617" y="155"/>
                    <a:pt x="598" y="249"/>
                  </a:cubicBezTo>
                  <a:lnTo>
                    <a:pt x="1039" y="249"/>
                  </a:lnTo>
                  <a:cubicBezTo>
                    <a:pt x="1180" y="249"/>
                    <a:pt x="1297" y="349"/>
                    <a:pt x="1324" y="482"/>
                  </a:cubicBezTo>
                  <a:cubicBezTo>
                    <a:pt x="1297" y="485"/>
                    <a:pt x="1270" y="491"/>
                    <a:pt x="1243" y="499"/>
                  </a:cubicBezTo>
                  <a:cubicBezTo>
                    <a:pt x="1224" y="404"/>
                    <a:pt x="1140" y="333"/>
                    <a:pt x="1039" y="333"/>
                  </a:cubicBezTo>
                  <a:lnTo>
                    <a:pt x="291" y="333"/>
                  </a:lnTo>
                  <a:cubicBezTo>
                    <a:pt x="177" y="333"/>
                    <a:pt x="83" y="426"/>
                    <a:pt x="83" y="540"/>
                  </a:cubicBezTo>
                  <a:lnTo>
                    <a:pt x="83" y="1455"/>
                  </a:lnTo>
                  <a:cubicBezTo>
                    <a:pt x="83" y="1569"/>
                    <a:pt x="177" y="1663"/>
                    <a:pt x="291" y="1663"/>
                  </a:cubicBezTo>
                  <a:lnTo>
                    <a:pt x="1039" y="1663"/>
                  </a:lnTo>
                  <a:cubicBezTo>
                    <a:pt x="1126" y="1663"/>
                    <a:pt x="1200" y="1609"/>
                    <a:pt x="1231" y="1534"/>
                  </a:cubicBezTo>
                  <a:close/>
                  <a:moveTo>
                    <a:pt x="1641" y="1453"/>
                  </a:moveTo>
                  <a:cubicBezTo>
                    <a:pt x="1401" y="1591"/>
                    <a:pt x="1093" y="1509"/>
                    <a:pt x="955" y="1269"/>
                  </a:cubicBezTo>
                  <a:cubicBezTo>
                    <a:pt x="816" y="1029"/>
                    <a:pt x="899" y="722"/>
                    <a:pt x="1138" y="583"/>
                  </a:cubicBezTo>
                  <a:cubicBezTo>
                    <a:pt x="1378" y="445"/>
                    <a:pt x="1686" y="527"/>
                    <a:pt x="1824" y="767"/>
                  </a:cubicBezTo>
                  <a:cubicBezTo>
                    <a:pt x="1963" y="1007"/>
                    <a:pt x="1880" y="1314"/>
                    <a:pt x="1641" y="1453"/>
                  </a:cubicBezTo>
                  <a:close/>
                  <a:moveTo>
                    <a:pt x="1599" y="1381"/>
                  </a:moveTo>
                  <a:cubicBezTo>
                    <a:pt x="1799" y="1266"/>
                    <a:pt x="1868" y="1009"/>
                    <a:pt x="1752" y="809"/>
                  </a:cubicBezTo>
                  <a:cubicBezTo>
                    <a:pt x="1637" y="608"/>
                    <a:pt x="1380" y="539"/>
                    <a:pt x="1180" y="655"/>
                  </a:cubicBezTo>
                  <a:cubicBezTo>
                    <a:pt x="980" y="771"/>
                    <a:pt x="911" y="1027"/>
                    <a:pt x="1026" y="1228"/>
                  </a:cubicBezTo>
                  <a:cubicBezTo>
                    <a:pt x="1142" y="1428"/>
                    <a:pt x="1399" y="1497"/>
                    <a:pt x="1599" y="1381"/>
                  </a:cubicBezTo>
                  <a:close/>
                  <a:moveTo>
                    <a:pt x="1767" y="1422"/>
                  </a:moveTo>
                  <a:lnTo>
                    <a:pt x="1551" y="1547"/>
                  </a:lnTo>
                  <a:lnTo>
                    <a:pt x="1717" y="1835"/>
                  </a:lnTo>
                  <a:lnTo>
                    <a:pt x="1933" y="1710"/>
                  </a:lnTo>
                  <a:lnTo>
                    <a:pt x="1767" y="1422"/>
                  </a:lnTo>
                  <a:close/>
                  <a:moveTo>
                    <a:pt x="1956" y="1749"/>
                  </a:moveTo>
                  <a:lnTo>
                    <a:pt x="1739" y="1874"/>
                  </a:lnTo>
                  <a:cubicBezTo>
                    <a:pt x="1774" y="1934"/>
                    <a:pt x="1850" y="1954"/>
                    <a:pt x="1910" y="1919"/>
                  </a:cubicBezTo>
                  <a:cubicBezTo>
                    <a:pt x="1969" y="1885"/>
                    <a:pt x="1990" y="1809"/>
                    <a:pt x="1956" y="1749"/>
                  </a:cubicBezTo>
                  <a:close/>
                  <a:moveTo>
                    <a:pt x="803" y="551"/>
                  </a:moveTo>
                  <a:lnTo>
                    <a:pt x="249" y="551"/>
                  </a:lnTo>
                  <a:lnTo>
                    <a:pt x="249" y="613"/>
                  </a:lnTo>
                  <a:lnTo>
                    <a:pt x="803" y="613"/>
                  </a:lnTo>
                  <a:lnTo>
                    <a:pt x="803" y="551"/>
                  </a:lnTo>
                  <a:close/>
                  <a:moveTo>
                    <a:pt x="675" y="828"/>
                  </a:moveTo>
                  <a:lnTo>
                    <a:pt x="249" y="828"/>
                  </a:lnTo>
                  <a:lnTo>
                    <a:pt x="249" y="890"/>
                  </a:lnTo>
                  <a:lnTo>
                    <a:pt x="675" y="890"/>
                  </a:lnTo>
                  <a:lnTo>
                    <a:pt x="675" y="828"/>
                  </a:lnTo>
                  <a:close/>
                  <a:moveTo>
                    <a:pt x="249" y="1167"/>
                  </a:moveTo>
                  <a:lnTo>
                    <a:pt x="675" y="1167"/>
                  </a:lnTo>
                  <a:lnTo>
                    <a:pt x="675" y="1105"/>
                  </a:lnTo>
                  <a:lnTo>
                    <a:pt x="249" y="1105"/>
                  </a:lnTo>
                  <a:lnTo>
                    <a:pt x="249" y="1167"/>
                  </a:lnTo>
                  <a:close/>
                  <a:moveTo>
                    <a:pt x="249" y="1444"/>
                  </a:moveTo>
                  <a:lnTo>
                    <a:pt x="803" y="1444"/>
                  </a:lnTo>
                  <a:lnTo>
                    <a:pt x="803" y="1382"/>
                  </a:lnTo>
                  <a:lnTo>
                    <a:pt x="249" y="1382"/>
                  </a:lnTo>
                  <a:lnTo>
                    <a:pt x="249" y="1444"/>
                  </a:lnTo>
                  <a:close/>
                  <a:moveTo>
                    <a:pt x="1308" y="1105"/>
                  </a:moveTo>
                  <a:lnTo>
                    <a:pt x="1179" y="961"/>
                  </a:lnTo>
                  <a:lnTo>
                    <a:pt x="1118" y="1017"/>
                  </a:lnTo>
                  <a:lnTo>
                    <a:pt x="1300" y="1219"/>
                  </a:lnTo>
                  <a:lnTo>
                    <a:pt x="1657" y="922"/>
                  </a:lnTo>
                  <a:lnTo>
                    <a:pt x="1604" y="858"/>
                  </a:lnTo>
                  <a:lnTo>
                    <a:pt x="1308" y="1105"/>
                  </a:lnTo>
                  <a:close/>
                </a:path>
              </a:pathLst>
            </a:custGeom>
            <a:solidFill>
              <a:schemeClr val="bg1"/>
            </a:solidFill>
            <a:ln w="9525">
              <a:noFill/>
              <a:round/>
            </a:ln>
          </p:spPr>
          <p:txBody>
            <a:bodyPr anchor="ctr"/>
            <a:ls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pPr algn="ctr"/>
              <a:endParaRPr>
                <a:cs typeface="+mn-ea"/>
                <a:sym typeface="+mn-lt"/>
              </a:endParaRPr>
            </a:p>
          </p:txBody>
        </p:sp>
      </p:grpSp>
      <p:grpSp>
        <p:nvGrpSpPr>
          <p:cNvPr id="61" name="组合 90">
            <a:extLst>
              <a:ext uri="{FF2B5EF4-FFF2-40B4-BE49-F238E27FC236}">
                <a16:creationId xmlns:a16="http://schemas.microsoft.com/office/drawing/2014/main" id="{777A7B99-0B02-485A-A5AA-1CC0E2E0C377}"/>
              </a:ext>
            </a:extLst>
          </p:cNvPr>
          <p:cNvGrpSpPr/>
          <p:nvPr/>
        </p:nvGrpSpPr>
        <p:grpSpPr>
          <a:xfrm>
            <a:off x="1117161" y="4447550"/>
            <a:ext cx="3022460" cy="1054135"/>
            <a:chOff x="4457820" y="2412339"/>
            <a:chExt cx="3022460" cy="1054135"/>
          </a:xfrm>
        </p:grpSpPr>
        <p:sp>
          <p:nvSpPr>
            <p:cNvPr id="62" name="文本框 61">
              <a:extLst>
                <a:ext uri="{FF2B5EF4-FFF2-40B4-BE49-F238E27FC236}">
                  <a16:creationId xmlns:a16="http://schemas.microsoft.com/office/drawing/2014/main" id="{CA89CE30-3637-49AF-9C62-74DEB2F62050}"/>
                </a:ext>
              </a:extLst>
            </p:cNvPr>
            <p:cNvSpPr txBox="1"/>
            <p:nvPr/>
          </p:nvSpPr>
          <p:spPr>
            <a:xfrm>
              <a:off x="4902159" y="2412339"/>
              <a:ext cx="2133781" cy="365760"/>
            </a:xfrm>
            <a:prstGeom prst="rect">
              <a:avLst/>
            </a:prstGeom>
            <a:noFill/>
          </p:spPr>
          <p:txBody>
            <a:bodyPr rtlCol="0" wrap="square">
              <a:spAutoFit/>
              <a:scene3d>
                <a:camera prst="orthographicFront"/>
                <a:lightRig dir="t" rig="threePt"/>
              </a:scene3d>
              <a:sp3d contourW="12700"/>
            </a:bodyPr>
            <a:lstStyle/>
            <a:p>
              <a:pPr algn="ctr"/>
              <a:r>
                <a:rPr altLang="en-US" b="1" lang="zh-CN">
                  <a:solidFill>
                    <a:schemeClr val="accent1"/>
                  </a:solidFill>
                  <a:cs typeface="+mn-ea"/>
                  <a:sym typeface="+mn-lt"/>
                </a:rPr>
                <a:t>标题文字添加</a:t>
              </a:r>
            </a:p>
          </p:txBody>
        </p:sp>
        <p:sp>
          <p:nvSpPr>
            <p:cNvPr id="63" name="文本框 62">
              <a:extLst>
                <a:ext uri="{FF2B5EF4-FFF2-40B4-BE49-F238E27FC236}">
                  <a16:creationId xmlns:a16="http://schemas.microsoft.com/office/drawing/2014/main" id="{798D2EBC-C95F-4FF8-BCFC-C9E68AE84C51}"/>
                </a:ext>
              </a:extLst>
            </p:cNvPr>
            <p:cNvSpPr txBox="1"/>
            <p:nvPr/>
          </p:nvSpPr>
          <p:spPr>
            <a:xfrm>
              <a:off x="4457820" y="2750893"/>
              <a:ext cx="3022460" cy="708660"/>
            </a:xfrm>
            <a:prstGeom prst="rect">
              <a:avLst/>
            </a:prstGeom>
            <a:noFill/>
          </p:spPr>
          <p:txBody>
            <a:bodyPr rtlCol="0" wrap="square">
              <a:spAutoFit/>
              <a:scene3d>
                <a:camera prst="orthographicFront"/>
                <a:lightRig dir="t" rig="threePt"/>
              </a:scene3d>
              <a:sp3d contourW="12700"/>
            </a:bodyPr>
            <a:lstStyle/>
            <a:p>
              <a:pPr algn="ctr" lvl="0">
                <a:lnSpc>
                  <a:spcPct val="150000"/>
                </a:lnSpc>
                <a:defRPr/>
              </a:pPr>
              <a:r>
                <a:rPr altLang="en-US" lang="zh-CN" sz="900">
                  <a:solidFill>
                    <a:schemeClr val="accent1"/>
                  </a:solidFill>
                  <a:cs typeface="+mn-ea"/>
                  <a:sym typeface="+mn-lt"/>
                </a:rPr>
                <a:t>点击输入简要文字内容，文字内容需概括精炼，言简意赅的说明分项内容言简意赅的说明分项内容点击输入简要文字内容，</a:t>
              </a:r>
            </a:p>
          </p:txBody>
        </p:sp>
      </p:grpSp>
      <p:grpSp>
        <p:nvGrpSpPr>
          <p:cNvPr id="64" name="组合 93">
            <a:extLst>
              <a:ext uri="{FF2B5EF4-FFF2-40B4-BE49-F238E27FC236}">
                <a16:creationId xmlns:a16="http://schemas.microsoft.com/office/drawing/2014/main" id="{FE747D65-C7F5-4157-A886-54B78B8C1F2B}"/>
              </a:ext>
            </a:extLst>
          </p:cNvPr>
          <p:cNvGrpSpPr/>
          <p:nvPr/>
        </p:nvGrpSpPr>
        <p:grpSpPr>
          <a:xfrm>
            <a:off x="5781989" y="4447550"/>
            <a:ext cx="3022460" cy="1054135"/>
            <a:chOff x="4457820" y="2412339"/>
            <a:chExt cx="3022460" cy="1054135"/>
          </a:xfrm>
        </p:grpSpPr>
        <p:sp>
          <p:nvSpPr>
            <p:cNvPr id="65" name="文本框 64">
              <a:extLst>
                <a:ext uri="{FF2B5EF4-FFF2-40B4-BE49-F238E27FC236}">
                  <a16:creationId xmlns:a16="http://schemas.microsoft.com/office/drawing/2014/main" id="{E46E1F0C-55F5-4244-A8AA-A4B23E66FCB9}"/>
                </a:ext>
              </a:extLst>
            </p:cNvPr>
            <p:cNvSpPr txBox="1"/>
            <p:nvPr/>
          </p:nvSpPr>
          <p:spPr>
            <a:xfrm>
              <a:off x="4902159" y="2412339"/>
              <a:ext cx="2133781" cy="365760"/>
            </a:xfrm>
            <a:prstGeom prst="rect">
              <a:avLst/>
            </a:prstGeom>
            <a:noFill/>
          </p:spPr>
          <p:txBody>
            <a:bodyPr rtlCol="0" wrap="square">
              <a:spAutoFit/>
              <a:scene3d>
                <a:camera prst="orthographicFront"/>
                <a:lightRig dir="t" rig="threePt"/>
              </a:scene3d>
              <a:sp3d contourW="12700"/>
            </a:bodyPr>
            <a:lstStyle/>
            <a:p>
              <a:pPr algn="ctr"/>
              <a:r>
                <a:rPr altLang="en-US" b="1" lang="zh-CN">
                  <a:solidFill>
                    <a:schemeClr val="accent1"/>
                  </a:solidFill>
                  <a:cs typeface="+mn-ea"/>
                  <a:sym typeface="+mn-lt"/>
                </a:rPr>
                <a:t>标题文字添加</a:t>
              </a:r>
            </a:p>
          </p:txBody>
        </p:sp>
        <p:sp>
          <p:nvSpPr>
            <p:cNvPr id="66" name="文本框 65">
              <a:extLst>
                <a:ext uri="{FF2B5EF4-FFF2-40B4-BE49-F238E27FC236}">
                  <a16:creationId xmlns:a16="http://schemas.microsoft.com/office/drawing/2014/main" id="{ABFA6D73-A3DA-4F8D-BA9E-6DFFC60403C2}"/>
                </a:ext>
              </a:extLst>
            </p:cNvPr>
            <p:cNvSpPr txBox="1"/>
            <p:nvPr/>
          </p:nvSpPr>
          <p:spPr>
            <a:xfrm>
              <a:off x="4457821" y="2750893"/>
              <a:ext cx="3022460" cy="708660"/>
            </a:xfrm>
            <a:prstGeom prst="rect">
              <a:avLst/>
            </a:prstGeom>
            <a:noFill/>
          </p:spPr>
          <p:txBody>
            <a:bodyPr rtlCol="0" wrap="square">
              <a:spAutoFit/>
              <a:scene3d>
                <a:camera prst="orthographicFront"/>
                <a:lightRig dir="t" rig="threePt"/>
              </a:scene3d>
              <a:sp3d contourW="12700"/>
            </a:bodyPr>
            <a:lstStyle/>
            <a:p>
              <a:pPr algn="ctr" lvl="0">
                <a:lnSpc>
                  <a:spcPct val="150000"/>
                </a:lnSpc>
                <a:defRPr/>
              </a:pPr>
              <a:r>
                <a:rPr altLang="en-US" lang="zh-CN" sz="900">
                  <a:solidFill>
                    <a:schemeClr val="accent1"/>
                  </a:solidFill>
                  <a:cs typeface="+mn-ea"/>
                  <a:sym typeface="+mn-lt"/>
                </a:rPr>
                <a:t>点击输入简要文字内容，文字内容需概括精炼，言简意赅的说明分项内容言简意赅的说明分项内容点击输入简要文字内容，</a:t>
              </a:r>
            </a:p>
          </p:txBody>
        </p:sp>
      </p:grpSp>
      <p:grpSp>
        <p:nvGrpSpPr>
          <p:cNvPr id="67" name="组合 96">
            <a:extLst>
              <a:ext uri="{FF2B5EF4-FFF2-40B4-BE49-F238E27FC236}">
                <a16:creationId xmlns:a16="http://schemas.microsoft.com/office/drawing/2014/main" id="{91D2B318-8BD9-495F-B2EF-FDBFD8CEA215}"/>
              </a:ext>
            </a:extLst>
          </p:cNvPr>
          <p:cNvGrpSpPr/>
          <p:nvPr/>
        </p:nvGrpSpPr>
        <p:grpSpPr>
          <a:xfrm>
            <a:off x="3442481" y="1383904"/>
            <a:ext cx="3022460" cy="1054135"/>
            <a:chOff x="4457820" y="2412339"/>
            <a:chExt cx="3022460" cy="1054135"/>
          </a:xfrm>
        </p:grpSpPr>
        <p:sp>
          <p:nvSpPr>
            <p:cNvPr id="68" name="文本框 67">
              <a:extLst>
                <a:ext uri="{FF2B5EF4-FFF2-40B4-BE49-F238E27FC236}">
                  <a16:creationId xmlns:a16="http://schemas.microsoft.com/office/drawing/2014/main" id="{5529AD04-8C1C-45ED-A350-7149AA7D4C15}"/>
                </a:ext>
              </a:extLst>
            </p:cNvPr>
            <p:cNvSpPr txBox="1"/>
            <p:nvPr/>
          </p:nvSpPr>
          <p:spPr>
            <a:xfrm>
              <a:off x="4902160" y="2412339"/>
              <a:ext cx="2133781" cy="365760"/>
            </a:xfrm>
            <a:prstGeom prst="rect">
              <a:avLst/>
            </a:prstGeom>
            <a:noFill/>
          </p:spPr>
          <p:txBody>
            <a:bodyPr rtlCol="0" wrap="square">
              <a:spAutoFit/>
              <a:scene3d>
                <a:camera prst="orthographicFront"/>
                <a:lightRig dir="t" rig="threePt"/>
              </a:scene3d>
              <a:sp3d contourW="12700"/>
            </a:bodyPr>
            <a:lstStyle/>
            <a:p>
              <a:pPr algn="ctr"/>
              <a:r>
                <a:rPr altLang="en-US" b="1" lang="zh-CN">
                  <a:solidFill>
                    <a:schemeClr val="accent1"/>
                  </a:solidFill>
                  <a:cs typeface="+mn-ea"/>
                  <a:sym typeface="+mn-lt"/>
                </a:rPr>
                <a:t>标题文字添加</a:t>
              </a:r>
            </a:p>
          </p:txBody>
        </p:sp>
        <p:sp>
          <p:nvSpPr>
            <p:cNvPr id="69" name="文本框 68">
              <a:extLst>
                <a:ext uri="{FF2B5EF4-FFF2-40B4-BE49-F238E27FC236}">
                  <a16:creationId xmlns:a16="http://schemas.microsoft.com/office/drawing/2014/main" id="{19CFE3BF-E5E7-4BF7-823B-091519C4624A}"/>
                </a:ext>
              </a:extLst>
            </p:cNvPr>
            <p:cNvSpPr txBox="1"/>
            <p:nvPr/>
          </p:nvSpPr>
          <p:spPr>
            <a:xfrm>
              <a:off x="4457822" y="2750893"/>
              <a:ext cx="3022460" cy="708660"/>
            </a:xfrm>
            <a:prstGeom prst="rect">
              <a:avLst/>
            </a:prstGeom>
            <a:noFill/>
          </p:spPr>
          <p:txBody>
            <a:bodyPr rtlCol="0" wrap="square">
              <a:spAutoFit/>
              <a:scene3d>
                <a:camera prst="orthographicFront"/>
                <a:lightRig dir="t" rig="threePt"/>
              </a:scene3d>
              <a:sp3d contourW="12700"/>
            </a:bodyPr>
            <a:lstStyle/>
            <a:p>
              <a:pPr algn="ctr" lvl="0">
                <a:lnSpc>
                  <a:spcPct val="150000"/>
                </a:lnSpc>
                <a:defRPr/>
              </a:pPr>
              <a:r>
                <a:rPr altLang="en-US" lang="zh-CN" sz="900">
                  <a:solidFill>
                    <a:schemeClr val="accent1"/>
                  </a:solidFill>
                  <a:cs typeface="+mn-ea"/>
                  <a:sym typeface="+mn-lt"/>
                </a:rPr>
                <a:t>点击输入简要文字内容，文字内容需概括精炼，言简意赅的说明分项内容言简意赅的说明分项内容点击输入简要文字内容，</a:t>
              </a:r>
            </a:p>
          </p:txBody>
        </p:sp>
      </p:grpSp>
      <p:grpSp>
        <p:nvGrpSpPr>
          <p:cNvPr id="70" name="组合 99">
            <a:extLst>
              <a:ext uri="{FF2B5EF4-FFF2-40B4-BE49-F238E27FC236}">
                <a16:creationId xmlns:a16="http://schemas.microsoft.com/office/drawing/2014/main" id="{40F00C4B-7DE2-4500-8B4E-386B513C8FF1}"/>
              </a:ext>
            </a:extLst>
          </p:cNvPr>
          <p:cNvGrpSpPr/>
          <p:nvPr/>
        </p:nvGrpSpPr>
        <p:grpSpPr>
          <a:xfrm>
            <a:off x="8060164" y="1383904"/>
            <a:ext cx="3022460" cy="1054135"/>
            <a:chOff x="4457820" y="2412339"/>
            <a:chExt cx="3022460" cy="1054135"/>
          </a:xfrm>
        </p:grpSpPr>
        <p:sp>
          <p:nvSpPr>
            <p:cNvPr id="71" name="文本框 70">
              <a:extLst>
                <a:ext uri="{FF2B5EF4-FFF2-40B4-BE49-F238E27FC236}">
                  <a16:creationId xmlns:a16="http://schemas.microsoft.com/office/drawing/2014/main" id="{C4B90BF5-6AD5-4E74-B569-139DCD20E071}"/>
                </a:ext>
              </a:extLst>
            </p:cNvPr>
            <p:cNvSpPr txBox="1"/>
            <p:nvPr/>
          </p:nvSpPr>
          <p:spPr>
            <a:xfrm>
              <a:off x="4902160" y="2412339"/>
              <a:ext cx="2133781" cy="365760"/>
            </a:xfrm>
            <a:prstGeom prst="rect">
              <a:avLst/>
            </a:prstGeom>
            <a:noFill/>
          </p:spPr>
          <p:txBody>
            <a:bodyPr rtlCol="0" wrap="square">
              <a:spAutoFit/>
              <a:scene3d>
                <a:camera prst="orthographicFront"/>
                <a:lightRig dir="t" rig="threePt"/>
              </a:scene3d>
              <a:sp3d contourW="12700"/>
            </a:bodyPr>
            <a:lstStyle/>
            <a:p>
              <a:pPr algn="ctr"/>
              <a:r>
                <a:rPr altLang="en-US" b="1" lang="zh-CN">
                  <a:solidFill>
                    <a:schemeClr val="accent1"/>
                  </a:solidFill>
                  <a:cs typeface="+mn-ea"/>
                  <a:sym typeface="+mn-lt"/>
                </a:rPr>
                <a:t>标题文字添加</a:t>
              </a:r>
            </a:p>
          </p:txBody>
        </p:sp>
        <p:sp>
          <p:nvSpPr>
            <p:cNvPr id="72" name="文本框 71">
              <a:extLst>
                <a:ext uri="{FF2B5EF4-FFF2-40B4-BE49-F238E27FC236}">
                  <a16:creationId xmlns:a16="http://schemas.microsoft.com/office/drawing/2014/main" id="{F815B43F-C925-413A-B820-C220DF3A5751}"/>
                </a:ext>
              </a:extLst>
            </p:cNvPr>
            <p:cNvSpPr txBox="1"/>
            <p:nvPr/>
          </p:nvSpPr>
          <p:spPr>
            <a:xfrm>
              <a:off x="4457821" y="2750893"/>
              <a:ext cx="3022460" cy="708660"/>
            </a:xfrm>
            <a:prstGeom prst="rect">
              <a:avLst/>
            </a:prstGeom>
            <a:noFill/>
          </p:spPr>
          <p:txBody>
            <a:bodyPr rtlCol="0" wrap="square">
              <a:spAutoFit/>
              <a:scene3d>
                <a:camera prst="orthographicFront"/>
                <a:lightRig dir="t" rig="threePt"/>
              </a:scene3d>
              <a:sp3d contourW="12700"/>
            </a:bodyPr>
            <a:lstStyle/>
            <a:p>
              <a:pPr algn="ctr" lvl="0">
                <a:lnSpc>
                  <a:spcPct val="150000"/>
                </a:lnSpc>
                <a:defRPr/>
              </a:pPr>
              <a:r>
                <a:rPr altLang="en-US" lang="zh-CN" sz="900">
                  <a:solidFill>
                    <a:schemeClr val="accent1"/>
                  </a:solidFill>
                  <a:cs typeface="+mn-ea"/>
                  <a:sym typeface="+mn-lt"/>
                </a:rPr>
                <a:t>点击输入简要文字内容，文字内容需概括精炼，言简意赅的说明分项内容言简意赅的说明分项内容点击输入简要文字内容，</a:t>
              </a:r>
            </a:p>
          </p:txBody>
        </p:sp>
      </p:grpSp>
    </p:spTree>
    <p:custDataLst>
      <p:tags r:id="rId3"/>
    </p:custDataLst>
    <p:extLst>
      <p:ext uri="{BB962C8B-B14F-4D97-AF65-F5344CB8AC3E}">
        <p14:creationId val="4039863507"/>
      </p:ext>
    </p:extLst>
  </p:cSld>
  <p:clrMapOvr>
    <a:masterClrMapping/>
  </p:clrMapOvr>
  <mc:AlternateContent>
    <mc:Choice Requires="p14">
      <p:transition advTm="3000" p14:dur="700" spd="med">
        <p:fade/>
      </p:transition>
    </mc:Choice>
    <mc:Fallback>
      <p:transition advTm="3000"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45"/>
                                        </p:tgtEl>
                                        <p:attrNameLst>
                                          <p:attrName>style.visibility</p:attrName>
                                        </p:attrNameLst>
                                      </p:cBhvr>
                                      <p:to>
                                        <p:strVal val="visible"/>
                                      </p:to>
                                    </p:set>
                                    <p:anim calcmode="lin" valueType="num">
                                      <p:cBhvr>
                                        <p:cTn dur="500" fill="hold" id="7"/>
                                        <p:tgtEl>
                                          <p:spTgt spid="45"/>
                                        </p:tgtEl>
                                        <p:attrNameLst>
                                          <p:attrName>ppt_w</p:attrName>
                                        </p:attrNameLst>
                                      </p:cBhvr>
                                      <p:tavLst>
                                        <p:tav tm="0">
                                          <p:val>
                                            <p:fltVal val="0"/>
                                          </p:val>
                                        </p:tav>
                                        <p:tav tm="100000">
                                          <p:val>
                                            <p:strVal val="#ppt_w"/>
                                          </p:val>
                                        </p:tav>
                                      </p:tavLst>
                                    </p:anim>
                                    <p:anim calcmode="lin" valueType="num">
                                      <p:cBhvr>
                                        <p:cTn dur="500" fill="hold" id="8"/>
                                        <p:tgtEl>
                                          <p:spTgt spid="45"/>
                                        </p:tgtEl>
                                        <p:attrNameLst>
                                          <p:attrName>ppt_h</p:attrName>
                                        </p:attrNameLst>
                                      </p:cBhvr>
                                      <p:tavLst>
                                        <p:tav tm="0">
                                          <p:val>
                                            <p:fltVal val="0"/>
                                          </p:val>
                                        </p:tav>
                                        <p:tav tm="100000">
                                          <p:val>
                                            <p:strVal val="#ppt_h"/>
                                          </p:val>
                                        </p:tav>
                                      </p:tavLst>
                                    </p:anim>
                                    <p:animEffect filter="fade" transition="in">
                                      <p:cBhvr>
                                        <p:cTn dur="500" id="9"/>
                                        <p:tgtEl>
                                          <p:spTgt spid="45"/>
                                        </p:tgtEl>
                                      </p:cBhvr>
                                    </p:animEffect>
                                  </p:childTnLst>
                                </p:cTn>
                              </p:par>
                              <p:par>
                                <p:cTn fill="hold" id="10" nodeType="withEffect" presetClass="entr" presetID="53" presetSubtype="0">
                                  <p:stCondLst>
                                    <p:cond delay="0"/>
                                  </p:stCondLst>
                                  <p:childTnLst>
                                    <p:set>
                                      <p:cBhvr>
                                        <p:cTn dur="1" fill="hold" id="11">
                                          <p:stCondLst>
                                            <p:cond delay="0"/>
                                          </p:stCondLst>
                                        </p:cTn>
                                        <p:tgtEl>
                                          <p:spTgt spid="49"/>
                                        </p:tgtEl>
                                        <p:attrNameLst>
                                          <p:attrName>style.visibility</p:attrName>
                                        </p:attrNameLst>
                                      </p:cBhvr>
                                      <p:to>
                                        <p:strVal val="visible"/>
                                      </p:to>
                                    </p:set>
                                    <p:anim calcmode="lin" valueType="num">
                                      <p:cBhvr>
                                        <p:cTn dur="500" fill="hold" id="12"/>
                                        <p:tgtEl>
                                          <p:spTgt spid="49"/>
                                        </p:tgtEl>
                                        <p:attrNameLst>
                                          <p:attrName>ppt_w</p:attrName>
                                        </p:attrNameLst>
                                      </p:cBhvr>
                                      <p:tavLst>
                                        <p:tav tm="0">
                                          <p:val>
                                            <p:fltVal val="0"/>
                                          </p:val>
                                        </p:tav>
                                        <p:tav tm="100000">
                                          <p:val>
                                            <p:strVal val="#ppt_w"/>
                                          </p:val>
                                        </p:tav>
                                      </p:tavLst>
                                    </p:anim>
                                    <p:anim calcmode="lin" valueType="num">
                                      <p:cBhvr>
                                        <p:cTn dur="500" fill="hold" id="13"/>
                                        <p:tgtEl>
                                          <p:spTgt spid="49"/>
                                        </p:tgtEl>
                                        <p:attrNameLst>
                                          <p:attrName>ppt_h</p:attrName>
                                        </p:attrNameLst>
                                      </p:cBhvr>
                                      <p:tavLst>
                                        <p:tav tm="0">
                                          <p:val>
                                            <p:fltVal val="0"/>
                                          </p:val>
                                        </p:tav>
                                        <p:tav tm="100000">
                                          <p:val>
                                            <p:strVal val="#ppt_h"/>
                                          </p:val>
                                        </p:tav>
                                      </p:tavLst>
                                    </p:anim>
                                    <p:animEffect filter="fade" transition="in">
                                      <p:cBhvr>
                                        <p:cTn dur="500" id="14"/>
                                        <p:tgtEl>
                                          <p:spTgt spid="49"/>
                                        </p:tgtEl>
                                      </p:cBhvr>
                                    </p:animEffect>
                                  </p:childTnLst>
                                </p:cTn>
                              </p:par>
                              <p:par>
                                <p:cTn fill="hold" id="15" nodeType="withEffect" presetClass="entr" presetID="53" presetSubtype="0">
                                  <p:stCondLst>
                                    <p:cond delay="0"/>
                                  </p:stCondLst>
                                  <p:childTnLst>
                                    <p:set>
                                      <p:cBhvr>
                                        <p:cTn dur="1" fill="hold" id="16">
                                          <p:stCondLst>
                                            <p:cond delay="0"/>
                                          </p:stCondLst>
                                        </p:cTn>
                                        <p:tgtEl>
                                          <p:spTgt spid="53"/>
                                        </p:tgtEl>
                                        <p:attrNameLst>
                                          <p:attrName>style.visibility</p:attrName>
                                        </p:attrNameLst>
                                      </p:cBhvr>
                                      <p:to>
                                        <p:strVal val="visible"/>
                                      </p:to>
                                    </p:set>
                                    <p:anim calcmode="lin" valueType="num">
                                      <p:cBhvr>
                                        <p:cTn dur="500" fill="hold" id="17"/>
                                        <p:tgtEl>
                                          <p:spTgt spid="53"/>
                                        </p:tgtEl>
                                        <p:attrNameLst>
                                          <p:attrName>ppt_w</p:attrName>
                                        </p:attrNameLst>
                                      </p:cBhvr>
                                      <p:tavLst>
                                        <p:tav tm="0">
                                          <p:val>
                                            <p:fltVal val="0"/>
                                          </p:val>
                                        </p:tav>
                                        <p:tav tm="100000">
                                          <p:val>
                                            <p:strVal val="#ppt_w"/>
                                          </p:val>
                                        </p:tav>
                                      </p:tavLst>
                                    </p:anim>
                                    <p:anim calcmode="lin" valueType="num">
                                      <p:cBhvr>
                                        <p:cTn dur="500" fill="hold" id="18"/>
                                        <p:tgtEl>
                                          <p:spTgt spid="53"/>
                                        </p:tgtEl>
                                        <p:attrNameLst>
                                          <p:attrName>ppt_h</p:attrName>
                                        </p:attrNameLst>
                                      </p:cBhvr>
                                      <p:tavLst>
                                        <p:tav tm="0">
                                          <p:val>
                                            <p:fltVal val="0"/>
                                          </p:val>
                                        </p:tav>
                                        <p:tav tm="100000">
                                          <p:val>
                                            <p:strVal val="#ppt_h"/>
                                          </p:val>
                                        </p:tav>
                                      </p:tavLst>
                                    </p:anim>
                                    <p:animEffect filter="fade" transition="in">
                                      <p:cBhvr>
                                        <p:cTn dur="500" id="19"/>
                                        <p:tgtEl>
                                          <p:spTgt spid="53"/>
                                        </p:tgtEl>
                                      </p:cBhvr>
                                    </p:animEffect>
                                  </p:childTnLst>
                                </p:cTn>
                              </p:par>
                              <p:par>
                                <p:cTn fill="hold" id="20" nodeType="withEffect" presetClass="entr" presetID="53" presetSubtype="0">
                                  <p:stCondLst>
                                    <p:cond delay="0"/>
                                  </p:stCondLst>
                                  <p:childTnLst>
                                    <p:set>
                                      <p:cBhvr>
                                        <p:cTn dur="1" fill="hold" id="21">
                                          <p:stCondLst>
                                            <p:cond delay="0"/>
                                          </p:stCondLst>
                                        </p:cTn>
                                        <p:tgtEl>
                                          <p:spTgt spid="57"/>
                                        </p:tgtEl>
                                        <p:attrNameLst>
                                          <p:attrName>style.visibility</p:attrName>
                                        </p:attrNameLst>
                                      </p:cBhvr>
                                      <p:to>
                                        <p:strVal val="visible"/>
                                      </p:to>
                                    </p:set>
                                    <p:anim calcmode="lin" valueType="num">
                                      <p:cBhvr>
                                        <p:cTn dur="500" fill="hold" id="22"/>
                                        <p:tgtEl>
                                          <p:spTgt spid="57"/>
                                        </p:tgtEl>
                                        <p:attrNameLst>
                                          <p:attrName>ppt_w</p:attrName>
                                        </p:attrNameLst>
                                      </p:cBhvr>
                                      <p:tavLst>
                                        <p:tav tm="0">
                                          <p:val>
                                            <p:fltVal val="0"/>
                                          </p:val>
                                        </p:tav>
                                        <p:tav tm="100000">
                                          <p:val>
                                            <p:strVal val="#ppt_w"/>
                                          </p:val>
                                        </p:tav>
                                      </p:tavLst>
                                    </p:anim>
                                    <p:anim calcmode="lin" valueType="num">
                                      <p:cBhvr>
                                        <p:cTn dur="500" fill="hold" id="23"/>
                                        <p:tgtEl>
                                          <p:spTgt spid="57"/>
                                        </p:tgtEl>
                                        <p:attrNameLst>
                                          <p:attrName>ppt_h</p:attrName>
                                        </p:attrNameLst>
                                      </p:cBhvr>
                                      <p:tavLst>
                                        <p:tav tm="0">
                                          <p:val>
                                            <p:fltVal val="0"/>
                                          </p:val>
                                        </p:tav>
                                        <p:tav tm="100000">
                                          <p:val>
                                            <p:strVal val="#ppt_h"/>
                                          </p:val>
                                        </p:tav>
                                      </p:tavLst>
                                    </p:anim>
                                    <p:animEffect filter="fade" transition="in">
                                      <p:cBhvr>
                                        <p:cTn dur="500" id="24"/>
                                        <p:tgtEl>
                                          <p:spTgt spid="57"/>
                                        </p:tgtEl>
                                      </p:cBhvr>
                                    </p:animEffect>
                                  </p:childTnLst>
                                </p:cTn>
                              </p:par>
                            </p:childTnLst>
                          </p:cTn>
                        </p:par>
                        <p:par>
                          <p:cTn fill="hold" id="25" nodeType="afterGroup">
                            <p:stCondLst>
                              <p:cond delay="500"/>
                            </p:stCondLst>
                            <p:childTnLst>
                              <p:par>
                                <p:cTn fill="hold" id="26" nodeType="afterEffect" presetClass="entr" presetID="10" presetSubtype="0">
                                  <p:stCondLst>
                                    <p:cond delay="0"/>
                                  </p:stCondLst>
                                  <p:childTnLst>
                                    <p:set>
                                      <p:cBhvr>
                                        <p:cTn dur="1" fill="hold" id="27">
                                          <p:stCondLst>
                                            <p:cond delay="0"/>
                                          </p:stCondLst>
                                        </p:cTn>
                                        <p:tgtEl>
                                          <p:spTgt spid="61"/>
                                        </p:tgtEl>
                                        <p:attrNameLst>
                                          <p:attrName>style.visibility</p:attrName>
                                        </p:attrNameLst>
                                      </p:cBhvr>
                                      <p:to>
                                        <p:strVal val="visible"/>
                                      </p:to>
                                    </p:set>
                                    <p:animEffect filter="fade" transition="in">
                                      <p:cBhvr>
                                        <p:cTn dur="500" id="28"/>
                                        <p:tgtEl>
                                          <p:spTgt spid="61"/>
                                        </p:tgtEl>
                                      </p:cBhvr>
                                    </p:animEffect>
                                  </p:childTnLst>
                                </p:cTn>
                              </p:par>
                            </p:childTnLst>
                          </p:cTn>
                        </p:par>
                        <p:par>
                          <p:cTn fill="hold" id="29" nodeType="afterGroup">
                            <p:stCondLst>
                              <p:cond delay="1000"/>
                            </p:stCondLst>
                            <p:childTnLst>
                              <p:par>
                                <p:cTn fill="hold" id="30" nodeType="afterEffect" presetClass="entr" presetID="10" presetSubtype="0">
                                  <p:stCondLst>
                                    <p:cond delay="0"/>
                                  </p:stCondLst>
                                  <p:childTnLst>
                                    <p:set>
                                      <p:cBhvr>
                                        <p:cTn dur="1" fill="hold" id="31">
                                          <p:stCondLst>
                                            <p:cond delay="0"/>
                                          </p:stCondLst>
                                        </p:cTn>
                                        <p:tgtEl>
                                          <p:spTgt spid="67"/>
                                        </p:tgtEl>
                                        <p:attrNameLst>
                                          <p:attrName>style.visibility</p:attrName>
                                        </p:attrNameLst>
                                      </p:cBhvr>
                                      <p:to>
                                        <p:strVal val="visible"/>
                                      </p:to>
                                    </p:set>
                                    <p:animEffect filter="fade" transition="in">
                                      <p:cBhvr>
                                        <p:cTn dur="500" id="32"/>
                                        <p:tgtEl>
                                          <p:spTgt spid="67"/>
                                        </p:tgtEl>
                                      </p:cBhvr>
                                    </p:animEffect>
                                  </p:childTnLst>
                                </p:cTn>
                              </p:par>
                            </p:childTnLst>
                          </p:cTn>
                        </p:par>
                        <p:par>
                          <p:cTn fill="hold" id="33" nodeType="afterGroup">
                            <p:stCondLst>
                              <p:cond delay="1500"/>
                            </p:stCondLst>
                            <p:childTnLst>
                              <p:par>
                                <p:cTn fill="hold" id="34" nodeType="afterEffect" presetClass="entr" presetID="10" presetSubtype="0">
                                  <p:stCondLst>
                                    <p:cond delay="0"/>
                                  </p:stCondLst>
                                  <p:childTnLst>
                                    <p:set>
                                      <p:cBhvr>
                                        <p:cTn dur="1" fill="hold" id="35">
                                          <p:stCondLst>
                                            <p:cond delay="0"/>
                                          </p:stCondLst>
                                        </p:cTn>
                                        <p:tgtEl>
                                          <p:spTgt spid="64"/>
                                        </p:tgtEl>
                                        <p:attrNameLst>
                                          <p:attrName>style.visibility</p:attrName>
                                        </p:attrNameLst>
                                      </p:cBhvr>
                                      <p:to>
                                        <p:strVal val="visible"/>
                                      </p:to>
                                    </p:set>
                                    <p:animEffect filter="fade" transition="in">
                                      <p:cBhvr>
                                        <p:cTn dur="500" id="36"/>
                                        <p:tgtEl>
                                          <p:spTgt spid="64"/>
                                        </p:tgtEl>
                                      </p:cBhvr>
                                    </p:animEffect>
                                  </p:childTnLst>
                                </p:cTn>
                              </p:par>
                            </p:childTnLst>
                          </p:cTn>
                        </p:par>
                        <p:par>
                          <p:cTn fill="hold" id="37" nodeType="afterGroup">
                            <p:stCondLst>
                              <p:cond delay="2000"/>
                            </p:stCondLst>
                            <p:childTnLst>
                              <p:par>
                                <p:cTn fill="hold" id="38" nodeType="afterEffect" presetClass="entr" presetID="10" presetSubtype="0">
                                  <p:stCondLst>
                                    <p:cond delay="0"/>
                                  </p:stCondLst>
                                  <p:childTnLst>
                                    <p:set>
                                      <p:cBhvr>
                                        <p:cTn dur="1" fill="hold" id="39">
                                          <p:stCondLst>
                                            <p:cond delay="0"/>
                                          </p:stCondLst>
                                        </p:cTn>
                                        <p:tgtEl>
                                          <p:spTgt spid="70"/>
                                        </p:tgtEl>
                                        <p:attrNameLst>
                                          <p:attrName>style.visibility</p:attrName>
                                        </p:attrNameLst>
                                      </p:cBhvr>
                                      <p:to>
                                        <p:strVal val="visible"/>
                                      </p:to>
                                    </p:set>
                                    <p:animEffect filter="fade" transition="in">
                                      <p:cBhvr>
                                        <p:cTn dur="500" id="40"/>
                                        <p:tgtEl>
                                          <p:spTgt spid="7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0" name="Google Shape;1024;p35">
            <a:extLst>
              <a:ext uri="{FF2B5EF4-FFF2-40B4-BE49-F238E27FC236}">
                <a16:creationId xmlns:a16="http://schemas.microsoft.com/office/drawing/2014/main" id="{7C25E407-9D29-47D2-9AD7-927BD37E6EE6}"/>
              </a:ext>
            </a:extLst>
          </p:cNvPr>
          <p:cNvSpPr/>
          <p:nvPr/>
        </p:nvSpPr>
        <p:spPr>
          <a:xfrm>
            <a:off x="6084609" y="2146576"/>
            <a:ext cx="13009" cy="3312352"/>
          </a:xfrm>
          <a:custGeom>
            <a:rect b="b" l="l" r="r" t="t"/>
            <a:pathLst>
              <a:path extrusionOk="0" h="30553" w="120">
                <a:moveTo>
                  <a:pt x="60" y="0"/>
                </a:moveTo>
                <a:cubicBezTo>
                  <a:pt x="31" y="0"/>
                  <a:pt x="1" y="20"/>
                  <a:pt x="1" y="40"/>
                </a:cubicBezTo>
                <a:lnTo>
                  <a:pt x="1" y="30503"/>
                </a:lnTo>
                <a:cubicBezTo>
                  <a:pt x="1" y="30533"/>
                  <a:pt x="31" y="30553"/>
                  <a:pt x="60" y="30553"/>
                </a:cubicBezTo>
                <a:cubicBezTo>
                  <a:pt x="90" y="30553"/>
                  <a:pt x="120" y="30533"/>
                  <a:pt x="120" y="30503"/>
                </a:cubicBezTo>
                <a:lnTo>
                  <a:pt x="120" y="40"/>
                </a:lnTo>
                <a:cubicBezTo>
                  <a:pt x="120" y="20"/>
                  <a:pt x="90" y="0"/>
                  <a:pt x="60" y="0"/>
                </a:cubicBezTo>
                <a:close/>
              </a:path>
            </a:pathLst>
          </a:custGeom>
          <a:solidFill>
            <a:srgbClr val="F7FAFB"/>
          </a:solidFill>
          <a:ln>
            <a:solidFill>
              <a:schemeClr val="accent1"/>
            </a:solid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505846"/>
              </a:solidFill>
              <a:effectLst/>
              <a:uLnTx/>
              <a:uFillTx/>
              <a:cs typeface="+mn-ea"/>
              <a:sym typeface="+mn-lt"/>
            </a:endParaRPr>
          </a:p>
        </p:txBody>
      </p:sp>
      <p:grpSp>
        <p:nvGrpSpPr>
          <p:cNvPr id="61" name="Google Shape;1026;p35">
            <a:extLst>
              <a:ext uri="{FF2B5EF4-FFF2-40B4-BE49-F238E27FC236}">
                <a16:creationId xmlns:a16="http://schemas.microsoft.com/office/drawing/2014/main" id="{095DD72D-83B9-48E2-8FA5-0141901201FC}"/>
              </a:ext>
            </a:extLst>
          </p:cNvPr>
          <p:cNvGrpSpPr/>
          <p:nvPr/>
        </p:nvGrpSpPr>
        <p:grpSpPr>
          <a:xfrm rot="10800000">
            <a:off x="6096001" y="2422611"/>
            <a:ext cx="4249200" cy="1620800"/>
            <a:chOff x="202825" y="238463"/>
            <a:chExt cx="3186900" cy="1215600"/>
          </a:xfrm>
        </p:grpSpPr>
        <p:cxnSp>
          <p:nvCxnSpPr>
            <p:cNvPr id="62" name="Google Shape;1027;p35">
              <a:extLst>
                <a:ext uri="{FF2B5EF4-FFF2-40B4-BE49-F238E27FC236}">
                  <a16:creationId xmlns:a16="http://schemas.microsoft.com/office/drawing/2014/main" id="{FA7E9158-2534-4AA8-B64C-0E0B3056D3EB}"/>
                </a:ext>
              </a:extLst>
            </p:cNvPr>
            <p:cNvCxnSpPr>
              <a:stCxn id="64" idx="3"/>
            </p:cNvCxnSpPr>
            <p:nvPr/>
          </p:nvCxnSpPr>
          <p:spPr>
            <a:xfrm>
              <a:off x="2928325" y="846263"/>
              <a:ext cx="461400" cy="0"/>
            </a:xfrm>
            <a:prstGeom prst="straightConnector1">
              <a:avLst/>
            </a:prstGeom>
            <a:solidFill>
              <a:schemeClr val="bg2">
                <a:lumMod val="90000"/>
              </a:schemeClr>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cxnSp>
        <p:sp>
          <p:nvSpPr>
            <p:cNvPr id="63" name="Google Shape;1029;p35">
              <a:extLst>
                <a:ext uri="{FF2B5EF4-FFF2-40B4-BE49-F238E27FC236}">
                  <a16:creationId xmlns:a16="http://schemas.microsoft.com/office/drawing/2014/main" id="{3E4C87E3-8888-4783-A4E3-8EB241A80E4A}"/>
                </a:ext>
              </a:extLst>
            </p:cNvPr>
            <p:cNvSpPr/>
            <p:nvPr/>
          </p:nvSpPr>
          <p:spPr>
            <a:xfrm>
              <a:off x="2745723" y="662689"/>
              <a:ext cx="361101" cy="361076"/>
            </a:xfrm>
            <a:custGeom>
              <a:rect b="b" l="l" r="r" t="t"/>
              <a:pathLst>
                <a:path extrusionOk="0" h="1647" w="1647">
                  <a:moveTo>
                    <a:pt x="823" y="1"/>
                  </a:moveTo>
                  <a:cubicBezTo>
                    <a:pt x="367" y="1"/>
                    <a:pt x="1" y="367"/>
                    <a:pt x="1" y="823"/>
                  </a:cubicBezTo>
                  <a:cubicBezTo>
                    <a:pt x="1" y="1279"/>
                    <a:pt x="367" y="1646"/>
                    <a:pt x="823" y="1646"/>
                  </a:cubicBezTo>
                  <a:cubicBezTo>
                    <a:pt x="1279" y="1646"/>
                    <a:pt x="1646" y="1279"/>
                    <a:pt x="1646" y="823"/>
                  </a:cubicBezTo>
                  <a:cubicBezTo>
                    <a:pt x="1646" y="367"/>
                    <a:pt x="1279" y="1"/>
                    <a:pt x="823" y="1"/>
                  </a:cubicBezTo>
                  <a:close/>
                </a:path>
              </a:pathLst>
            </a:custGeom>
            <a:solidFill>
              <a:schemeClr val="accent5"/>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p>
              <a:pPr algn="ctr" defTabSz="914354"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sp>
          <p:nvSpPr>
            <p:cNvPr id="64" name="Google Shape;1028;p35">
              <a:extLst>
                <a:ext uri="{FF2B5EF4-FFF2-40B4-BE49-F238E27FC236}">
                  <a16:creationId xmlns:a16="http://schemas.microsoft.com/office/drawing/2014/main" id="{E2FF8599-3770-4AD3-9272-EE142C79AB39}"/>
                </a:ext>
              </a:extLst>
            </p:cNvPr>
            <p:cNvSpPr/>
            <p:nvPr/>
          </p:nvSpPr>
          <p:spPr>
            <a:xfrm>
              <a:off x="202825" y="238463"/>
              <a:ext cx="2725500" cy="1215600"/>
            </a:xfrm>
            <a:prstGeom prst="roundRect">
              <a:avLst>
                <a:gd fmla="val 16667" name="adj"/>
              </a:avLst>
            </a:prstGeom>
            <a:solidFill>
              <a:schemeClr val="accent5"/>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p>
              <a:pPr algn="ctr" defTabSz="914354"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grpSp>
      <p:sp>
        <p:nvSpPr>
          <p:cNvPr id="65" name="Google Shape;1030;p35">
            <a:extLst>
              <a:ext uri="{FF2B5EF4-FFF2-40B4-BE49-F238E27FC236}">
                <a16:creationId xmlns:a16="http://schemas.microsoft.com/office/drawing/2014/main" id="{6D7BE510-B565-4BCD-8B6E-D489933FC441}"/>
              </a:ext>
            </a:extLst>
          </p:cNvPr>
          <p:cNvSpPr/>
          <p:nvPr/>
        </p:nvSpPr>
        <p:spPr>
          <a:xfrm>
            <a:off x="9701635" y="2419563"/>
            <a:ext cx="1237143" cy="1619587"/>
          </a:xfrm>
          <a:custGeom>
            <a:rect b="b" l="l" r="r" t="t"/>
            <a:pathLst>
              <a:path extrusionOk="0" h="14939" w="11411">
                <a:moveTo>
                  <a:pt x="2925" y="0"/>
                </a:moveTo>
                <a:cubicBezTo>
                  <a:pt x="1289" y="1774"/>
                  <a:pt x="229" y="4084"/>
                  <a:pt x="40" y="6642"/>
                </a:cubicBezTo>
                <a:cubicBezTo>
                  <a:pt x="20" y="6909"/>
                  <a:pt x="0" y="7187"/>
                  <a:pt x="0" y="7464"/>
                </a:cubicBezTo>
                <a:cubicBezTo>
                  <a:pt x="0" y="9388"/>
                  <a:pt x="496" y="11192"/>
                  <a:pt x="1359" y="12758"/>
                </a:cubicBezTo>
                <a:cubicBezTo>
                  <a:pt x="1696" y="13373"/>
                  <a:pt x="2092" y="13948"/>
                  <a:pt x="2538" y="14483"/>
                </a:cubicBezTo>
                <a:cubicBezTo>
                  <a:pt x="2667" y="14641"/>
                  <a:pt x="2806" y="14791"/>
                  <a:pt x="2934" y="14939"/>
                </a:cubicBezTo>
                <a:lnTo>
                  <a:pt x="9318" y="14939"/>
                </a:lnTo>
                <a:cubicBezTo>
                  <a:pt x="10479" y="14939"/>
                  <a:pt x="11411" y="14007"/>
                  <a:pt x="11411" y="12857"/>
                </a:cubicBezTo>
                <a:lnTo>
                  <a:pt x="11411" y="2091"/>
                </a:lnTo>
                <a:cubicBezTo>
                  <a:pt x="11411" y="942"/>
                  <a:pt x="10479" y="0"/>
                  <a:pt x="9318" y="0"/>
                </a:cubicBezTo>
                <a:close/>
              </a:path>
            </a:pathLst>
          </a:custGeom>
          <a:solidFill>
            <a:schemeClr val="accent1"/>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微软雅黑"/>
            </a:endParaRPr>
          </a:p>
        </p:txBody>
      </p:sp>
      <p:sp>
        <p:nvSpPr>
          <p:cNvPr id="66" name="Google Shape;1031;p35">
            <a:extLst>
              <a:ext uri="{FF2B5EF4-FFF2-40B4-BE49-F238E27FC236}">
                <a16:creationId xmlns:a16="http://schemas.microsoft.com/office/drawing/2014/main" id="{192933F2-47CA-41D0-B10E-062BFCE95837}"/>
              </a:ext>
            </a:extLst>
          </p:cNvPr>
          <p:cNvSpPr/>
          <p:nvPr/>
        </p:nvSpPr>
        <p:spPr>
          <a:xfrm>
            <a:off x="10076747" y="3172824"/>
            <a:ext cx="620143" cy="12033"/>
          </a:xfrm>
          <a:custGeom>
            <a:rect b="b" l="l" r="r" t="t"/>
            <a:pathLst>
              <a:path extrusionOk="0" h="110" w="5720">
                <a:moveTo>
                  <a:pt x="60" y="1"/>
                </a:moveTo>
                <a:cubicBezTo>
                  <a:pt x="30" y="1"/>
                  <a:pt x="0" y="31"/>
                  <a:pt x="0" y="60"/>
                </a:cubicBezTo>
                <a:cubicBezTo>
                  <a:pt x="0" y="91"/>
                  <a:pt x="30" y="110"/>
                  <a:pt x="60" y="110"/>
                </a:cubicBezTo>
                <a:lnTo>
                  <a:pt x="5660" y="110"/>
                </a:lnTo>
                <a:cubicBezTo>
                  <a:pt x="5700" y="110"/>
                  <a:pt x="5720" y="91"/>
                  <a:pt x="5720" y="60"/>
                </a:cubicBezTo>
                <a:cubicBezTo>
                  <a:pt x="5720" y="31"/>
                  <a:pt x="5700" y="1"/>
                  <a:pt x="5660" y="1"/>
                </a:cubicBezTo>
                <a:close/>
              </a:path>
            </a:pathLst>
          </a:custGeom>
          <a:solidFill>
            <a:srgbClr val="FFFFFF"/>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67" name="Google Shape;1032;p35">
            <a:extLst>
              <a:ext uri="{FF2B5EF4-FFF2-40B4-BE49-F238E27FC236}">
                <a16:creationId xmlns:a16="http://schemas.microsoft.com/office/drawing/2014/main" id="{47FBCFC2-F0D5-4FD2-8DB7-119A8546E683}"/>
              </a:ext>
            </a:extLst>
          </p:cNvPr>
          <p:cNvSpPr txBox="1"/>
          <p:nvPr/>
        </p:nvSpPr>
        <p:spPr>
          <a:xfrm>
            <a:off x="9758162" y="2447942"/>
            <a:ext cx="1237200" cy="765200"/>
          </a:xfrm>
          <a:prstGeom prst="rect">
            <a:avLst/>
          </a:prstGeom>
          <a:noFill/>
          <a:ln>
            <a:noFill/>
          </a:ln>
        </p:spPr>
        <p:txBody>
          <a:bodyPr anchor="t" anchorCtr="0" bIns="121900" lIns="121900" rIns="121900" spcFirstLastPara="1" tIns="121900" wrap="square">
            <a:noAutofit/>
          </a:bodyPr>
          <a:lstStyle/>
          <a:p>
            <a:pPr algn="ctr" defTabSz="1219170" eaLnBrk="1" fontAlgn="auto" hangingPunct="1" indent="0" latinLnBrk="0" lvl="0" marL="0" marR="0" rtl="0">
              <a:lnSpc>
                <a:spcPct val="100000"/>
              </a:lnSpc>
              <a:spcBef>
                <a:spcPct val="0"/>
              </a:spcBef>
              <a:spcAft>
                <a:spcPct val="0"/>
              </a:spcAft>
              <a:buClr>
                <a:srgbClr val="000000"/>
              </a:buClr>
              <a:buSzTx/>
              <a:buFontTx/>
              <a:buNone/>
              <a:defRPr/>
            </a:pPr>
            <a:r>
              <a:rPr b="0" baseline="0" cap="none" i="0" kern="0" kumimoji="0" lang="en" noProof="0" normalizeH="0" spc="0" strike="noStrike" sz="3333" u="none">
                <a:ln>
                  <a:noFill/>
                </a:ln>
                <a:solidFill>
                  <a:srgbClr val="FFFFFF"/>
                </a:solidFill>
                <a:effectLst/>
                <a:uLnTx/>
                <a:uFillTx/>
                <a:cs typeface="+mn-ea"/>
                <a:sym typeface="+mn-lt"/>
              </a:rPr>
              <a:t>02</a:t>
            </a:r>
          </a:p>
        </p:txBody>
      </p:sp>
      <p:sp>
        <p:nvSpPr>
          <p:cNvPr id="69" name="Google Shape;1035;p35">
            <a:extLst>
              <a:ext uri="{FF2B5EF4-FFF2-40B4-BE49-F238E27FC236}">
                <a16:creationId xmlns:a16="http://schemas.microsoft.com/office/drawing/2014/main" id="{332C8924-C234-4163-8868-90CDC4A58DA0}"/>
              </a:ext>
            </a:extLst>
          </p:cNvPr>
          <p:cNvSpPr/>
          <p:nvPr/>
        </p:nvSpPr>
        <p:spPr>
          <a:xfrm>
            <a:off x="6001889" y="3141710"/>
            <a:ext cx="178563" cy="178557"/>
          </a:xfrm>
          <a:custGeom>
            <a:rect b="b" l="l" r="r" t="t"/>
            <a:pathLst>
              <a:path extrusionOk="0" h="1647" w="1647">
                <a:moveTo>
                  <a:pt x="823" y="1"/>
                </a:moveTo>
                <a:cubicBezTo>
                  <a:pt x="367" y="1"/>
                  <a:pt x="1" y="367"/>
                  <a:pt x="1" y="823"/>
                </a:cubicBezTo>
                <a:cubicBezTo>
                  <a:pt x="1" y="1279"/>
                  <a:pt x="367" y="1646"/>
                  <a:pt x="823" y="1646"/>
                </a:cubicBezTo>
                <a:cubicBezTo>
                  <a:pt x="1279" y="1646"/>
                  <a:pt x="1646" y="1279"/>
                  <a:pt x="1646" y="823"/>
                </a:cubicBezTo>
                <a:cubicBezTo>
                  <a:pt x="1646" y="367"/>
                  <a:pt x="1279" y="1"/>
                  <a:pt x="823" y="1"/>
                </a:cubicBezTo>
                <a:close/>
              </a:path>
            </a:pathLst>
          </a:custGeom>
          <a:solidFill>
            <a:schemeClr val="accent1"/>
          </a:solidFill>
          <a:ln>
            <a:solidFill>
              <a:schemeClr val="accent1"/>
            </a:solid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505846"/>
              </a:solidFill>
              <a:effectLst/>
              <a:uLnTx/>
              <a:uFillTx/>
              <a:cs typeface="+mn-ea"/>
              <a:sym typeface="+mn-lt"/>
            </a:endParaRPr>
          </a:p>
        </p:txBody>
      </p:sp>
      <p:grpSp>
        <p:nvGrpSpPr>
          <p:cNvPr id="70" name="Google Shape;1037;p35">
            <a:extLst>
              <a:ext uri="{FF2B5EF4-FFF2-40B4-BE49-F238E27FC236}">
                <a16:creationId xmlns:a16="http://schemas.microsoft.com/office/drawing/2014/main" id="{D111D2AF-7E62-40F0-9AC1-DD18B2FC2553}"/>
              </a:ext>
            </a:extLst>
          </p:cNvPr>
          <p:cNvGrpSpPr/>
          <p:nvPr/>
        </p:nvGrpSpPr>
        <p:grpSpPr>
          <a:xfrm>
            <a:off x="6096001" y="4572311"/>
            <a:ext cx="4249200" cy="1620800"/>
            <a:chOff x="4537675" y="1850738"/>
            <a:chExt cx="3186900" cy="1215600"/>
          </a:xfrm>
        </p:grpSpPr>
        <p:cxnSp>
          <p:nvCxnSpPr>
            <p:cNvPr id="71" name="Google Shape;1038;p35">
              <a:extLst>
                <a:ext uri="{FF2B5EF4-FFF2-40B4-BE49-F238E27FC236}">
                  <a16:creationId xmlns:a16="http://schemas.microsoft.com/office/drawing/2014/main" id="{B1191638-8A70-4663-8E70-5A58FEF48EBC}"/>
                </a:ext>
              </a:extLst>
            </p:cNvPr>
            <p:cNvCxnSpPr>
              <a:stCxn id="73" idx="3"/>
            </p:cNvCxnSpPr>
            <p:nvPr/>
          </p:nvCxnSpPr>
          <p:spPr>
            <a:xfrm rot="10800000">
              <a:off x="4537675" y="2458538"/>
              <a:ext cx="461400" cy="0"/>
            </a:xfrm>
            <a:prstGeom prst="straightConnector1">
              <a:avLst/>
            </a:prstGeom>
            <a:solidFill>
              <a:schemeClr val="bg2">
                <a:lumMod val="90000"/>
              </a:schemeClr>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cxnSp>
        <p:sp>
          <p:nvSpPr>
            <p:cNvPr id="72" name="Google Shape;1040;p35">
              <a:extLst>
                <a:ext uri="{FF2B5EF4-FFF2-40B4-BE49-F238E27FC236}">
                  <a16:creationId xmlns:a16="http://schemas.microsoft.com/office/drawing/2014/main" id="{C8EF5525-CB76-45EA-9709-35F685B65F6E}"/>
                </a:ext>
              </a:extLst>
            </p:cNvPr>
            <p:cNvSpPr/>
            <p:nvPr/>
          </p:nvSpPr>
          <p:spPr>
            <a:xfrm rot="10800000">
              <a:off x="4820577" y="2281035"/>
              <a:ext cx="361101" cy="361076"/>
            </a:xfrm>
            <a:custGeom>
              <a:rect b="b" l="l" r="r" t="t"/>
              <a:pathLst>
                <a:path extrusionOk="0" h="1647" w="1647">
                  <a:moveTo>
                    <a:pt x="823" y="1"/>
                  </a:moveTo>
                  <a:cubicBezTo>
                    <a:pt x="367" y="1"/>
                    <a:pt x="1" y="367"/>
                    <a:pt x="1" y="823"/>
                  </a:cubicBezTo>
                  <a:cubicBezTo>
                    <a:pt x="1" y="1279"/>
                    <a:pt x="367" y="1646"/>
                    <a:pt x="823" y="1646"/>
                  </a:cubicBezTo>
                  <a:cubicBezTo>
                    <a:pt x="1279" y="1646"/>
                    <a:pt x="1646" y="1279"/>
                    <a:pt x="1646" y="823"/>
                  </a:cubicBezTo>
                  <a:cubicBezTo>
                    <a:pt x="1646" y="367"/>
                    <a:pt x="1279" y="1"/>
                    <a:pt x="823" y="1"/>
                  </a:cubicBezTo>
                  <a:close/>
                </a:path>
              </a:pathLst>
            </a:custGeom>
            <a:solidFill>
              <a:schemeClr val="accent5"/>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p>
              <a:pPr algn="ctr" defTabSz="914354"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sp>
          <p:nvSpPr>
            <p:cNvPr id="73" name="Google Shape;1039;p35">
              <a:extLst>
                <a:ext uri="{FF2B5EF4-FFF2-40B4-BE49-F238E27FC236}">
                  <a16:creationId xmlns:a16="http://schemas.microsoft.com/office/drawing/2014/main" id="{0B78AA21-4CB5-48E1-8CE2-A70D3B9A7DA5}"/>
                </a:ext>
              </a:extLst>
            </p:cNvPr>
            <p:cNvSpPr/>
            <p:nvPr/>
          </p:nvSpPr>
          <p:spPr>
            <a:xfrm rot="10800000">
              <a:off x="4999075" y="1850738"/>
              <a:ext cx="2725500" cy="1215600"/>
            </a:xfrm>
            <a:prstGeom prst="roundRect">
              <a:avLst>
                <a:gd fmla="val 16667" name="adj"/>
              </a:avLst>
            </a:prstGeom>
            <a:solidFill>
              <a:schemeClr val="accent5"/>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p>
              <a:pPr algn="ctr" defTabSz="914354"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grpSp>
      <p:sp>
        <p:nvSpPr>
          <p:cNvPr id="74" name="Google Shape;1041;p35">
            <a:extLst>
              <a:ext uri="{FF2B5EF4-FFF2-40B4-BE49-F238E27FC236}">
                <a16:creationId xmlns:a16="http://schemas.microsoft.com/office/drawing/2014/main" id="{5A70FE1E-9659-4C1C-A2CF-88518E1C7049}"/>
              </a:ext>
            </a:extLst>
          </p:cNvPr>
          <p:cNvSpPr/>
          <p:nvPr/>
        </p:nvSpPr>
        <p:spPr>
          <a:xfrm>
            <a:off x="9701635" y="4571150"/>
            <a:ext cx="1237143" cy="1619586"/>
          </a:xfrm>
          <a:custGeom>
            <a:rect b="b" l="l" r="r" t="t"/>
            <a:pathLst>
              <a:path extrusionOk="0" h="14939" w="11411">
                <a:moveTo>
                  <a:pt x="2925" y="0"/>
                </a:moveTo>
                <a:cubicBezTo>
                  <a:pt x="1289" y="1774"/>
                  <a:pt x="229" y="4084"/>
                  <a:pt x="40" y="6642"/>
                </a:cubicBezTo>
                <a:cubicBezTo>
                  <a:pt x="20" y="6909"/>
                  <a:pt x="0" y="7187"/>
                  <a:pt x="0" y="7464"/>
                </a:cubicBezTo>
                <a:cubicBezTo>
                  <a:pt x="0" y="9388"/>
                  <a:pt x="496" y="11182"/>
                  <a:pt x="1359" y="12758"/>
                </a:cubicBezTo>
                <a:cubicBezTo>
                  <a:pt x="1696" y="13373"/>
                  <a:pt x="2092" y="13948"/>
                  <a:pt x="2538" y="14483"/>
                </a:cubicBezTo>
                <a:cubicBezTo>
                  <a:pt x="2667" y="14642"/>
                  <a:pt x="2806" y="14791"/>
                  <a:pt x="2934" y="14939"/>
                </a:cubicBezTo>
                <a:lnTo>
                  <a:pt x="9318" y="14939"/>
                </a:lnTo>
                <a:cubicBezTo>
                  <a:pt x="10479" y="14939"/>
                  <a:pt x="11411" y="14007"/>
                  <a:pt x="11411" y="12848"/>
                </a:cubicBezTo>
                <a:lnTo>
                  <a:pt x="11411" y="2092"/>
                </a:lnTo>
                <a:cubicBezTo>
                  <a:pt x="11411" y="942"/>
                  <a:pt x="10479" y="0"/>
                  <a:pt x="9318" y="0"/>
                </a:cubicBezTo>
                <a:close/>
              </a:path>
            </a:pathLst>
          </a:custGeom>
          <a:solidFill>
            <a:schemeClr val="accent1"/>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75" name="Google Shape;1042;p35">
            <a:extLst>
              <a:ext uri="{FF2B5EF4-FFF2-40B4-BE49-F238E27FC236}">
                <a16:creationId xmlns:a16="http://schemas.microsoft.com/office/drawing/2014/main" id="{4CC7686D-8857-4318-B401-FDFDE22880CE}"/>
              </a:ext>
            </a:extLst>
          </p:cNvPr>
          <p:cNvSpPr/>
          <p:nvPr/>
        </p:nvSpPr>
        <p:spPr>
          <a:xfrm>
            <a:off x="10076747" y="5324411"/>
            <a:ext cx="620143" cy="12033"/>
          </a:xfrm>
          <a:custGeom>
            <a:rect b="b" l="l" r="r" t="t"/>
            <a:pathLst>
              <a:path extrusionOk="0" h="110" w="5720">
                <a:moveTo>
                  <a:pt x="60" y="1"/>
                </a:moveTo>
                <a:cubicBezTo>
                  <a:pt x="30" y="1"/>
                  <a:pt x="0" y="21"/>
                  <a:pt x="0" y="51"/>
                </a:cubicBezTo>
                <a:cubicBezTo>
                  <a:pt x="0" y="91"/>
                  <a:pt x="30" y="110"/>
                  <a:pt x="60" y="110"/>
                </a:cubicBezTo>
                <a:lnTo>
                  <a:pt x="5660" y="110"/>
                </a:lnTo>
                <a:cubicBezTo>
                  <a:pt x="5700" y="110"/>
                  <a:pt x="5720" y="91"/>
                  <a:pt x="5720" y="51"/>
                </a:cubicBezTo>
                <a:cubicBezTo>
                  <a:pt x="5720" y="21"/>
                  <a:pt x="5700" y="1"/>
                  <a:pt x="5660" y="1"/>
                </a:cubicBezTo>
                <a:close/>
              </a:path>
            </a:pathLst>
          </a:custGeom>
          <a:solidFill>
            <a:srgbClr val="FFFFFF"/>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76" name="Google Shape;1043;p35">
            <a:extLst>
              <a:ext uri="{FF2B5EF4-FFF2-40B4-BE49-F238E27FC236}">
                <a16:creationId xmlns:a16="http://schemas.microsoft.com/office/drawing/2014/main" id="{A04D8CA8-6AC2-4B41-AA61-4276ECC95DA9}"/>
              </a:ext>
            </a:extLst>
          </p:cNvPr>
          <p:cNvSpPr/>
          <p:nvPr/>
        </p:nvSpPr>
        <p:spPr>
          <a:xfrm>
            <a:off x="6001889" y="5295466"/>
            <a:ext cx="178563" cy="178557"/>
          </a:xfrm>
          <a:custGeom>
            <a:rect b="b" l="l" r="r" t="t"/>
            <a:pathLst>
              <a:path extrusionOk="0" h="1647" w="1647">
                <a:moveTo>
                  <a:pt x="823" y="1"/>
                </a:moveTo>
                <a:cubicBezTo>
                  <a:pt x="367" y="1"/>
                  <a:pt x="1" y="367"/>
                  <a:pt x="1" y="823"/>
                </a:cubicBezTo>
                <a:cubicBezTo>
                  <a:pt x="1" y="1270"/>
                  <a:pt x="367" y="1646"/>
                  <a:pt x="823" y="1646"/>
                </a:cubicBezTo>
                <a:cubicBezTo>
                  <a:pt x="1279" y="1646"/>
                  <a:pt x="1646" y="1270"/>
                  <a:pt x="1646" y="823"/>
                </a:cubicBezTo>
                <a:cubicBezTo>
                  <a:pt x="1646" y="367"/>
                  <a:pt x="1279" y="1"/>
                  <a:pt x="823" y="1"/>
                </a:cubicBezTo>
                <a:close/>
              </a:path>
            </a:pathLst>
          </a:custGeom>
          <a:solidFill>
            <a:schemeClr val="accent1"/>
          </a:solidFill>
          <a:ln>
            <a:solidFill>
              <a:schemeClr val="accent1"/>
            </a:solid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505846"/>
              </a:solidFill>
              <a:effectLst/>
              <a:uLnTx/>
              <a:uFillTx/>
              <a:cs typeface="+mn-ea"/>
              <a:sym typeface="+mn-lt"/>
            </a:endParaRPr>
          </a:p>
        </p:txBody>
      </p:sp>
      <p:sp>
        <p:nvSpPr>
          <p:cNvPr id="77" name="Google Shape;1044;p35">
            <a:extLst>
              <a:ext uri="{FF2B5EF4-FFF2-40B4-BE49-F238E27FC236}">
                <a16:creationId xmlns:a16="http://schemas.microsoft.com/office/drawing/2014/main" id="{5EC7BB9F-7123-49A5-B8E4-5379D1986906}"/>
              </a:ext>
            </a:extLst>
          </p:cNvPr>
          <p:cNvSpPr txBox="1"/>
          <p:nvPr/>
        </p:nvSpPr>
        <p:spPr>
          <a:xfrm>
            <a:off x="9758162" y="4592425"/>
            <a:ext cx="1237200" cy="765200"/>
          </a:xfrm>
          <a:prstGeom prst="rect">
            <a:avLst/>
          </a:prstGeom>
          <a:noFill/>
          <a:ln>
            <a:noFill/>
          </a:ln>
        </p:spPr>
        <p:txBody>
          <a:bodyPr anchor="t" anchorCtr="0" bIns="121900" lIns="121900" rIns="121900" spcFirstLastPara="1" tIns="121900" wrap="square">
            <a:noAutofit/>
          </a:bodyPr>
          <a:lstStyle/>
          <a:p>
            <a:pPr algn="ctr" defTabSz="1219170" eaLnBrk="1" fontAlgn="auto" hangingPunct="1" indent="0" latinLnBrk="0" lvl="0" marL="0" marR="0" rtl="0">
              <a:lnSpc>
                <a:spcPct val="100000"/>
              </a:lnSpc>
              <a:spcBef>
                <a:spcPct val="0"/>
              </a:spcBef>
              <a:spcAft>
                <a:spcPct val="0"/>
              </a:spcAft>
              <a:buClr>
                <a:srgbClr val="000000"/>
              </a:buClr>
              <a:buSzTx/>
              <a:buFontTx/>
              <a:buNone/>
              <a:defRPr/>
            </a:pPr>
            <a:r>
              <a:rPr b="0" baseline="0" cap="none" i="0" kern="0" kumimoji="0" lang="en" noProof="0" normalizeH="0" spc="0" strike="noStrike" sz="3333" u="none">
                <a:ln>
                  <a:noFill/>
                </a:ln>
                <a:solidFill>
                  <a:srgbClr val="FFFFFF"/>
                </a:solidFill>
                <a:effectLst/>
                <a:uLnTx/>
                <a:uFillTx/>
                <a:cs typeface="+mn-ea"/>
                <a:sym typeface="+mn-lt"/>
              </a:rPr>
              <a:t>04</a:t>
            </a:r>
          </a:p>
        </p:txBody>
      </p:sp>
      <p:grpSp>
        <p:nvGrpSpPr>
          <p:cNvPr id="78" name="Google Shape;1047;p35">
            <a:extLst>
              <a:ext uri="{FF2B5EF4-FFF2-40B4-BE49-F238E27FC236}">
                <a16:creationId xmlns:a16="http://schemas.microsoft.com/office/drawing/2014/main" id="{7708CAF3-7BFC-4120-83DE-4AC479BA0A15}"/>
              </a:ext>
            </a:extLst>
          </p:cNvPr>
          <p:cNvGrpSpPr/>
          <p:nvPr/>
        </p:nvGrpSpPr>
        <p:grpSpPr>
          <a:xfrm>
            <a:off x="1866501" y="3497461"/>
            <a:ext cx="4249200" cy="1620800"/>
            <a:chOff x="1399875" y="1044600"/>
            <a:chExt cx="3186900" cy="1215600"/>
          </a:xfrm>
        </p:grpSpPr>
        <p:cxnSp>
          <p:nvCxnSpPr>
            <p:cNvPr id="79" name="Google Shape;1048;p35">
              <a:extLst>
                <a:ext uri="{FF2B5EF4-FFF2-40B4-BE49-F238E27FC236}">
                  <a16:creationId xmlns:a16="http://schemas.microsoft.com/office/drawing/2014/main" id="{BF0F9F37-C0DA-4A8B-90E7-A49389A469B4}"/>
                </a:ext>
              </a:extLst>
            </p:cNvPr>
            <p:cNvCxnSpPr>
              <a:stCxn id="81" idx="3"/>
            </p:cNvCxnSpPr>
            <p:nvPr/>
          </p:nvCxnSpPr>
          <p:spPr>
            <a:xfrm>
              <a:off x="4125375" y="1652400"/>
              <a:ext cx="461400" cy="0"/>
            </a:xfrm>
            <a:prstGeom prst="straightConnector1">
              <a:avLst/>
            </a:prstGeom>
            <a:solidFill>
              <a:schemeClr val="bg2">
                <a:lumMod val="90000"/>
              </a:schemeClr>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cxnSp>
        <p:sp>
          <p:nvSpPr>
            <p:cNvPr id="80" name="Google Shape;1050;p35">
              <a:extLst>
                <a:ext uri="{FF2B5EF4-FFF2-40B4-BE49-F238E27FC236}">
                  <a16:creationId xmlns:a16="http://schemas.microsoft.com/office/drawing/2014/main" id="{17D38D71-FDCF-4790-A243-C677A1443A07}"/>
                </a:ext>
              </a:extLst>
            </p:cNvPr>
            <p:cNvSpPr/>
            <p:nvPr/>
          </p:nvSpPr>
          <p:spPr>
            <a:xfrm>
              <a:off x="3942773" y="1468827"/>
              <a:ext cx="361101" cy="361076"/>
            </a:xfrm>
            <a:custGeom>
              <a:rect b="b" l="l" r="r" t="t"/>
              <a:pathLst>
                <a:path extrusionOk="0" h="1647" w="1647">
                  <a:moveTo>
                    <a:pt x="823" y="1"/>
                  </a:moveTo>
                  <a:cubicBezTo>
                    <a:pt x="367" y="1"/>
                    <a:pt x="1" y="367"/>
                    <a:pt x="1" y="823"/>
                  </a:cubicBezTo>
                  <a:cubicBezTo>
                    <a:pt x="1" y="1279"/>
                    <a:pt x="367" y="1646"/>
                    <a:pt x="823" y="1646"/>
                  </a:cubicBezTo>
                  <a:cubicBezTo>
                    <a:pt x="1279" y="1646"/>
                    <a:pt x="1646" y="1279"/>
                    <a:pt x="1646" y="823"/>
                  </a:cubicBezTo>
                  <a:cubicBezTo>
                    <a:pt x="1646" y="367"/>
                    <a:pt x="1279" y="1"/>
                    <a:pt x="823" y="1"/>
                  </a:cubicBezTo>
                  <a:close/>
                </a:path>
              </a:pathLst>
            </a:custGeom>
            <a:solidFill>
              <a:schemeClr val="accent5"/>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p>
              <a:pPr algn="ctr" defTabSz="914354"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sp>
          <p:nvSpPr>
            <p:cNvPr id="81" name="Google Shape;1049;p35">
              <a:extLst>
                <a:ext uri="{FF2B5EF4-FFF2-40B4-BE49-F238E27FC236}">
                  <a16:creationId xmlns:a16="http://schemas.microsoft.com/office/drawing/2014/main" id="{0D45454A-AAF5-4EE3-BC85-37513E5E6197}"/>
                </a:ext>
              </a:extLst>
            </p:cNvPr>
            <p:cNvSpPr/>
            <p:nvPr/>
          </p:nvSpPr>
          <p:spPr>
            <a:xfrm>
              <a:off x="1399875" y="1044600"/>
              <a:ext cx="2725500" cy="1215600"/>
            </a:xfrm>
            <a:prstGeom prst="roundRect">
              <a:avLst>
                <a:gd fmla="val 16667" name="adj"/>
              </a:avLst>
            </a:prstGeom>
            <a:solidFill>
              <a:schemeClr val="accent5"/>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p>
              <a:pPr algn="ctr" defTabSz="914354"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grpSp>
      <p:sp>
        <p:nvSpPr>
          <p:cNvPr id="82" name="Google Shape;1051;p35">
            <a:extLst>
              <a:ext uri="{FF2B5EF4-FFF2-40B4-BE49-F238E27FC236}">
                <a16:creationId xmlns:a16="http://schemas.microsoft.com/office/drawing/2014/main" id="{317720D2-24D1-4CCB-963C-EEB3F53C1AE8}"/>
              </a:ext>
            </a:extLst>
          </p:cNvPr>
          <p:cNvSpPr/>
          <p:nvPr/>
        </p:nvSpPr>
        <p:spPr>
          <a:xfrm>
            <a:off x="1253235" y="3496440"/>
            <a:ext cx="1237143" cy="1620780"/>
          </a:xfrm>
          <a:custGeom>
            <a:rect b="b" l="l" r="r" t="t"/>
            <a:pathLst>
              <a:path extrusionOk="0" h="14949" w="11411">
                <a:moveTo>
                  <a:pt x="2102" y="0"/>
                </a:moveTo>
                <a:cubicBezTo>
                  <a:pt x="952" y="0"/>
                  <a:pt x="11" y="932"/>
                  <a:pt x="11" y="2091"/>
                </a:cubicBezTo>
                <a:lnTo>
                  <a:pt x="0" y="12848"/>
                </a:lnTo>
                <a:cubicBezTo>
                  <a:pt x="0" y="14007"/>
                  <a:pt x="932" y="14939"/>
                  <a:pt x="2092" y="14939"/>
                </a:cubicBezTo>
                <a:lnTo>
                  <a:pt x="8476" y="14949"/>
                </a:lnTo>
                <a:cubicBezTo>
                  <a:pt x="8605" y="14800"/>
                  <a:pt x="8744" y="14652"/>
                  <a:pt x="8873" y="14493"/>
                </a:cubicBezTo>
                <a:cubicBezTo>
                  <a:pt x="9319" y="13958"/>
                  <a:pt x="9715" y="13373"/>
                  <a:pt x="10052" y="12758"/>
                </a:cubicBezTo>
                <a:cubicBezTo>
                  <a:pt x="10915" y="11192"/>
                  <a:pt x="11411" y="9387"/>
                  <a:pt x="11411" y="7475"/>
                </a:cubicBezTo>
                <a:cubicBezTo>
                  <a:pt x="11411" y="7197"/>
                  <a:pt x="11400" y="6920"/>
                  <a:pt x="11381" y="6642"/>
                </a:cubicBezTo>
                <a:cubicBezTo>
                  <a:pt x="11193" y="4094"/>
                  <a:pt x="10131" y="1785"/>
                  <a:pt x="8496" y="10"/>
                </a:cubicBezTo>
                <a:lnTo>
                  <a:pt x="2102" y="0"/>
                </a:lnTo>
                <a:close/>
              </a:path>
            </a:pathLst>
          </a:custGeom>
          <a:solidFill>
            <a:schemeClr val="accent1"/>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83" name="Google Shape;1052;p35">
            <a:extLst>
              <a:ext uri="{FF2B5EF4-FFF2-40B4-BE49-F238E27FC236}">
                <a16:creationId xmlns:a16="http://schemas.microsoft.com/office/drawing/2014/main" id="{F7E24404-990A-4DA2-8CA0-F3BEE7C6581F}"/>
              </a:ext>
            </a:extLst>
          </p:cNvPr>
          <p:cNvSpPr/>
          <p:nvPr/>
        </p:nvSpPr>
        <p:spPr>
          <a:xfrm>
            <a:off x="1496082" y="4249701"/>
            <a:ext cx="620252" cy="13009"/>
          </a:xfrm>
          <a:custGeom>
            <a:rect b="b" l="l" r="r" t="t"/>
            <a:pathLst>
              <a:path extrusionOk="0" h="120" w="5721">
                <a:moveTo>
                  <a:pt x="60" y="1"/>
                </a:moveTo>
                <a:cubicBezTo>
                  <a:pt x="31" y="1"/>
                  <a:pt x="1" y="21"/>
                  <a:pt x="1" y="51"/>
                </a:cubicBezTo>
                <a:cubicBezTo>
                  <a:pt x="1" y="90"/>
                  <a:pt x="31" y="110"/>
                  <a:pt x="60" y="110"/>
                </a:cubicBezTo>
                <a:lnTo>
                  <a:pt x="5661" y="120"/>
                </a:lnTo>
                <a:cubicBezTo>
                  <a:pt x="5691" y="120"/>
                  <a:pt x="5721" y="90"/>
                  <a:pt x="5721" y="60"/>
                </a:cubicBezTo>
                <a:cubicBezTo>
                  <a:pt x="5721" y="31"/>
                  <a:pt x="5691" y="1"/>
                  <a:pt x="5661" y="1"/>
                </a:cubicBezTo>
                <a:close/>
              </a:path>
            </a:pathLst>
          </a:custGeom>
          <a:solidFill>
            <a:srgbClr val="FFFFFF"/>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84" name="Google Shape;1053;p35">
            <a:extLst>
              <a:ext uri="{FF2B5EF4-FFF2-40B4-BE49-F238E27FC236}">
                <a16:creationId xmlns:a16="http://schemas.microsoft.com/office/drawing/2014/main" id="{A7004D8F-28A3-4D69-977F-307A9409229F}"/>
              </a:ext>
            </a:extLst>
          </p:cNvPr>
          <p:cNvSpPr txBox="1"/>
          <p:nvPr/>
        </p:nvSpPr>
        <p:spPr>
          <a:xfrm>
            <a:off x="1194054" y="3534408"/>
            <a:ext cx="1237200" cy="765200"/>
          </a:xfrm>
          <a:prstGeom prst="rect">
            <a:avLst/>
          </a:prstGeom>
          <a:noFill/>
          <a:ln>
            <a:noFill/>
          </a:ln>
        </p:spPr>
        <p:txBody>
          <a:bodyPr anchor="t" anchorCtr="0" bIns="121900" lIns="121900" rIns="121900" spcFirstLastPara="1" tIns="121900" wrap="square">
            <a:noAutofit/>
          </a:bodyPr>
          <a:lstStyle/>
          <a:p>
            <a:pPr algn="ctr" defTabSz="1219170" eaLnBrk="1" fontAlgn="auto" hangingPunct="1" indent="0" latinLnBrk="0" lvl="0" marL="0" marR="0" rtl="0">
              <a:lnSpc>
                <a:spcPct val="100000"/>
              </a:lnSpc>
              <a:spcBef>
                <a:spcPct val="0"/>
              </a:spcBef>
              <a:spcAft>
                <a:spcPct val="0"/>
              </a:spcAft>
              <a:buClr>
                <a:srgbClr val="000000"/>
              </a:buClr>
              <a:buSzTx/>
              <a:buFontTx/>
              <a:buNone/>
              <a:defRPr/>
            </a:pPr>
            <a:r>
              <a:rPr b="0" baseline="0" cap="none" i="0" kern="0" kumimoji="0" lang="en" noProof="0" normalizeH="0" spc="0" strike="noStrike" sz="3333" u="none">
                <a:ln>
                  <a:noFill/>
                </a:ln>
                <a:solidFill>
                  <a:srgbClr val="FFFFFF"/>
                </a:solidFill>
                <a:effectLst/>
                <a:uLnTx/>
                <a:uFillTx/>
                <a:cs typeface="+mn-ea"/>
                <a:sym typeface="+mn-lt"/>
              </a:rPr>
              <a:t>03</a:t>
            </a:r>
          </a:p>
        </p:txBody>
      </p:sp>
      <p:sp>
        <p:nvSpPr>
          <p:cNvPr id="85" name="Google Shape;1054;p35">
            <a:extLst>
              <a:ext uri="{FF2B5EF4-FFF2-40B4-BE49-F238E27FC236}">
                <a16:creationId xmlns:a16="http://schemas.microsoft.com/office/drawing/2014/main" id="{C00B0CEC-9F90-474A-A959-1A24D3DBD1E4}"/>
              </a:ext>
            </a:extLst>
          </p:cNvPr>
          <p:cNvSpPr/>
          <p:nvPr/>
        </p:nvSpPr>
        <p:spPr>
          <a:xfrm>
            <a:off x="6001889" y="4218587"/>
            <a:ext cx="178563" cy="178557"/>
          </a:xfrm>
          <a:custGeom>
            <a:rect b="b" l="l" r="r" t="t"/>
            <a:pathLst>
              <a:path extrusionOk="0" h="1647" w="1647">
                <a:moveTo>
                  <a:pt x="823" y="1"/>
                </a:moveTo>
                <a:cubicBezTo>
                  <a:pt x="367" y="1"/>
                  <a:pt x="1" y="367"/>
                  <a:pt x="1" y="823"/>
                </a:cubicBezTo>
                <a:cubicBezTo>
                  <a:pt x="1" y="1279"/>
                  <a:pt x="367" y="1646"/>
                  <a:pt x="823" y="1646"/>
                </a:cubicBezTo>
                <a:cubicBezTo>
                  <a:pt x="1279" y="1646"/>
                  <a:pt x="1646" y="1279"/>
                  <a:pt x="1646" y="823"/>
                </a:cubicBezTo>
                <a:cubicBezTo>
                  <a:pt x="1646" y="367"/>
                  <a:pt x="1279" y="1"/>
                  <a:pt x="823" y="1"/>
                </a:cubicBezTo>
                <a:close/>
              </a:path>
            </a:pathLst>
          </a:custGeom>
          <a:solidFill>
            <a:schemeClr val="accent1"/>
          </a:solidFill>
          <a:ln>
            <a:solidFill>
              <a:schemeClr val="accent1"/>
            </a:solid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505846"/>
              </a:solidFill>
              <a:effectLst/>
              <a:uLnTx/>
              <a:uFillTx/>
              <a:cs typeface="+mn-ea"/>
              <a:sym typeface="+mn-lt"/>
            </a:endParaRPr>
          </a:p>
        </p:txBody>
      </p:sp>
      <p:grpSp>
        <p:nvGrpSpPr>
          <p:cNvPr id="86" name="Google Shape;1057;p35">
            <a:extLst>
              <a:ext uri="{FF2B5EF4-FFF2-40B4-BE49-F238E27FC236}">
                <a16:creationId xmlns:a16="http://schemas.microsoft.com/office/drawing/2014/main" id="{481E0FEF-006D-4066-9B66-25C62547B016}"/>
              </a:ext>
            </a:extLst>
          </p:cNvPr>
          <p:cNvGrpSpPr/>
          <p:nvPr/>
        </p:nvGrpSpPr>
        <p:grpSpPr>
          <a:xfrm>
            <a:off x="1866501" y="1347762"/>
            <a:ext cx="4249200" cy="1620800"/>
            <a:chOff x="1399875" y="1044600"/>
            <a:chExt cx="3186900" cy="1215600"/>
          </a:xfrm>
        </p:grpSpPr>
        <p:cxnSp>
          <p:nvCxnSpPr>
            <p:cNvPr id="87" name="Google Shape;1058;p35">
              <a:extLst>
                <a:ext uri="{FF2B5EF4-FFF2-40B4-BE49-F238E27FC236}">
                  <a16:creationId xmlns:a16="http://schemas.microsoft.com/office/drawing/2014/main" id="{1248E107-D4C4-4B68-A23F-11314C9D13AA}"/>
                </a:ext>
              </a:extLst>
            </p:cNvPr>
            <p:cNvCxnSpPr>
              <a:stCxn id="89" idx="3"/>
            </p:cNvCxnSpPr>
            <p:nvPr/>
          </p:nvCxnSpPr>
          <p:spPr>
            <a:xfrm>
              <a:off x="4125375" y="1652400"/>
              <a:ext cx="461400" cy="0"/>
            </a:xfrm>
            <a:prstGeom prst="straightConnector1">
              <a:avLst/>
            </a:prstGeom>
            <a:solidFill>
              <a:schemeClr val="bg2">
                <a:lumMod val="90000"/>
              </a:schemeClr>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cxnSp>
        <p:sp>
          <p:nvSpPr>
            <p:cNvPr id="88" name="Google Shape;1060;p35">
              <a:extLst>
                <a:ext uri="{FF2B5EF4-FFF2-40B4-BE49-F238E27FC236}">
                  <a16:creationId xmlns:a16="http://schemas.microsoft.com/office/drawing/2014/main" id="{0F397EAB-196C-4B98-8A3F-2F8DA59F5FD5}"/>
                </a:ext>
              </a:extLst>
            </p:cNvPr>
            <p:cNvSpPr/>
            <p:nvPr/>
          </p:nvSpPr>
          <p:spPr>
            <a:xfrm>
              <a:off x="3942773" y="1468827"/>
              <a:ext cx="361101" cy="361076"/>
            </a:xfrm>
            <a:custGeom>
              <a:rect b="b" l="l" r="r" t="t"/>
              <a:pathLst>
                <a:path extrusionOk="0" h="1647" w="1647">
                  <a:moveTo>
                    <a:pt x="823" y="1"/>
                  </a:moveTo>
                  <a:cubicBezTo>
                    <a:pt x="367" y="1"/>
                    <a:pt x="1" y="367"/>
                    <a:pt x="1" y="823"/>
                  </a:cubicBezTo>
                  <a:cubicBezTo>
                    <a:pt x="1" y="1279"/>
                    <a:pt x="367" y="1646"/>
                    <a:pt x="823" y="1646"/>
                  </a:cubicBezTo>
                  <a:cubicBezTo>
                    <a:pt x="1279" y="1646"/>
                    <a:pt x="1646" y="1279"/>
                    <a:pt x="1646" y="823"/>
                  </a:cubicBezTo>
                  <a:cubicBezTo>
                    <a:pt x="1646" y="367"/>
                    <a:pt x="1279" y="1"/>
                    <a:pt x="823" y="1"/>
                  </a:cubicBezTo>
                  <a:close/>
                </a:path>
              </a:pathLst>
            </a:custGeom>
            <a:solidFill>
              <a:schemeClr val="accent5"/>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p>
              <a:pPr algn="ctr" defTabSz="914354"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sp>
          <p:nvSpPr>
            <p:cNvPr id="89" name="Google Shape;1059;p35">
              <a:extLst>
                <a:ext uri="{FF2B5EF4-FFF2-40B4-BE49-F238E27FC236}">
                  <a16:creationId xmlns:a16="http://schemas.microsoft.com/office/drawing/2014/main" id="{468ADC63-4A6D-4EC6-87AD-563F449CF446}"/>
                </a:ext>
              </a:extLst>
            </p:cNvPr>
            <p:cNvSpPr/>
            <p:nvPr/>
          </p:nvSpPr>
          <p:spPr>
            <a:xfrm>
              <a:off x="1399875" y="1044600"/>
              <a:ext cx="2725500" cy="1215600"/>
            </a:xfrm>
            <a:prstGeom prst="roundRect">
              <a:avLst>
                <a:gd fmla="val 16667" name="adj"/>
              </a:avLst>
            </a:prstGeom>
            <a:solidFill>
              <a:schemeClr val="accent5"/>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p>
              <a:pPr algn="ctr" defTabSz="914354"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grpSp>
      <p:sp>
        <p:nvSpPr>
          <p:cNvPr id="90" name="Google Shape;1061;p35">
            <a:extLst>
              <a:ext uri="{FF2B5EF4-FFF2-40B4-BE49-F238E27FC236}">
                <a16:creationId xmlns:a16="http://schemas.microsoft.com/office/drawing/2014/main" id="{801EC1C4-4659-4E3F-97F2-5744B7DAF34C}"/>
              </a:ext>
            </a:extLst>
          </p:cNvPr>
          <p:cNvSpPr/>
          <p:nvPr/>
        </p:nvSpPr>
        <p:spPr>
          <a:xfrm>
            <a:off x="1253235" y="1343661"/>
            <a:ext cx="1237143" cy="1619804"/>
          </a:xfrm>
          <a:custGeom>
            <a:rect b="b" l="l" r="r" t="t"/>
            <a:pathLst>
              <a:path extrusionOk="0" h="14940" w="11411">
                <a:moveTo>
                  <a:pt x="2092" y="1"/>
                </a:moveTo>
                <a:cubicBezTo>
                  <a:pt x="942" y="1"/>
                  <a:pt x="0" y="943"/>
                  <a:pt x="0" y="2093"/>
                </a:cubicBezTo>
                <a:lnTo>
                  <a:pt x="0" y="12858"/>
                </a:lnTo>
                <a:cubicBezTo>
                  <a:pt x="0" y="14008"/>
                  <a:pt x="942" y="14940"/>
                  <a:pt x="2092" y="14940"/>
                </a:cubicBezTo>
                <a:lnTo>
                  <a:pt x="8476" y="14940"/>
                </a:lnTo>
                <a:cubicBezTo>
                  <a:pt x="8615" y="14791"/>
                  <a:pt x="8754" y="14643"/>
                  <a:pt x="8882" y="14484"/>
                </a:cubicBezTo>
                <a:cubicBezTo>
                  <a:pt x="9329" y="13949"/>
                  <a:pt x="9725" y="13374"/>
                  <a:pt x="10062" y="12759"/>
                </a:cubicBezTo>
                <a:cubicBezTo>
                  <a:pt x="10925" y="11193"/>
                  <a:pt x="11411" y="9389"/>
                  <a:pt x="11411" y="7466"/>
                </a:cubicBezTo>
                <a:cubicBezTo>
                  <a:pt x="11411" y="7188"/>
                  <a:pt x="11400" y="6911"/>
                  <a:pt x="11381" y="6643"/>
                </a:cubicBezTo>
                <a:cubicBezTo>
                  <a:pt x="11193" y="4085"/>
                  <a:pt x="10131" y="1776"/>
                  <a:pt x="8486" y="1"/>
                </a:cubicBezTo>
                <a:close/>
              </a:path>
            </a:pathLst>
          </a:custGeom>
          <a:solidFill>
            <a:schemeClr val="accent1"/>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91" name="Google Shape;1062;p35">
            <a:extLst>
              <a:ext uri="{FF2B5EF4-FFF2-40B4-BE49-F238E27FC236}">
                <a16:creationId xmlns:a16="http://schemas.microsoft.com/office/drawing/2014/main" id="{CD007EFC-C993-4992-8D5B-0B017624FB73}"/>
              </a:ext>
            </a:extLst>
          </p:cNvPr>
          <p:cNvSpPr/>
          <p:nvPr/>
        </p:nvSpPr>
        <p:spPr>
          <a:xfrm>
            <a:off x="1496082" y="2097140"/>
            <a:ext cx="620252" cy="11817"/>
          </a:xfrm>
          <a:custGeom>
            <a:rect b="b" l="l" r="r" t="t"/>
            <a:pathLst>
              <a:path extrusionOk="0" h="109" w="5721">
                <a:moveTo>
                  <a:pt x="60" y="0"/>
                </a:moveTo>
                <a:cubicBezTo>
                  <a:pt x="31" y="0"/>
                  <a:pt x="1" y="30"/>
                  <a:pt x="1" y="60"/>
                </a:cubicBezTo>
                <a:cubicBezTo>
                  <a:pt x="1" y="89"/>
                  <a:pt x="31" y="109"/>
                  <a:pt x="60" y="109"/>
                </a:cubicBezTo>
                <a:lnTo>
                  <a:pt x="5661" y="109"/>
                </a:lnTo>
                <a:cubicBezTo>
                  <a:pt x="5691" y="109"/>
                  <a:pt x="5721" y="89"/>
                  <a:pt x="5721" y="60"/>
                </a:cubicBezTo>
                <a:cubicBezTo>
                  <a:pt x="5721" y="30"/>
                  <a:pt x="5691" y="0"/>
                  <a:pt x="5661" y="0"/>
                </a:cubicBezTo>
                <a:close/>
              </a:path>
            </a:pathLst>
          </a:custGeom>
          <a:solidFill>
            <a:srgbClr val="FFFFFF"/>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92" name="Google Shape;1063;p35">
            <a:extLst>
              <a:ext uri="{FF2B5EF4-FFF2-40B4-BE49-F238E27FC236}">
                <a16:creationId xmlns:a16="http://schemas.microsoft.com/office/drawing/2014/main" id="{23F94E1D-9829-444F-A774-F00D3FE58B59}"/>
              </a:ext>
            </a:extLst>
          </p:cNvPr>
          <p:cNvSpPr/>
          <p:nvPr/>
        </p:nvSpPr>
        <p:spPr>
          <a:xfrm>
            <a:off x="6001889" y="2064832"/>
            <a:ext cx="178563" cy="178557"/>
          </a:xfrm>
          <a:custGeom>
            <a:rect b="b" l="l" r="r" t="t"/>
            <a:pathLst>
              <a:path extrusionOk="0" h="1647" w="1647">
                <a:moveTo>
                  <a:pt x="823" y="1"/>
                </a:moveTo>
                <a:cubicBezTo>
                  <a:pt x="367" y="1"/>
                  <a:pt x="1" y="367"/>
                  <a:pt x="1" y="823"/>
                </a:cubicBezTo>
                <a:cubicBezTo>
                  <a:pt x="1" y="1279"/>
                  <a:pt x="367" y="1646"/>
                  <a:pt x="823" y="1646"/>
                </a:cubicBezTo>
                <a:cubicBezTo>
                  <a:pt x="1279" y="1646"/>
                  <a:pt x="1646" y="1279"/>
                  <a:pt x="1646" y="823"/>
                </a:cubicBezTo>
                <a:cubicBezTo>
                  <a:pt x="1646" y="367"/>
                  <a:pt x="1279" y="1"/>
                  <a:pt x="823" y="1"/>
                </a:cubicBezTo>
                <a:close/>
              </a:path>
            </a:pathLst>
          </a:custGeom>
          <a:solidFill>
            <a:schemeClr val="accent1"/>
          </a:solidFill>
          <a:ln>
            <a:solidFill>
              <a:schemeClr val="accent1"/>
            </a:solid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505846"/>
              </a:solidFill>
              <a:effectLst/>
              <a:uLnTx/>
              <a:uFillTx/>
              <a:cs typeface="+mn-ea"/>
              <a:sym typeface="+mn-lt"/>
            </a:endParaRPr>
          </a:p>
        </p:txBody>
      </p:sp>
      <p:sp>
        <p:nvSpPr>
          <p:cNvPr id="93" name="Google Shape;1064;p35">
            <a:extLst>
              <a:ext uri="{FF2B5EF4-FFF2-40B4-BE49-F238E27FC236}">
                <a16:creationId xmlns:a16="http://schemas.microsoft.com/office/drawing/2014/main" id="{EBC2C109-4312-4B5E-9E72-3DB322CE439C}"/>
              </a:ext>
            </a:extLst>
          </p:cNvPr>
          <p:cNvSpPr txBox="1"/>
          <p:nvPr/>
        </p:nvSpPr>
        <p:spPr>
          <a:xfrm>
            <a:off x="1194054" y="1371942"/>
            <a:ext cx="1237200" cy="765200"/>
          </a:xfrm>
          <a:prstGeom prst="rect">
            <a:avLst/>
          </a:prstGeom>
          <a:noFill/>
          <a:ln>
            <a:noFill/>
          </a:ln>
        </p:spPr>
        <p:txBody>
          <a:bodyPr anchor="t" anchorCtr="0" bIns="121900" lIns="121900" rIns="121900" spcFirstLastPara="1" tIns="121900" wrap="square">
            <a:noAutofit/>
          </a:bodyPr>
          <a:lstStyle/>
          <a:p>
            <a:pPr algn="ctr" defTabSz="1219170" eaLnBrk="1" fontAlgn="auto" hangingPunct="1" indent="0" latinLnBrk="0" lvl="0" marL="0" marR="0" rtl="0">
              <a:lnSpc>
                <a:spcPct val="100000"/>
              </a:lnSpc>
              <a:spcBef>
                <a:spcPct val="0"/>
              </a:spcBef>
              <a:spcAft>
                <a:spcPct val="0"/>
              </a:spcAft>
              <a:buClr>
                <a:srgbClr val="000000"/>
              </a:buClr>
              <a:buSzTx/>
              <a:buFontTx/>
              <a:buNone/>
              <a:defRPr/>
            </a:pPr>
            <a:r>
              <a:rPr b="0" baseline="0" cap="none" i="0" kern="0" kumimoji="0" lang="en" noProof="0" normalizeH="0" spc="0" strike="noStrike" sz="3333" u="none">
                <a:ln>
                  <a:noFill/>
                </a:ln>
                <a:solidFill>
                  <a:srgbClr val="FFFFFF"/>
                </a:solidFill>
                <a:effectLst/>
                <a:uLnTx/>
                <a:uFillTx/>
                <a:cs typeface="+mn-ea"/>
                <a:sym typeface="+mn-lt"/>
              </a:rPr>
              <a:t>01</a:t>
            </a:r>
          </a:p>
        </p:txBody>
      </p:sp>
      <p:sp>
        <p:nvSpPr>
          <p:cNvPr id="94" name="Google Shape;1068;p35">
            <a:extLst>
              <a:ext uri="{FF2B5EF4-FFF2-40B4-BE49-F238E27FC236}">
                <a16:creationId xmlns:a16="http://schemas.microsoft.com/office/drawing/2014/main" id="{D5BEA986-77F8-4408-9C32-6E4D9E86C2F6}"/>
              </a:ext>
            </a:extLst>
          </p:cNvPr>
          <p:cNvSpPr/>
          <p:nvPr/>
        </p:nvSpPr>
        <p:spPr>
          <a:xfrm>
            <a:off x="1529473" y="2207722"/>
            <a:ext cx="550323" cy="550415"/>
          </a:xfrm>
          <a:custGeom>
            <a:rect b="b" l="l" r="r" t="t"/>
            <a:pathLst>
              <a:path extrusionOk="0" h="5077" w="5076">
                <a:moveTo>
                  <a:pt x="1041" y="893"/>
                </a:moveTo>
                <a:cubicBezTo>
                  <a:pt x="1130" y="893"/>
                  <a:pt x="1190" y="963"/>
                  <a:pt x="1190" y="1042"/>
                </a:cubicBezTo>
                <a:cubicBezTo>
                  <a:pt x="1190" y="1121"/>
                  <a:pt x="1130" y="1190"/>
                  <a:pt x="1041" y="1190"/>
                </a:cubicBezTo>
                <a:lnTo>
                  <a:pt x="446" y="1190"/>
                </a:lnTo>
                <a:cubicBezTo>
                  <a:pt x="367" y="1190"/>
                  <a:pt x="298" y="1121"/>
                  <a:pt x="298" y="1042"/>
                </a:cubicBezTo>
                <a:cubicBezTo>
                  <a:pt x="298" y="963"/>
                  <a:pt x="367" y="893"/>
                  <a:pt x="446" y="893"/>
                </a:cubicBezTo>
                <a:close/>
                <a:moveTo>
                  <a:pt x="4629" y="893"/>
                </a:moveTo>
                <a:cubicBezTo>
                  <a:pt x="4709" y="893"/>
                  <a:pt x="4778" y="963"/>
                  <a:pt x="4778" y="1042"/>
                </a:cubicBezTo>
                <a:lnTo>
                  <a:pt x="4778" y="1488"/>
                </a:lnTo>
                <a:lnTo>
                  <a:pt x="4481" y="1488"/>
                </a:lnTo>
                <a:lnTo>
                  <a:pt x="4481" y="893"/>
                </a:lnTo>
                <a:close/>
                <a:moveTo>
                  <a:pt x="4778" y="1785"/>
                </a:moveTo>
                <a:lnTo>
                  <a:pt x="4778" y="2400"/>
                </a:lnTo>
                <a:lnTo>
                  <a:pt x="4481" y="2400"/>
                </a:lnTo>
                <a:lnTo>
                  <a:pt x="4481" y="1785"/>
                </a:lnTo>
                <a:close/>
                <a:moveTo>
                  <a:pt x="1041" y="2400"/>
                </a:moveTo>
                <a:cubicBezTo>
                  <a:pt x="1130" y="2400"/>
                  <a:pt x="1190" y="2470"/>
                  <a:pt x="1190" y="2549"/>
                </a:cubicBezTo>
                <a:cubicBezTo>
                  <a:pt x="1190" y="2628"/>
                  <a:pt x="1130" y="2697"/>
                  <a:pt x="1041" y="2697"/>
                </a:cubicBezTo>
                <a:lnTo>
                  <a:pt x="446" y="2697"/>
                </a:lnTo>
                <a:cubicBezTo>
                  <a:pt x="367" y="2697"/>
                  <a:pt x="298" y="2628"/>
                  <a:pt x="298" y="2549"/>
                </a:cubicBezTo>
                <a:cubicBezTo>
                  <a:pt x="298" y="2470"/>
                  <a:pt x="367" y="2400"/>
                  <a:pt x="446" y="2400"/>
                </a:cubicBezTo>
                <a:close/>
                <a:moveTo>
                  <a:pt x="4778" y="2697"/>
                </a:moveTo>
                <a:lnTo>
                  <a:pt x="4778" y="3292"/>
                </a:lnTo>
                <a:lnTo>
                  <a:pt x="4481" y="3292"/>
                </a:lnTo>
                <a:lnTo>
                  <a:pt x="4481" y="2697"/>
                </a:lnTo>
                <a:close/>
                <a:moveTo>
                  <a:pt x="1041" y="3887"/>
                </a:moveTo>
                <a:cubicBezTo>
                  <a:pt x="1130" y="3887"/>
                  <a:pt x="1190" y="3946"/>
                  <a:pt x="1190" y="4036"/>
                </a:cubicBezTo>
                <a:cubicBezTo>
                  <a:pt x="1190" y="4115"/>
                  <a:pt x="1130" y="4184"/>
                  <a:pt x="1041" y="4184"/>
                </a:cubicBezTo>
                <a:lnTo>
                  <a:pt x="446" y="4184"/>
                </a:lnTo>
                <a:cubicBezTo>
                  <a:pt x="367" y="4184"/>
                  <a:pt x="298" y="4115"/>
                  <a:pt x="298" y="4036"/>
                </a:cubicBezTo>
                <a:cubicBezTo>
                  <a:pt x="298" y="3946"/>
                  <a:pt x="367" y="3887"/>
                  <a:pt x="446" y="3887"/>
                </a:cubicBezTo>
                <a:close/>
                <a:moveTo>
                  <a:pt x="4778" y="3589"/>
                </a:moveTo>
                <a:lnTo>
                  <a:pt x="4778" y="4036"/>
                </a:lnTo>
                <a:cubicBezTo>
                  <a:pt x="4778" y="4115"/>
                  <a:pt x="4709" y="4184"/>
                  <a:pt x="4629" y="4184"/>
                </a:cubicBezTo>
                <a:lnTo>
                  <a:pt x="4481" y="4184"/>
                </a:lnTo>
                <a:lnTo>
                  <a:pt x="4481" y="3589"/>
                </a:lnTo>
                <a:close/>
                <a:moveTo>
                  <a:pt x="4035" y="298"/>
                </a:moveTo>
                <a:cubicBezTo>
                  <a:pt x="4114" y="298"/>
                  <a:pt x="4184" y="368"/>
                  <a:pt x="4184" y="447"/>
                </a:cubicBezTo>
                <a:lnTo>
                  <a:pt x="4184" y="4631"/>
                </a:lnTo>
                <a:cubicBezTo>
                  <a:pt x="4184" y="4710"/>
                  <a:pt x="4114" y="4779"/>
                  <a:pt x="4035" y="4779"/>
                </a:cubicBezTo>
                <a:lnTo>
                  <a:pt x="893" y="4779"/>
                </a:lnTo>
                <a:cubicBezTo>
                  <a:pt x="813" y="4779"/>
                  <a:pt x="743" y="4710"/>
                  <a:pt x="743" y="4631"/>
                </a:cubicBezTo>
                <a:lnTo>
                  <a:pt x="743" y="4482"/>
                </a:lnTo>
                <a:lnTo>
                  <a:pt x="1041" y="4482"/>
                </a:lnTo>
                <a:cubicBezTo>
                  <a:pt x="1289" y="4482"/>
                  <a:pt x="1487" y="4274"/>
                  <a:pt x="1487" y="4036"/>
                </a:cubicBezTo>
                <a:cubicBezTo>
                  <a:pt x="1487" y="3788"/>
                  <a:pt x="1289" y="3589"/>
                  <a:pt x="1041" y="3589"/>
                </a:cubicBezTo>
                <a:lnTo>
                  <a:pt x="743" y="3589"/>
                </a:lnTo>
                <a:lnTo>
                  <a:pt x="743" y="2995"/>
                </a:lnTo>
                <a:lnTo>
                  <a:pt x="1041" y="2995"/>
                </a:lnTo>
                <a:cubicBezTo>
                  <a:pt x="1289" y="2995"/>
                  <a:pt x="1487" y="2796"/>
                  <a:pt x="1487" y="2549"/>
                </a:cubicBezTo>
                <a:cubicBezTo>
                  <a:pt x="1487" y="2301"/>
                  <a:pt x="1289" y="2102"/>
                  <a:pt x="1041" y="2102"/>
                </a:cubicBezTo>
                <a:lnTo>
                  <a:pt x="743" y="2102"/>
                </a:lnTo>
                <a:lnTo>
                  <a:pt x="743" y="1488"/>
                </a:lnTo>
                <a:lnTo>
                  <a:pt x="1041" y="1488"/>
                </a:lnTo>
                <a:cubicBezTo>
                  <a:pt x="1289" y="1488"/>
                  <a:pt x="1487" y="1290"/>
                  <a:pt x="1487" y="1042"/>
                </a:cubicBezTo>
                <a:cubicBezTo>
                  <a:pt x="1487" y="794"/>
                  <a:pt x="1289" y="596"/>
                  <a:pt x="1041" y="596"/>
                </a:cubicBezTo>
                <a:lnTo>
                  <a:pt x="743" y="596"/>
                </a:lnTo>
                <a:lnTo>
                  <a:pt x="743" y="447"/>
                </a:lnTo>
                <a:cubicBezTo>
                  <a:pt x="743" y="368"/>
                  <a:pt x="813" y="298"/>
                  <a:pt x="893" y="298"/>
                </a:cubicBezTo>
                <a:close/>
                <a:moveTo>
                  <a:pt x="893" y="1"/>
                </a:moveTo>
                <a:cubicBezTo>
                  <a:pt x="644" y="1"/>
                  <a:pt x="446" y="199"/>
                  <a:pt x="446" y="447"/>
                </a:cubicBezTo>
                <a:lnTo>
                  <a:pt x="446" y="596"/>
                </a:lnTo>
                <a:cubicBezTo>
                  <a:pt x="208" y="596"/>
                  <a:pt x="0" y="794"/>
                  <a:pt x="0" y="1042"/>
                </a:cubicBezTo>
                <a:cubicBezTo>
                  <a:pt x="0" y="1290"/>
                  <a:pt x="208" y="1488"/>
                  <a:pt x="446" y="1488"/>
                </a:cubicBezTo>
                <a:lnTo>
                  <a:pt x="446" y="2102"/>
                </a:lnTo>
                <a:cubicBezTo>
                  <a:pt x="208" y="2102"/>
                  <a:pt x="0" y="2301"/>
                  <a:pt x="0" y="2549"/>
                </a:cubicBezTo>
                <a:cubicBezTo>
                  <a:pt x="0" y="2796"/>
                  <a:pt x="208" y="2995"/>
                  <a:pt x="446" y="2995"/>
                </a:cubicBezTo>
                <a:lnTo>
                  <a:pt x="446" y="3589"/>
                </a:lnTo>
                <a:cubicBezTo>
                  <a:pt x="208" y="3589"/>
                  <a:pt x="0" y="3788"/>
                  <a:pt x="0" y="4036"/>
                </a:cubicBezTo>
                <a:cubicBezTo>
                  <a:pt x="0" y="4274"/>
                  <a:pt x="208" y="4482"/>
                  <a:pt x="446" y="4482"/>
                </a:cubicBezTo>
                <a:lnTo>
                  <a:pt x="446" y="4631"/>
                </a:lnTo>
                <a:cubicBezTo>
                  <a:pt x="446" y="4869"/>
                  <a:pt x="644" y="5076"/>
                  <a:pt x="893" y="5076"/>
                </a:cubicBezTo>
                <a:lnTo>
                  <a:pt x="4035" y="5076"/>
                </a:lnTo>
                <a:cubicBezTo>
                  <a:pt x="4283" y="5076"/>
                  <a:pt x="4481" y="4869"/>
                  <a:pt x="4481" y="4631"/>
                </a:cubicBezTo>
                <a:lnTo>
                  <a:pt x="4481" y="4482"/>
                </a:lnTo>
                <a:lnTo>
                  <a:pt x="4629" y="4482"/>
                </a:lnTo>
                <a:cubicBezTo>
                  <a:pt x="4878" y="4482"/>
                  <a:pt x="5076" y="4274"/>
                  <a:pt x="5076" y="4036"/>
                </a:cubicBezTo>
                <a:lnTo>
                  <a:pt x="5076" y="1042"/>
                </a:lnTo>
                <a:cubicBezTo>
                  <a:pt x="5076" y="794"/>
                  <a:pt x="4878" y="596"/>
                  <a:pt x="4629" y="596"/>
                </a:cubicBezTo>
                <a:lnTo>
                  <a:pt x="4481" y="596"/>
                </a:lnTo>
                <a:lnTo>
                  <a:pt x="4481" y="447"/>
                </a:lnTo>
                <a:cubicBezTo>
                  <a:pt x="4481" y="199"/>
                  <a:pt x="4283" y="1"/>
                  <a:pt x="4035" y="1"/>
                </a:cubicBezTo>
                <a:close/>
              </a:path>
            </a:pathLst>
          </a:custGeom>
          <a:solidFill>
            <a:srgbClr val="FFFFFF"/>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95" name="Google Shape;1069;p35">
            <a:extLst>
              <a:ext uri="{FF2B5EF4-FFF2-40B4-BE49-F238E27FC236}">
                <a16:creationId xmlns:a16="http://schemas.microsoft.com/office/drawing/2014/main" id="{C414A97A-86DC-4F2E-A2A2-FDE3FAF48DB3}"/>
              </a:ext>
            </a:extLst>
          </p:cNvPr>
          <p:cNvSpPr/>
          <p:nvPr/>
        </p:nvSpPr>
        <p:spPr>
          <a:xfrm>
            <a:off x="1746141" y="2304537"/>
            <a:ext cx="161324" cy="356898"/>
          </a:xfrm>
          <a:custGeom>
            <a:rect b="b" l="l" r="r" t="t"/>
            <a:pathLst>
              <a:path extrusionOk="0" h="3292" w="1488">
                <a:moveTo>
                  <a:pt x="1041" y="297"/>
                </a:moveTo>
                <a:cubicBezTo>
                  <a:pt x="1121" y="297"/>
                  <a:pt x="1191" y="367"/>
                  <a:pt x="1191" y="447"/>
                </a:cubicBezTo>
                <a:lnTo>
                  <a:pt x="1191" y="744"/>
                </a:lnTo>
                <a:cubicBezTo>
                  <a:pt x="1191" y="823"/>
                  <a:pt x="1121" y="892"/>
                  <a:pt x="1041" y="892"/>
                </a:cubicBezTo>
                <a:cubicBezTo>
                  <a:pt x="794" y="892"/>
                  <a:pt x="596" y="1091"/>
                  <a:pt x="596" y="1339"/>
                </a:cubicBezTo>
                <a:lnTo>
                  <a:pt x="596" y="1953"/>
                </a:lnTo>
                <a:cubicBezTo>
                  <a:pt x="596" y="2201"/>
                  <a:pt x="794" y="2399"/>
                  <a:pt x="1041" y="2399"/>
                </a:cubicBezTo>
                <a:cubicBezTo>
                  <a:pt x="1121" y="2399"/>
                  <a:pt x="1191" y="2459"/>
                  <a:pt x="1191" y="2548"/>
                </a:cubicBezTo>
                <a:lnTo>
                  <a:pt x="1191" y="2846"/>
                </a:lnTo>
                <a:cubicBezTo>
                  <a:pt x="1191" y="2925"/>
                  <a:pt x="1121" y="2994"/>
                  <a:pt x="1041" y="2994"/>
                </a:cubicBezTo>
                <a:cubicBezTo>
                  <a:pt x="635" y="2994"/>
                  <a:pt x="298" y="2657"/>
                  <a:pt x="298" y="2251"/>
                </a:cubicBezTo>
                <a:lnTo>
                  <a:pt x="298" y="1041"/>
                </a:lnTo>
                <a:cubicBezTo>
                  <a:pt x="298" y="635"/>
                  <a:pt x="635" y="297"/>
                  <a:pt x="1041" y="297"/>
                </a:cubicBezTo>
                <a:close/>
                <a:moveTo>
                  <a:pt x="1041" y="0"/>
                </a:moveTo>
                <a:cubicBezTo>
                  <a:pt x="466" y="0"/>
                  <a:pt x="1" y="466"/>
                  <a:pt x="1" y="1041"/>
                </a:cubicBezTo>
                <a:lnTo>
                  <a:pt x="1" y="2251"/>
                </a:lnTo>
                <a:cubicBezTo>
                  <a:pt x="1" y="2826"/>
                  <a:pt x="466" y="3291"/>
                  <a:pt x="1041" y="3291"/>
                </a:cubicBezTo>
                <a:cubicBezTo>
                  <a:pt x="1290" y="3291"/>
                  <a:pt x="1488" y="3083"/>
                  <a:pt x="1488" y="2846"/>
                </a:cubicBezTo>
                <a:lnTo>
                  <a:pt x="1488" y="2548"/>
                </a:lnTo>
                <a:cubicBezTo>
                  <a:pt x="1488" y="2300"/>
                  <a:pt x="1290" y="2102"/>
                  <a:pt x="1041" y="2102"/>
                </a:cubicBezTo>
                <a:cubicBezTo>
                  <a:pt x="962" y="2102"/>
                  <a:pt x="893" y="2033"/>
                  <a:pt x="893" y="1953"/>
                </a:cubicBezTo>
                <a:lnTo>
                  <a:pt x="893" y="1339"/>
                </a:lnTo>
                <a:cubicBezTo>
                  <a:pt x="893" y="1259"/>
                  <a:pt x="962" y="1190"/>
                  <a:pt x="1041" y="1190"/>
                </a:cubicBezTo>
                <a:cubicBezTo>
                  <a:pt x="1290" y="1190"/>
                  <a:pt x="1488" y="991"/>
                  <a:pt x="1488" y="744"/>
                </a:cubicBezTo>
                <a:lnTo>
                  <a:pt x="1488" y="447"/>
                </a:lnTo>
                <a:cubicBezTo>
                  <a:pt x="1488" y="198"/>
                  <a:pt x="1290" y="0"/>
                  <a:pt x="1041" y="0"/>
                </a:cubicBezTo>
                <a:close/>
              </a:path>
            </a:pathLst>
          </a:custGeom>
          <a:solidFill>
            <a:srgbClr val="FFFFFF"/>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96" name="Google Shape;1071;p35">
            <a:extLst>
              <a:ext uri="{FF2B5EF4-FFF2-40B4-BE49-F238E27FC236}">
                <a16:creationId xmlns:a16="http://schemas.microsoft.com/office/drawing/2014/main" id="{BE9C7B6D-9F3A-4528-BD05-EA8155E002B2}"/>
              </a:ext>
            </a:extLst>
          </p:cNvPr>
          <p:cNvSpPr/>
          <p:nvPr/>
        </p:nvSpPr>
        <p:spPr>
          <a:xfrm>
            <a:off x="1529473" y="4361477"/>
            <a:ext cx="550323" cy="549331"/>
          </a:xfrm>
          <a:custGeom>
            <a:rect b="b" l="l" r="r" t="t"/>
            <a:pathLst>
              <a:path extrusionOk="0" h="5067" w="5076">
                <a:moveTo>
                  <a:pt x="3003" y="297"/>
                </a:moveTo>
                <a:cubicBezTo>
                  <a:pt x="3031" y="297"/>
                  <a:pt x="3067" y="302"/>
                  <a:pt x="3103" y="338"/>
                </a:cubicBezTo>
                <a:lnTo>
                  <a:pt x="3529" y="754"/>
                </a:lnTo>
                <a:cubicBezTo>
                  <a:pt x="3569" y="804"/>
                  <a:pt x="3569" y="853"/>
                  <a:pt x="3569" y="893"/>
                </a:cubicBezTo>
                <a:lnTo>
                  <a:pt x="2974" y="893"/>
                </a:lnTo>
                <a:lnTo>
                  <a:pt x="2974" y="298"/>
                </a:lnTo>
                <a:cubicBezTo>
                  <a:pt x="2982" y="298"/>
                  <a:pt x="2992" y="297"/>
                  <a:pt x="3003" y="297"/>
                </a:cubicBezTo>
                <a:close/>
                <a:moveTo>
                  <a:pt x="4629" y="1760"/>
                </a:moveTo>
                <a:cubicBezTo>
                  <a:pt x="4667" y="1760"/>
                  <a:pt x="4704" y="1775"/>
                  <a:pt x="4729" y="1805"/>
                </a:cubicBezTo>
                <a:cubicBezTo>
                  <a:pt x="4788" y="1864"/>
                  <a:pt x="4788" y="1954"/>
                  <a:pt x="4729" y="2014"/>
                </a:cubicBezTo>
                <a:lnTo>
                  <a:pt x="4580" y="2162"/>
                </a:lnTo>
                <a:lnTo>
                  <a:pt x="4372" y="1954"/>
                </a:lnTo>
                <a:lnTo>
                  <a:pt x="4521" y="1805"/>
                </a:lnTo>
                <a:cubicBezTo>
                  <a:pt x="4550" y="1775"/>
                  <a:pt x="4590" y="1760"/>
                  <a:pt x="4629" y="1760"/>
                </a:cubicBezTo>
                <a:close/>
                <a:moveTo>
                  <a:pt x="4164" y="2162"/>
                </a:moveTo>
                <a:lnTo>
                  <a:pt x="4372" y="2380"/>
                </a:lnTo>
                <a:lnTo>
                  <a:pt x="3658" y="3094"/>
                </a:lnTo>
                <a:lnTo>
                  <a:pt x="3450" y="2886"/>
                </a:lnTo>
                <a:cubicBezTo>
                  <a:pt x="3559" y="2767"/>
                  <a:pt x="4054" y="2271"/>
                  <a:pt x="4164" y="2162"/>
                </a:cubicBezTo>
                <a:close/>
                <a:moveTo>
                  <a:pt x="3232" y="3094"/>
                </a:moveTo>
                <a:lnTo>
                  <a:pt x="3450" y="3302"/>
                </a:lnTo>
                <a:lnTo>
                  <a:pt x="3361" y="3382"/>
                </a:lnTo>
                <a:lnTo>
                  <a:pt x="3054" y="3490"/>
                </a:lnTo>
                <a:lnTo>
                  <a:pt x="3153" y="3173"/>
                </a:lnTo>
                <a:lnTo>
                  <a:pt x="3232" y="3094"/>
                </a:lnTo>
                <a:close/>
                <a:moveTo>
                  <a:pt x="2677" y="298"/>
                </a:moveTo>
                <a:lnTo>
                  <a:pt x="2677" y="1042"/>
                </a:lnTo>
                <a:cubicBezTo>
                  <a:pt x="2677" y="1121"/>
                  <a:pt x="2746" y="1190"/>
                  <a:pt x="2825" y="1190"/>
                </a:cubicBezTo>
                <a:lnTo>
                  <a:pt x="3569" y="1190"/>
                </a:lnTo>
                <a:lnTo>
                  <a:pt x="3569" y="2340"/>
                </a:lnTo>
                <a:lnTo>
                  <a:pt x="3133" y="2776"/>
                </a:lnTo>
                <a:lnTo>
                  <a:pt x="2924" y="2985"/>
                </a:lnTo>
                <a:cubicBezTo>
                  <a:pt x="2905" y="3005"/>
                  <a:pt x="2895" y="3025"/>
                  <a:pt x="2885" y="3045"/>
                </a:cubicBezTo>
                <a:lnTo>
                  <a:pt x="2677" y="3679"/>
                </a:lnTo>
                <a:cubicBezTo>
                  <a:pt x="2657" y="3728"/>
                  <a:pt x="2667" y="3788"/>
                  <a:pt x="2706" y="3827"/>
                </a:cubicBezTo>
                <a:cubicBezTo>
                  <a:pt x="2736" y="3857"/>
                  <a:pt x="2778" y="3871"/>
                  <a:pt x="2823" y="3871"/>
                </a:cubicBezTo>
                <a:cubicBezTo>
                  <a:pt x="2837" y="3871"/>
                  <a:pt x="2851" y="3869"/>
                  <a:pt x="2865" y="3867"/>
                </a:cubicBezTo>
                <a:lnTo>
                  <a:pt x="3490" y="3649"/>
                </a:lnTo>
                <a:cubicBezTo>
                  <a:pt x="3519" y="3649"/>
                  <a:pt x="3539" y="3629"/>
                  <a:pt x="3549" y="3620"/>
                </a:cubicBezTo>
                <a:lnTo>
                  <a:pt x="3569" y="3600"/>
                </a:lnTo>
                <a:lnTo>
                  <a:pt x="3569" y="4620"/>
                </a:lnTo>
                <a:cubicBezTo>
                  <a:pt x="3569" y="4700"/>
                  <a:pt x="3499" y="4769"/>
                  <a:pt x="3420" y="4769"/>
                </a:cubicBezTo>
                <a:lnTo>
                  <a:pt x="446" y="4769"/>
                </a:lnTo>
                <a:cubicBezTo>
                  <a:pt x="367" y="4769"/>
                  <a:pt x="298" y="4700"/>
                  <a:pt x="298" y="4620"/>
                </a:cubicBezTo>
                <a:lnTo>
                  <a:pt x="298" y="447"/>
                </a:lnTo>
                <a:cubicBezTo>
                  <a:pt x="298" y="358"/>
                  <a:pt x="367" y="298"/>
                  <a:pt x="446" y="298"/>
                </a:cubicBezTo>
                <a:close/>
                <a:moveTo>
                  <a:pt x="446" y="1"/>
                </a:moveTo>
                <a:cubicBezTo>
                  <a:pt x="208" y="1"/>
                  <a:pt x="0" y="199"/>
                  <a:pt x="0" y="447"/>
                </a:cubicBezTo>
                <a:lnTo>
                  <a:pt x="0" y="4620"/>
                </a:lnTo>
                <a:cubicBezTo>
                  <a:pt x="0" y="4869"/>
                  <a:pt x="208" y="5067"/>
                  <a:pt x="446" y="5067"/>
                </a:cubicBezTo>
                <a:lnTo>
                  <a:pt x="3420" y="5067"/>
                </a:lnTo>
                <a:cubicBezTo>
                  <a:pt x="3668" y="5067"/>
                  <a:pt x="3866" y="4869"/>
                  <a:pt x="3866" y="4620"/>
                </a:cubicBezTo>
                <a:lnTo>
                  <a:pt x="3866" y="3302"/>
                </a:lnTo>
                <a:lnTo>
                  <a:pt x="4947" y="2221"/>
                </a:lnTo>
                <a:cubicBezTo>
                  <a:pt x="5026" y="2133"/>
                  <a:pt x="5076" y="2023"/>
                  <a:pt x="5076" y="1904"/>
                </a:cubicBezTo>
                <a:cubicBezTo>
                  <a:pt x="5076" y="1795"/>
                  <a:pt x="5026" y="1677"/>
                  <a:pt x="4947" y="1597"/>
                </a:cubicBezTo>
                <a:cubicBezTo>
                  <a:pt x="4857" y="1508"/>
                  <a:pt x="4743" y="1463"/>
                  <a:pt x="4629" y="1463"/>
                </a:cubicBezTo>
                <a:cubicBezTo>
                  <a:pt x="4515" y="1463"/>
                  <a:pt x="4401" y="1508"/>
                  <a:pt x="4312" y="1597"/>
                </a:cubicBezTo>
                <a:lnTo>
                  <a:pt x="3866" y="2043"/>
                </a:lnTo>
                <a:lnTo>
                  <a:pt x="3866" y="864"/>
                </a:lnTo>
                <a:cubicBezTo>
                  <a:pt x="3866" y="745"/>
                  <a:pt x="3817" y="635"/>
                  <a:pt x="3737" y="546"/>
                </a:cubicBezTo>
                <a:lnTo>
                  <a:pt x="3311" y="130"/>
                </a:lnTo>
                <a:cubicBezTo>
                  <a:pt x="3232" y="40"/>
                  <a:pt x="3123" y="1"/>
                  <a:pt x="3004" y="1"/>
                </a:cubicBezTo>
                <a:close/>
              </a:path>
            </a:pathLst>
          </a:custGeom>
          <a:solidFill>
            <a:srgbClr val="FFFFFF"/>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97" name="Google Shape;1072;p35">
            <a:extLst>
              <a:ext uri="{FF2B5EF4-FFF2-40B4-BE49-F238E27FC236}">
                <a16:creationId xmlns:a16="http://schemas.microsoft.com/office/drawing/2014/main" id="{BFAE1042-CBF4-47C2-83E5-896364CB5C54}"/>
              </a:ext>
            </a:extLst>
          </p:cNvPr>
          <p:cNvSpPr/>
          <p:nvPr/>
        </p:nvSpPr>
        <p:spPr>
          <a:xfrm>
            <a:off x="1615189" y="4522689"/>
            <a:ext cx="258032" cy="32416"/>
          </a:xfrm>
          <a:custGeom>
            <a:rect b="b" l="l" r="r" t="t"/>
            <a:pathLst>
              <a:path extrusionOk="0" h="299" w="2380">
                <a:moveTo>
                  <a:pt x="148" y="1"/>
                </a:moveTo>
                <a:cubicBezTo>
                  <a:pt x="69" y="1"/>
                  <a:pt x="0" y="60"/>
                  <a:pt x="0" y="150"/>
                </a:cubicBezTo>
                <a:cubicBezTo>
                  <a:pt x="0" y="229"/>
                  <a:pt x="69" y="298"/>
                  <a:pt x="148" y="298"/>
                </a:cubicBezTo>
                <a:lnTo>
                  <a:pt x="2230" y="298"/>
                </a:lnTo>
                <a:cubicBezTo>
                  <a:pt x="2310" y="298"/>
                  <a:pt x="2379" y="229"/>
                  <a:pt x="2379" y="150"/>
                </a:cubicBezTo>
                <a:cubicBezTo>
                  <a:pt x="2379" y="60"/>
                  <a:pt x="2310" y="1"/>
                  <a:pt x="2230" y="1"/>
                </a:cubicBezTo>
                <a:close/>
              </a:path>
            </a:pathLst>
          </a:custGeom>
          <a:solidFill>
            <a:srgbClr val="FFFFFF"/>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98" name="Google Shape;1073;p35">
            <a:extLst>
              <a:ext uri="{FF2B5EF4-FFF2-40B4-BE49-F238E27FC236}">
                <a16:creationId xmlns:a16="http://schemas.microsoft.com/office/drawing/2014/main" id="{35C336C6-1456-4801-9433-9B2A80ABBD6C}"/>
              </a:ext>
            </a:extLst>
          </p:cNvPr>
          <p:cNvSpPr/>
          <p:nvPr/>
        </p:nvSpPr>
        <p:spPr>
          <a:xfrm>
            <a:off x="1615189" y="4586220"/>
            <a:ext cx="193524" cy="32307"/>
          </a:xfrm>
          <a:custGeom>
            <a:rect b="b" l="l" r="r" t="t"/>
            <a:pathLst>
              <a:path extrusionOk="0" h="298" w="1785">
                <a:moveTo>
                  <a:pt x="148" y="0"/>
                </a:moveTo>
                <a:cubicBezTo>
                  <a:pt x="69" y="0"/>
                  <a:pt x="0" y="69"/>
                  <a:pt x="0" y="148"/>
                </a:cubicBezTo>
                <a:cubicBezTo>
                  <a:pt x="0" y="238"/>
                  <a:pt x="69" y="297"/>
                  <a:pt x="148" y="297"/>
                </a:cubicBezTo>
                <a:lnTo>
                  <a:pt x="1635" y="297"/>
                </a:lnTo>
                <a:cubicBezTo>
                  <a:pt x="1715" y="297"/>
                  <a:pt x="1785" y="238"/>
                  <a:pt x="1785" y="148"/>
                </a:cubicBezTo>
                <a:cubicBezTo>
                  <a:pt x="1785" y="69"/>
                  <a:pt x="1715" y="0"/>
                  <a:pt x="1635" y="0"/>
                </a:cubicBezTo>
                <a:close/>
              </a:path>
            </a:pathLst>
          </a:custGeom>
          <a:solidFill>
            <a:srgbClr val="FFFFFF"/>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99" name="Google Shape;1074;p35">
            <a:extLst>
              <a:ext uri="{FF2B5EF4-FFF2-40B4-BE49-F238E27FC236}">
                <a16:creationId xmlns:a16="http://schemas.microsoft.com/office/drawing/2014/main" id="{D28C7A60-F23A-4655-9087-6629EF5104D9}"/>
              </a:ext>
            </a:extLst>
          </p:cNvPr>
          <p:cNvSpPr/>
          <p:nvPr/>
        </p:nvSpPr>
        <p:spPr>
          <a:xfrm>
            <a:off x="1615189" y="4650617"/>
            <a:ext cx="193524" cy="32416"/>
          </a:xfrm>
          <a:custGeom>
            <a:rect b="b" l="l" r="r" t="t"/>
            <a:pathLst>
              <a:path extrusionOk="0" h="299" w="1785">
                <a:moveTo>
                  <a:pt x="148" y="1"/>
                </a:moveTo>
                <a:cubicBezTo>
                  <a:pt x="69" y="1"/>
                  <a:pt x="0" y="70"/>
                  <a:pt x="0" y="149"/>
                </a:cubicBezTo>
                <a:cubicBezTo>
                  <a:pt x="0" y="239"/>
                  <a:pt x="69" y="298"/>
                  <a:pt x="148" y="298"/>
                </a:cubicBezTo>
                <a:lnTo>
                  <a:pt x="1635" y="298"/>
                </a:lnTo>
                <a:cubicBezTo>
                  <a:pt x="1715" y="298"/>
                  <a:pt x="1785" y="239"/>
                  <a:pt x="1785" y="149"/>
                </a:cubicBezTo>
                <a:cubicBezTo>
                  <a:pt x="1785" y="70"/>
                  <a:pt x="1715" y="1"/>
                  <a:pt x="1635" y="1"/>
                </a:cubicBezTo>
                <a:close/>
              </a:path>
            </a:pathLst>
          </a:custGeom>
          <a:solidFill>
            <a:srgbClr val="FFFFFF"/>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00" name="Google Shape;1075;p35">
            <a:extLst>
              <a:ext uri="{FF2B5EF4-FFF2-40B4-BE49-F238E27FC236}">
                <a16:creationId xmlns:a16="http://schemas.microsoft.com/office/drawing/2014/main" id="{7D166FAF-E68F-4230-A28E-E8BB1A055CD4}"/>
              </a:ext>
            </a:extLst>
          </p:cNvPr>
          <p:cNvSpPr/>
          <p:nvPr/>
        </p:nvSpPr>
        <p:spPr>
          <a:xfrm>
            <a:off x="1615189" y="4715124"/>
            <a:ext cx="193524" cy="32416"/>
          </a:xfrm>
          <a:custGeom>
            <a:rect b="b" l="l" r="r" t="t"/>
            <a:pathLst>
              <a:path extrusionOk="0" h="299" w="1785">
                <a:moveTo>
                  <a:pt x="148" y="1"/>
                </a:moveTo>
                <a:cubicBezTo>
                  <a:pt x="69" y="1"/>
                  <a:pt x="0" y="70"/>
                  <a:pt x="0" y="149"/>
                </a:cubicBezTo>
                <a:cubicBezTo>
                  <a:pt x="0" y="239"/>
                  <a:pt x="69" y="298"/>
                  <a:pt x="148" y="298"/>
                </a:cubicBezTo>
                <a:lnTo>
                  <a:pt x="1635" y="298"/>
                </a:lnTo>
                <a:cubicBezTo>
                  <a:pt x="1715" y="298"/>
                  <a:pt x="1785" y="239"/>
                  <a:pt x="1785" y="149"/>
                </a:cubicBezTo>
                <a:cubicBezTo>
                  <a:pt x="1785" y="70"/>
                  <a:pt x="1715" y="1"/>
                  <a:pt x="1635" y="1"/>
                </a:cubicBezTo>
                <a:close/>
              </a:path>
            </a:pathLst>
          </a:custGeom>
          <a:solidFill>
            <a:srgbClr val="FFFFFF"/>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01" name="Google Shape;1076;p35">
            <a:extLst>
              <a:ext uri="{FF2B5EF4-FFF2-40B4-BE49-F238E27FC236}">
                <a16:creationId xmlns:a16="http://schemas.microsoft.com/office/drawing/2014/main" id="{D0416BA0-C31D-42A8-87E9-A84C14CFF4A4}"/>
              </a:ext>
            </a:extLst>
          </p:cNvPr>
          <p:cNvSpPr/>
          <p:nvPr/>
        </p:nvSpPr>
        <p:spPr>
          <a:xfrm>
            <a:off x="1744094" y="4813997"/>
            <a:ext cx="129124" cy="32416"/>
          </a:xfrm>
          <a:custGeom>
            <a:rect b="b" l="l" r="r" t="t"/>
            <a:pathLst>
              <a:path extrusionOk="0" h="299" w="1191">
                <a:moveTo>
                  <a:pt x="149" y="1"/>
                </a:moveTo>
                <a:cubicBezTo>
                  <a:pt x="70" y="1"/>
                  <a:pt x="1" y="70"/>
                  <a:pt x="1" y="149"/>
                </a:cubicBezTo>
                <a:cubicBezTo>
                  <a:pt x="1" y="239"/>
                  <a:pt x="70" y="298"/>
                  <a:pt x="149" y="298"/>
                </a:cubicBezTo>
                <a:lnTo>
                  <a:pt x="1041" y="298"/>
                </a:lnTo>
                <a:cubicBezTo>
                  <a:pt x="1121" y="298"/>
                  <a:pt x="1190" y="239"/>
                  <a:pt x="1190" y="149"/>
                </a:cubicBezTo>
                <a:cubicBezTo>
                  <a:pt x="1190" y="70"/>
                  <a:pt x="1121" y="1"/>
                  <a:pt x="1041" y="1"/>
                </a:cubicBezTo>
                <a:close/>
              </a:path>
            </a:pathLst>
          </a:custGeom>
          <a:solidFill>
            <a:srgbClr val="FFFFFF"/>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02" name="Google Shape;1078;p35">
            <a:extLst>
              <a:ext uri="{FF2B5EF4-FFF2-40B4-BE49-F238E27FC236}">
                <a16:creationId xmlns:a16="http://schemas.microsoft.com/office/drawing/2014/main" id="{AC078F7E-7F06-4411-977D-56CE6A343313}"/>
              </a:ext>
            </a:extLst>
          </p:cNvPr>
          <p:cNvSpPr/>
          <p:nvPr/>
        </p:nvSpPr>
        <p:spPr>
          <a:xfrm>
            <a:off x="10113283" y="3283623"/>
            <a:ext cx="549239" cy="225825"/>
          </a:xfrm>
          <a:custGeom>
            <a:rect b="b" l="l" r="r" t="t"/>
            <a:pathLst>
              <a:path extrusionOk="0" h="2083" w="5066">
                <a:moveTo>
                  <a:pt x="3728" y="298"/>
                </a:moveTo>
                <a:cubicBezTo>
                  <a:pt x="4253" y="298"/>
                  <a:pt x="4689" y="694"/>
                  <a:pt x="4759" y="1190"/>
                </a:cubicBezTo>
                <a:lnTo>
                  <a:pt x="3856" y="1190"/>
                </a:lnTo>
                <a:cubicBezTo>
                  <a:pt x="3797" y="1021"/>
                  <a:pt x="3628" y="893"/>
                  <a:pt x="3430" y="893"/>
                </a:cubicBezTo>
                <a:lnTo>
                  <a:pt x="1636" y="893"/>
                </a:lnTo>
                <a:cubicBezTo>
                  <a:pt x="1437" y="893"/>
                  <a:pt x="1269" y="1021"/>
                  <a:pt x="1210" y="1190"/>
                </a:cubicBezTo>
                <a:lnTo>
                  <a:pt x="307" y="1190"/>
                </a:lnTo>
                <a:cubicBezTo>
                  <a:pt x="377" y="694"/>
                  <a:pt x="813" y="298"/>
                  <a:pt x="1338" y="298"/>
                </a:cubicBezTo>
                <a:close/>
                <a:moveTo>
                  <a:pt x="1190" y="1487"/>
                </a:moveTo>
                <a:lnTo>
                  <a:pt x="1190" y="1636"/>
                </a:lnTo>
                <a:cubicBezTo>
                  <a:pt x="1190" y="1725"/>
                  <a:pt x="1120" y="1785"/>
                  <a:pt x="1041" y="1785"/>
                </a:cubicBezTo>
                <a:lnTo>
                  <a:pt x="446" y="1785"/>
                </a:lnTo>
                <a:cubicBezTo>
                  <a:pt x="367" y="1785"/>
                  <a:pt x="298" y="1725"/>
                  <a:pt x="298" y="1636"/>
                </a:cubicBezTo>
                <a:lnTo>
                  <a:pt x="298" y="1487"/>
                </a:lnTo>
                <a:close/>
                <a:moveTo>
                  <a:pt x="4768" y="1487"/>
                </a:moveTo>
                <a:lnTo>
                  <a:pt x="4768" y="1636"/>
                </a:lnTo>
                <a:cubicBezTo>
                  <a:pt x="4768" y="1725"/>
                  <a:pt x="4709" y="1785"/>
                  <a:pt x="4620" y="1785"/>
                </a:cubicBezTo>
                <a:lnTo>
                  <a:pt x="4025" y="1785"/>
                </a:lnTo>
                <a:cubicBezTo>
                  <a:pt x="3946" y="1785"/>
                  <a:pt x="3876" y="1725"/>
                  <a:pt x="3876" y="1636"/>
                </a:cubicBezTo>
                <a:lnTo>
                  <a:pt x="3876" y="1487"/>
                </a:lnTo>
                <a:close/>
                <a:moveTo>
                  <a:pt x="1338" y="0"/>
                </a:moveTo>
                <a:cubicBezTo>
                  <a:pt x="595" y="0"/>
                  <a:pt x="0" y="605"/>
                  <a:pt x="0" y="1338"/>
                </a:cubicBezTo>
                <a:lnTo>
                  <a:pt x="0" y="1636"/>
                </a:lnTo>
                <a:cubicBezTo>
                  <a:pt x="0" y="1884"/>
                  <a:pt x="199" y="2082"/>
                  <a:pt x="446" y="2082"/>
                </a:cubicBezTo>
                <a:lnTo>
                  <a:pt x="1041" y="2082"/>
                </a:lnTo>
                <a:cubicBezTo>
                  <a:pt x="1289" y="2082"/>
                  <a:pt x="1487" y="1884"/>
                  <a:pt x="1487" y="1636"/>
                </a:cubicBezTo>
                <a:lnTo>
                  <a:pt x="1487" y="1338"/>
                </a:lnTo>
                <a:cubicBezTo>
                  <a:pt x="1487" y="1259"/>
                  <a:pt x="1547" y="1190"/>
                  <a:pt x="1636" y="1190"/>
                </a:cubicBezTo>
                <a:lnTo>
                  <a:pt x="3430" y="1190"/>
                </a:lnTo>
                <a:cubicBezTo>
                  <a:pt x="3519" y="1190"/>
                  <a:pt x="3578" y="1259"/>
                  <a:pt x="3578" y="1338"/>
                </a:cubicBezTo>
                <a:lnTo>
                  <a:pt x="3578" y="1636"/>
                </a:lnTo>
                <a:cubicBezTo>
                  <a:pt x="3578" y="1884"/>
                  <a:pt x="3787" y="2082"/>
                  <a:pt x="4025" y="2082"/>
                </a:cubicBezTo>
                <a:lnTo>
                  <a:pt x="4620" y="2082"/>
                </a:lnTo>
                <a:cubicBezTo>
                  <a:pt x="4867" y="2082"/>
                  <a:pt x="5065" y="1884"/>
                  <a:pt x="5065" y="1636"/>
                </a:cubicBezTo>
                <a:lnTo>
                  <a:pt x="5065" y="1338"/>
                </a:lnTo>
                <a:cubicBezTo>
                  <a:pt x="5065" y="605"/>
                  <a:pt x="4471" y="0"/>
                  <a:pt x="3728" y="0"/>
                </a:cubicBezTo>
                <a:close/>
              </a:path>
            </a:pathLst>
          </a:custGeom>
          <a:solidFill>
            <a:srgbClr val="FFFFFF"/>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03" name="Google Shape;1079;p35">
            <a:extLst>
              <a:ext uri="{FF2B5EF4-FFF2-40B4-BE49-F238E27FC236}">
                <a16:creationId xmlns:a16="http://schemas.microsoft.com/office/drawing/2014/main" id="{19CF3C03-2ECA-4F63-A839-B255DD1AC9F0}"/>
              </a:ext>
            </a:extLst>
          </p:cNvPr>
          <p:cNvSpPr/>
          <p:nvPr/>
        </p:nvSpPr>
        <p:spPr>
          <a:xfrm>
            <a:off x="10145482" y="3444835"/>
            <a:ext cx="484839" cy="389096"/>
          </a:xfrm>
          <a:custGeom>
            <a:rect b="b" l="l" r="r" t="t"/>
            <a:pathLst>
              <a:path extrusionOk="0" h="3589" w="4472">
                <a:moveTo>
                  <a:pt x="2548" y="298"/>
                </a:moveTo>
                <a:cubicBezTo>
                  <a:pt x="2627" y="298"/>
                  <a:pt x="2697" y="367"/>
                  <a:pt x="2697" y="446"/>
                </a:cubicBezTo>
                <a:lnTo>
                  <a:pt x="2697" y="595"/>
                </a:lnTo>
                <a:lnTo>
                  <a:pt x="1785" y="595"/>
                </a:lnTo>
                <a:lnTo>
                  <a:pt x="1785" y="446"/>
                </a:lnTo>
                <a:cubicBezTo>
                  <a:pt x="1785" y="367"/>
                  <a:pt x="1844" y="298"/>
                  <a:pt x="1933" y="298"/>
                </a:cubicBezTo>
                <a:close/>
                <a:moveTo>
                  <a:pt x="3262" y="892"/>
                </a:moveTo>
                <a:cubicBezTo>
                  <a:pt x="3312" y="892"/>
                  <a:pt x="3361" y="922"/>
                  <a:pt x="3391" y="961"/>
                </a:cubicBezTo>
                <a:lnTo>
                  <a:pt x="4144" y="2796"/>
                </a:lnTo>
                <a:cubicBezTo>
                  <a:pt x="4164" y="2845"/>
                  <a:pt x="4174" y="2904"/>
                  <a:pt x="4174" y="2964"/>
                </a:cubicBezTo>
                <a:lnTo>
                  <a:pt x="4174" y="3142"/>
                </a:lnTo>
                <a:cubicBezTo>
                  <a:pt x="4174" y="3222"/>
                  <a:pt x="4114" y="3291"/>
                  <a:pt x="4025" y="3291"/>
                </a:cubicBezTo>
                <a:lnTo>
                  <a:pt x="446" y="3291"/>
                </a:lnTo>
                <a:cubicBezTo>
                  <a:pt x="358" y="3291"/>
                  <a:pt x="298" y="3222"/>
                  <a:pt x="298" y="3142"/>
                </a:cubicBezTo>
                <a:lnTo>
                  <a:pt x="298" y="2964"/>
                </a:lnTo>
                <a:cubicBezTo>
                  <a:pt x="298" y="2904"/>
                  <a:pt x="308" y="2845"/>
                  <a:pt x="327" y="2796"/>
                </a:cubicBezTo>
                <a:lnTo>
                  <a:pt x="1081" y="961"/>
                </a:lnTo>
                <a:cubicBezTo>
                  <a:pt x="1111" y="922"/>
                  <a:pt x="1160" y="892"/>
                  <a:pt x="1210" y="892"/>
                </a:cubicBezTo>
                <a:close/>
                <a:moveTo>
                  <a:pt x="1933" y="0"/>
                </a:moveTo>
                <a:cubicBezTo>
                  <a:pt x="1686" y="0"/>
                  <a:pt x="1488" y="199"/>
                  <a:pt x="1488" y="446"/>
                </a:cubicBezTo>
                <a:lnTo>
                  <a:pt x="1488" y="595"/>
                </a:lnTo>
                <a:lnTo>
                  <a:pt x="1210" y="595"/>
                </a:lnTo>
                <a:cubicBezTo>
                  <a:pt x="1012" y="595"/>
                  <a:pt x="853" y="724"/>
                  <a:pt x="814" y="833"/>
                </a:cubicBezTo>
                <a:lnTo>
                  <a:pt x="60" y="2677"/>
                </a:lnTo>
                <a:cubicBezTo>
                  <a:pt x="20" y="2766"/>
                  <a:pt x="1" y="2865"/>
                  <a:pt x="1" y="2964"/>
                </a:cubicBezTo>
                <a:lnTo>
                  <a:pt x="1" y="3142"/>
                </a:lnTo>
                <a:cubicBezTo>
                  <a:pt x="1" y="3391"/>
                  <a:pt x="199" y="3589"/>
                  <a:pt x="446" y="3589"/>
                </a:cubicBezTo>
                <a:lnTo>
                  <a:pt x="4025" y="3589"/>
                </a:lnTo>
                <a:cubicBezTo>
                  <a:pt x="4273" y="3589"/>
                  <a:pt x="4471" y="3391"/>
                  <a:pt x="4471" y="3142"/>
                </a:cubicBezTo>
                <a:lnTo>
                  <a:pt x="4471" y="2964"/>
                </a:lnTo>
                <a:cubicBezTo>
                  <a:pt x="4471" y="2865"/>
                  <a:pt x="4451" y="2766"/>
                  <a:pt x="4422" y="2677"/>
                </a:cubicBezTo>
                <a:cubicBezTo>
                  <a:pt x="3609" y="714"/>
                  <a:pt x="3658" y="823"/>
                  <a:pt x="3649" y="813"/>
                </a:cubicBezTo>
                <a:cubicBezTo>
                  <a:pt x="3569" y="684"/>
                  <a:pt x="3420" y="595"/>
                  <a:pt x="3262" y="595"/>
                </a:cubicBezTo>
                <a:lnTo>
                  <a:pt x="2984" y="595"/>
                </a:lnTo>
                <a:lnTo>
                  <a:pt x="2984" y="446"/>
                </a:lnTo>
                <a:cubicBezTo>
                  <a:pt x="2984" y="199"/>
                  <a:pt x="2786" y="0"/>
                  <a:pt x="2548" y="0"/>
                </a:cubicBezTo>
                <a:close/>
              </a:path>
            </a:pathLst>
          </a:custGeom>
          <a:solidFill>
            <a:srgbClr val="FFFFFF"/>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04" name="Google Shape;1080;p35">
            <a:extLst>
              <a:ext uri="{FF2B5EF4-FFF2-40B4-BE49-F238E27FC236}">
                <a16:creationId xmlns:a16="http://schemas.microsoft.com/office/drawing/2014/main" id="{F6CDCBE9-D2C9-48E5-962F-D88F7DE40410}"/>
              </a:ext>
            </a:extLst>
          </p:cNvPr>
          <p:cNvSpPr/>
          <p:nvPr/>
        </p:nvSpPr>
        <p:spPr>
          <a:xfrm>
            <a:off x="10292708" y="3573739"/>
            <a:ext cx="192548" cy="193627"/>
          </a:xfrm>
          <a:custGeom>
            <a:rect b="b" l="l" r="r" t="t"/>
            <a:pathLst>
              <a:path extrusionOk="0" h="1786" w="1775">
                <a:moveTo>
                  <a:pt x="893" y="298"/>
                </a:moveTo>
                <a:cubicBezTo>
                  <a:pt x="1220" y="298"/>
                  <a:pt x="1478" y="566"/>
                  <a:pt x="1478" y="893"/>
                </a:cubicBezTo>
                <a:cubicBezTo>
                  <a:pt x="1478" y="1220"/>
                  <a:pt x="1220" y="1488"/>
                  <a:pt x="893" y="1488"/>
                </a:cubicBezTo>
                <a:cubicBezTo>
                  <a:pt x="566" y="1488"/>
                  <a:pt x="298" y="1220"/>
                  <a:pt x="298" y="893"/>
                </a:cubicBezTo>
                <a:cubicBezTo>
                  <a:pt x="298" y="566"/>
                  <a:pt x="566" y="298"/>
                  <a:pt x="893" y="298"/>
                </a:cubicBezTo>
                <a:close/>
                <a:moveTo>
                  <a:pt x="893" y="1"/>
                </a:moveTo>
                <a:cubicBezTo>
                  <a:pt x="397" y="1"/>
                  <a:pt x="0" y="397"/>
                  <a:pt x="0" y="893"/>
                </a:cubicBezTo>
                <a:cubicBezTo>
                  <a:pt x="0" y="1389"/>
                  <a:pt x="397" y="1785"/>
                  <a:pt x="893" y="1785"/>
                </a:cubicBezTo>
                <a:cubicBezTo>
                  <a:pt x="1379" y="1785"/>
                  <a:pt x="1775" y="1389"/>
                  <a:pt x="1775" y="893"/>
                </a:cubicBezTo>
                <a:cubicBezTo>
                  <a:pt x="1775" y="397"/>
                  <a:pt x="1379" y="1"/>
                  <a:pt x="893" y="1"/>
                </a:cubicBezTo>
                <a:close/>
              </a:path>
            </a:pathLst>
          </a:custGeom>
          <a:solidFill>
            <a:srgbClr val="FFFFFF"/>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05" name="Google Shape;1081;p35">
            <a:extLst>
              <a:ext uri="{FF2B5EF4-FFF2-40B4-BE49-F238E27FC236}">
                <a16:creationId xmlns:a16="http://schemas.microsoft.com/office/drawing/2014/main" id="{56332D14-4B63-4128-933A-556AD0E0CF5B}"/>
              </a:ext>
            </a:extLst>
          </p:cNvPr>
          <p:cNvSpPr/>
          <p:nvPr/>
        </p:nvSpPr>
        <p:spPr>
          <a:xfrm>
            <a:off x="10357215" y="3638246"/>
            <a:ext cx="64508" cy="64615"/>
          </a:xfrm>
          <a:custGeom>
            <a:rect b="b" l="l" r="r" t="t"/>
            <a:pathLst>
              <a:path extrusionOk="0" h="596" w="595">
                <a:moveTo>
                  <a:pt x="298" y="1"/>
                </a:moveTo>
                <a:cubicBezTo>
                  <a:pt x="129" y="1"/>
                  <a:pt x="0" y="139"/>
                  <a:pt x="0" y="298"/>
                </a:cubicBezTo>
                <a:cubicBezTo>
                  <a:pt x="0" y="466"/>
                  <a:pt x="129" y="595"/>
                  <a:pt x="298" y="595"/>
                </a:cubicBezTo>
                <a:cubicBezTo>
                  <a:pt x="456" y="595"/>
                  <a:pt x="595" y="466"/>
                  <a:pt x="595" y="298"/>
                </a:cubicBezTo>
                <a:cubicBezTo>
                  <a:pt x="595" y="139"/>
                  <a:pt x="456" y="1"/>
                  <a:pt x="298" y="1"/>
                </a:cubicBezTo>
                <a:close/>
              </a:path>
            </a:pathLst>
          </a:custGeom>
          <a:solidFill>
            <a:srgbClr val="FFFFFF"/>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06" name="Google Shape;1083;p35">
            <a:extLst>
              <a:ext uri="{FF2B5EF4-FFF2-40B4-BE49-F238E27FC236}">
                <a16:creationId xmlns:a16="http://schemas.microsoft.com/office/drawing/2014/main" id="{C182FFCA-82F0-42EE-8984-AC05E85E19EC}"/>
              </a:ext>
            </a:extLst>
          </p:cNvPr>
          <p:cNvSpPr/>
          <p:nvPr/>
        </p:nvSpPr>
        <p:spPr>
          <a:xfrm>
            <a:off x="10113283" y="5434127"/>
            <a:ext cx="549239" cy="549331"/>
          </a:xfrm>
          <a:custGeom>
            <a:rect b="b" l="l" r="r" t="t"/>
            <a:pathLst>
              <a:path extrusionOk="0" h="5067" w="5066">
                <a:moveTo>
                  <a:pt x="4184" y="595"/>
                </a:moveTo>
                <a:lnTo>
                  <a:pt x="4184" y="1259"/>
                </a:lnTo>
                <a:lnTo>
                  <a:pt x="3876" y="1002"/>
                </a:lnTo>
                <a:lnTo>
                  <a:pt x="3876" y="595"/>
                </a:lnTo>
                <a:close/>
                <a:moveTo>
                  <a:pt x="2543" y="298"/>
                </a:moveTo>
                <a:cubicBezTo>
                  <a:pt x="2577" y="298"/>
                  <a:pt x="2612" y="308"/>
                  <a:pt x="2637" y="328"/>
                </a:cubicBezTo>
                <a:lnTo>
                  <a:pt x="4719" y="2112"/>
                </a:lnTo>
                <a:cubicBezTo>
                  <a:pt x="4778" y="2161"/>
                  <a:pt x="4788" y="2260"/>
                  <a:pt x="4739" y="2320"/>
                </a:cubicBezTo>
                <a:cubicBezTo>
                  <a:pt x="4705" y="2354"/>
                  <a:pt x="4661" y="2372"/>
                  <a:pt x="4619" y="2372"/>
                </a:cubicBezTo>
                <a:cubicBezTo>
                  <a:pt x="4587" y="2372"/>
                  <a:pt x="4556" y="2361"/>
                  <a:pt x="4530" y="2340"/>
                </a:cubicBezTo>
                <a:lnTo>
                  <a:pt x="2637" y="724"/>
                </a:lnTo>
                <a:cubicBezTo>
                  <a:pt x="2612" y="699"/>
                  <a:pt x="2577" y="687"/>
                  <a:pt x="2543" y="687"/>
                </a:cubicBezTo>
                <a:cubicBezTo>
                  <a:pt x="2508" y="687"/>
                  <a:pt x="2473" y="699"/>
                  <a:pt x="2448" y="724"/>
                </a:cubicBezTo>
                <a:cubicBezTo>
                  <a:pt x="2409" y="754"/>
                  <a:pt x="545" y="2330"/>
                  <a:pt x="545" y="2340"/>
                </a:cubicBezTo>
                <a:cubicBezTo>
                  <a:pt x="515" y="2361"/>
                  <a:pt x="482" y="2372"/>
                  <a:pt x="448" y="2372"/>
                </a:cubicBezTo>
                <a:cubicBezTo>
                  <a:pt x="404" y="2372"/>
                  <a:pt x="361" y="2354"/>
                  <a:pt x="327" y="2320"/>
                </a:cubicBezTo>
                <a:cubicBezTo>
                  <a:pt x="278" y="2260"/>
                  <a:pt x="287" y="2161"/>
                  <a:pt x="347" y="2112"/>
                </a:cubicBezTo>
                <a:lnTo>
                  <a:pt x="2448" y="328"/>
                </a:lnTo>
                <a:cubicBezTo>
                  <a:pt x="2473" y="308"/>
                  <a:pt x="2508" y="298"/>
                  <a:pt x="2543" y="298"/>
                </a:cubicBezTo>
                <a:close/>
                <a:moveTo>
                  <a:pt x="3142" y="3579"/>
                </a:moveTo>
                <a:lnTo>
                  <a:pt x="3142" y="4769"/>
                </a:lnTo>
                <a:lnTo>
                  <a:pt x="1933" y="4769"/>
                </a:lnTo>
                <a:lnTo>
                  <a:pt x="1933" y="3579"/>
                </a:lnTo>
                <a:close/>
                <a:moveTo>
                  <a:pt x="2548" y="1031"/>
                </a:moveTo>
                <a:lnTo>
                  <a:pt x="4184" y="2429"/>
                </a:lnTo>
                <a:lnTo>
                  <a:pt x="4184" y="4769"/>
                </a:lnTo>
                <a:lnTo>
                  <a:pt x="3430" y="4769"/>
                </a:lnTo>
                <a:lnTo>
                  <a:pt x="3430" y="3430"/>
                </a:lnTo>
                <a:cubicBezTo>
                  <a:pt x="3430" y="3351"/>
                  <a:pt x="3371" y="3282"/>
                  <a:pt x="3281" y="3282"/>
                </a:cubicBezTo>
                <a:lnTo>
                  <a:pt x="1785" y="3282"/>
                </a:lnTo>
                <a:cubicBezTo>
                  <a:pt x="1695" y="3282"/>
                  <a:pt x="1636" y="3351"/>
                  <a:pt x="1636" y="3430"/>
                </a:cubicBezTo>
                <a:lnTo>
                  <a:pt x="1636" y="4769"/>
                </a:lnTo>
                <a:lnTo>
                  <a:pt x="892" y="4769"/>
                </a:lnTo>
                <a:lnTo>
                  <a:pt x="892" y="2429"/>
                </a:lnTo>
                <a:lnTo>
                  <a:pt x="2548" y="1031"/>
                </a:lnTo>
                <a:close/>
                <a:moveTo>
                  <a:pt x="2548" y="0"/>
                </a:moveTo>
                <a:cubicBezTo>
                  <a:pt x="2439" y="0"/>
                  <a:pt x="2340" y="30"/>
                  <a:pt x="2250" y="110"/>
                </a:cubicBezTo>
                <a:lnTo>
                  <a:pt x="159" y="1884"/>
                </a:lnTo>
                <a:cubicBezTo>
                  <a:pt x="49" y="1973"/>
                  <a:pt x="0" y="2102"/>
                  <a:pt x="0" y="2221"/>
                </a:cubicBezTo>
                <a:cubicBezTo>
                  <a:pt x="0" y="2330"/>
                  <a:pt x="30" y="2429"/>
                  <a:pt x="109" y="2518"/>
                </a:cubicBezTo>
                <a:cubicBezTo>
                  <a:pt x="195" y="2618"/>
                  <a:pt x="322" y="2672"/>
                  <a:pt x="449" y="2672"/>
                </a:cubicBezTo>
                <a:cubicBezTo>
                  <a:pt x="498" y="2672"/>
                  <a:pt x="548" y="2664"/>
                  <a:pt x="595" y="2647"/>
                </a:cubicBezTo>
                <a:lnTo>
                  <a:pt x="595" y="4917"/>
                </a:lnTo>
                <a:cubicBezTo>
                  <a:pt x="595" y="4996"/>
                  <a:pt x="655" y="5066"/>
                  <a:pt x="743" y="5066"/>
                </a:cubicBezTo>
                <a:lnTo>
                  <a:pt x="4322" y="5066"/>
                </a:lnTo>
                <a:cubicBezTo>
                  <a:pt x="4411" y="5066"/>
                  <a:pt x="4471" y="4996"/>
                  <a:pt x="4471" y="4917"/>
                </a:cubicBezTo>
                <a:lnTo>
                  <a:pt x="4471" y="2647"/>
                </a:lnTo>
                <a:cubicBezTo>
                  <a:pt x="4520" y="2664"/>
                  <a:pt x="4571" y="2672"/>
                  <a:pt x="4621" y="2672"/>
                </a:cubicBezTo>
                <a:cubicBezTo>
                  <a:pt x="4749" y="2672"/>
                  <a:pt x="4871" y="2618"/>
                  <a:pt x="4957" y="2518"/>
                </a:cubicBezTo>
                <a:cubicBezTo>
                  <a:pt x="5036" y="2429"/>
                  <a:pt x="5065" y="2330"/>
                  <a:pt x="5065" y="2221"/>
                </a:cubicBezTo>
                <a:lnTo>
                  <a:pt x="5065" y="2191"/>
                </a:lnTo>
                <a:cubicBezTo>
                  <a:pt x="5056" y="2072"/>
                  <a:pt x="5006" y="1963"/>
                  <a:pt x="4917" y="1884"/>
                </a:cubicBezTo>
                <a:lnTo>
                  <a:pt x="4471" y="1507"/>
                </a:lnTo>
                <a:lnTo>
                  <a:pt x="4471" y="447"/>
                </a:lnTo>
                <a:cubicBezTo>
                  <a:pt x="4471" y="357"/>
                  <a:pt x="4411" y="298"/>
                  <a:pt x="4322" y="298"/>
                </a:cubicBezTo>
                <a:lnTo>
                  <a:pt x="3728" y="298"/>
                </a:lnTo>
                <a:cubicBezTo>
                  <a:pt x="3648" y="298"/>
                  <a:pt x="3589" y="357"/>
                  <a:pt x="3589" y="447"/>
                </a:cubicBezTo>
                <a:lnTo>
                  <a:pt x="3589" y="744"/>
                </a:lnTo>
                <a:lnTo>
                  <a:pt x="2835" y="110"/>
                </a:lnTo>
                <a:cubicBezTo>
                  <a:pt x="2746" y="30"/>
                  <a:pt x="2647" y="0"/>
                  <a:pt x="2548" y="0"/>
                </a:cubicBezTo>
                <a:close/>
              </a:path>
            </a:pathLst>
          </a:custGeom>
          <a:solidFill>
            <a:srgbClr val="FFFFFF"/>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07" name="Google Shape;1084;p35">
            <a:extLst>
              <a:ext uri="{FF2B5EF4-FFF2-40B4-BE49-F238E27FC236}">
                <a16:creationId xmlns:a16="http://schemas.microsoft.com/office/drawing/2014/main" id="{270A943E-1336-44BE-B41E-CE88D4C81A5E}"/>
              </a:ext>
            </a:extLst>
          </p:cNvPr>
          <p:cNvSpPr/>
          <p:nvPr/>
        </p:nvSpPr>
        <p:spPr>
          <a:xfrm>
            <a:off x="10322739" y="5626454"/>
            <a:ext cx="130208" cy="129120"/>
          </a:xfrm>
          <a:custGeom>
            <a:rect b="b" l="l" r="r" t="t"/>
            <a:pathLst>
              <a:path extrusionOk="0" h="1191" w="1201">
                <a:moveTo>
                  <a:pt x="913" y="298"/>
                </a:moveTo>
                <a:lnTo>
                  <a:pt x="913" y="893"/>
                </a:lnTo>
                <a:lnTo>
                  <a:pt x="298" y="893"/>
                </a:lnTo>
                <a:lnTo>
                  <a:pt x="298" y="298"/>
                </a:lnTo>
                <a:close/>
                <a:moveTo>
                  <a:pt x="150" y="1"/>
                </a:moveTo>
                <a:cubicBezTo>
                  <a:pt x="60" y="1"/>
                  <a:pt x="1" y="70"/>
                  <a:pt x="1" y="149"/>
                </a:cubicBezTo>
                <a:lnTo>
                  <a:pt x="1" y="1041"/>
                </a:lnTo>
                <a:cubicBezTo>
                  <a:pt x="1" y="1131"/>
                  <a:pt x="60" y="1191"/>
                  <a:pt x="150" y="1191"/>
                </a:cubicBezTo>
                <a:lnTo>
                  <a:pt x="1062" y="1191"/>
                </a:lnTo>
                <a:cubicBezTo>
                  <a:pt x="1141" y="1191"/>
                  <a:pt x="1201" y="1131"/>
                  <a:pt x="1201" y="1041"/>
                </a:cubicBezTo>
                <a:lnTo>
                  <a:pt x="1201" y="149"/>
                </a:lnTo>
                <a:cubicBezTo>
                  <a:pt x="1201" y="70"/>
                  <a:pt x="1141" y="1"/>
                  <a:pt x="1062" y="1"/>
                </a:cubicBezTo>
                <a:close/>
              </a:path>
            </a:pathLst>
          </a:custGeom>
          <a:solidFill>
            <a:srgbClr val="FFFFFF"/>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08" name="Google Shape;1085;p35">
            <a:extLst>
              <a:ext uri="{FF2B5EF4-FFF2-40B4-BE49-F238E27FC236}">
                <a16:creationId xmlns:a16="http://schemas.microsoft.com/office/drawing/2014/main" id="{E1F650BC-B5D9-49AB-AF6C-16C7364598C8}"/>
              </a:ext>
            </a:extLst>
          </p:cNvPr>
          <p:cNvSpPr/>
          <p:nvPr/>
        </p:nvSpPr>
        <p:spPr>
          <a:xfrm>
            <a:off x="10113283" y="5434127"/>
            <a:ext cx="549239" cy="549331"/>
          </a:xfrm>
          <a:custGeom>
            <a:rect b="b" l="l" r="r" t="t"/>
            <a:pathLst>
              <a:path extrusionOk="0" h="5067" w="5066">
                <a:moveTo>
                  <a:pt x="4184" y="595"/>
                </a:moveTo>
                <a:lnTo>
                  <a:pt x="4184" y="1259"/>
                </a:lnTo>
                <a:lnTo>
                  <a:pt x="3876" y="1002"/>
                </a:lnTo>
                <a:lnTo>
                  <a:pt x="3876" y="595"/>
                </a:lnTo>
                <a:close/>
                <a:moveTo>
                  <a:pt x="2543" y="298"/>
                </a:moveTo>
                <a:cubicBezTo>
                  <a:pt x="2577" y="298"/>
                  <a:pt x="2612" y="308"/>
                  <a:pt x="2637" y="328"/>
                </a:cubicBezTo>
                <a:lnTo>
                  <a:pt x="4719" y="2112"/>
                </a:lnTo>
                <a:cubicBezTo>
                  <a:pt x="4778" y="2161"/>
                  <a:pt x="4788" y="2260"/>
                  <a:pt x="4739" y="2320"/>
                </a:cubicBezTo>
                <a:cubicBezTo>
                  <a:pt x="4705" y="2354"/>
                  <a:pt x="4661" y="2372"/>
                  <a:pt x="4619" y="2372"/>
                </a:cubicBezTo>
                <a:cubicBezTo>
                  <a:pt x="4587" y="2372"/>
                  <a:pt x="4556" y="2361"/>
                  <a:pt x="4530" y="2340"/>
                </a:cubicBezTo>
                <a:lnTo>
                  <a:pt x="2637" y="724"/>
                </a:lnTo>
                <a:cubicBezTo>
                  <a:pt x="2612" y="699"/>
                  <a:pt x="2577" y="687"/>
                  <a:pt x="2543" y="687"/>
                </a:cubicBezTo>
                <a:cubicBezTo>
                  <a:pt x="2508" y="687"/>
                  <a:pt x="2473" y="699"/>
                  <a:pt x="2448" y="724"/>
                </a:cubicBezTo>
                <a:cubicBezTo>
                  <a:pt x="2409" y="754"/>
                  <a:pt x="545" y="2330"/>
                  <a:pt x="545" y="2340"/>
                </a:cubicBezTo>
                <a:cubicBezTo>
                  <a:pt x="515" y="2361"/>
                  <a:pt x="482" y="2372"/>
                  <a:pt x="448" y="2372"/>
                </a:cubicBezTo>
                <a:cubicBezTo>
                  <a:pt x="404" y="2372"/>
                  <a:pt x="361" y="2354"/>
                  <a:pt x="327" y="2320"/>
                </a:cubicBezTo>
                <a:cubicBezTo>
                  <a:pt x="278" y="2260"/>
                  <a:pt x="287" y="2161"/>
                  <a:pt x="347" y="2112"/>
                </a:cubicBezTo>
                <a:lnTo>
                  <a:pt x="2448" y="328"/>
                </a:lnTo>
                <a:cubicBezTo>
                  <a:pt x="2473" y="308"/>
                  <a:pt x="2508" y="298"/>
                  <a:pt x="2543" y="298"/>
                </a:cubicBezTo>
                <a:close/>
                <a:moveTo>
                  <a:pt x="2697" y="3877"/>
                </a:moveTo>
                <a:cubicBezTo>
                  <a:pt x="2607" y="3877"/>
                  <a:pt x="2548" y="3946"/>
                  <a:pt x="2548" y="4025"/>
                </a:cubicBezTo>
                <a:cubicBezTo>
                  <a:pt x="2548" y="4104"/>
                  <a:pt x="2607" y="4174"/>
                  <a:pt x="2697" y="4174"/>
                </a:cubicBezTo>
                <a:cubicBezTo>
                  <a:pt x="2776" y="4174"/>
                  <a:pt x="2845" y="4104"/>
                  <a:pt x="2845" y="4025"/>
                </a:cubicBezTo>
                <a:cubicBezTo>
                  <a:pt x="2845" y="3946"/>
                  <a:pt x="2776" y="3877"/>
                  <a:pt x="2697" y="3877"/>
                </a:cubicBezTo>
                <a:close/>
                <a:moveTo>
                  <a:pt x="3142" y="3579"/>
                </a:moveTo>
                <a:lnTo>
                  <a:pt x="3142" y="4769"/>
                </a:lnTo>
                <a:lnTo>
                  <a:pt x="1933" y="4769"/>
                </a:lnTo>
                <a:lnTo>
                  <a:pt x="1933" y="3579"/>
                </a:lnTo>
                <a:close/>
                <a:moveTo>
                  <a:pt x="2548" y="1031"/>
                </a:moveTo>
                <a:lnTo>
                  <a:pt x="4184" y="2429"/>
                </a:lnTo>
                <a:lnTo>
                  <a:pt x="4184" y="4769"/>
                </a:lnTo>
                <a:lnTo>
                  <a:pt x="3430" y="4769"/>
                </a:lnTo>
                <a:lnTo>
                  <a:pt x="3430" y="3430"/>
                </a:lnTo>
                <a:cubicBezTo>
                  <a:pt x="3430" y="3351"/>
                  <a:pt x="3371" y="3282"/>
                  <a:pt x="3281" y="3282"/>
                </a:cubicBezTo>
                <a:lnTo>
                  <a:pt x="1785" y="3282"/>
                </a:lnTo>
                <a:cubicBezTo>
                  <a:pt x="1695" y="3282"/>
                  <a:pt x="1636" y="3351"/>
                  <a:pt x="1636" y="3430"/>
                </a:cubicBezTo>
                <a:lnTo>
                  <a:pt x="1636" y="4769"/>
                </a:lnTo>
                <a:lnTo>
                  <a:pt x="892" y="4769"/>
                </a:lnTo>
                <a:lnTo>
                  <a:pt x="892" y="2429"/>
                </a:lnTo>
                <a:lnTo>
                  <a:pt x="2548" y="1031"/>
                </a:lnTo>
                <a:close/>
                <a:moveTo>
                  <a:pt x="2548" y="0"/>
                </a:moveTo>
                <a:cubicBezTo>
                  <a:pt x="2439" y="0"/>
                  <a:pt x="2340" y="30"/>
                  <a:pt x="2250" y="110"/>
                </a:cubicBezTo>
                <a:lnTo>
                  <a:pt x="159" y="1884"/>
                </a:lnTo>
                <a:cubicBezTo>
                  <a:pt x="49" y="1973"/>
                  <a:pt x="0" y="2102"/>
                  <a:pt x="0" y="2221"/>
                </a:cubicBezTo>
                <a:cubicBezTo>
                  <a:pt x="0" y="2330"/>
                  <a:pt x="30" y="2429"/>
                  <a:pt x="109" y="2518"/>
                </a:cubicBezTo>
                <a:cubicBezTo>
                  <a:pt x="195" y="2618"/>
                  <a:pt x="322" y="2672"/>
                  <a:pt x="449" y="2672"/>
                </a:cubicBezTo>
                <a:cubicBezTo>
                  <a:pt x="498" y="2672"/>
                  <a:pt x="548" y="2664"/>
                  <a:pt x="595" y="2647"/>
                </a:cubicBezTo>
                <a:lnTo>
                  <a:pt x="595" y="4917"/>
                </a:lnTo>
                <a:cubicBezTo>
                  <a:pt x="595" y="4996"/>
                  <a:pt x="655" y="5066"/>
                  <a:pt x="743" y="5066"/>
                </a:cubicBezTo>
                <a:lnTo>
                  <a:pt x="4322" y="5066"/>
                </a:lnTo>
                <a:cubicBezTo>
                  <a:pt x="4411" y="5066"/>
                  <a:pt x="4471" y="4996"/>
                  <a:pt x="4471" y="4917"/>
                </a:cubicBezTo>
                <a:lnTo>
                  <a:pt x="4471" y="2647"/>
                </a:lnTo>
                <a:cubicBezTo>
                  <a:pt x="4520" y="2664"/>
                  <a:pt x="4571" y="2672"/>
                  <a:pt x="4621" y="2672"/>
                </a:cubicBezTo>
                <a:cubicBezTo>
                  <a:pt x="4749" y="2672"/>
                  <a:pt x="4871" y="2618"/>
                  <a:pt x="4957" y="2518"/>
                </a:cubicBezTo>
                <a:cubicBezTo>
                  <a:pt x="5036" y="2429"/>
                  <a:pt x="5065" y="2330"/>
                  <a:pt x="5065" y="2221"/>
                </a:cubicBezTo>
                <a:lnTo>
                  <a:pt x="5065" y="2191"/>
                </a:lnTo>
                <a:cubicBezTo>
                  <a:pt x="5056" y="2072"/>
                  <a:pt x="5006" y="1963"/>
                  <a:pt x="4917" y="1884"/>
                </a:cubicBezTo>
                <a:lnTo>
                  <a:pt x="4471" y="1507"/>
                </a:lnTo>
                <a:lnTo>
                  <a:pt x="4471" y="447"/>
                </a:lnTo>
                <a:cubicBezTo>
                  <a:pt x="4471" y="357"/>
                  <a:pt x="4411" y="298"/>
                  <a:pt x="4322" y="298"/>
                </a:cubicBezTo>
                <a:lnTo>
                  <a:pt x="3728" y="298"/>
                </a:lnTo>
                <a:cubicBezTo>
                  <a:pt x="3648" y="298"/>
                  <a:pt x="3589" y="357"/>
                  <a:pt x="3589" y="447"/>
                </a:cubicBezTo>
                <a:lnTo>
                  <a:pt x="3589" y="744"/>
                </a:lnTo>
                <a:lnTo>
                  <a:pt x="2835" y="110"/>
                </a:lnTo>
                <a:cubicBezTo>
                  <a:pt x="2746" y="30"/>
                  <a:pt x="2647" y="0"/>
                  <a:pt x="2548" y="0"/>
                </a:cubicBezTo>
                <a:close/>
              </a:path>
            </a:pathLst>
          </a:custGeom>
          <a:solidFill>
            <a:srgbClr val="FFFFFF"/>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09" name="Google Shape;1086;p35">
            <a:extLst>
              <a:ext uri="{FF2B5EF4-FFF2-40B4-BE49-F238E27FC236}">
                <a16:creationId xmlns:a16="http://schemas.microsoft.com/office/drawing/2014/main" id="{4A929C56-4F04-41AB-B61C-2E82C789A6F8}"/>
              </a:ext>
            </a:extLst>
          </p:cNvPr>
          <p:cNvSpPr/>
          <p:nvPr/>
        </p:nvSpPr>
        <p:spPr>
          <a:xfrm>
            <a:off x="10322739" y="5626454"/>
            <a:ext cx="130208" cy="129120"/>
          </a:xfrm>
          <a:custGeom>
            <a:rect b="b" l="l" r="r" t="t"/>
            <a:pathLst>
              <a:path extrusionOk="0" h="1191" w="1201">
                <a:moveTo>
                  <a:pt x="913" y="298"/>
                </a:moveTo>
                <a:lnTo>
                  <a:pt x="913" y="893"/>
                </a:lnTo>
                <a:lnTo>
                  <a:pt x="298" y="893"/>
                </a:lnTo>
                <a:lnTo>
                  <a:pt x="298" y="298"/>
                </a:lnTo>
                <a:close/>
                <a:moveTo>
                  <a:pt x="150" y="1"/>
                </a:moveTo>
                <a:cubicBezTo>
                  <a:pt x="60" y="1"/>
                  <a:pt x="1" y="70"/>
                  <a:pt x="1" y="149"/>
                </a:cubicBezTo>
                <a:lnTo>
                  <a:pt x="1" y="1041"/>
                </a:lnTo>
                <a:cubicBezTo>
                  <a:pt x="1" y="1131"/>
                  <a:pt x="60" y="1191"/>
                  <a:pt x="150" y="1191"/>
                </a:cubicBezTo>
                <a:lnTo>
                  <a:pt x="1062" y="1191"/>
                </a:lnTo>
                <a:cubicBezTo>
                  <a:pt x="1141" y="1191"/>
                  <a:pt x="1201" y="1131"/>
                  <a:pt x="1201" y="1041"/>
                </a:cubicBezTo>
                <a:lnTo>
                  <a:pt x="1201" y="149"/>
                </a:lnTo>
                <a:cubicBezTo>
                  <a:pt x="1201" y="70"/>
                  <a:pt x="1141" y="1"/>
                  <a:pt x="1062" y="1"/>
                </a:cubicBezTo>
                <a:close/>
              </a:path>
            </a:pathLst>
          </a:custGeom>
          <a:solidFill>
            <a:srgbClr val="FFFFFF"/>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10" name="Google Shape;1087;p35">
            <a:extLst>
              <a:ext uri="{FF2B5EF4-FFF2-40B4-BE49-F238E27FC236}">
                <a16:creationId xmlns:a16="http://schemas.microsoft.com/office/drawing/2014/main" id="{85A15514-EA54-403E-A60D-76ABB4EEB70F}"/>
              </a:ext>
            </a:extLst>
          </p:cNvPr>
          <p:cNvSpPr/>
          <p:nvPr/>
        </p:nvSpPr>
        <p:spPr>
          <a:xfrm>
            <a:off x="10389414" y="5854341"/>
            <a:ext cx="32308" cy="32307"/>
          </a:xfrm>
          <a:custGeom>
            <a:rect b="b" l="l" r="r" t="t"/>
            <a:pathLst>
              <a:path extrusionOk="0" h="298" w="298">
                <a:moveTo>
                  <a:pt x="150" y="1"/>
                </a:moveTo>
                <a:cubicBezTo>
                  <a:pt x="60" y="1"/>
                  <a:pt x="1" y="70"/>
                  <a:pt x="1" y="149"/>
                </a:cubicBezTo>
                <a:cubicBezTo>
                  <a:pt x="1" y="228"/>
                  <a:pt x="60" y="298"/>
                  <a:pt x="150" y="298"/>
                </a:cubicBezTo>
                <a:cubicBezTo>
                  <a:pt x="229" y="298"/>
                  <a:pt x="298" y="228"/>
                  <a:pt x="298" y="149"/>
                </a:cubicBezTo>
                <a:cubicBezTo>
                  <a:pt x="298" y="70"/>
                  <a:pt x="229" y="1"/>
                  <a:pt x="150" y="1"/>
                </a:cubicBezTo>
                <a:close/>
              </a:path>
            </a:pathLst>
          </a:custGeom>
          <a:solidFill>
            <a:srgbClr val="FFFFFF"/>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11" name="Synergistically utilize technically sound portals with frictionless chains. Dramatically customize…">
            <a:extLst>
              <a:ext uri="{FF2B5EF4-FFF2-40B4-BE49-F238E27FC236}">
                <a16:creationId xmlns:a16="http://schemas.microsoft.com/office/drawing/2014/main" id="{EBD559F8-478D-4417-92D6-42762C5D9E87}"/>
              </a:ext>
            </a:extLst>
          </p:cNvPr>
          <p:cNvSpPr txBox="1"/>
          <p:nvPr/>
        </p:nvSpPr>
        <p:spPr>
          <a:xfrm>
            <a:off x="2766682" y="1665346"/>
            <a:ext cx="2477971" cy="960120"/>
          </a:xfrm>
          <a:prstGeom prst="rect">
            <a:avLst/>
          </a:prstGeom>
          <a:ln w="12700">
            <a:miter lim="400000"/>
          </a:ln>
          <a:extLst>
            <a:ext uri="{C572A759-6A51-4108-AA02-DFA0A04FC94B}">
              <ma14:wrappingTextBoxFlag xmlns:ma14="http://schemas.microsoft.com/office/mac/drawingml/2011/main" val="1"/>
            </a:ext>
          </a:extLst>
        </p:spPr>
        <p:txBody>
          <a:bodyPr bIns="0" lIns="0" rIns="0" tIns="0" wrap="square">
            <a:spAutoFit/>
          </a:bodyPr>
          <a:lstStyle/>
          <a:p>
            <a:pPr algn="l" defTabSz="412750" eaLnBrk="1" fontAlgn="auto" hangingPunct="0" indent="0" latinLnBrk="0" lvl="0" marL="0" marR="0" rtl="0">
              <a:lnSpc>
                <a:spcPct val="150000"/>
              </a:lnSpc>
              <a:spcBef>
                <a:spcPct val="0"/>
              </a:spcBef>
              <a:spcAft>
                <a:spcPct val="0"/>
              </a:spcAft>
              <a:buClrTx/>
              <a:buSzTx/>
              <a:buFontTx/>
              <a:buNone/>
              <a:defRPr b="0" sz="2000">
                <a:solidFill>
                  <a:srgbClr val="1C1F25"/>
                </a:solidFill>
                <a:latin typeface="Roboto Bold"/>
                <a:ea typeface="Roboto Bold"/>
                <a:cs typeface="Roboto Bold"/>
                <a:sym typeface="Roboto Bold"/>
              </a:defRPr>
            </a:pPr>
            <a:r>
              <a:rPr b="0" baseline="0" cap="none" i="0" kern="0" kumimoji="0" noProof="0" normalizeH="0" spc="0" strike="noStrike" sz="1050" u="none">
                <a:ln>
                  <a:noFill/>
                </a:ln>
                <a:solidFill>
                  <a:srgbClr val="548280"/>
                </a:solidFill>
                <a:effectLst/>
                <a:uLnTx/>
                <a:uFillTx/>
                <a:cs typeface="+mn-ea"/>
                <a:sym typeface="+mn-lt"/>
              </a:rPr>
              <a:t>Synergistically utilize technically sound portals with, Synergistically, Synergistically utilize technically sound portals with, Synergistically</a:t>
            </a:r>
          </a:p>
        </p:txBody>
      </p:sp>
      <p:sp>
        <p:nvSpPr>
          <p:cNvPr id="112" name="Synergistically utilize technically sound portals with frictionless chains. Dramatically customize…">
            <a:extLst>
              <a:ext uri="{FF2B5EF4-FFF2-40B4-BE49-F238E27FC236}">
                <a16:creationId xmlns:a16="http://schemas.microsoft.com/office/drawing/2014/main" id="{57952975-2AE1-4478-B64F-654A9843D55A}"/>
              </a:ext>
            </a:extLst>
          </p:cNvPr>
          <p:cNvSpPr txBox="1"/>
          <p:nvPr/>
        </p:nvSpPr>
        <p:spPr>
          <a:xfrm>
            <a:off x="7025796" y="2823774"/>
            <a:ext cx="2477971" cy="960120"/>
          </a:xfrm>
          <a:prstGeom prst="rect">
            <a:avLst/>
          </a:prstGeom>
          <a:ln w="12700">
            <a:miter lim="400000"/>
          </a:ln>
          <a:extLst>
            <a:ext uri="{C572A759-6A51-4108-AA02-DFA0A04FC94B}">
              <ma14:wrappingTextBoxFlag xmlns:ma14="http://schemas.microsoft.com/office/mac/drawingml/2011/main" val="1"/>
            </a:ext>
          </a:extLst>
        </p:spPr>
        <p:txBody>
          <a:bodyPr bIns="0" lIns="0" rIns="0" tIns="0" wrap="square">
            <a:spAutoFit/>
          </a:bodyPr>
          <a:lstStyle/>
          <a:p>
            <a:pPr algn="r" defTabSz="412750" eaLnBrk="1" fontAlgn="auto" hangingPunct="0" indent="0" latinLnBrk="0" lvl="0" marL="0" marR="0" rtl="0">
              <a:lnSpc>
                <a:spcPct val="150000"/>
              </a:lnSpc>
              <a:spcBef>
                <a:spcPct val="0"/>
              </a:spcBef>
              <a:spcAft>
                <a:spcPct val="0"/>
              </a:spcAft>
              <a:buClrTx/>
              <a:buSzTx/>
              <a:buFontTx/>
              <a:buNone/>
              <a:defRPr b="0" sz="2000">
                <a:solidFill>
                  <a:srgbClr val="1C1F25"/>
                </a:solidFill>
                <a:latin typeface="Roboto Bold"/>
                <a:ea typeface="Roboto Bold"/>
                <a:cs typeface="Roboto Bold"/>
                <a:sym typeface="Roboto Bold"/>
              </a:defRPr>
            </a:pPr>
            <a:r>
              <a:rPr b="0" baseline="0" cap="none" i="0" kern="0" kumimoji="0" noProof="0" normalizeH="0" spc="0" strike="noStrike" sz="1050" u="none">
                <a:ln>
                  <a:noFill/>
                </a:ln>
                <a:solidFill>
                  <a:srgbClr val="548280"/>
                </a:solidFill>
                <a:effectLst/>
                <a:uLnTx/>
                <a:uFillTx/>
                <a:cs typeface="+mn-ea"/>
                <a:sym typeface="+mn-lt"/>
              </a:rPr>
              <a:t>Synergistically utilize technically sound portals with, Synergistically, Synergistically utilize technically sound portals with, Synergistically</a:t>
            </a:r>
          </a:p>
        </p:txBody>
      </p:sp>
      <p:sp>
        <p:nvSpPr>
          <p:cNvPr id="113" name="Synergistically utilize technically sound portals with frictionless chains. Dramatically customize…">
            <a:extLst>
              <a:ext uri="{FF2B5EF4-FFF2-40B4-BE49-F238E27FC236}">
                <a16:creationId xmlns:a16="http://schemas.microsoft.com/office/drawing/2014/main" id="{93A55E3A-C8D6-46E1-A032-26FC7ADFAE5B}"/>
              </a:ext>
            </a:extLst>
          </p:cNvPr>
          <p:cNvSpPr txBox="1"/>
          <p:nvPr/>
        </p:nvSpPr>
        <p:spPr>
          <a:xfrm>
            <a:off x="2663904" y="3861079"/>
            <a:ext cx="2477971" cy="960120"/>
          </a:xfrm>
          <a:prstGeom prst="rect">
            <a:avLst/>
          </a:prstGeom>
          <a:ln w="12700">
            <a:miter lim="400000"/>
          </a:ln>
          <a:extLst>
            <a:ext uri="{C572A759-6A51-4108-AA02-DFA0A04FC94B}">
              <ma14:wrappingTextBoxFlag xmlns:ma14="http://schemas.microsoft.com/office/mac/drawingml/2011/main" val="1"/>
            </a:ext>
          </a:extLst>
        </p:spPr>
        <p:txBody>
          <a:bodyPr bIns="0" lIns="0" rIns="0" tIns="0" wrap="square">
            <a:spAutoFit/>
          </a:bodyPr>
          <a:lstStyle/>
          <a:p>
            <a:pPr algn="l" defTabSz="412750" eaLnBrk="1" fontAlgn="auto" hangingPunct="0" indent="0" latinLnBrk="0" lvl="0" marL="0" marR="0" rtl="0">
              <a:lnSpc>
                <a:spcPct val="150000"/>
              </a:lnSpc>
              <a:spcBef>
                <a:spcPct val="0"/>
              </a:spcBef>
              <a:spcAft>
                <a:spcPct val="0"/>
              </a:spcAft>
              <a:buClrTx/>
              <a:buSzTx/>
              <a:buFontTx/>
              <a:buNone/>
              <a:defRPr b="0" sz="2000">
                <a:solidFill>
                  <a:srgbClr val="1C1F25"/>
                </a:solidFill>
                <a:latin typeface="Roboto Bold"/>
                <a:ea typeface="Roboto Bold"/>
                <a:cs typeface="Roboto Bold"/>
                <a:sym typeface="Roboto Bold"/>
              </a:defRPr>
            </a:pPr>
            <a:r>
              <a:rPr b="0" baseline="0" cap="none" i="0" kern="0" kumimoji="0" noProof="0" normalizeH="0" spc="0" strike="noStrike" sz="1050" u="none">
                <a:ln>
                  <a:noFill/>
                </a:ln>
                <a:solidFill>
                  <a:srgbClr val="548280"/>
                </a:solidFill>
                <a:effectLst/>
                <a:uLnTx/>
                <a:uFillTx/>
                <a:cs typeface="+mn-ea"/>
                <a:sym typeface="+mn-lt"/>
              </a:rPr>
              <a:t>Synergistically utilize technically sound portals with, Synergistically, Synergistically utilize technically sound portals with, Synergistically</a:t>
            </a:r>
          </a:p>
        </p:txBody>
      </p:sp>
      <p:sp>
        <p:nvSpPr>
          <p:cNvPr id="114" name="Synergistically utilize technically sound portals with frictionless chains. Dramatically customize…">
            <a:extLst>
              <a:ext uri="{FF2B5EF4-FFF2-40B4-BE49-F238E27FC236}">
                <a16:creationId xmlns:a16="http://schemas.microsoft.com/office/drawing/2014/main" id="{23C1ED92-645E-483E-B89D-3B8C7A25F1B2}"/>
              </a:ext>
            </a:extLst>
          </p:cNvPr>
          <p:cNvSpPr txBox="1"/>
          <p:nvPr/>
        </p:nvSpPr>
        <p:spPr>
          <a:xfrm>
            <a:off x="7017840" y="4943057"/>
            <a:ext cx="2477971" cy="960120"/>
          </a:xfrm>
          <a:prstGeom prst="rect">
            <a:avLst/>
          </a:prstGeom>
          <a:ln w="12700">
            <a:miter lim="400000"/>
          </a:ln>
          <a:extLst>
            <a:ext uri="{C572A759-6A51-4108-AA02-DFA0A04FC94B}">
              <ma14:wrappingTextBoxFlag xmlns:ma14="http://schemas.microsoft.com/office/mac/drawingml/2011/main" val="1"/>
            </a:ext>
          </a:extLst>
        </p:spPr>
        <p:txBody>
          <a:bodyPr bIns="0" lIns="0" rIns="0" tIns="0" wrap="square">
            <a:spAutoFit/>
          </a:bodyPr>
          <a:lstStyle/>
          <a:p>
            <a:pPr algn="r" defTabSz="412750" eaLnBrk="1" fontAlgn="auto" hangingPunct="0" indent="0" latinLnBrk="0" lvl="0" marL="0" marR="0" rtl="0">
              <a:lnSpc>
                <a:spcPct val="150000"/>
              </a:lnSpc>
              <a:spcBef>
                <a:spcPct val="0"/>
              </a:spcBef>
              <a:spcAft>
                <a:spcPct val="0"/>
              </a:spcAft>
              <a:buClrTx/>
              <a:buSzTx/>
              <a:buFontTx/>
              <a:buNone/>
              <a:defRPr b="0" sz="2000">
                <a:solidFill>
                  <a:srgbClr val="1C1F25"/>
                </a:solidFill>
                <a:latin typeface="Roboto Bold"/>
                <a:ea typeface="Roboto Bold"/>
                <a:cs typeface="Roboto Bold"/>
                <a:sym typeface="Roboto Bold"/>
              </a:defRPr>
            </a:pPr>
            <a:r>
              <a:rPr b="0" baseline="0" cap="none" i="0" kern="0" kumimoji="0" noProof="0" normalizeH="0" spc="0" strike="noStrike" sz="1050" u="none">
                <a:ln>
                  <a:noFill/>
                </a:ln>
                <a:solidFill>
                  <a:srgbClr val="548280"/>
                </a:solidFill>
                <a:effectLst/>
                <a:uLnTx/>
                <a:uFillTx/>
                <a:cs typeface="+mn-ea"/>
                <a:sym typeface="+mn-lt"/>
              </a:rPr>
              <a:t>Synergistically utilize technically sound portals with, Synergistically, Synergistically utilize technically sound portals with, Synergistically</a:t>
            </a:r>
          </a:p>
        </p:txBody>
      </p:sp>
      <p:sp>
        <p:nvSpPr>
          <p:cNvPr id="116" name="文本框 3">
            <a:extLst>
              <a:ext uri="{FF2B5EF4-FFF2-40B4-BE49-F238E27FC236}">
                <a16:creationId xmlns:a16="http://schemas.microsoft.com/office/drawing/2014/main" id="{FA4F44BD-928C-4801-853B-9CCE4A78CAC0}"/>
              </a:ext>
            </a:extLst>
          </p:cNvPr>
          <p:cNvSpPr txBox="1"/>
          <p:nvPr/>
        </p:nvSpPr>
        <p:spPr>
          <a:xfrm>
            <a:off x="977835" y="590082"/>
            <a:ext cx="2627453" cy="457200"/>
          </a:xfrm>
          <a:prstGeom prst="rect">
            <a:avLst/>
          </a:prstGeom>
          <a:noFill/>
        </p:spPr>
        <p:txBody>
          <a:bodyPr rtlCol="0" wrap="square">
            <a:spAutoFit/>
          </a:bodyPr>
          <a:lstStyle/>
          <a:p>
            <a:pPr algn="l"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2400" u="none">
                <a:ln>
                  <a:noFill/>
                </a:ln>
                <a:solidFill>
                  <a:srgbClr val="548280"/>
                </a:solidFill>
                <a:effectLst/>
                <a:uLnTx/>
                <a:uFillTx/>
                <a:cs typeface="+mn-ea"/>
                <a:sym typeface="+mn-lt"/>
              </a:rPr>
              <a:t>添加章节小标题</a:t>
            </a:r>
          </a:p>
        </p:txBody>
      </p:sp>
      <p:pic>
        <p:nvPicPr>
          <p:cNvPr id="117" name="图片 116">
            <a:extLst>
              <a:ext uri="{FF2B5EF4-FFF2-40B4-BE49-F238E27FC236}">
                <a16:creationId xmlns:a16="http://schemas.microsoft.com/office/drawing/2014/main" id="{FF531049-137C-4B9E-B634-E0CC12E0A8BB}"/>
              </a:ext>
            </a:extLst>
          </p:cNvPr>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a:ext>
            </a:extLst>
          </a:blip>
          <a:stretch>
            <a:fillRect/>
          </a:stretch>
        </p:blipFill>
        <p:spPr>
          <a:xfrm rot="5400000">
            <a:off x="-189703" y="47762"/>
            <a:ext cx="1730112" cy="1350706"/>
          </a:xfrm>
          <a:prstGeom prst="rect">
            <a:avLst/>
          </a:prstGeom>
        </p:spPr>
      </p:pic>
      <p:pic>
        <p:nvPicPr>
          <p:cNvPr id="3" name="图片 2">
            <a:extLst>
              <a:ext uri="{FF2B5EF4-FFF2-40B4-BE49-F238E27FC236}">
                <a16:creationId xmlns:a16="http://schemas.microsoft.com/office/drawing/2014/main" id="{0F2340DF-73B2-4F84-B0B1-915D004BA5C3}"/>
              </a:ext>
            </a:extLst>
          </p:cNvPr>
          <p:cNvPicPr>
            <a:picLocks noChangeAspect="1"/>
          </p:cNvPicPr>
          <p:nvPr/>
        </p:nvPicPr>
        <p:blipFill>
          <a:blip r:embed="rId3">
            <a:extLst>
              <a:ext uri="{28A0092B-C50C-407E-A947-70E740481C1C}">
                <a14:useLocalDpi/>
              </a:ext>
            </a:extLst>
          </a:blip>
          <a:stretch>
            <a:fillRect/>
          </a:stretch>
        </p:blipFill>
        <p:spPr>
          <a:xfrm flipH="1" flipV="1" rot="5400000">
            <a:off x="8668365" y="-907245"/>
            <a:ext cx="3228668" cy="4035836"/>
          </a:xfrm>
          <a:prstGeom prst="rect">
            <a:avLst/>
          </a:prstGeom>
        </p:spPr>
      </p:pic>
    </p:spTree>
    <p:extLst>
      <p:ext uri="{BB962C8B-B14F-4D97-AF65-F5344CB8AC3E}">
        <p14:creationId val="883880396"/>
      </p:ext>
    </p:extLst>
  </p:cSld>
  <p:clrMapOvr>
    <a:masterClrMapping/>
  </p:clrMapOvr>
  <mc:AlternateContent>
    <mc:Choice Requires="p14">
      <p:transition advTm="3000" p14:dur="700" spd="med">
        <p:fade/>
      </p:transition>
    </mc:Choice>
    <mc:Fallback>
      <p:transition advTm="3000"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111"/>
                                        </p:tgtEl>
                                        <p:attrNameLst>
                                          <p:attrName>style.visibility</p:attrName>
                                        </p:attrNameLst>
                                      </p:cBhvr>
                                      <p:to>
                                        <p:strVal val="visible"/>
                                      </p:to>
                                    </p:set>
                                    <p:animEffect filter="fade" transition="in">
                                      <p:cBhvr>
                                        <p:cTn dur="500" id="7"/>
                                        <p:tgtEl>
                                          <p:spTgt spid="111"/>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112"/>
                                        </p:tgtEl>
                                        <p:attrNameLst>
                                          <p:attrName>style.visibility</p:attrName>
                                        </p:attrNameLst>
                                      </p:cBhvr>
                                      <p:to>
                                        <p:strVal val="visible"/>
                                      </p:to>
                                    </p:set>
                                    <p:animEffect filter="fade" transition="in">
                                      <p:cBhvr>
                                        <p:cTn dur="500" id="12"/>
                                        <p:tgtEl>
                                          <p:spTgt spid="112"/>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10" presetSubtype="0">
                                  <p:stCondLst>
                                    <p:cond delay="0"/>
                                  </p:stCondLst>
                                  <p:childTnLst>
                                    <p:set>
                                      <p:cBhvr>
                                        <p:cTn dur="1" fill="hold" id="16">
                                          <p:stCondLst>
                                            <p:cond delay="0"/>
                                          </p:stCondLst>
                                        </p:cTn>
                                        <p:tgtEl>
                                          <p:spTgt spid="113"/>
                                        </p:tgtEl>
                                        <p:attrNameLst>
                                          <p:attrName>style.visibility</p:attrName>
                                        </p:attrNameLst>
                                      </p:cBhvr>
                                      <p:to>
                                        <p:strVal val="visible"/>
                                      </p:to>
                                    </p:set>
                                    <p:animEffect filter="fade" transition="in">
                                      <p:cBhvr>
                                        <p:cTn dur="500" id="17"/>
                                        <p:tgtEl>
                                          <p:spTgt spid="113"/>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10" presetSubtype="0">
                                  <p:stCondLst>
                                    <p:cond delay="0"/>
                                  </p:stCondLst>
                                  <p:childTnLst>
                                    <p:set>
                                      <p:cBhvr>
                                        <p:cTn dur="1" fill="hold" id="21">
                                          <p:stCondLst>
                                            <p:cond delay="0"/>
                                          </p:stCondLst>
                                        </p:cTn>
                                        <p:tgtEl>
                                          <p:spTgt spid="114"/>
                                        </p:tgtEl>
                                        <p:attrNameLst>
                                          <p:attrName>style.visibility</p:attrName>
                                        </p:attrNameLst>
                                      </p:cBhvr>
                                      <p:to>
                                        <p:strVal val="visible"/>
                                      </p:to>
                                    </p:set>
                                    <p:animEffect filter="fade" transition="in">
                                      <p:cBhvr>
                                        <p:cTn dur="500" id="22"/>
                                        <p:tgtEl>
                                          <p:spTgt spid="1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1"/>
      <p:bldP grpId="0" spid="112"/>
      <p:bldP grpId="0" spid="113"/>
      <p:bldP grpId="0" spid="114"/>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6" name="文本框 3">
            <a:extLst>
              <a:ext uri="{FF2B5EF4-FFF2-40B4-BE49-F238E27FC236}">
                <a16:creationId xmlns:a16="http://schemas.microsoft.com/office/drawing/2014/main" id="{FF215E02-35C1-41FE-8F9D-F533DC0ACDFA}"/>
              </a:ext>
            </a:extLst>
          </p:cNvPr>
          <p:cNvSpPr txBox="1"/>
          <p:nvPr/>
        </p:nvSpPr>
        <p:spPr>
          <a:xfrm>
            <a:off x="977835" y="590082"/>
            <a:ext cx="2627453" cy="457200"/>
          </a:xfrm>
          <a:prstGeom prst="rect">
            <a:avLst/>
          </a:prstGeom>
          <a:noFill/>
        </p:spPr>
        <p:txBody>
          <a:bodyPr rtlCol="0" wrap="square">
            <a:spAutoFit/>
          </a:bodyPr>
          <a:lstStyle/>
          <a:p>
            <a:pPr algn="l"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2400" u="none">
                <a:ln>
                  <a:noFill/>
                </a:ln>
                <a:solidFill>
                  <a:srgbClr val="548280"/>
                </a:solidFill>
                <a:effectLst/>
                <a:uLnTx/>
                <a:uFillTx/>
                <a:cs typeface="+mn-ea"/>
                <a:sym typeface="+mn-lt"/>
              </a:rPr>
              <a:t>添加章节小标题</a:t>
            </a:r>
          </a:p>
        </p:txBody>
      </p:sp>
      <p:pic>
        <p:nvPicPr>
          <p:cNvPr id="29" name="图片 28">
            <a:extLst>
              <a:ext uri="{FF2B5EF4-FFF2-40B4-BE49-F238E27FC236}">
                <a16:creationId xmlns:a16="http://schemas.microsoft.com/office/drawing/2014/main" id="{B03B6AAE-1B1F-4938-94F9-F6DD7AD32AA9}"/>
              </a:ext>
            </a:extLst>
          </p:cNvPr>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a:ext>
            </a:extLst>
          </a:blip>
          <a:stretch>
            <a:fillRect/>
          </a:stretch>
        </p:blipFill>
        <p:spPr>
          <a:xfrm rot="5400000">
            <a:off x="-189703" y="47762"/>
            <a:ext cx="1730112" cy="1350706"/>
          </a:xfrm>
          <a:prstGeom prst="rect">
            <a:avLst/>
          </a:prstGeom>
        </p:spPr>
      </p:pic>
      <p:sp>
        <p:nvSpPr>
          <p:cNvPr id="30" name="Freeform 10">
            <a:extLst>
              <a:ext uri="{FF2B5EF4-FFF2-40B4-BE49-F238E27FC236}">
                <a16:creationId xmlns:a16="http://schemas.microsoft.com/office/drawing/2014/main" id="{C19F6D21-E16E-4D1C-B6B4-5E26DF982045}"/>
              </a:ext>
            </a:extLst>
          </p:cNvPr>
          <p:cNvSpPr/>
          <p:nvPr/>
        </p:nvSpPr>
        <p:spPr bwMode="auto">
          <a:xfrm>
            <a:off x="1748405" y="1852262"/>
            <a:ext cx="842853" cy="1402802"/>
          </a:xfrm>
          <a:custGeom>
            <a:gdLst>
              <a:gd fmla="*/ 1191 w 1191" name="T0"/>
              <a:gd fmla="*/ 2372 h 2372" name="T1"/>
              <a:gd fmla="*/ 0 w 1191" name="T2"/>
              <a:gd fmla="*/ 2372 h 2372" name="T3"/>
              <a:gd fmla="*/ 0 w 1191" name="T4"/>
              <a:gd fmla="*/ 0 h 2372" name="T5"/>
            </a:gdLst>
            <a:cxnLst>
              <a:cxn ang="0">
                <a:pos x="T0" y="T1"/>
              </a:cxn>
              <a:cxn ang="0">
                <a:pos x="T2" y="T3"/>
              </a:cxn>
              <a:cxn ang="0">
                <a:pos x="T4" y="T5"/>
              </a:cxn>
            </a:cxnLst>
            <a:rect b="b" l="0" r="r" t="0"/>
            <a:pathLst>
              <a:path h="2372" w="1191">
                <a:moveTo>
                  <a:pt x="1191" y="2372"/>
                </a:moveTo>
                <a:lnTo>
                  <a:pt x="0" y="2372"/>
                </a:lnTo>
                <a:lnTo>
                  <a:pt x="0" y="0"/>
                </a:lnTo>
              </a:path>
            </a:pathLst>
          </a:custGeom>
          <a:noFill/>
          <a:ln cap="flat" w="12700">
            <a:solidFill>
              <a:srgbClr val="4D4D4D">
                <a:lumMod val="60000"/>
                <a:lumOff val="40000"/>
              </a:srgbClr>
            </a:solidFill>
            <a:prstDash val="dash"/>
            <a:miter lim="800000"/>
            <a:headEnd len="med" type="oval" w="med"/>
            <a:tailEnd len="med" type="oval" w="med"/>
          </a:ln>
          <a:extLst>
            <a:ext uri="{909E8E84-426E-40DD-AFC4-6F175D3DCCD1}">
              <a14:hiddenFill>
                <a:solidFill>
                  <a:srgbClr val="FFFFFF"/>
                </a:solidFill>
              </a14:hiddenFill>
            </a:ext>
          </a:extLst>
        </p:spPr>
        <p:txBody>
          <a:bodyPr anchor="t" anchorCtr="0" bIns="45714" compatLnSpc="1" lIns="91428" numCol="1" rIns="91428" tIns="45714" vert="horz" wrap="square"/>
          <a:lstStyle/>
          <a:p>
            <a:pPr defTabSz="914400" eaLnBrk="1" fontAlgn="base" hangingPunct="1" indent="0" latinLnBrk="0" lvl="0" marL="0" marR="0">
              <a:lnSpc>
                <a:spcPct val="100000"/>
              </a:lnSpc>
              <a:spcBef>
                <a:spcPct val="0"/>
              </a:spcBef>
              <a:spcAft>
                <a:spcPct val="0"/>
              </a:spcAft>
              <a:buClrTx/>
              <a:buSzTx/>
              <a:buFont charset="0" panose="020b0604020202020204" pitchFamily="34" typeface="Arial"/>
              <a:buNone/>
              <a:defRPr/>
            </a:pPr>
            <a:endParaRPr altLang="en-US" b="0" baseline="0" cap="none" i="0" kern="0" kumimoji="0" lang="zh-CN" noProof="0" normalizeH="0" spc="0" strike="noStrike" sz="1800" u="none">
              <a:ln>
                <a:noFill/>
              </a:ln>
              <a:solidFill>
                <a:srgbClr val="4D4D4D"/>
              </a:solidFill>
              <a:effectLst/>
              <a:uLnTx/>
              <a:uFillTx/>
              <a:cs typeface="+mn-ea"/>
              <a:sym typeface="+mn-lt"/>
            </a:endParaRPr>
          </a:p>
        </p:txBody>
      </p:sp>
      <p:sp>
        <p:nvSpPr>
          <p:cNvPr id="31" name="Freeform 11">
            <a:extLst>
              <a:ext uri="{FF2B5EF4-FFF2-40B4-BE49-F238E27FC236}">
                <a16:creationId xmlns:a16="http://schemas.microsoft.com/office/drawing/2014/main" id="{66EAD9C9-5F13-4292-BE8C-A47E18A00320}"/>
              </a:ext>
            </a:extLst>
          </p:cNvPr>
          <p:cNvSpPr/>
          <p:nvPr/>
        </p:nvSpPr>
        <p:spPr bwMode="auto">
          <a:xfrm>
            <a:off x="5442037" y="1852262"/>
            <a:ext cx="493649" cy="1402802"/>
          </a:xfrm>
          <a:custGeom>
            <a:gdLst>
              <a:gd fmla="*/ 697 w 697" name="T0"/>
              <a:gd fmla="*/ 2372 h 2372" name="T1"/>
              <a:gd fmla="*/ 0 w 697" name="T2"/>
              <a:gd fmla="*/ 2372 h 2372" name="T3"/>
              <a:gd fmla="*/ 0 w 697" name="T4"/>
              <a:gd fmla="*/ 0 h 2372" name="T5"/>
            </a:gdLst>
            <a:cxnLst>
              <a:cxn ang="0">
                <a:pos x="T0" y="T1"/>
              </a:cxn>
              <a:cxn ang="0">
                <a:pos x="T2" y="T3"/>
              </a:cxn>
              <a:cxn ang="0">
                <a:pos x="T4" y="T5"/>
              </a:cxn>
            </a:cxnLst>
            <a:rect b="b" l="0" r="r" t="0"/>
            <a:pathLst>
              <a:path h="2372" w="697">
                <a:moveTo>
                  <a:pt x="697" y="2372"/>
                </a:moveTo>
                <a:lnTo>
                  <a:pt x="0" y="2372"/>
                </a:lnTo>
                <a:lnTo>
                  <a:pt x="0" y="0"/>
                </a:lnTo>
              </a:path>
            </a:pathLst>
          </a:custGeom>
          <a:noFill/>
          <a:ln cap="flat" w="9525">
            <a:solidFill>
              <a:srgbClr val="4D4D4D">
                <a:lumMod val="60000"/>
                <a:lumOff val="40000"/>
              </a:srgbClr>
            </a:solidFill>
            <a:prstDash val="dash"/>
            <a:miter lim="800000"/>
            <a:headEnd len="med" type="oval" w="med"/>
            <a:tailEnd len="med" type="oval" w="med"/>
          </a:ln>
          <a:extLst>
            <a:ext uri="{909E8E84-426E-40DD-AFC4-6F175D3DCCD1}">
              <a14:hiddenFill>
                <a:solidFill>
                  <a:srgbClr val="FFFFFF"/>
                </a:solidFill>
              </a14:hiddenFill>
            </a:ext>
          </a:extLst>
        </p:spPr>
        <p:txBody>
          <a:bodyPr anchor="t" anchorCtr="0" bIns="45714" compatLnSpc="1" lIns="91428" numCol="1" rIns="91428" tIns="45714" vert="horz" wrap="square"/>
          <a:lstStyle/>
          <a:p>
            <a:pPr defTabSz="914400" eaLnBrk="1" fontAlgn="base" hangingPunct="1" indent="0" latinLnBrk="0" lvl="0" marL="0" marR="0">
              <a:lnSpc>
                <a:spcPct val="100000"/>
              </a:lnSpc>
              <a:spcBef>
                <a:spcPct val="0"/>
              </a:spcBef>
              <a:spcAft>
                <a:spcPct val="0"/>
              </a:spcAft>
              <a:buClrTx/>
              <a:buSzTx/>
              <a:buFont charset="0" panose="020b0604020202020204" pitchFamily="34" typeface="Arial"/>
              <a:buNone/>
              <a:defRPr/>
            </a:pPr>
            <a:endParaRPr altLang="en-US" b="0" baseline="0" cap="none" i="0" kern="0" kumimoji="0" lang="zh-CN" noProof="0" normalizeH="0" spc="0" strike="noStrike" sz="1800" u="none">
              <a:ln>
                <a:noFill/>
              </a:ln>
              <a:solidFill>
                <a:srgbClr val="4D4D4D"/>
              </a:solidFill>
              <a:effectLst/>
              <a:uLnTx/>
              <a:uFillTx/>
              <a:cs typeface="+mn-ea"/>
              <a:sym typeface="+mn-lt"/>
            </a:endParaRPr>
          </a:p>
        </p:txBody>
      </p:sp>
      <p:sp>
        <p:nvSpPr>
          <p:cNvPr id="32" name="Freeform 12">
            <a:extLst>
              <a:ext uri="{FF2B5EF4-FFF2-40B4-BE49-F238E27FC236}">
                <a16:creationId xmlns:a16="http://schemas.microsoft.com/office/drawing/2014/main" id="{7CEC3283-C0E0-4858-8261-AFF8D7932E3D}"/>
              </a:ext>
            </a:extLst>
          </p:cNvPr>
          <p:cNvSpPr/>
          <p:nvPr/>
        </p:nvSpPr>
        <p:spPr bwMode="auto">
          <a:xfrm>
            <a:off x="8761067" y="1852262"/>
            <a:ext cx="523807" cy="1402802"/>
          </a:xfrm>
          <a:custGeom>
            <a:gdLst>
              <a:gd fmla="*/ 741 w 741" name="T0"/>
              <a:gd fmla="*/ 2372 h 2372" name="T1"/>
              <a:gd fmla="*/ 0 w 741" name="T2"/>
              <a:gd fmla="*/ 2372 h 2372" name="T3"/>
              <a:gd fmla="*/ 0 w 741" name="T4"/>
              <a:gd fmla="*/ 0 h 2372" name="T5"/>
            </a:gdLst>
            <a:cxnLst>
              <a:cxn ang="0">
                <a:pos x="T0" y="T1"/>
              </a:cxn>
              <a:cxn ang="0">
                <a:pos x="T2" y="T3"/>
              </a:cxn>
              <a:cxn ang="0">
                <a:pos x="T4" y="T5"/>
              </a:cxn>
            </a:cxnLst>
            <a:rect b="b" l="0" r="r" t="0"/>
            <a:pathLst>
              <a:path h="2372" w="741">
                <a:moveTo>
                  <a:pt x="741" y="2372"/>
                </a:moveTo>
                <a:lnTo>
                  <a:pt x="0" y="2372"/>
                </a:lnTo>
                <a:lnTo>
                  <a:pt x="0" y="0"/>
                </a:lnTo>
              </a:path>
            </a:pathLst>
          </a:custGeom>
          <a:noFill/>
          <a:ln cap="flat" w="9525">
            <a:solidFill>
              <a:srgbClr val="4D4D4D">
                <a:lumMod val="60000"/>
                <a:lumOff val="40000"/>
              </a:srgbClr>
            </a:solidFill>
            <a:prstDash val="dash"/>
            <a:miter lim="800000"/>
            <a:headEnd len="med" type="oval" w="med"/>
            <a:tailEnd len="med" type="oval" w="med"/>
          </a:ln>
          <a:extLst>
            <a:ext uri="{909E8E84-426E-40DD-AFC4-6F175D3DCCD1}">
              <a14:hiddenFill>
                <a:solidFill>
                  <a:srgbClr val="FFFFFF"/>
                </a:solidFill>
              </a14:hiddenFill>
            </a:ext>
          </a:extLst>
        </p:spPr>
        <p:txBody>
          <a:bodyPr anchor="t" anchorCtr="0" bIns="45714" compatLnSpc="1" lIns="91428" numCol="1" rIns="91428" tIns="45714" vert="horz" wrap="square"/>
          <a:lstStyle/>
          <a:p>
            <a:pPr defTabSz="914400" eaLnBrk="1" fontAlgn="base" hangingPunct="1" indent="0" latinLnBrk="0" lvl="0" marL="0" marR="0">
              <a:lnSpc>
                <a:spcPct val="100000"/>
              </a:lnSpc>
              <a:spcBef>
                <a:spcPct val="0"/>
              </a:spcBef>
              <a:spcAft>
                <a:spcPct val="0"/>
              </a:spcAft>
              <a:buClrTx/>
              <a:buSzTx/>
              <a:buFont charset="0" panose="020b0604020202020204" pitchFamily="34" typeface="Arial"/>
              <a:buNone/>
              <a:defRPr/>
            </a:pPr>
            <a:endParaRPr altLang="en-US" b="0" baseline="0" cap="none" i="0" kern="0" kumimoji="0" lang="zh-CN" noProof="0" normalizeH="0" spc="0" strike="noStrike" sz="1800" u="none">
              <a:ln>
                <a:noFill/>
              </a:ln>
              <a:solidFill>
                <a:srgbClr val="4D4D4D"/>
              </a:solidFill>
              <a:effectLst/>
              <a:uLnTx/>
              <a:uFillTx/>
              <a:cs typeface="+mn-ea"/>
              <a:sym typeface="+mn-lt"/>
            </a:endParaRPr>
          </a:p>
        </p:txBody>
      </p:sp>
      <p:sp>
        <p:nvSpPr>
          <p:cNvPr id="33" name="Freeform 13">
            <a:extLst>
              <a:ext uri="{FF2B5EF4-FFF2-40B4-BE49-F238E27FC236}">
                <a16:creationId xmlns:a16="http://schemas.microsoft.com/office/drawing/2014/main" id="{B37B0F44-7A2B-4BB5-BC14-8020B1E324FF}"/>
              </a:ext>
            </a:extLst>
          </p:cNvPr>
          <p:cNvSpPr/>
          <p:nvPr/>
        </p:nvSpPr>
        <p:spPr bwMode="auto">
          <a:xfrm>
            <a:off x="3719823" y="4224899"/>
            <a:ext cx="599997" cy="1652373"/>
          </a:xfrm>
          <a:custGeom>
            <a:gdLst>
              <a:gd fmla="*/ 847 w 847" name="T0"/>
              <a:gd fmla="*/ 0 h 2329" name="T1"/>
              <a:gd fmla="*/ 0 w 847" name="T2"/>
              <a:gd fmla="*/ 0 h 2329" name="T3"/>
              <a:gd fmla="*/ 0 w 847" name="T4"/>
              <a:gd fmla="*/ 2329 h 2329" name="T5"/>
            </a:gdLst>
            <a:cxnLst>
              <a:cxn ang="0">
                <a:pos x="T0" y="T1"/>
              </a:cxn>
              <a:cxn ang="0">
                <a:pos x="T2" y="T3"/>
              </a:cxn>
              <a:cxn ang="0">
                <a:pos x="T4" y="T5"/>
              </a:cxn>
            </a:cxnLst>
            <a:rect b="b" l="0" r="r" t="0"/>
            <a:pathLst>
              <a:path h="2329" w="845">
                <a:moveTo>
                  <a:pt x="847" y="0"/>
                </a:moveTo>
                <a:lnTo>
                  <a:pt x="0" y="0"/>
                </a:lnTo>
                <a:lnTo>
                  <a:pt x="0" y="2329"/>
                </a:lnTo>
              </a:path>
            </a:pathLst>
          </a:custGeom>
          <a:noFill/>
          <a:ln cap="flat" w="9525">
            <a:solidFill>
              <a:srgbClr val="4D4D4D">
                <a:lumMod val="60000"/>
                <a:lumOff val="40000"/>
              </a:srgbClr>
            </a:solidFill>
            <a:prstDash val="dash"/>
            <a:miter lim="800000"/>
            <a:headEnd len="med" type="oval" w="med"/>
            <a:tailEnd len="med" type="oval" w="med"/>
          </a:ln>
          <a:extLst>
            <a:ext uri="{909E8E84-426E-40DD-AFC4-6F175D3DCCD1}">
              <a14:hiddenFill>
                <a:solidFill>
                  <a:srgbClr val="FFFFFF"/>
                </a:solidFill>
              </a14:hiddenFill>
            </a:ext>
          </a:extLst>
        </p:spPr>
        <p:txBody>
          <a:bodyPr anchor="t" anchorCtr="0" bIns="45714" compatLnSpc="1" lIns="91428" numCol="1" rIns="91428" tIns="45714" vert="horz" wrap="square"/>
          <a:lstStyle/>
          <a:p>
            <a:pPr defTabSz="914400" eaLnBrk="1" fontAlgn="base" hangingPunct="1" indent="0" latinLnBrk="0" lvl="0" marL="0" marR="0">
              <a:lnSpc>
                <a:spcPct val="100000"/>
              </a:lnSpc>
              <a:spcBef>
                <a:spcPct val="0"/>
              </a:spcBef>
              <a:spcAft>
                <a:spcPct val="0"/>
              </a:spcAft>
              <a:buClrTx/>
              <a:buSzTx/>
              <a:buFont charset="0" panose="020b0604020202020204" pitchFamily="34" typeface="Arial"/>
              <a:buNone/>
              <a:defRPr/>
            </a:pPr>
            <a:endParaRPr altLang="en-US" b="0" baseline="0" cap="none" i="0" kern="0" kumimoji="0" lang="zh-CN" noProof="0" normalizeH="0" spc="0" strike="noStrike" sz="1800" u="none">
              <a:ln>
                <a:noFill/>
              </a:ln>
              <a:solidFill>
                <a:srgbClr val="4D4D4D"/>
              </a:solidFill>
              <a:effectLst/>
              <a:uLnTx/>
              <a:uFillTx/>
              <a:cs typeface="+mn-ea"/>
              <a:sym typeface="+mn-lt"/>
            </a:endParaRPr>
          </a:p>
        </p:txBody>
      </p:sp>
      <p:sp>
        <p:nvSpPr>
          <p:cNvPr id="34" name="Freeform 14">
            <a:extLst>
              <a:ext uri="{FF2B5EF4-FFF2-40B4-BE49-F238E27FC236}">
                <a16:creationId xmlns:a16="http://schemas.microsoft.com/office/drawing/2014/main" id="{D9940878-E624-4F13-8660-7175E0E22541}"/>
              </a:ext>
            </a:extLst>
          </p:cNvPr>
          <p:cNvSpPr/>
          <p:nvPr/>
        </p:nvSpPr>
        <p:spPr bwMode="auto">
          <a:xfrm>
            <a:off x="7176948" y="4224899"/>
            <a:ext cx="455554" cy="1652373"/>
          </a:xfrm>
          <a:custGeom>
            <a:gdLst>
              <a:gd fmla="*/ 644 w 644" name="T0"/>
              <a:gd fmla="*/ 0 h 2329" name="T1"/>
              <a:gd fmla="*/ 0 w 644" name="T2"/>
              <a:gd fmla="*/ 0 h 2329" name="T3"/>
              <a:gd fmla="*/ 0 w 644" name="T4"/>
              <a:gd fmla="*/ 2329 h 2329" name="T5"/>
            </a:gdLst>
            <a:cxnLst>
              <a:cxn ang="0">
                <a:pos x="T0" y="T1"/>
              </a:cxn>
              <a:cxn ang="0">
                <a:pos x="T2" y="T3"/>
              </a:cxn>
              <a:cxn ang="0">
                <a:pos x="T4" y="T5"/>
              </a:cxn>
            </a:cxnLst>
            <a:rect b="b" l="0" r="r" t="0"/>
            <a:pathLst>
              <a:path h="2329" w="644">
                <a:moveTo>
                  <a:pt x="644" y="0"/>
                </a:moveTo>
                <a:lnTo>
                  <a:pt x="0" y="0"/>
                </a:lnTo>
                <a:lnTo>
                  <a:pt x="0" y="2329"/>
                </a:lnTo>
              </a:path>
            </a:pathLst>
          </a:custGeom>
          <a:noFill/>
          <a:ln cap="flat" w="9525">
            <a:solidFill>
              <a:srgbClr val="4D4D4D">
                <a:lumMod val="60000"/>
                <a:lumOff val="40000"/>
              </a:srgbClr>
            </a:solidFill>
            <a:prstDash val="dash"/>
            <a:miter lim="800000"/>
            <a:headEnd len="med" type="oval" w="med"/>
            <a:tailEnd len="med" type="oval" w="med"/>
          </a:ln>
          <a:extLst>
            <a:ext uri="{909E8E84-426E-40DD-AFC4-6F175D3DCCD1}">
              <a14:hiddenFill>
                <a:solidFill>
                  <a:srgbClr val="FFFFFF"/>
                </a:solidFill>
              </a14:hiddenFill>
            </a:ext>
          </a:extLst>
        </p:spPr>
        <p:txBody>
          <a:bodyPr anchor="t" anchorCtr="0" bIns="45714" compatLnSpc="1" lIns="91428" numCol="1" rIns="91428" tIns="45714" vert="horz" wrap="square"/>
          <a:lstStyle/>
          <a:p>
            <a:pPr defTabSz="914400" eaLnBrk="1" fontAlgn="base" hangingPunct="1" indent="0" latinLnBrk="0" lvl="0" marL="0" marR="0">
              <a:lnSpc>
                <a:spcPct val="100000"/>
              </a:lnSpc>
              <a:spcBef>
                <a:spcPct val="0"/>
              </a:spcBef>
              <a:spcAft>
                <a:spcPct val="0"/>
              </a:spcAft>
              <a:buClrTx/>
              <a:buSzTx/>
              <a:buFont charset="0" panose="020b0604020202020204" pitchFamily="34" typeface="Arial"/>
              <a:buNone/>
              <a:defRPr/>
            </a:pPr>
            <a:endParaRPr altLang="en-US" b="0" baseline="0" cap="none" i="0" kern="0" kumimoji="0" lang="zh-CN" noProof="0" normalizeH="0" spc="0" strike="noStrike" sz="1800" u="none">
              <a:ln>
                <a:noFill/>
              </a:ln>
              <a:solidFill>
                <a:srgbClr val="4D4D4D"/>
              </a:solidFill>
              <a:effectLst/>
              <a:uLnTx/>
              <a:uFillTx/>
              <a:cs typeface="+mn-ea"/>
              <a:sym typeface="+mn-lt"/>
            </a:endParaRPr>
          </a:p>
        </p:txBody>
      </p:sp>
      <p:grpSp>
        <p:nvGrpSpPr>
          <p:cNvPr id="35" name="组合 34">
            <a:extLst>
              <a:ext uri="{FF2B5EF4-FFF2-40B4-BE49-F238E27FC236}">
                <a16:creationId xmlns:a16="http://schemas.microsoft.com/office/drawing/2014/main" id="{5670983A-F7AD-46F4-8300-DFC619820CA7}"/>
              </a:ext>
            </a:extLst>
          </p:cNvPr>
          <p:cNvGrpSpPr/>
          <p:nvPr/>
        </p:nvGrpSpPr>
        <p:grpSpPr>
          <a:xfrm>
            <a:off x="1778564" y="1713589"/>
            <a:ext cx="2148696" cy="1047775"/>
            <a:chOff x="1778563" y="1218253"/>
            <a:chExt cx="3142089" cy="1047775"/>
          </a:xfrm>
        </p:grpSpPr>
        <p:sp>
          <p:nvSpPr>
            <p:cNvPr id="36" name="矩形 35">
              <a:extLst>
                <a:ext uri="{FF2B5EF4-FFF2-40B4-BE49-F238E27FC236}">
                  <a16:creationId xmlns:a16="http://schemas.microsoft.com/office/drawing/2014/main" id="{E1AF09FC-A030-40CD-AB2B-6311AC7A737A}"/>
                </a:ext>
              </a:extLst>
            </p:cNvPr>
            <p:cNvSpPr/>
            <p:nvPr/>
          </p:nvSpPr>
          <p:spPr>
            <a:xfrm>
              <a:off x="1778563" y="1542175"/>
              <a:ext cx="3142089" cy="716890"/>
            </a:xfrm>
            <a:prstGeom prst="rect">
              <a:avLst/>
            </a:prstGeom>
            <a:noFill/>
          </p:spPr>
          <p:txBody>
            <a:bodyPr rtlCol="0" wrap="square">
              <a:spAutoFit/>
            </a:bodyPr>
            <a:lstStyle/>
            <a:p>
              <a:pPr defTabSz="1219170" fontAlgn="base">
                <a:lnSpc>
                  <a:spcPct val="114000"/>
                </a:lnSpc>
                <a:spcBef>
                  <a:spcPct val="0"/>
                </a:spcBef>
                <a:spcAft>
                  <a:spcPct val="0"/>
                </a:spcAft>
                <a:defRPr/>
              </a:pPr>
              <a:r>
                <a:rPr altLang="en-US" lang="zh-CN" sz="1200">
                  <a:solidFill>
                    <a:schemeClr val="accent1"/>
                  </a:solidFill>
                  <a:cs typeface="+mn-ea"/>
                  <a:sym typeface="+mn-lt"/>
                </a:rPr>
                <a:t>请替换文字内容复制你的内容到此请替换文字内容复制你的内容到此</a:t>
              </a:r>
            </a:p>
          </p:txBody>
        </p:sp>
        <p:sp>
          <p:nvSpPr>
            <p:cNvPr id="37" name="矩形 36">
              <a:extLst>
                <a:ext uri="{FF2B5EF4-FFF2-40B4-BE49-F238E27FC236}">
                  <a16:creationId xmlns:a16="http://schemas.microsoft.com/office/drawing/2014/main" id="{F21B79E2-4A8A-437B-B1D6-14E591FD2A17}"/>
                </a:ext>
              </a:extLst>
            </p:cNvPr>
            <p:cNvSpPr/>
            <p:nvPr/>
          </p:nvSpPr>
          <p:spPr>
            <a:xfrm>
              <a:off x="1786187" y="1218253"/>
              <a:ext cx="1456006" cy="335280"/>
            </a:xfrm>
            <a:prstGeom prst="rect">
              <a:avLst/>
            </a:prstGeom>
          </p:spPr>
          <p:txBody>
            <a:bodyPr wrap="none">
              <a:spAutoFit/>
            </a:bodyPr>
            <a:lstStyle/>
            <a:p>
              <a:pPr fontAlgn="base">
                <a:spcBef>
                  <a:spcPct val="0"/>
                </a:spcBef>
                <a:spcAft>
                  <a:spcPct val="0"/>
                </a:spcAft>
                <a:buFont charset="0" panose="020b0604020202020204" pitchFamily="34" typeface="Arial"/>
                <a:buNone/>
              </a:pPr>
              <a:r>
                <a:rPr altLang="en-US" b="1" lang="zh-CN" sz="1600">
                  <a:solidFill>
                    <a:schemeClr val="accent1"/>
                  </a:solidFill>
                  <a:cs typeface="+mn-ea"/>
                  <a:sym typeface="+mn-lt"/>
                </a:rPr>
                <a:t>添加标题</a:t>
              </a:r>
            </a:p>
          </p:txBody>
        </p:sp>
      </p:grpSp>
      <p:grpSp>
        <p:nvGrpSpPr>
          <p:cNvPr id="38" name="组合 37">
            <a:extLst>
              <a:ext uri="{FF2B5EF4-FFF2-40B4-BE49-F238E27FC236}">
                <a16:creationId xmlns:a16="http://schemas.microsoft.com/office/drawing/2014/main" id="{27DE99FB-C979-4697-ABB8-2D29D895E2E3}"/>
              </a:ext>
            </a:extLst>
          </p:cNvPr>
          <p:cNvGrpSpPr/>
          <p:nvPr/>
        </p:nvGrpSpPr>
        <p:grpSpPr>
          <a:xfrm>
            <a:off x="1696511" y="3059482"/>
            <a:ext cx="1900602" cy="1389570"/>
            <a:chOff x="1696511" y="2790392"/>
            <a:chExt cx="1900602" cy="1389570"/>
          </a:xfrm>
        </p:grpSpPr>
        <p:sp>
          <p:nvSpPr>
            <p:cNvPr id="39" name="Freeform 5">
              <a:extLst>
                <a:ext uri="{FF2B5EF4-FFF2-40B4-BE49-F238E27FC236}">
                  <a16:creationId xmlns:a16="http://schemas.microsoft.com/office/drawing/2014/main" id="{372D276F-DFC8-409D-84BC-D9A891522240}"/>
                </a:ext>
              </a:extLst>
            </p:cNvPr>
            <p:cNvSpPr/>
            <p:nvPr/>
          </p:nvSpPr>
          <p:spPr bwMode="auto">
            <a:xfrm>
              <a:off x="1696511" y="2790392"/>
              <a:ext cx="1900602" cy="1389570"/>
            </a:xfrm>
            <a:custGeom>
              <a:gdLst>
                <a:gd fmla="*/ 1408 w 2454" name="T0"/>
                <a:gd fmla="*/ 175 h 2140" name="T1"/>
                <a:gd fmla="*/ 1887 w 2454" name="T2"/>
                <a:gd fmla="*/ 1005 h 2140" name="T3"/>
                <a:gd fmla="*/ 2364 w 2454" name="T4"/>
                <a:gd fmla="*/ 1832 h 2140" name="T5"/>
                <a:gd fmla="*/ 2189 w 2454" name="T6"/>
                <a:gd fmla="*/ 2140 h 2140" name="T7"/>
                <a:gd fmla="*/ 1231 w 2454" name="T8"/>
                <a:gd fmla="*/ 2140 h 2140" name="T9"/>
                <a:gd fmla="*/ 276 w 2454" name="T10"/>
                <a:gd fmla="*/ 2140 h 2140" name="T11"/>
                <a:gd fmla="*/ 97 w 2454" name="T12"/>
                <a:gd fmla="*/ 1834 h 2140" name="T13"/>
                <a:gd fmla="*/ 575 w 2454" name="T14"/>
                <a:gd fmla="*/ 1005 h 2140" name="T15"/>
                <a:gd fmla="*/ 1053 w 2454" name="T16"/>
                <a:gd fmla="*/ 178 h 2140" name="T17"/>
                <a:gd fmla="*/ 1408 w 2454" name="T18"/>
                <a:gd fmla="*/ 175 h 214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40" w="2454">
                  <a:moveTo>
                    <a:pt x="1408" y="175"/>
                  </a:moveTo>
                  <a:lnTo>
                    <a:pt x="1887" y="1005"/>
                  </a:lnTo>
                  <a:cubicBezTo>
                    <a:pt x="2046" y="1280"/>
                    <a:pt x="2205" y="1556"/>
                    <a:pt x="2364" y="1832"/>
                  </a:cubicBezTo>
                  <a:cubicBezTo>
                    <a:pt x="2454" y="2028"/>
                    <a:pt x="2396" y="2132"/>
                    <a:pt x="2189" y="2140"/>
                  </a:cubicBezTo>
                  <a:lnTo>
                    <a:pt x="1231" y="2140"/>
                  </a:lnTo>
                  <a:cubicBezTo>
                    <a:pt x="913" y="2140"/>
                    <a:pt x="594" y="2140"/>
                    <a:pt x="276" y="2140"/>
                  </a:cubicBezTo>
                  <a:cubicBezTo>
                    <a:pt x="61" y="2119"/>
                    <a:pt x="0" y="2018"/>
                    <a:pt x="97" y="1834"/>
                  </a:cubicBezTo>
                  <a:lnTo>
                    <a:pt x="575" y="1005"/>
                  </a:lnTo>
                  <a:cubicBezTo>
                    <a:pt x="734" y="729"/>
                    <a:pt x="894" y="453"/>
                    <a:pt x="1053" y="178"/>
                  </a:cubicBezTo>
                  <a:cubicBezTo>
                    <a:pt x="1178" y="2"/>
                    <a:pt x="1297" y="0"/>
                    <a:pt x="1408" y="175"/>
                  </a:cubicBezTo>
                  <a:close/>
                </a:path>
              </a:pathLst>
            </a:custGeom>
            <a:solidFill>
              <a:schemeClr val="accent1"/>
            </a:solidFill>
            <a:ln cap="flat" w="38100">
              <a:solidFill>
                <a:srgbClr val="FFFFFF"/>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defTabSz="914400" eaLnBrk="1" fontAlgn="base" hangingPunct="1" indent="0" latinLnBrk="0" lvl="0" marL="0" marR="0">
                <a:lnSpc>
                  <a:spcPct val="100000"/>
                </a:lnSpc>
                <a:spcBef>
                  <a:spcPct val="0"/>
                </a:spcBef>
                <a:spcAft>
                  <a:spcPct val="0"/>
                </a:spcAft>
                <a:buClrTx/>
                <a:buSzTx/>
                <a:buFont charset="0" panose="020b0604020202020204" pitchFamily="34" typeface="Arial"/>
                <a:buNone/>
                <a:defRPr/>
              </a:pPr>
              <a:endParaRPr altLang="en-US" b="0" baseline="0" cap="none" i="0" kern="0" kumimoji="0" lang="zh-CN" noProof="0" normalizeH="0" spc="0" strike="noStrike" sz="1800" u="none">
                <a:ln>
                  <a:noFill/>
                </a:ln>
                <a:solidFill>
                  <a:srgbClr val="54A0D8"/>
                </a:solidFill>
                <a:effectLst/>
                <a:uLnTx/>
                <a:uFillTx/>
                <a:cs typeface="+mn-ea"/>
                <a:sym typeface="+mn-lt"/>
              </a:endParaRPr>
            </a:p>
          </p:txBody>
        </p:sp>
        <p:sp>
          <p:nvSpPr>
            <p:cNvPr id="40" name="文本框 39">
              <a:extLst>
                <a:ext uri="{FF2B5EF4-FFF2-40B4-BE49-F238E27FC236}">
                  <a16:creationId xmlns:a16="http://schemas.microsoft.com/office/drawing/2014/main" id="{98395FC7-6C17-440F-8E20-081452C11BED}"/>
                </a:ext>
              </a:extLst>
            </p:cNvPr>
            <p:cNvSpPr txBox="1"/>
            <p:nvPr/>
          </p:nvSpPr>
          <p:spPr>
            <a:xfrm>
              <a:off x="2288736" y="3249644"/>
              <a:ext cx="836930" cy="762000"/>
            </a:xfrm>
            <a:prstGeom prst="rect">
              <a:avLst/>
            </a:prstGeom>
            <a:noFill/>
          </p:spPr>
          <p:txBody>
            <a:bodyPr rtlCol="0" wrap="none">
              <a:spAutoFit/>
            </a:bodyPr>
            <a:lstStyle/>
            <a:p>
              <a:pPr defTabSz="914400" eaLnBrk="1" fontAlgn="base" hangingPunct="1" indent="0" latinLnBrk="0" lvl="0" marL="0" marR="0">
                <a:lnSpc>
                  <a:spcPct val="100000"/>
                </a:lnSpc>
                <a:spcBef>
                  <a:spcPct val="0"/>
                </a:spcBef>
                <a:spcAft>
                  <a:spcPct val="0"/>
                </a:spcAft>
                <a:buClrTx/>
                <a:buSzTx/>
                <a:buFont charset="0" panose="020b0604020202020204" pitchFamily="34" typeface="Arial"/>
                <a:buNone/>
                <a:defRPr/>
              </a:pPr>
              <a:r>
                <a:rPr altLang="zh-CN" b="0" baseline="0" cap="none" i="0" kern="0" kumimoji="0" lang="en-US" noProof="0" normalizeH="0" spc="0" strike="noStrike" sz="4400" u="none">
                  <a:ln>
                    <a:noFill/>
                  </a:ln>
                  <a:solidFill>
                    <a:srgbClr val="FFFFFF"/>
                  </a:solidFill>
                  <a:effectLst/>
                  <a:uLnTx/>
                  <a:uFillTx/>
                  <a:cs typeface="+mn-ea"/>
                  <a:sym typeface="+mn-lt"/>
                </a:rPr>
                <a:t>01</a:t>
              </a:r>
            </a:p>
          </p:txBody>
        </p:sp>
      </p:grpSp>
      <p:grpSp>
        <p:nvGrpSpPr>
          <p:cNvPr id="41" name="组合 40">
            <a:extLst>
              <a:ext uri="{FF2B5EF4-FFF2-40B4-BE49-F238E27FC236}">
                <a16:creationId xmlns:a16="http://schemas.microsoft.com/office/drawing/2014/main" id="{96CA2B32-0A0E-4919-BDF6-1DBFC11DCF18}"/>
              </a:ext>
            </a:extLst>
          </p:cNvPr>
          <p:cNvGrpSpPr/>
          <p:nvPr/>
        </p:nvGrpSpPr>
        <p:grpSpPr>
          <a:xfrm>
            <a:off x="3364756" y="3002340"/>
            <a:ext cx="1900602" cy="1389570"/>
            <a:chOff x="3364756" y="2733250"/>
            <a:chExt cx="1900602" cy="1389570"/>
          </a:xfrm>
        </p:grpSpPr>
        <p:sp>
          <p:nvSpPr>
            <p:cNvPr id="42" name="Freeform 8">
              <a:extLst>
                <a:ext uri="{FF2B5EF4-FFF2-40B4-BE49-F238E27FC236}">
                  <a16:creationId xmlns:a16="http://schemas.microsoft.com/office/drawing/2014/main" id="{BEA81B59-7952-4F92-9D2D-B331C9C185BA}"/>
                </a:ext>
              </a:extLst>
            </p:cNvPr>
            <p:cNvSpPr/>
            <p:nvPr/>
          </p:nvSpPr>
          <p:spPr bwMode="auto">
            <a:xfrm>
              <a:off x="3364756" y="2733250"/>
              <a:ext cx="1900602" cy="1389570"/>
            </a:xfrm>
            <a:custGeom>
              <a:gdLst>
                <a:gd fmla="*/ 1408 w 2454" name="T0"/>
                <a:gd fmla="*/ 1966 h 2141" name="T1"/>
                <a:gd fmla="*/ 1887 w 2454" name="T2"/>
                <a:gd fmla="*/ 1136 h 2141" name="T3"/>
                <a:gd fmla="*/ 2365 w 2454" name="T4"/>
                <a:gd fmla="*/ 309 h 2141" name="T5"/>
                <a:gd fmla="*/ 2189 w 2454" name="T6"/>
                <a:gd fmla="*/ 0 h 2141" name="T7"/>
                <a:gd fmla="*/ 1231 w 2454" name="T8"/>
                <a:gd fmla="*/ 0 h 2141" name="T9"/>
                <a:gd fmla="*/ 276 w 2454" name="T10"/>
                <a:gd fmla="*/ 0 h 2141" name="T11"/>
                <a:gd fmla="*/ 97 w 2454" name="T12"/>
                <a:gd fmla="*/ 307 h 2141" name="T13"/>
                <a:gd fmla="*/ 576 w 2454" name="T14"/>
                <a:gd fmla="*/ 1136 h 2141" name="T15"/>
                <a:gd fmla="*/ 1053 w 2454" name="T16"/>
                <a:gd fmla="*/ 1963 h 2141" name="T17"/>
                <a:gd fmla="*/ 1408 w 2454" name="T18"/>
                <a:gd fmla="*/ 1966 h 214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41" w="2454">
                  <a:moveTo>
                    <a:pt x="1408" y="1966"/>
                  </a:moveTo>
                  <a:lnTo>
                    <a:pt x="1887" y="1136"/>
                  </a:lnTo>
                  <a:cubicBezTo>
                    <a:pt x="2046" y="861"/>
                    <a:pt x="2205" y="585"/>
                    <a:pt x="2365" y="309"/>
                  </a:cubicBezTo>
                  <a:cubicBezTo>
                    <a:pt x="2454" y="113"/>
                    <a:pt x="2396" y="9"/>
                    <a:pt x="2189" y="0"/>
                  </a:cubicBezTo>
                  <a:lnTo>
                    <a:pt x="1231" y="0"/>
                  </a:lnTo>
                  <a:cubicBezTo>
                    <a:pt x="913" y="0"/>
                    <a:pt x="595" y="0"/>
                    <a:pt x="276" y="0"/>
                  </a:cubicBezTo>
                  <a:cubicBezTo>
                    <a:pt x="61" y="21"/>
                    <a:pt x="0" y="123"/>
                    <a:pt x="97" y="307"/>
                  </a:cubicBezTo>
                  <a:lnTo>
                    <a:pt x="576" y="1136"/>
                  </a:lnTo>
                  <a:cubicBezTo>
                    <a:pt x="735" y="1412"/>
                    <a:pt x="894" y="1688"/>
                    <a:pt x="1053" y="1963"/>
                  </a:cubicBezTo>
                  <a:cubicBezTo>
                    <a:pt x="1179" y="2139"/>
                    <a:pt x="1297" y="2141"/>
                    <a:pt x="1408" y="1966"/>
                  </a:cubicBezTo>
                  <a:close/>
                </a:path>
              </a:pathLst>
            </a:custGeom>
            <a:solidFill>
              <a:schemeClr val="accent1"/>
            </a:solidFill>
            <a:ln cap="flat" w="38100">
              <a:solidFill>
                <a:srgbClr val="FFFFFF"/>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defTabSz="914400" eaLnBrk="1" fontAlgn="base" hangingPunct="1" indent="0" latinLnBrk="0" lvl="0" marL="0" marR="0">
                <a:lnSpc>
                  <a:spcPct val="100000"/>
                </a:lnSpc>
                <a:spcBef>
                  <a:spcPct val="0"/>
                </a:spcBef>
                <a:spcAft>
                  <a:spcPct val="0"/>
                </a:spcAft>
                <a:buClrTx/>
                <a:buSzTx/>
                <a:buFont charset="0" panose="020b0604020202020204" pitchFamily="34" typeface="Arial"/>
                <a:buNone/>
                <a:defRPr/>
              </a:pPr>
              <a:endParaRPr altLang="en-US" b="0" baseline="0" cap="none" i="0" kern="0" kumimoji="0" lang="zh-CN" noProof="0" normalizeH="0" spc="0" strike="noStrike" sz="1800" u="none">
                <a:ln>
                  <a:noFill/>
                </a:ln>
                <a:solidFill>
                  <a:srgbClr val="54A0D8"/>
                </a:solidFill>
                <a:effectLst/>
                <a:uLnTx/>
                <a:uFillTx/>
                <a:cs typeface="+mn-ea"/>
                <a:sym typeface="+mn-lt"/>
              </a:endParaRPr>
            </a:p>
          </p:txBody>
        </p:sp>
        <p:sp>
          <p:nvSpPr>
            <p:cNvPr id="43" name="文本框 42">
              <a:extLst>
                <a:ext uri="{FF2B5EF4-FFF2-40B4-BE49-F238E27FC236}">
                  <a16:creationId xmlns:a16="http://schemas.microsoft.com/office/drawing/2014/main" id="{CF8A865B-517B-4F16-A5E1-71888DD3B54F}"/>
                </a:ext>
              </a:extLst>
            </p:cNvPr>
            <p:cNvSpPr txBox="1"/>
            <p:nvPr/>
          </p:nvSpPr>
          <p:spPr>
            <a:xfrm>
              <a:off x="3890110" y="2780159"/>
              <a:ext cx="836930" cy="762000"/>
            </a:xfrm>
            <a:prstGeom prst="rect">
              <a:avLst/>
            </a:prstGeom>
            <a:noFill/>
          </p:spPr>
          <p:txBody>
            <a:bodyPr rtlCol="0" wrap="none">
              <a:spAutoFit/>
            </a:bodyPr>
            <a:lstStyle/>
            <a:p>
              <a:pPr defTabSz="914400" eaLnBrk="1" fontAlgn="base" hangingPunct="1" indent="0" latinLnBrk="0" lvl="0" marL="0" marR="0">
                <a:lnSpc>
                  <a:spcPct val="100000"/>
                </a:lnSpc>
                <a:spcBef>
                  <a:spcPct val="0"/>
                </a:spcBef>
                <a:spcAft>
                  <a:spcPct val="0"/>
                </a:spcAft>
                <a:buClrTx/>
                <a:buSzTx/>
                <a:buFont charset="0" panose="020b0604020202020204" pitchFamily="34" typeface="Arial"/>
                <a:buNone/>
                <a:defRPr/>
              </a:pPr>
              <a:r>
                <a:rPr altLang="zh-CN" b="0" baseline="0" cap="none" i="0" kern="0" kumimoji="0" lang="en-US" noProof="0" normalizeH="0" spc="0" strike="noStrike" sz="4400" u="none">
                  <a:ln>
                    <a:noFill/>
                  </a:ln>
                  <a:solidFill>
                    <a:srgbClr val="FFFFFF"/>
                  </a:solidFill>
                  <a:effectLst/>
                  <a:uLnTx/>
                  <a:uFillTx/>
                  <a:cs typeface="+mn-ea"/>
                  <a:sym typeface="+mn-lt"/>
                </a:rPr>
                <a:t>02</a:t>
              </a:r>
            </a:p>
          </p:txBody>
        </p:sp>
      </p:grpSp>
      <p:grpSp>
        <p:nvGrpSpPr>
          <p:cNvPr id="44" name="组合 43">
            <a:extLst>
              <a:ext uri="{FF2B5EF4-FFF2-40B4-BE49-F238E27FC236}">
                <a16:creationId xmlns:a16="http://schemas.microsoft.com/office/drawing/2014/main" id="{AEB9547F-A01C-4670-852A-12855585DE6A}"/>
              </a:ext>
            </a:extLst>
          </p:cNvPr>
          <p:cNvGrpSpPr/>
          <p:nvPr/>
        </p:nvGrpSpPr>
        <p:grpSpPr>
          <a:xfrm>
            <a:off x="5033077" y="3059482"/>
            <a:ext cx="1898864" cy="1389570"/>
            <a:chOff x="5033077" y="2790392"/>
            <a:chExt cx="1898864" cy="1389570"/>
          </a:xfrm>
        </p:grpSpPr>
        <p:sp>
          <p:nvSpPr>
            <p:cNvPr id="45" name="Freeform 6">
              <a:extLst>
                <a:ext uri="{FF2B5EF4-FFF2-40B4-BE49-F238E27FC236}">
                  <a16:creationId xmlns:a16="http://schemas.microsoft.com/office/drawing/2014/main" id="{EFFB3EBB-024A-4972-B2FF-4B012B9E9D38}"/>
                </a:ext>
              </a:extLst>
            </p:cNvPr>
            <p:cNvSpPr/>
            <p:nvPr/>
          </p:nvSpPr>
          <p:spPr bwMode="auto">
            <a:xfrm>
              <a:off x="5033077" y="2790392"/>
              <a:ext cx="1898864" cy="1389570"/>
            </a:xfrm>
            <a:custGeom>
              <a:gdLst>
                <a:gd fmla="*/ 1407 w 2453" name="T0"/>
                <a:gd fmla="*/ 175 h 2140" name="T1"/>
                <a:gd fmla="*/ 1886 w 2453" name="T2"/>
                <a:gd fmla="*/ 1005 h 2140" name="T3"/>
                <a:gd fmla="*/ 2364 w 2453" name="T4"/>
                <a:gd fmla="*/ 1832 h 2140" name="T5"/>
                <a:gd fmla="*/ 2188 w 2453" name="T6"/>
                <a:gd fmla="*/ 2140 h 2140" name="T7"/>
                <a:gd fmla="*/ 1231 w 2453" name="T8"/>
                <a:gd fmla="*/ 2140 h 2140" name="T9"/>
                <a:gd fmla="*/ 276 w 2453" name="T10"/>
                <a:gd fmla="*/ 2140 h 2140" name="T11"/>
                <a:gd fmla="*/ 96 w 2453" name="T12"/>
                <a:gd fmla="*/ 1834 h 2140" name="T13"/>
                <a:gd fmla="*/ 575 w 2453" name="T14"/>
                <a:gd fmla="*/ 1005 h 2140" name="T15"/>
                <a:gd fmla="*/ 1052 w 2453" name="T16"/>
                <a:gd fmla="*/ 178 h 2140" name="T17"/>
                <a:gd fmla="*/ 1407 w 2453" name="T18"/>
                <a:gd fmla="*/ 175 h 214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40" w="2453">
                  <a:moveTo>
                    <a:pt x="1407" y="175"/>
                  </a:moveTo>
                  <a:lnTo>
                    <a:pt x="1886" y="1005"/>
                  </a:lnTo>
                  <a:cubicBezTo>
                    <a:pt x="2045" y="1280"/>
                    <a:pt x="2205" y="1556"/>
                    <a:pt x="2364" y="1832"/>
                  </a:cubicBezTo>
                  <a:cubicBezTo>
                    <a:pt x="2453" y="2028"/>
                    <a:pt x="2396" y="2132"/>
                    <a:pt x="2188" y="2140"/>
                  </a:cubicBezTo>
                  <a:lnTo>
                    <a:pt x="1231" y="2140"/>
                  </a:lnTo>
                  <a:cubicBezTo>
                    <a:pt x="912" y="2140"/>
                    <a:pt x="594" y="2140"/>
                    <a:pt x="276" y="2140"/>
                  </a:cubicBezTo>
                  <a:cubicBezTo>
                    <a:pt x="61" y="2119"/>
                    <a:pt x="0" y="2018"/>
                    <a:pt x="96" y="1834"/>
                  </a:cubicBezTo>
                  <a:lnTo>
                    <a:pt x="575" y="1005"/>
                  </a:lnTo>
                  <a:cubicBezTo>
                    <a:pt x="734" y="729"/>
                    <a:pt x="893" y="453"/>
                    <a:pt x="1052" y="178"/>
                  </a:cubicBezTo>
                  <a:cubicBezTo>
                    <a:pt x="1178" y="2"/>
                    <a:pt x="1296" y="0"/>
                    <a:pt x="1407" y="175"/>
                  </a:cubicBezTo>
                  <a:close/>
                </a:path>
              </a:pathLst>
            </a:custGeom>
            <a:solidFill>
              <a:schemeClr val="accent1"/>
            </a:solidFill>
            <a:ln cap="flat" w="38100">
              <a:solidFill>
                <a:srgbClr val="FFFFFF"/>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defTabSz="914400" eaLnBrk="1" fontAlgn="base" hangingPunct="1" indent="0" latinLnBrk="0" lvl="0" marL="0" marR="0">
                <a:lnSpc>
                  <a:spcPct val="100000"/>
                </a:lnSpc>
                <a:spcBef>
                  <a:spcPct val="0"/>
                </a:spcBef>
                <a:spcAft>
                  <a:spcPct val="0"/>
                </a:spcAft>
                <a:buClrTx/>
                <a:buSzTx/>
                <a:buFont charset="0" panose="020b0604020202020204" pitchFamily="34" typeface="Arial"/>
                <a:buNone/>
                <a:defRPr/>
              </a:pPr>
              <a:endParaRPr altLang="en-US" b="0" baseline="0" cap="none" i="0" kern="0" kumimoji="0" lang="zh-CN" noProof="0" normalizeH="0" spc="0" strike="noStrike" sz="1800" u="none">
                <a:ln>
                  <a:noFill/>
                </a:ln>
                <a:solidFill>
                  <a:srgbClr val="54A0D8"/>
                </a:solidFill>
                <a:effectLst/>
                <a:uLnTx/>
                <a:uFillTx/>
                <a:cs typeface="+mn-ea"/>
                <a:sym typeface="+mn-lt"/>
              </a:endParaRPr>
            </a:p>
          </p:txBody>
        </p:sp>
        <p:sp>
          <p:nvSpPr>
            <p:cNvPr id="46" name="文本框 45">
              <a:extLst>
                <a:ext uri="{FF2B5EF4-FFF2-40B4-BE49-F238E27FC236}">
                  <a16:creationId xmlns:a16="http://schemas.microsoft.com/office/drawing/2014/main" id="{5598D91E-14FE-467D-812B-BB35A15EAEF5}"/>
                </a:ext>
              </a:extLst>
            </p:cNvPr>
            <p:cNvSpPr txBox="1"/>
            <p:nvPr/>
          </p:nvSpPr>
          <p:spPr>
            <a:xfrm>
              <a:off x="5557547" y="3249644"/>
              <a:ext cx="836930" cy="762000"/>
            </a:xfrm>
            <a:prstGeom prst="rect">
              <a:avLst/>
            </a:prstGeom>
            <a:noFill/>
          </p:spPr>
          <p:txBody>
            <a:bodyPr rtlCol="0" wrap="none">
              <a:spAutoFit/>
            </a:bodyPr>
            <a:lstStyle/>
            <a:p>
              <a:pPr defTabSz="914400" eaLnBrk="1" fontAlgn="base" hangingPunct="1" indent="0" latinLnBrk="0" lvl="0" marL="0" marR="0">
                <a:lnSpc>
                  <a:spcPct val="100000"/>
                </a:lnSpc>
                <a:spcBef>
                  <a:spcPct val="0"/>
                </a:spcBef>
                <a:spcAft>
                  <a:spcPct val="0"/>
                </a:spcAft>
                <a:buClrTx/>
                <a:buSzTx/>
                <a:buFont charset="0" panose="020b0604020202020204" pitchFamily="34" typeface="Arial"/>
                <a:buNone/>
                <a:defRPr/>
              </a:pPr>
              <a:r>
                <a:rPr altLang="zh-CN" b="0" baseline="0" cap="none" i="0" kern="0" kumimoji="0" lang="en-US" noProof="0" normalizeH="0" spc="0" strike="noStrike" sz="4400" u="none">
                  <a:ln>
                    <a:noFill/>
                  </a:ln>
                  <a:solidFill>
                    <a:srgbClr val="FFFFFF"/>
                  </a:solidFill>
                  <a:effectLst/>
                  <a:uLnTx/>
                  <a:uFillTx/>
                  <a:cs typeface="+mn-ea"/>
                  <a:sym typeface="+mn-lt"/>
                </a:rPr>
                <a:t>03</a:t>
              </a:r>
            </a:p>
          </p:txBody>
        </p:sp>
      </p:grpSp>
      <p:grpSp>
        <p:nvGrpSpPr>
          <p:cNvPr id="47" name="组合 46">
            <a:extLst>
              <a:ext uri="{FF2B5EF4-FFF2-40B4-BE49-F238E27FC236}">
                <a16:creationId xmlns:a16="http://schemas.microsoft.com/office/drawing/2014/main" id="{C4A33BB9-3443-4B0F-A141-ADB556C9FC07}"/>
              </a:ext>
            </a:extLst>
          </p:cNvPr>
          <p:cNvGrpSpPr/>
          <p:nvPr/>
        </p:nvGrpSpPr>
        <p:grpSpPr>
          <a:xfrm>
            <a:off x="6701322" y="3002340"/>
            <a:ext cx="1898864" cy="1389570"/>
            <a:chOff x="6701322" y="2733250"/>
            <a:chExt cx="1898864" cy="1389570"/>
          </a:xfrm>
        </p:grpSpPr>
        <p:sp>
          <p:nvSpPr>
            <p:cNvPr id="48" name="Freeform 9">
              <a:extLst>
                <a:ext uri="{FF2B5EF4-FFF2-40B4-BE49-F238E27FC236}">
                  <a16:creationId xmlns:a16="http://schemas.microsoft.com/office/drawing/2014/main" id="{5DF0D0AA-7743-4DB7-BB2F-2B33C326848A}"/>
                </a:ext>
              </a:extLst>
            </p:cNvPr>
            <p:cNvSpPr/>
            <p:nvPr/>
          </p:nvSpPr>
          <p:spPr bwMode="auto">
            <a:xfrm>
              <a:off x="6701322" y="2733250"/>
              <a:ext cx="1898864" cy="1389570"/>
            </a:xfrm>
            <a:custGeom>
              <a:gdLst>
                <a:gd fmla="*/ 1408 w 2453" name="T0"/>
                <a:gd fmla="*/ 1966 h 2141" name="T1"/>
                <a:gd fmla="*/ 1886 w 2453" name="T2"/>
                <a:gd fmla="*/ 1136 h 2141" name="T3"/>
                <a:gd fmla="*/ 2364 w 2453" name="T4"/>
                <a:gd fmla="*/ 309 h 2141" name="T5"/>
                <a:gd fmla="*/ 2188 w 2453" name="T6"/>
                <a:gd fmla="*/ 0 h 2141" name="T7"/>
                <a:gd fmla="*/ 1231 w 2453" name="T8"/>
                <a:gd fmla="*/ 0 h 2141" name="T9"/>
                <a:gd fmla="*/ 276 w 2453" name="T10"/>
                <a:gd fmla="*/ 0 h 2141" name="T11"/>
                <a:gd fmla="*/ 96 w 2453" name="T12"/>
                <a:gd fmla="*/ 307 h 2141" name="T13"/>
                <a:gd fmla="*/ 575 w 2453" name="T14"/>
                <a:gd fmla="*/ 1136 h 2141" name="T15"/>
                <a:gd fmla="*/ 1052 w 2453" name="T16"/>
                <a:gd fmla="*/ 1963 h 2141" name="T17"/>
                <a:gd fmla="*/ 1408 w 2453" name="T18"/>
                <a:gd fmla="*/ 1966 h 214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41" w="2453">
                  <a:moveTo>
                    <a:pt x="1408" y="1966"/>
                  </a:moveTo>
                  <a:lnTo>
                    <a:pt x="1886" y="1136"/>
                  </a:lnTo>
                  <a:cubicBezTo>
                    <a:pt x="2046" y="861"/>
                    <a:pt x="2205" y="585"/>
                    <a:pt x="2364" y="309"/>
                  </a:cubicBezTo>
                  <a:cubicBezTo>
                    <a:pt x="2453" y="113"/>
                    <a:pt x="2396" y="9"/>
                    <a:pt x="2188" y="0"/>
                  </a:cubicBezTo>
                  <a:lnTo>
                    <a:pt x="1231" y="0"/>
                  </a:lnTo>
                  <a:cubicBezTo>
                    <a:pt x="912" y="0"/>
                    <a:pt x="594" y="0"/>
                    <a:pt x="276" y="0"/>
                  </a:cubicBezTo>
                  <a:cubicBezTo>
                    <a:pt x="61" y="21"/>
                    <a:pt x="0" y="123"/>
                    <a:pt x="96" y="307"/>
                  </a:cubicBezTo>
                  <a:lnTo>
                    <a:pt x="575" y="1136"/>
                  </a:lnTo>
                  <a:cubicBezTo>
                    <a:pt x="734" y="1412"/>
                    <a:pt x="893" y="1688"/>
                    <a:pt x="1052" y="1963"/>
                  </a:cubicBezTo>
                  <a:cubicBezTo>
                    <a:pt x="1178" y="2139"/>
                    <a:pt x="1297" y="2141"/>
                    <a:pt x="1408" y="1966"/>
                  </a:cubicBezTo>
                  <a:close/>
                </a:path>
              </a:pathLst>
            </a:custGeom>
            <a:solidFill>
              <a:schemeClr val="accent1"/>
            </a:solidFill>
            <a:ln cap="flat" w="38100">
              <a:solidFill>
                <a:srgbClr val="FFFFFF"/>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defTabSz="914400" eaLnBrk="1" fontAlgn="base" hangingPunct="1" indent="0" latinLnBrk="0" lvl="0" marL="0" marR="0">
                <a:lnSpc>
                  <a:spcPct val="100000"/>
                </a:lnSpc>
                <a:spcBef>
                  <a:spcPct val="0"/>
                </a:spcBef>
                <a:spcAft>
                  <a:spcPct val="0"/>
                </a:spcAft>
                <a:buClrTx/>
                <a:buSzTx/>
                <a:buFont charset="0" panose="020b0604020202020204" pitchFamily="34" typeface="Arial"/>
                <a:buNone/>
                <a:defRPr/>
              </a:pPr>
              <a:endParaRPr altLang="en-US" b="0" baseline="0" cap="none" i="0" kern="0" kumimoji="0" lang="zh-CN" noProof="0" normalizeH="0" spc="0" strike="noStrike" sz="1800" u="none">
                <a:ln>
                  <a:noFill/>
                </a:ln>
                <a:solidFill>
                  <a:srgbClr val="54A0D8"/>
                </a:solidFill>
                <a:effectLst/>
                <a:uLnTx/>
                <a:uFillTx/>
                <a:cs typeface="+mn-ea"/>
                <a:sym typeface="+mn-lt"/>
              </a:endParaRPr>
            </a:p>
          </p:txBody>
        </p:sp>
        <p:sp>
          <p:nvSpPr>
            <p:cNvPr id="49" name="文本框 48">
              <a:extLst>
                <a:ext uri="{FF2B5EF4-FFF2-40B4-BE49-F238E27FC236}">
                  <a16:creationId xmlns:a16="http://schemas.microsoft.com/office/drawing/2014/main" id="{68F42264-2D65-4534-81DA-3445CD0FAF9D}"/>
                </a:ext>
              </a:extLst>
            </p:cNvPr>
            <p:cNvSpPr txBox="1"/>
            <p:nvPr/>
          </p:nvSpPr>
          <p:spPr>
            <a:xfrm>
              <a:off x="7232089" y="2780159"/>
              <a:ext cx="836930" cy="762000"/>
            </a:xfrm>
            <a:prstGeom prst="rect">
              <a:avLst/>
            </a:prstGeom>
            <a:noFill/>
          </p:spPr>
          <p:txBody>
            <a:bodyPr rtlCol="0" wrap="none">
              <a:spAutoFit/>
            </a:bodyPr>
            <a:lstStyle/>
            <a:p>
              <a:pPr defTabSz="914400" eaLnBrk="1" fontAlgn="base" hangingPunct="1" indent="0" latinLnBrk="0" lvl="0" marL="0" marR="0">
                <a:lnSpc>
                  <a:spcPct val="100000"/>
                </a:lnSpc>
                <a:spcBef>
                  <a:spcPct val="0"/>
                </a:spcBef>
                <a:spcAft>
                  <a:spcPct val="0"/>
                </a:spcAft>
                <a:buClrTx/>
                <a:buSzTx/>
                <a:buFont charset="0" panose="020b0604020202020204" pitchFamily="34" typeface="Arial"/>
                <a:buNone/>
                <a:defRPr/>
              </a:pPr>
              <a:r>
                <a:rPr altLang="zh-CN" b="0" baseline="0" cap="none" i="0" kern="0" kumimoji="0" lang="en-US" noProof="0" normalizeH="0" spc="0" strike="noStrike" sz="4400" u="none">
                  <a:ln>
                    <a:noFill/>
                  </a:ln>
                  <a:solidFill>
                    <a:srgbClr val="FFFFFF"/>
                  </a:solidFill>
                  <a:effectLst/>
                  <a:uLnTx/>
                  <a:uFillTx/>
                  <a:cs typeface="+mn-ea"/>
                  <a:sym typeface="+mn-lt"/>
                </a:rPr>
                <a:t>04</a:t>
              </a:r>
            </a:p>
          </p:txBody>
        </p:sp>
      </p:grpSp>
      <p:grpSp>
        <p:nvGrpSpPr>
          <p:cNvPr id="50" name="组合 49">
            <a:extLst>
              <a:ext uri="{FF2B5EF4-FFF2-40B4-BE49-F238E27FC236}">
                <a16:creationId xmlns:a16="http://schemas.microsoft.com/office/drawing/2014/main" id="{7ADC9C0B-6905-4B87-AB7A-5590CF97D681}"/>
              </a:ext>
            </a:extLst>
          </p:cNvPr>
          <p:cNvGrpSpPr/>
          <p:nvPr/>
        </p:nvGrpSpPr>
        <p:grpSpPr>
          <a:xfrm>
            <a:off x="8369568" y="3059482"/>
            <a:ext cx="1898864" cy="1389570"/>
            <a:chOff x="8369568" y="2790392"/>
            <a:chExt cx="1898864" cy="1389570"/>
          </a:xfrm>
        </p:grpSpPr>
        <p:sp>
          <p:nvSpPr>
            <p:cNvPr id="51" name="Freeform 7">
              <a:extLst>
                <a:ext uri="{FF2B5EF4-FFF2-40B4-BE49-F238E27FC236}">
                  <a16:creationId xmlns:a16="http://schemas.microsoft.com/office/drawing/2014/main" id="{08095EB7-9DB5-466B-B0AC-5F48374A8993}"/>
                </a:ext>
              </a:extLst>
            </p:cNvPr>
            <p:cNvSpPr/>
            <p:nvPr/>
          </p:nvSpPr>
          <p:spPr bwMode="auto">
            <a:xfrm>
              <a:off x="8369568" y="2790392"/>
              <a:ext cx="1898864" cy="1389570"/>
            </a:xfrm>
            <a:custGeom>
              <a:gdLst>
                <a:gd fmla="*/ 1408 w 2454" name="T0"/>
                <a:gd fmla="*/ 175 h 2140" name="T1"/>
                <a:gd fmla="*/ 1887 w 2454" name="T2"/>
                <a:gd fmla="*/ 1005 h 2140" name="T3"/>
                <a:gd fmla="*/ 2364 w 2454" name="T4"/>
                <a:gd fmla="*/ 1832 h 2140" name="T5"/>
                <a:gd fmla="*/ 2189 w 2454" name="T6"/>
                <a:gd fmla="*/ 2140 h 2140" name="T7"/>
                <a:gd fmla="*/ 1231 w 2454" name="T8"/>
                <a:gd fmla="*/ 2140 h 2140" name="T9"/>
                <a:gd fmla="*/ 276 w 2454" name="T10"/>
                <a:gd fmla="*/ 2140 h 2140" name="T11"/>
                <a:gd fmla="*/ 96 w 2454" name="T12"/>
                <a:gd fmla="*/ 1834 h 2140" name="T13"/>
                <a:gd fmla="*/ 575 w 2454" name="T14"/>
                <a:gd fmla="*/ 1005 h 2140" name="T15"/>
                <a:gd fmla="*/ 1053 w 2454" name="T16"/>
                <a:gd fmla="*/ 178 h 2140" name="T17"/>
                <a:gd fmla="*/ 1408 w 2454" name="T18"/>
                <a:gd fmla="*/ 175 h 214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40" w="2454">
                  <a:moveTo>
                    <a:pt x="1408" y="175"/>
                  </a:moveTo>
                  <a:lnTo>
                    <a:pt x="1887" y="1005"/>
                  </a:lnTo>
                  <a:cubicBezTo>
                    <a:pt x="2046" y="1280"/>
                    <a:pt x="2205" y="1556"/>
                    <a:pt x="2364" y="1832"/>
                  </a:cubicBezTo>
                  <a:cubicBezTo>
                    <a:pt x="2454" y="2028"/>
                    <a:pt x="2396" y="2132"/>
                    <a:pt x="2189" y="2140"/>
                  </a:cubicBezTo>
                  <a:lnTo>
                    <a:pt x="1231" y="2140"/>
                  </a:lnTo>
                  <a:cubicBezTo>
                    <a:pt x="913" y="2140"/>
                    <a:pt x="594" y="2140"/>
                    <a:pt x="276" y="2140"/>
                  </a:cubicBezTo>
                  <a:cubicBezTo>
                    <a:pt x="61" y="2119"/>
                    <a:pt x="0" y="2018"/>
                    <a:pt x="96" y="1834"/>
                  </a:cubicBezTo>
                  <a:lnTo>
                    <a:pt x="575" y="1005"/>
                  </a:lnTo>
                  <a:cubicBezTo>
                    <a:pt x="734" y="729"/>
                    <a:pt x="894" y="453"/>
                    <a:pt x="1053" y="178"/>
                  </a:cubicBezTo>
                  <a:cubicBezTo>
                    <a:pt x="1178" y="2"/>
                    <a:pt x="1297" y="0"/>
                    <a:pt x="1408" y="175"/>
                  </a:cubicBezTo>
                  <a:close/>
                </a:path>
              </a:pathLst>
            </a:custGeom>
            <a:solidFill>
              <a:schemeClr val="accent1"/>
            </a:solidFill>
            <a:ln cap="flat" w="38100">
              <a:solidFill>
                <a:srgbClr val="FFFFFF"/>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defTabSz="914400" eaLnBrk="1" fontAlgn="base" hangingPunct="1" indent="0" latinLnBrk="0" lvl="0" marL="0" marR="0">
                <a:lnSpc>
                  <a:spcPct val="100000"/>
                </a:lnSpc>
                <a:spcBef>
                  <a:spcPct val="0"/>
                </a:spcBef>
                <a:spcAft>
                  <a:spcPct val="0"/>
                </a:spcAft>
                <a:buClrTx/>
                <a:buSzTx/>
                <a:buFont charset="0" panose="020b0604020202020204" pitchFamily="34" typeface="Arial"/>
                <a:buNone/>
                <a:defRPr/>
              </a:pPr>
              <a:endParaRPr altLang="en-US" b="0" baseline="0" cap="none" i="0" kern="0" kumimoji="0" lang="zh-CN" noProof="0" normalizeH="0" spc="0" strike="noStrike" sz="1800" u="none">
                <a:ln>
                  <a:noFill/>
                </a:ln>
                <a:solidFill>
                  <a:srgbClr val="54A0D8"/>
                </a:solidFill>
                <a:effectLst/>
                <a:uLnTx/>
                <a:uFillTx/>
                <a:cs typeface="+mn-ea"/>
                <a:sym typeface="+mn-lt"/>
              </a:endParaRPr>
            </a:p>
          </p:txBody>
        </p:sp>
        <p:sp>
          <p:nvSpPr>
            <p:cNvPr id="52" name="文本框 51">
              <a:extLst>
                <a:ext uri="{FF2B5EF4-FFF2-40B4-BE49-F238E27FC236}">
                  <a16:creationId xmlns:a16="http://schemas.microsoft.com/office/drawing/2014/main" id="{7D7601D2-4858-42DC-8B81-CB805C0B26BE}"/>
                </a:ext>
              </a:extLst>
            </p:cNvPr>
            <p:cNvSpPr txBox="1"/>
            <p:nvPr/>
          </p:nvSpPr>
          <p:spPr>
            <a:xfrm>
              <a:off x="8936114" y="3249644"/>
              <a:ext cx="836930" cy="762000"/>
            </a:xfrm>
            <a:prstGeom prst="rect">
              <a:avLst/>
            </a:prstGeom>
            <a:noFill/>
          </p:spPr>
          <p:txBody>
            <a:bodyPr rtlCol="0" wrap="none">
              <a:spAutoFit/>
            </a:bodyPr>
            <a:lstStyle/>
            <a:p>
              <a:pPr defTabSz="914400" eaLnBrk="1" fontAlgn="base" hangingPunct="1" indent="0" latinLnBrk="0" lvl="0" marL="0" marR="0">
                <a:lnSpc>
                  <a:spcPct val="100000"/>
                </a:lnSpc>
                <a:spcBef>
                  <a:spcPct val="0"/>
                </a:spcBef>
                <a:spcAft>
                  <a:spcPct val="0"/>
                </a:spcAft>
                <a:buClrTx/>
                <a:buSzTx/>
                <a:buFont charset="0" panose="020b0604020202020204" pitchFamily="34" typeface="Arial"/>
                <a:buNone/>
                <a:defRPr/>
              </a:pPr>
              <a:r>
                <a:rPr altLang="zh-CN" b="0" baseline="0" cap="none" i="0" kern="0" kumimoji="0" lang="en-US" noProof="0" normalizeH="0" spc="0" strike="noStrike" sz="4400" u="none">
                  <a:ln>
                    <a:noFill/>
                  </a:ln>
                  <a:solidFill>
                    <a:srgbClr val="FFFFFF"/>
                  </a:solidFill>
                  <a:effectLst/>
                  <a:uLnTx/>
                  <a:uFillTx/>
                  <a:cs typeface="+mn-ea"/>
                  <a:sym typeface="+mn-lt"/>
                </a:rPr>
                <a:t>05</a:t>
              </a:r>
            </a:p>
          </p:txBody>
        </p:sp>
      </p:grpSp>
      <p:grpSp>
        <p:nvGrpSpPr>
          <p:cNvPr id="53" name="组合 52">
            <a:extLst>
              <a:ext uri="{FF2B5EF4-FFF2-40B4-BE49-F238E27FC236}">
                <a16:creationId xmlns:a16="http://schemas.microsoft.com/office/drawing/2014/main" id="{8D2F42D9-ABA5-4F21-A903-8D1F9A887834}"/>
              </a:ext>
            </a:extLst>
          </p:cNvPr>
          <p:cNvGrpSpPr/>
          <p:nvPr/>
        </p:nvGrpSpPr>
        <p:grpSpPr>
          <a:xfrm>
            <a:off x="3751486" y="4723417"/>
            <a:ext cx="2148696" cy="1047775"/>
            <a:chOff x="3751485" y="4454327"/>
            <a:chExt cx="3142089" cy="1047775"/>
          </a:xfrm>
        </p:grpSpPr>
        <p:sp>
          <p:nvSpPr>
            <p:cNvPr id="54" name="矩形 53">
              <a:extLst>
                <a:ext uri="{FF2B5EF4-FFF2-40B4-BE49-F238E27FC236}">
                  <a16:creationId xmlns:a16="http://schemas.microsoft.com/office/drawing/2014/main" id="{FB794A26-5EDB-4F33-9401-0F683C51232C}"/>
                </a:ext>
              </a:extLst>
            </p:cNvPr>
            <p:cNvSpPr/>
            <p:nvPr/>
          </p:nvSpPr>
          <p:spPr>
            <a:xfrm>
              <a:off x="3751485" y="4778249"/>
              <a:ext cx="3142089" cy="716890"/>
            </a:xfrm>
            <a:prstGeom prst="rect">
              <a:avLst/>
            </a:prstGeom>
            <a:noFill/>
          </p:spPr>
          <p:txBody>
            <a:bodyPr rtlCol="0" wrap="square">
              <a:spAutoFit/>
            </a:bodyPr>
            <a:lstStyle/>
            <a:p>
              <a:pPr defTabSz="1219170" fontAlgn="base">
                <a:lnSpc>
                  <a:spcPct val="114000"/>
                </a:lnSpc>
                <a:spcBef>
                  <a:spcPct val="0"/>
                </a:spcBef>
                <a:spcAft>
                  <a:spcPct val="0"/>
                </a:spcAft>
                <a:defRPr/>
              </a:pPr>
              <a:r>
                <a:rPr altLang="en-US" lang="zh-CN" sz="1200">
                  <a:solidFill>
                    <a:schemeClr val="accent1"/>
                  </a:solidFill>
                  <a:cs typeface="+mn-ea"/>
                  <a:sym typeface="+mn-lt"/>
                </a:rPr>
                <a:t>请替换文字内容复制你的内容到此请替换文字内容复制你的内容到此</a:t>
              </a:r>
            </a:p>
          </p:txBody>
        </p:sp>
        <p:sp>
          <p:nvSpPr>
            <p:cNvPr id="55" name="矩形 54">
              <a:extLst>
                <a:ext uri="{FF2B5EF4-FFF2-40B4-BE49-F238E27FC236}">
                  <a16:creationId xmlns:a16="http://schemas.microsoft.com/office/drawing/2014/main" id="{38523C06-1B84-481C-AEE3-198EFCEFEDB4}"/>
                </a:ext>
              </a:extLst>
            </p:cNvPr>
            <p:cNvSpPr/>
            <p:nvPr/>
          </p:nvSpPr>
          <p:spPr>
            <a:xfrm>
              <a:off x="3801935" y="4454327"/>
              <a:ext cx="1456006" cy="335280"/>
            </a:xfrm>
            <a:prstGeom prst="rect">
              <a:avLst/>
            </a:prstGeom>
          </p:spPr>
          <p:txBody>
            <a:bodyPr wrap="none">
              <a:spAutoFit/>
            </a:bodyPr>
            <a:lstStyle/>
            <a:p>
              <a:pPr fontAlgn="base">
                <a:spcBef>
                  <a:spcPct val="0"/>
                </a:spcBef>
                <a:spcAft>
                  <a:spcPct val="0"/>
                </a:spcAft>
                <a:buFont charset="0" panose="020b0604020202020204" pitchFamily="34" typeface="Arial"/>
                <a:buNone/>
              </a:pPr>
              <a:r>
                <a:rPr altLang="en-US" b="1" lang="zh-CN" sz="1600">
                  <a:solidFill>
                    <a:schemeClr val="accent1"/>
                  </a:solidFill>
                  <a:cs typeface="+mn-ea"/>
                  <a:sym typeface="+mn-lt"/>
                </a:rPr>
                <a:t>添加标题</a:t>
              </a:r>
            </a:p>
          </p:txBody>
        </p:sp>
      </p:grpSp>
      <p:grpSp>
        <p:nvGrpSpPr>
          <p:cNvPr id="56" name="组合 55">
            <a:extLst>
              <a:ext uri="{FF2B5EF4-FFF2-40B4-BE49-F238E27FC236}">
                <a16:creationId xmlns:a16="http://schemas.microsoft.com/office/drawing/2014/main" id="{7B6B89C4-FFB3-492F-8CDB-D70AA4AF0A52}"/>
              </a:ext>
            </a:extLst>
          </p:cNvPr>
          <p:cNvGrpSpPr/>
          <p:nvPr/>
        </p:nvGrpSpPr>
        <p:grpSpPr>
          <a:xfrm>
            <a:off x="5483807" y="1713589"/>
            <a:ext cx="2148696" cy="1047775"/>
            <a:chOff x="5483806" y="1218253"/>
            <a:chExt cx="3142089" cy="1047775"/>
          </a:xfrm>
        </p:grpSpPr>
        <p:sp>
          <p:nvSpPr>
            <p:cNvPr id="57" name="矩形 56">
              <a:extLst>
                <a:ext uri="{FF2B5EF4-FFF2-40B4-BE49-F238E27FC236}">
                  <a16:creationId xmlns:a16="http://schemas.microsoft.com/office/drawing/2014/main" id="{9E037DF7-B4B5-4FEF-B858-2853B05A6CDE}"/>
                </a:ext>
              </a:extLst>
            </p:cNvPr>
            <p:cNvSpPr/>
            <p:nvPr/>
          </p:nvSpPr>
          <p:spPr>
            <a:xfrm>
              <a:off x="5483808" y="1542175"/>
              <a:ext cx="3142089" cy="716890"/>
            </a:xfrm>
            <a:prstGeom prst="rect">
              <a:avLst/>
            </a:prstGeom>
            <a:noFill/>
          </p:spPr>
          <p:txBody>
            <a:bodyPr rtlCol="0" wrap="square">
              <a:spAutoFit/>
            </a:bodyPr>
            <a:lstStyle/>
            <a:p>
              <a:pPr defTabSz="1219170" fontAlgn="base">
                <a:lnSpc>
                  <a:spcPct val="114000"/>
                </a:lnSpc>
                <a:spcBef>
                  <a:spcPct val="0"/>
                </a:spcBef>
                <a:spcAft>
                  <a:spcPct val="0"/>
                </a:spcAft>
                <a:defRPr/>
              </a:pPr>
              <a:r>
                <a:rPr altLang="en-US" lang="zh-CN" sz="1200">
                  <a:solidFill>
                    <a:schemeClr val="accent1"/>
                  </a:solidFill>
                  <a:cs typeface="+mn-ea"/>
                  <a:sym typeface="+mn-lt"/>
                </a:rPr>
                <a:t>请替换文字内容复制你的内容到此请替换文字内容复制你的内容到此</a:t>
              </a:r>
            </a:p>
          </p:txBody>
        </p:sp>
        <p:sp>
          <p:nvSpPr>
            <p:cNvPr id="58" name="矩形 57">
              <a:extLst>
                <a:ext uri="{FF2B5EF4-FFF2-40B4-BE49-F238E27FC236}">
                  <a16:creationId xmlns:a16="http://schemas.microsoft.com/office/drawing/2014/main" id="{ECD80C2F-E6CD-45FC-AE34-080B9D03BC84}"/>
                </a:ext>
              </a:extLst>
            </p:cNvPr>
            <p:cNvSpPr/>
            <p:nvPr/>
          </p:nvSpPr>
          <p:spPr>
            <a:xfrm>
              <a:off x="5491433" y="1218253"/>
              <a:ext cx="1456006" cy="335280"/>
            </a:xfrm>
            <a:prstGeom prst="rect">
              <a:avLst/>
            </a:prstGeom>
          </p:spPr>
          <p:txBody>
            <a:bodyPr wrap="none">
              <a:spAutoFit/>
            </a:bodyPr>
            <a:lstStyle/>
            <a:p>
              <a:pPr fontAlgn="base">
                <a:spcBef>
                  <a:spcPct val="0"/>
                </a:spcBef>
                <a:spcAft>
                  <a:spcPct val="0"/>
                </a:spcAft>
                <a:buFont charset="0" panose="020b0604020202020204" pitchFamily="34" typeface="Arial"/>
                <a:buNone/>
              </a:pPr>
              <a:r>
                <a:rPr altLang="en-US" b="1" lang="zh-CN" sz="1600">
                  <a:solidFill>
                    <a:schemeClr val="accent1"/>
                  </a:solidFill>
                  <a:cs typeface="+mn-ea"/>
                  <a:sym typeface="+mn-lt"/>
                </a:rPr>
                <a:t>添加标题</a:t>
              </a:r>
            </a:p>
          </p:txBody>
        </p:sp>
      </p:grpSp>
      <p:grpSp>
        <p:nvGrpSpPr>
          <p:cNvPr id="59" name="组合 58">
            <a:extLst>
              <a:ext uri="{FF2B5EF4-FFF2-40B4-BE49-F238E27FC236}">
                <a16:creationId xmlns:a16="http://schemas.microsoft.com/office/drawing/2014/main" id="{7525E03E-594F-43A3-8DE6-B42E7D4C6DB9}"/>
              </a:ext>
            </a:extLst>
          </p:cNvPr>
          <p:cNvGrpSpPr/>
          <p:nvPr/>
        </p:nvGrpSpPr>
        <p:grpSpPr>
          <a:xfrm>
            <a:off x="7240190" y="4723417"/>
            <a:ext cx="2148696" cy="1047775"/>
            <a:chOff x="7240189" y="4454327"/>
            <a:chExt cx="3142089" cy="1047775"/>
          </a:xfrm>
        </p:grpSpPr>
        <p:sp>
          <p:nvSpPr>
            <p:cNvPr id="60" name="矩形 59">
              <a:extLst>
                <a:ext uri="{FF2B5EF4-FFF2-40B4-BE49-F238E27FC236}">
                  <a16:creationId xmlns:a16="http://schemas.microsoft.com/office/drawing/2014/main" id="{6DE10D46-A84A-475B-8091-CCFAF0D7FF80}"/>
                </a:ext>
              </a:extLst>
            </p:cNvPr>
            <p:cNvSpPr/>
            <p:nvPr/>
          </p:nvSpPr>
          <p:spPr>
            <a:xfrm>
              <a:off x="7240188" y="4778249"/>
              <a:ext cx="3142089" cy="716890"/>
            </a:xfrm>
            <a:prstGeom prst="rect">
              <a:avLst/>
            </a:prstGeom>
            <a:noFill/>
          </p:spPr>
          <p:txBody>
            <a:bodyPr rtlCol="0" wrap="square">
              <a:spAutoFit/>
            </a:bodyPr>
            <a:lstStyle/>
            <a:p>
              <a:pPr defTabSz="1219170" fontAlgn="base">
                <a:lnSpc>
                  <a:spcPct val="114000"/>
                </a:lnSpc>
                <a:spcBef>
                  <a:spcPct val="0"/>
                </a:spcBef>
                <a:spcAft>
                  <a:spcPct val="0"/>
                </a:spcAft>
                <a:defRPr/>
              </a:pPr>
              <a:r>
                <a:rPr altLang="en-US" lang="zh-CN" sz="1200">
                  <a:solidFill>
                    <a:schemeClr val="accent1"/>
                  </a:solidFill>
                  <a:cs typeface="+mn-ea"/>
                  <a:sym typeface="+mn-lt"/>
                </a:rPr>
                <a:t>请替换文字内容复制你的内容到此请替换文字内容复制你的内容到此</a:t>
              </a:r>
            </a:p>
          </p:txBody>
        </p:sp>
        <p:sp>
          <p:nvSpPr>
            <p:cNvPr id="61" name="矩形 60">
              <a:extLst>
                <a:ext uri="{FF2B5EF4-FFF2-40B4-BE49-F238E27FC236}">
                  <a16:creationId xmlns:a16="http://schemas.microsoft.com/office/drawing/2014/main" id="{AB305E75-7461-44D8-928E-CEBDBA23B562}"/>
                </a:ext>
              </a:extLst>
            </p:cNvPr>
            <p:cNvSpPr/>
            <p:nvPr/>
          </p:nvSpPr>
          <p:spPr>
            <a:xfrm>
              <a:off x="7273203" y="4454327"/>
              <a:ext cx="1456006" cy="335280"/>
            </a:xfrm>
            <a:prstGeom prst="rect">
              <a:avLst/>
            </a:prstGeom>
          </p:spPr>
          <p:txBody>
            <a:bodyPr wrap="none">
              <a:spAutoFit/>
            </a:bodyPr>
            <a:lstStyle/>
            <a:p>
              <a:pPr fontAlgn="base">
                <a:spcBef>
                  <a:spcPct val="0"/>
                </a:spcBef>
                <a:spcAft>
                  <a:spcPct val="0"/>
                </a:spcAft>
                <a:buFont charset="0" panose="020b0604020202020204" pitchFamily="34" typeface="Arial"/>
                <a:buNone/>
              </a:pPr>
              <a:r>
                <a:rPr altLang="en-US" b="1" lang="zh-CN" sz="1600">
                  <a:solidFill>
                    <a:schemeClr val="accent1"/>
                  </a:solidFill>
                  <a:cs typeface="+mn-ea"/>
                  <a:sym typeface="+mn-lt"/>
                </a:rPr>
                <a:t>添加标题</a:t>
              </a:r>
            </a:p>
          </p:txBody>
        </p:sp>
      </p:grpSp>
      <p:grpSp>
        <p:nvGrpSpPr>
          <p:cNvPr id="62" name="组合 61">
            <a:extLst>
              <a:ext uri="{FF2B5EF4-FFF2-40B4-BE49-F238E27FC236}">
                <a16:creationId xmlns:a16="http://schemas.microsoft.com/office/drawing/2014/main" id="{11FD4D38-BB9C-4561-99D1-AB588E0B54B8}"/>
              </a:ext>
            </a:extLst>
          </p:cNvPr>
          <p:cNvGrpSpPr/>
          <p:nvPr/>
        </p:nvGrpSpPr>
        <p:grpSpPr>
          <a:xfrm>
            <a:off x="8804091" y="1713589"/>
            <a:ext cx="2297688" cy="1047775"/>
            <a:chOff x="8804091" y="1218253"/>
            <a:chExt cx="2297688" cy="1047775"/>
          </a:xfrm>
        </p:grpSpPr>
        <p:sp>
          <p:nvSpPr>
            <p:cNvPr id="63" name="矩形 62">
              <a:extLst>
                <a:ext uri="{FF2B5EF4-FFF2-40B4-BE49-F238E27FC236}">
                  <a16:creationId xmlns:a16="http://schemas.microsoft.com/office/drawing/2014/main" id="{B8F13BE3-21C7-4731-9334-15752E8DF47E}"/>
                </a:ext>
              </a:extLst>
            </p:cNvPr>
            <p:cNvSpPr/>
            <p:nvPr/>
          </p:nvSpPr>
          <p:spPr>
            <a:xfrm>
              <a:off x="8804092" y="1542175"/>
              <a:ext cx="2297688" cy="716890"/>
            </a:xfrm>
            <a:prstGeom prst="rect">
              <a:avLst/>
            </a:prstGeom>
            <a:noFill/>
          </p:spPr>
          <p:txBody>
            <a:bodyPr rtlCol="0" wrap="square">
              <a:spAutoFit/>
            </a:bodyPr>
            <a:lstStyle/>
            <a:p>
              <a:pPr defTabSz="1219170" fontAlgn="base">
                <a:lnSpc>
                  <a:spcPct val="114000"/>
                </a:lnSpc>
                <a:spcBef>
                  <a:spcPct val="0"/>
                </a:spcBef>
                <a:spcAft>
                  <a:spcPct val="0"/>
                </a:spcAft>
                <a:defRPr/>
              </a:pPr>
              <a:r>
                <a:rPr altLang="en-US" lang="zh-CN" sz="1200">
                  <a:solidFill>
                    <a:schemeClr val="accent1"/>
                  </a:solidFill>
                  <a:cs typeface="+mn-ea"/>
                  <a:sym typeface="+mn-lt"/>
                </a:rPr>
                <a:t>请替换文字内容复制你的内容到此请替换文字内容复制你的内容到此</a:t>
              </a:r>
            </a:p>
          </p:txBody>
        </p:sp>
        <p:sp>
          <p:nvSpPr>
            <p:cNvPr id="64" name="矩形 63">
              <a:extLst>
                <a:ext uri="{FF2B5EF4-FFF2-40B4-BE49-F238E27FC236}">
                  <a16:creationId xmlns:a16="http://schemas.microsoft.com/office/drawing/2014/main" id="{132CE354-0408-4EFE-86A3-4BDF661466AA}"/>
                </a:ext>
              </a:extLst>
            </p:cNvPr>
            <p:cNvSpPr/>
            <p:nvPr/>
          </p:nvSpPr>
          <p:spPr>
            <a:xfrm>
              <a:off x="8811716" y="1218253"/>
              <a:ext cx="995680" cy="335280"/>
            </a:xfrm>
            <a:prstGeom prst="rect">
              <a:avLst/>
            </a:prstGeom>
          </p:spPr>
          <p:txBody>
            <a:bodyPr wrap="none">
              <a:spAutoFit/>
            </a:bodyPr>
            <a:lstStyle/>
            <a:p>
              <a:pPr fontAlgn="base">
                <a:spcBef>
                  <a:spcPct val="0"/>
                </a:spcBef>
                <a:spcAft>
                  <a:spcPct val="0"/>
                </a:spcAft>
                <a:buFont charset="0" panose="020b0604020202020204" pitchFamily="34" typeface="Arial"/>
                <a:buNone/>
              </a:pPr>
              <a:r>
                <a:rPr altLang="en-US" b="1" lang="zh-CN" sz="1600">
                  <a:solidFill>
                    <a:schemeClr val="accent1"/>
                  </a:solidFill>
                  <a:cs typeface="+mn-ea"/>
                  <a:sym typeface="+mn-lt"/>
                </a:rPr>
                <a:t>添加标题</a:t>
              </a:r>
            </a:p>
          </p:txBody>
        </p:sp>
      </p:grpSp>
    </p:spTree>
    <p:custDataLst>
      <p:tags r:id="rId4"/>
    </p:custDataLst>
    <p:extLst>
      <p:ext uri="{BB962C8B-B14F-4D97-AF65-F5344CB8AC3E}">
        <p14:creationId val="3767289593"/>
      </p:ext>
    </p:extLst>
  </p:cSld>
  <p:clrMapOvr>
    <a:masterClrMapping/>
  </p:clrMapOvr>
  <mc:AlternateContent>
    <mc:Choice Requires="p14">
      <p:transition advTm="3000" p14:dur="1500" spd="slow">
        <p:split orient="vert"/>
      </p:transition>
    </mc:Choice>
    <mc:Fallback>
      <p:transition advTm="3000"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4" presetSubtype="10">
                                  <p:stCondLst>
                                    <p:cond delay="0"/>
                                  </p:stCondLst>
                                  <p:childTnLst>
                                    <p:set>
                                      <p:cBhvr>
                                        <p:cTn dur="1" fill="hold" id="6">
                                          <p:stCondLst>
                                            <p:cond delay="0"/>
                                          </p:stCondLst>
                                        </p:cTn>
                                        <p:tgtEl>
                                          <p:spTgt spid="38"/>
                                        </p:tgtEl>
                                        <p:attrNameLst>
                                          <p:attrName>style.visibility</p:attrName>
                                        </p:attrNameLst>
                                      </p:cBhvr>
                                      <p:to>
                                        <p:strVal val="visible"/>
                                      </p:to>
                                    </p:set>
                                    <p:animEffect filter="randombar(horizontal)" transition="in">
                                      <p:cBhvr>
                                        <p:cTn dur="500" id="7"/>
                                        <p:tgtEl>
                                          <p:spTgt spid="38"/>
                                        </p:tgtEl>
                                      </p:cBhvr>
                                    </p:animEffect>
                                  </p:childTnLst>
                                </p:cTn>
                              </p:par>
                              <p:par>
                                <p:cTn fill="hold" id="8" nodeType="withEffect" presetClass="entr" presetID="14" presetSubtype="10">
                                  <p:stCondLst>
                                    <p:cond delay="0"/>
                                  </p:stCondLst>
                                  <p:childTnLst>
                                    <p:set>
                                      <p:cBhvr>
                                        <p:cTn dur="1" fill="hold" id="9">
                                          <p:stCondLst>
                                            <p:cond delay="0"/>
                                          </p:stCondLst>
                                        </p:cTn>
                                        <p:tgtEl>
                                          <p:spTgt spid="41"/>
                                        </p:tgtEl>
                                        <p:attrNameLst>
                                          <p:attrName>style.visibility</p:attrName>
                                        </p:attrNameLst>
                                      </p:cBhvr>
                                      <p:to>
                                        <p:strVal val="visible"/>
                                      </p:to>
                                    </p:set>
                                    <p:animEffect filter="randombar(horizontal)" transition="in">
                                      <p:cBhvr>
                                        <p:cTn dur="500" id="10"/>
                                        <p:tgtEl>
                                          <p:spTgt spid="41"/>
                                        </p:tgtEl>
                                      </p:cBhvr>
                                    </p:animEffect>
                                  </p:childTnLst>
                                </p:cTn>
                              </p:par>
                              <p:par>
                                <p:cTn fill="hold" id="11" nodeType="withEffect" presetClass="entr" presetID="14" presetSubtype="10">
                                  <p:stCondLst>
                                    <p:cond delay="0"/>
                                  </p:stCondLst>
                                  <p:childTnLst>
                                    <p:set>
                                      <p:cBhvr>
                                        <p:cTn dur="1" fill="hold" id="12">
                                          <p:stCondLst>
                                            <p:cond delay="0"/>
                                          </p:stCondLst>
                                        </p:cTn>
                                        <p:tgtEl>
                                          <p:spTgt spid="44"/>
                                        </p:tgtEl>
                                        <p:attrNameLst>
                                          <p:attrName>style.visibility</p:attrName>
                                        </p:attrNameLst>
                                      </p:cBhvr>
                                      <p:to>
                                        <p:strVal val="visible"/>
                                      </p:to>
                                    </p:set>
                                    <p:animEffect filter="randombar(horizontal)" transition="in">
                                      <p:cBhvr>
                                        <p:cTn dur="500" id="13"/>
                                        <p:tgtEl>
                                          <p:spTgt spid="44"/>
                                        </p:tgtEl>
                                      </p:cBhvr>
                                    </p:animEffect>
                                  </p:childTnLst>
                                </p:cTn>
                              </p:par>
                              <p:par>
                                <p:cTn fill="hold" id="14" nodeType="withEffect" presetClass="entr" presetID="14" presetSubtype="10">
                                  <p:stCondLst>
                                    <p:cond delay="0"/>
                                  </p:stCondLst>
                                  <p:childTnLst>
                                    <p:set>
                                      <p:cBhvr>
                                        <p:cTn dur="1" fill="hold" id="15">
                                          <p:stCondLst>
                                            <p:cond delay="0"/>
                                          </p:stCondLst>
                                        </p:cTn>
                                        <p:tgtEl>
                                          <p:spTgt spid="47"/>
                                        </p:tgtEl>
                                        <p:attrNameLst>
                                          <p:attrName>style.visibility</p:attrName>
                                        </p:attrNameLst>
                                      </p:cBhvr>
                                      <p:to>
                                        <p:strVal val="visible"/>
                                      </p:to>
                                    </p:set>
                                    <p:animEffect filter="randombar(horizontal)" transition="in">
                                      <p:cBhvr>
                                        <p:cTn dur="500" id="16"/>
                                        <p:tgtEl>
                                          <p:spTgt spid="47"/>
                                        </p:tgtEl>
                                      </p:cBhvr>
                                    </p:animEffect>
                                  </p:childTnLst>
                                </p:cTn>
                              </p:par>
                              <p:par>
                                <p:cTn fill="hold" id="17" nodeType="withEffect" presetClass="entr" presetID="14" presetSubtype="10">
                                  <p:stCondLst>
                                    <p:cond delay="0"/>
                                  </p:stCondLst>
                                  <p:childTnLst>
                                    <p:set>
                                      <p:cBhvr>
                                        <p:cTn dur="1" fill="hold" id="18">
                                          <p:stCondLst>
                                            <p:cond delay="0"/>
                                          </p:stCondLst>
                                        </p:cTn>
                                        <p:tgtEl>
                                          <p:spTgt spid="50"/>
                                        </p:tgtEl>
                                        <p:attrNameLst>
                                          <p:attrName>style.visibility</p:attrName>
                                        </p:attrNameLst>
                                      </p:cBhvr>
                                      <p:to>
                                        <p:strVal val="visible"/>
                                      </p:to>
                                    </p:set>
                                    <p:animEffect filter="randombar(horizontal)" transition="in">
                                      <p:cBhvr>
                                        <p:cTn dur="500" id="19"/>
                                        <p:tgtEl>
                                          <p:spTgt spid="50"/>
                                        </p:tgtEl>
                                      </p:cBhvr>
                                    </p:animEffect>
                                  </p:childTnLst>
                                </p:cTn>
                              </p:par>
                              <p:par>
                                <p:cTn fill="hold" grpId="0" id="20" nodeType="withEffect" presetClass="entr" presetID="21" presetSubtype="1">
                                  <p:stCondLst>
                                    <p:cond delay="0"/>
                                  </p:stCondLst>
                                  <p:childTnLst>
                                    <p:set>
                                      <p:cBhvr>
                                        <p:cTn dur="1" fill="hold" id="21">
                                          <p:stCondLst>
                                            <p:cond delay="0"/>
                                          </p:stCondLst>
                                        </p:cTn>
                                        <p:tgtEl>
                                          <p:spTgt spid="30"/>
                                        </p:tgtEl>
                                        <p:attrNameLst>
                                          <p:attrName>style.visibility</p:attrName>
                                        </p:attrNameLst>
                                      </p:cBhvr>
                                      <p:to>
                                        <p:strVal val="visible"/>
                                      </p:to>
                                    </p:set>
                                    <p:animEffect filter="wheel(1)" transition="in">
                                      <p:cBhvr>
                                        <p:cTn dur="2000" id="22"/>
                                        <p:tgtEl>
                                          <p:spTgt spid="30"/>
                                        </p:tgtEl>
                                      </p:cBhvr>
                                    </p:animEffect>
                                  </p:childTnLst>
                                </p:cTn>
                              </p:par>
                              <p:par>
                                <p:cTn fill="hold" grpId="0" id="23" nodeType="withEffect" presetClass="entr" presetID="21" presetSubtype="1">
                                  <p:stCondLst>
                                    <p:cond delay="0"/>
                                  </p:stCondLst>
                                  <p:childTnLst>
                                    <p:set>
                                      <p:cBhvr>
                                        <p:cTn dur="1" fill="hold" id="24">
                                          <p:stCondLst>
                                            <p:cond delay="0"/>
                                          </p:stCondLst>
                                        </p:cTn>
                                        <p:tgtEl>
                                          <p:spTgt spid="33"/>
                                        </p:tgtEl>
                                        <p:attrNameLst>
                                          <p:attrName>style.visibility</p:attrName>
                                        </p:attrNameLst>
                                      </p:cBhvr>
                                      <p:to>
                                        <p:strVal val="visible"/>
                                      </p:to>
                                    </p:set>
                                    <p:animEffect filter="wheel(1)" transition="in">
                                      <p:cBhvr>
                                        <p:cTn dur="2000" id="25"/>
                                        <p:tgtEl>
                                          <p:spTgt spid="33"/>
                                        </p:tgtEl>
                                      </p:cBhvr>
                                    </p:animEffect>
                                  </p:childTnLst>
                                </p:cTn>
                              </p:par>
                              <p:par>
                                <p:cTn fill="hold" grpId="0" id="26" nodeType="withEffect" presetClass="entr" presetID="21" presetSubtype="1">
                                  <p:stCondLst>
                                    <p:cond delay="0"/>
                                  </p:stCondLst>
                                  <p:childTnLst>
                                    <p:set>
                                      <p:cBhvr>
                                        <p:cTn dur="1" fill="hold" id="27">
                                          <p:stCondLst>
                                            <p:cond delay="0"/>
                                          </p:stCondLst>
                                        </p:cTn>
                                        <p:tgtEl>
                                          <p:spTgt spid="31"/>
                                        </p:tgtEl>
                                        <p:attrNameLst>
                                          <p:attrName>style.visibility</p:attrName>
                                        </p:attrNameLst>
                                      </p:cBhvr>
                                      <p:to>
                                        <p:strVal val="visible"/>
                                      </p:to>
                                    </p:set>
                                    <p:animEffect filter="wheel(1)" transition="in">
                                      <p:cBhvr>
                                        <p:cTn dur="2000" id="28"/>
                                        <p:tgtEl>
                                          <p:spTgt spid="31"/>
                                        </p:tgtEl>
                                      </p:cBhvr>
                                    </p:animEffect>
                                  </p:childTnLst>
                                </p:cTn>
                              </p:par>
                              <p:par>
                                <p:cTn fill="hold" grpId="0" id="29" nodeType="withEffect" presetClass="entr" presetID="21" presetSubtype="1">
                                  <p:stCondLst>
                                    <p:cond delay="0"/>
                                  </p:stCondLst>
                                  <p:childTnLst>
                                    <p:set>
                                      <p:cBhvr>
                                        <p:cTn dur="1" fill="hold" id="30">
                                          <p:stCondLst>
                                            <p:cond delay="0"/>
                                          </p:stCondLst>
                                        </p:cTn>
                                        <p:tgtEl>
                                          <p:spTgt spid="34"/>
                                        </p:tgtEl>
                                        <p:attrNameLst>
                                          <p:attrName>style.visibility</p:attrName>
                                        </p:attrNameLst>
                                      </p:cBhvr>
                                      <p:to>
                                        <p:strVal val="visible"/>
                                      </p:to>
                                    </p:set>
                                    <p:animEffect filter="wheel(1)" transition="in">
                                      <p:cBhvr>
                                        <p:cTn dur="2000" id="31"/>
                                        <p:tgtEl>
                                          <p:spTgt spid="34"/>
                                        </p:tgtEl>
                                      </p:cBhvr>
                                    </p:animEffect>
                                  </p:childTnLst>
                                </p:cTn>
                              </p:par>
                              <p:par>
                                <p:cTn fill="hold" grpId="0" id="32" nodeType="withEffect" presetClass="entr" presetID="21" presetSubtype="1">
                                  <p:stCondLst>
                                    <p:cond delay="0"/>
                                  </p:stCondLst>
                                  <p:childTnLst>
                                    <p:set>
                                      <p:cBhvr>
                                        <p:cTn dur="1" fill="hold" id="33">
                                          <p:stCondLst>
                                            <p:cond delay="0"/>
                                          </p:stCondLst>
                                        </p:cTn>
                                        <p:tgtEl>
                                          <p:spTgt spid="32"/>
                                        </p:tgtEl>
                                        <p:attrNameLst>
                                          <p:attrName>style.visibility</p:attrName>
                                        </p:attrNameLst>
                                      </p:cBhvr>
                                      <p:to>
                                        <p:strVal val="visible"/>
                                      </p:to>
                                    </p:set>
                                    <p:animEffect filter="wheel(1)" transition="in">
                                      <p:cBhvr>
                                        <p:cTn dur="2000" id="34"/>
                                        <p:tgtEl>
                                          <p:spTgt spid="32"/>
                                        </p:tgtEl>
                                      </p:cBhvr>
                                    </p:animEffect>
                                  </p:childTnLst>
                                </p:cTn>
                              </p:par>
                            </p:childTnLst>
                          </p:cTn>
                        </p:par>
                        <p:par>
                          <p:cTn fill="hold" id="35" nodeType="afterGroup">
                            <p:stCondLst>
                              <p:cond delay="2000"/>
                            </p:stCondLst>
                            <p:childTnLst>
                              <p:par>
                                <p:cTn fill="hold" id="36" nodeType="afterEffect" presetClass="entr" presetID="42" presetSubtype="0">
                                  <p:stCondLst>
                                    <p:cond delay="0"/>
                                  </p:stCondLst>
                                  <p:childTnLst>
                                    <p:set>
                                      <p:cBhvr>
                                        <p:cTn dur="1" fill="hold" id="37">
                                          <p:stCondLst>
                                            <p:cond delay="0"/>
                                          </p:stCondLst>
                                        </p:cTn>
                                        <p:tgtEl>
                                          <p:spTgt spid="35"/>
                                        </p:tgtEl>
                                        <p:attrNameLst>
                                          <p:attrName>style.visibility</p:attrName>
                                        </p:attrNameLst>
                                      </p:cBhvr>
                                      <p:to>
                                        <p:strVal val="visible"/>
                                      </p:to>
                                    </p:set>
                                    <p:animEffect filter="fade" transition="in">
                                      <p:cBhvr>
                                        <p:cTn dur="1000" id="38"/>
                                        <p:tgtEl>
                                          <p:spTgt spid="35"/>
                                        </p:tgtEl>
                                      </p:cBhvr>
                                    </p:animEffect>
                                    <p:anim calcmode="lin" valueType="num">
                                      <p:cBhvr>
                                        <p:cTn dur="1000" fill="hold" id="39"/>
                                        <p:tgtEl>
                                          <p:spTgt spid="35"/>
                                        </p:tgtEl>
                                        <p:attrNameLst>
                                          <p:attrName>ppt_x</p:attrName>
                                        </p:attrNameLst>
                                      </p:cBhvr>
                                      <p:tavLst>
                                        <p:tav tm="0">
                                          <p:val>
                                            <p:strVal val="#ppt_x"/>
                                          </p:val>
                                        </p:tav>
                                        <p:tav tm="100000">
                                          <p:val>
                                            <p:strVal val="#ppt_x"/>
                                          </p:val>
                                        </p:tav>
                                      </p:tavLst>
                                    </p:anim>
                                    <p:anim calcmode="lin" valueType="num">
                                      <p:cBhvr>
                                        <p:cTn dur="1000" fill="hold" id="40"/>
                                        <p:tgtEl>
                                          <p:spTgt spid="35"/>
                                        </p:tgtEl>
                                        <p:attrNameLst>
                                          <p:attrName>ppt_y</p:attrName>
                                        </p:attrNameLst>
                                      </p:cBhvr>
                                      <p:tavLst>
                                        <p:tav tm="0">
                                          <p:val>
                                            <p:strVal val="#ppt_y+.1"/>
                                          </p:val>
                                        </p:tav>
                                        <p:tav tm="100000">
                                          <p:val>
                                            <p:strVal val="#ppt_y"/>
                                          </p:val>
                                        </p:tav>
                                      </p:tavLst>
                                    </p:anim>
                                  </p:childTnLst>
                                </p:cTn>
                              </p:par>
                            </p:childTnLst>
                          </p:cTn>
                        </p:par>
                        <p:par>
                          <p:cTn fill="hold" id="41" nodeType="afterGroup">
                            <p:stCondLst>
                              <p:cond delay="3000"/>
                            </p:stCondLst>
                            <p:childTnLst>
                              <p:par>
                                <p:cTn fill="hold" id="42" nodeType="afterEffect" presetClass="entr" presetID="42" presetSubtype="0">
                                  <p:stCondLst>
                                    <p:cond delay="0"/>
                                  </p:stCondLst>
                                  <p:childTnLst>
                                    <p:set>
                                      <p:cBhvr>
                                        <p:cTn dur="1" fill="hold" id="43">
                                          <p:stCondLst>
                                            <p:cond delay="0"/>
                                          </p:stCondLst>
                                        </p:cTn>
                                        <p:tgtEl>
                                          <p:spTgt spid="53"/>
                                        </p:tgtEl>
                                        <p:attrNameLst>
                                          <p:attrName>style.visibility</p:attrName>
                                        </p:attrNameLst>
                                      </p:cBhvr>
                                      <p:to>
                                        <p:strVal val="visible"/>
                                      </p:to>
                                    </p:set>
                                    <p:animEffect filter="fade" transition="in">
                                      <p:cBhvr>
                                        <p:cTn dur="1000" id="44"/>
                                        <p:tgtEl>
                                          <p:spTgt spid="53"/>
                                        </p:tgtEl>
                                      </p:cBhvr>
                                    </p:animEffect>
                                    <p:anim calcmode="lin" valueType="num">
                                      <p:cBhvr>
                                        <p:cTn dur="1000" fill="hold" id="45"/>
                                        <p:tgtEl>
                                          <p:spTgt spid="53"/>
                                        </p:tgtEl>
                                        <p:attrNameLst>
                                          <p:attrName>ppt_x</p:attrName>
                                        </p:attrNameLst>
                                      </p:cBhvr>
                                      <p:tavLst>
                                        <p:tav tm="0">
                                          <p:val>
                                            <p:strVal val="#ppt_x"/>
                                          </p:val>
                                        </p:tav>
                                        <p:tav tm="100000">
                                          <p:val>
                                            <p:strVal val="#ppt_x"/>
                                          </p:val>
                                        </p:tav>
                                      </p:tavLst>
                                    </p:anim>
                                    <p:anim calcmode="lin" valueType="num">
                                      <p:cBhvr>
                                        <p:cTn dur="1000" fill="hold" id="46"/>
                                        <p:tgtEl>
                                          <p:spTgt spid="53"/>
                                        </p:tgtEl>
                                        <p:attrNameLst>
                                          <p:attrName>ppt_y</p:attrName>
                                        </p:attrNameLst>
                                      </p:cBhvr>
                                      <p:tavLst>
                                        <p:tav tm="0">
                                          <p:val>
                                            <p:strVal val="#ppt_y+.1"/>
                                          </p:val>
                                        </p:tav>
                                        <p:tav tm="100000">
                                          <p:val>
                                            <p:strVal val="#ppt_y"/>
                                          </p:val>
                                        </p:tav>
                                      </p:tavLst>
                                    </p:anim>
                                  </p:childTnLst>
                                </p:cTn>
                              </p:par>
                            </p:childTnLst>
                          </p:cTn>
                        </p:par>
                        <p:par>
                          <p:cTn fill="hold" id="47" nodeType="afterGroup">
                            <p:stCondLst>
                              <p:cond delay="4000"/>
                            </p:stCondLst>
                            <p:childTnLst>
                              <p:par>
                                <p:cTn fill="hold" id="48" nodeType="afterEffect" presetClass="entr" presetID="42" presetSubtype="0">
                                  <p:stCondLst>
                                    <p:cond delay="0"/>
                                  </p:stCondLst>
                                  <p:childTnLst>
                                    <p:set>
                                      <p:cBhvr>
                                        <p:cTn dur="1" fill="hold" id="49">
                                          <p:stCondLst>
                                            <p:cond delay="0"/>
                                          </p:stCondLst>
                                        </p:cTn>
                                        <p:tgtEl>
                                          <p:spTgt spid="56"/>
                                        </p:tgtEl>
                                        <p:attrNameLst>
                                          <p:attrName>style.visibility</p:attrName>
                                        </p:attrNameLst>
                                      </p:cBhvr>
                                      <p:to>
                                        <p:strVal val="visible"/>
                                      </p:to>
                                    </p:set>
                                    <p:animEffect filter="fade" transition="in">
                                      <p:cBhvr>
                                        <p:cTn dur="1000" id="50"/>
                                        <p:tgtEl>
                                          <p:spTgt spid="56"/>
                                        </p:tgtEl>
                                      </p:cBhvr>
                                    </p:animEffect>
                                    <p:anim calcmode="lin" valueType="num">
                                      <p:cBhvr>
                                        <p:cTn dur="1000" fill="hold" id="51"/>
                                        <p:tgtEl>
                                          <p:spTgt spid="56"/>
                                        </p:tgtEl>
                                        <p:attrNameLst>
                                          <p:attrName>ppt_x</p:attrName>
                                        </p:attrNameLst>
                                      </p:cBhvr>
                                      <p:tavLst>
                                        <p:tav tm="0">
                                          <p:val>
                                            <p:strVal val="#ppt_x"/>
                                          </p:val>
                                        </p:tav>
                                        <p:tav tm="100000">
                                          <p:val>
                                            <p:strVal val="#ppt_x"/>
                                          </p:val>
                                        </p:tav>
                                      </p:tavLst>
                                    </p:anim>
                                    <p:anim calcmode="lin" valueType="num">
                                      <p:cBhvr>
                                        <p:cTn dur="1000" fill="hold" id="52"/>
                                        <p:tgtEl>
                                          <p:spTgt spid="56"/>
                                        </p:tgtEl>
                                        <p:attrNameLst>
                                          <p:attrName>ppt_y</p:attrName>
                                        </p:attrNameLst>
                                      </p:cBhvr>
                                      <p:tavLst>
                                        <p:tav tm="0">
                                          <p:val>
                                            <p:strVal val="#ppt_y+.1"/>
                                          </p:val>
                                        </p:tav>
                                        <p:tav tm="100000">
                                          <p:val>
                                            <p:strVal val="#ppt_y"/>
                                          </p:val>
                                        </p:tav>
                                      </p:tavLst>
                                    </p:anim>
                                  </p:childTnLst>
                                </p:cTn>
                              </p:par>
                            </p:childTnLst>
                          </p:cTn>
                        </p:par>
                        <p:par>
                          <p:cTn fill="hold" id="53" nodeType="afterGroup">
                            <p:stCondLst>
                              <p:cond delay="5000"/>
                            </p:stCondLst>
                            <p:childTnLst>
                              <p:par>
                                <p:cTn fill="hold" id="54" nodeType="afterEffect" presetClass="entr" presetID="42" presetSubtype="0">
                                  <p:stCondLst>
                                    <p:cond delay="0"/>
                                  </p:stCondLst>
                                  <p:childTnLst>
                                    <p:set>
                                      <p:cBhvr>
                                        <p:cTn dur="1" fill="hold" id="55">
                                          <p:stCondLst>
                                            <p:cond delay="0"/>
                                          </p:stCondLst>
                                        </p:cTn>
                                        <p:tgtEl>
                                          <p:spTgt spid="59"/>
                                        </p:tgtEl>
                                        <p:attrNameLst>
                                          <p:attrName>style.visibility</p:attrName>
                                        </p:attrNameLst>
                                      </p:cBhvr>
                                      <p:to>
                                        <p:strVal val="visible"/>
                                      </p:to>
                                    </p:set>
                                    <p:animEffect filter="fade" transition="in">
                                      <p:cBhvr>
                                        <p:cTn dur="1000" id="56"/>
                                        <p:tgtEl>
                                          <p:spTgt spid="59"/>
                                        </p:tgtEl>
                                      </p:cBhvr>
                                    </p:animEffect>
                                    <p:anim calcmode="lin" valueType="num">
                                      <p:cBhvr>
                                        <p:cTn dur="1000" fill="hold" id="57"/>
                                        <p:tgtEl>
                                          <p:spTgt spid="59"/>
                                        </p:tgtEl>
                                        <p:attrNameLst>
                                          <p:attrName>ppt_x</p:attrName>
                                        </p:attrNameLst>
                                      </p:cBhvr>
                                      <p:tavLst>
                                        <p:tav tm="0">
                                          <p:val>
                                            <p:strVal val="#ppt_x"/>
                                          </p:val>
                                        </p:tav>
                                        <p:tav tm="100000">
                                          <p:val>
                                            <p:strVal val="#ppt_x"/>
                                          </p:val>
                                        </p:tav>
                                      </p:tavLst>
                                    </p:anim>
                                    <p:anim calcmode="lin" valueType="num">
                                      <p:cBhvr>
                                        <p:cTn dur="1000" fill="hold" id="58"/>
                                        <p:tgtEl>
                                          <p:spTgt spid="59"/>
                                        </p:tgtEl>
                                        <p:attrNameLst>
                                          <p:attrName>ppt_y</p:attrName>
                                        </p:attrNameLst>
                                      </p:cBhvr>
                                      <p:tavLst>
                                        <p:tav tm="0">
                                          <p:val>
                                            <p:strVal val="#ppt_y+.1"/>
                                          </p:val>
                                        </p:tav>
                                        <p:tav tm="100000">
                                          <p:val>
                                            <p:strVal val="#ppt_y"/>
                                          </p:val>
                                        </p:tav>
                                      </p:tavLst>
                                    </p:anim>
                                  </p:childTnLst>
                                </p:cTn>
                              </p:par>
                            </p:childTnLst>
                          </p:cTn>
                        </p:par>
                        <p:par>
                          <p:cTn fill="hold" id="59" nodeType="afterGroup">
                            <p:stCondLst>
                              <p:cond delay="6000"/>
                            </p:stCondLst>
                            <p:childTnLst>
                              <p:par>
                                <p:cTn fill="hold" id="60" nodeType="afterEffect" presetClass="entr" presetID="42" presetSubtype="0">
                                  <p:stCondLst>
                                    <p:cond delay="0"/>
                                  </p:stCondLst>
                                  <p:childTnLst>
                                    <p:set>
                                      <p:cBhvr>
                                        <p:cTn dur="1" fill="hold" id="61">
                                          <p:stCondLst>
                                            <p:cond delay="0"/>
                                          </p:stCondLst>
                                        </p:cTn>
                                        <p:tgtEl>
                                          <p:spTgt spid="62"/>
                                        </p:tgtEl>
                                        <p:attrNameLst>
                                          <p:attrName>style.visibility</p:attrName>
                                        </p:attrNameLst>
                                      </p:cBhvr>
                                      <p:to>
                                        <p:strVal val="visible"/>
                                      </p:to>
                                    </p:set>
                                    <p:animEffect filter="fade" transition="in">
                                      <p:cBhvr>
                                        <p:cTn dur="1000" id="62"/>
                                        <p:tgtEl>
                                          <p:spTgt spid="62"/>
                                        </p:tgtEl>
                                      </p:cBhvr>
                                    </p:animEffect>
                                    <p:anim calcmode="lin" valueType="num">
                                      <p:cBhvr>
                                        <p:cTn dur="1000" fill="hold" id="63"/>
                                        <p:tgtEl>
                                          <p:spTgt spid="62"/>
                                        </p:tgtEl>
                                        <p:attrNameLst>
                                          <p:attrName>ppt_x</p:attrName>
                                        </p:attrNameLst>
                                      </p:cBhvr>
                                      <p:tavLst>
                                        <p:tav tm="0">
                                          <p:val>
                                            <p:strVal val="#ppt_x"/>
                                          </p:val>
                                        </p:tav>
                                        <p:tav tm="100000">
                                          <p:val>
                                            <p:strVal val="#ppt_x"/>
                                          </p:val>
                                        </p:tav>
                                      </p:tavLst>
                                    </p:anim>
                                    <p:anim calcmode="lin" valueType="num">
                                      <p:cBhvr>
                                        <p:cTn dur="1000" fill="hold" id="64"/>
                                        <p:tgtEl>
                                          <p:spTgt spid="6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0"/>
      <p:bldP grpId="0" spid="31"/>
      <p:bldP grpId="0" spid="32"/>
      <p:bldP grpId="0" spid="33"/>
      <p:bldP grpId="0" spid="34"/>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1" name="图片 10">
            <a:extLst>
              <a:ext uri="{FF2B5EF4-FFF2-40B4-BE49-F238E27FC236}">
                <a16:creationId xmlns:a16="http://schemas.microsoft.com/office/drawing/2014/main" id="{7CF06445-3E97-469D-97BA-10C116568ACB}"/>
              </a:ext>
            </a:extLst>
          </p:cNvPr>
          <p:cNvPicPr>
            <a:picLocks noChangeAspect="1"/>
          </p:cNvPicPr>
          <p:nvPr/>
        </p:nvPicPr>
        <p:blipFill>
          <a:blip r:embed="rId3">
            <a:extLst>
              <a:ext uri="{28A0092B-C50C-407E-A947-70E740481C1C}">
                <a14:useLocalDpi/>
              </a:ext>
            </a:extLst>
          </a:blip>
          <a:stretch>
            <a:fillRect/>
          </a:stretch>
        </p:blipFill>
        <p:spPr>
          <a:xfrm rot="5400000">
            <a:off x="2658355" y="-2675645"/>
            <a:ext cx="6858001" cy="12209291"/>
          </a:xfrm>
          <a:prstGeom prst="rect">
            <a:avLst/>
          </a:prstGeom>
        </p:spPr>
      </p:pic>
      <p:sp>
        <p:nvSpPr>
          <p:cNvPr id="7" name="文本框 6">
            <a:extLst>
              <a:ext uri="{FF2B5EF4-FFF2-40B4-BE49-F238E27FC236}">
                <a16:creationId xmlns:a16="http://schemas.microsoft.com/office/drawing/2014/main" id="{CA85D7FC-1F2E-479F-88FA-01EE72AC27F4}"/>
              </a:ext>
            </a:extLst>
          </p:cNvPr>
          <p:cNvSpPr txBox="1"/>
          <p:nvPr/>
        </p:nvSpPr>
        <p:spPr>
          <a:xfrm>
            <a:off x="3896192" y="2714253"/>
            <a:ext cx="4522763" cy="1005840"/>
          </a:xfrm>
          <a:prstGeom prst="rect">
            <a:avLst/>
          </a:prstGeom>
          <a:noFill/>
        </p:spPr>
        <p:txBody>
          <a:bodyPr rtlCol="0" vert="horz" wrap="square">
            <a:spAutoFit/>
          </a:bodyPr>
          <a:lstStyle/>
          <a:p>
            <a:pPr algn="dist"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300" strike="noStrike" sz="6000" u="none">
                <a:ln>
                  <a:noFill/>
                </a:ln>
                <a:solidFill>
                  <a:srgbClr val="000000"/>
                </a:solidFill>
                <a:effectLst/>
                <a:uLnTx/>
                <a:uFillTx/>
                <a:cs typeface="+mn-ea"/>
                <a:sym typeface="+mn-lt"/>
              </a:rPr>
              <a:t>课程总结</a:t>
            </a:r>
          </a:p>
        </p:txBody>
      </p:sp>
      <p:sp>
        <p:nvSpPr>
          <p:cNvPr id="8" name="TextBox 7">
            <a:extLst>
              <a:ext uri="{FF2B5EF4-FFF2-40B4-BE49-F238E27FC236}">
                <a16:creationId xmlns:a16="http://schemas.microsoft.com/office/drawing/2014/main" id="{8855AE7E-78EE-4347-B383-E09C85A907B0}"/>
              </a:ext>
            </a:extLst>
          </p:cNvPr>
          <p:cNvSpPr txBox="1"/>
          <p:nvPr/>
        </p:nvSpPr>
        <p:spPr>
          <a:xfrm>
            <a:off x="4412134" y="3702163"/>
            <a:ext cx="3490878" cy="571500"/>
          </a:xfrm>
          <a:prstGeom prst="rect">
            <a:avLst/>
          </a:prstGeom>
          <a:noFill/>
        </p:spPr>
        <p:txBody>
          <a:bodyPr rtlCol="0" vert="horz" wrap="square">
            <a:spAutoFit/>
          </a:bodyPr>
          <a:lstStyle/>
          <a:p>
            <a:pPr algn="ctr" defTabSz="457200" eaLnBrk="1" fontAlgn="auto" hangingPunct="1" indent="0" latinLnBrk="0" lvl="0" marL="0" marR="0" rtl="0">
              <a:lnSpc>
                <a:spcPct val="150000"/>
              </a:lnSpc>
              <a:spcBef>
                <a:spcPct val="0"/>
              </a:spcBef>
              <a:spcAft>
                <a:spcPct val="0"/>
              </a:spcAft>
              <a:buClrTx/>
              <a:buSzTx/>
              <a:buFontTx/>
              <a:buNone/>
              <a:defRPr/>
            </a:pPr>
            <a:r>
              <a:rPr b="0" baseline="0" cap="none" i="0" kern="1200" kumimoji="0" lang="en-US" noProof="0" normalizeH="0" spc="0" strike="noStrike" sz="1050" u="none">
                <a:ln>
                  <a:noFill/>
                </a:ln>
                <a:solidFill>
                  <a:srgbClr val="000000">
                    <a:lumMod val="50000"/>
                    <a:lumOff val="50000"/>
                  </a:srgbClr>
                </a:solidFill>
                <a:effectLst/>
                <a:uLnTx/>
                <a:uFillTx/>
                <a:cs typeface="+mn-ea"/>
                <a:sym typeface="+mn-lt"/>
              </a:rPr>
              <a:t>Sed ut perspiciatis unde omnis iste natus error sit voluptatem accusantium</a:t>
            </a:r>
          </a:p>
        </p:txBody>
      </p:sp>
      <p:sp>
        <p:nvSpPr>
          <p:cNvPr id="9" name="文本框 6">
            <a:extLst>
              <a:ext uri="{FF2B5EF4-FFF2-40B4-BE49-F238E27FC236}">
                <a16:creationId xmlns:a16="http://schemas.microsoft.com/office/drawing/2014/main" id="{CA85D7FC-1F2E-479F-88FA-01EE72AC27F4}"/>
              </a:ext>
            </a:extLst>
          </p:cNvPr>
          <p:cNvSpPr txBox="1"/>
          <p:nvPr/>
        </p:nvSpPr>
        <p:spPr>
          <a:xfrm>
            <a:off x="5016652" y="1690321"/>
            <a:ext cx="2281842" cy="822960"/>
          </a:xfrm>
          <a:prstGeom prst="rect">
            <a:avLst/>
          </a:prstGeom>
          <a:noFill/>
        </p:spPr>
        <p:txBody>
          <a:bodyPr rtlCol="0" vert="horz" wrap="square">
            <a:spAutoFit/>
          </a:bodyPr>
          <a:lstStyle/>
          <a:p>
            <a:pPr algn="dist" defTabSz="4572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0" lang="en-US" noProof="0" normalizeH="0" spc="300" strike="noStrike" sz="4800" u="none">
                <a:ln>
                  <a:noFill/>
                </a:ln>
                <a:solidFill>
                  <a:srgbClr val="548280"/>
                </a:solidFill>
                <a:effectLst/>
                <a:uLnTx/>
                <a:uFillTx/>
                <a:cs typeface="+mn-ea"/>
                <a:sym typeface="+mn-lt"/>
              </a:rPr>
              <a:t>【叁】</a:t>
            </a:r>
          </a:p>
        </p:txBody>
      </p:sp>
    </p:spTree>
    <p:extLst>
      <p:ext uri="{BB962C8B-B14F-4D97-AF65-F5344CB8AC3E}">
        <p14:creationId val="2922500600"/>
      </p:ext>
    </p:extLst>
  </p:cSld>
  <p:clrMapOvr>
    <a:masterClrMapping/>
  </p:clrMapOvr>
  <mc:AlternateContent>
    <mc:Choice Requires="p14">
      <p:transition advTm="3000" p14:dur="1500" spd="slow">
        <p:split orient="vert"/>
      </p:transition>
    </mc:Choice>
    <mc:Fallback>
      <p:transition advTm="3000"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500" fill="hold" id="7"/>
                                        <p:tgtEl>
                                          <p:spTgt spid="9"/>
                                        </p:tgtEl>
                                        <p:attrNameLst>
                                          <p:attrName>ppt_w</p:attrName>
                                        </p:attrNameLst>
                                      </p:cBhvr>
                                      <p:tavLst>
                                        <p:tav tm="0">
                                          <p:val>
                                            <p:fltVal val="0"/>
                                          </p:val>
                                        </p:tav>
                                        <p:tav tm="100000">
                                          <p:val>
                                            <p:strVal val="#ppt_w"/>
                                          </p:val>
                                        </p:tav>
                                      </p:tavLst>
                                    </p:anim>
                                    <p:anim calcmode="lin" valueType="num">
                                      <p:cBhvr>
                                        <p:cTn dur="500" fill="hold" id="8"/>
                                        <p:tgtEl>
                                          <p:spTgt spid="9"/>
                                        </p:tgtEl>
                                        <p:attrNameLst>
                                          <p:attrName>ppt_h</p:attrName>
                                        </p:attrNameLst>
                                      </p:cBhvr>
                                      <p:tavLst>
                                        <p:tav tm="0">
                                          <p:val>
                                            <p:fltVal val="0"/>
                                          </p:val>
                                        </p:tav>
                                        <p:tav tm="100000">
                                          <p:val>
                                            <p:strVal val="#ppt_h"/>
                                          </p:val>
                                        </p:tav>
                                      </p:tavLst>
                                    </p:anim>
                                    <p:animEffect filter="fade" transition="in">
                                      <p:cBhvr>
                                        <p:cTn dur="500" id="9"/>
                                        <p:tgtEl>
                                          <p:spTgt spid="9"/>
                                        </p:tgtEl>
                                      </p:cBhvr>
                                    </p:animEffect>
                                  </p:childTnLst>
                                </p:cTn>
                              </p:par>
                            </p:childTnLst>
                          </p:cTn>
                        </p:par>
                        <p:par>
                          <p:cTn fill="hold" id="10" nodeType="afterGroup">
                            <p:stCondLst>
                              <p:cond delay="500"/>
                            </p:stCondLst>
                            <p:childTnLst>
                              <p:par>
                                <p:cTn fill="hold" grpId="0" id="11" nodeType="afterEffect" presetClass="entr" presetID="37" presetSubtype="0">
                                  <p:stCondLst>
                                    <p:cond delay="0"/>
                                  </p:stCondLst>
                                  <p:childTnLst>
                                    <p:set>
                                      <p:cBhvr>
                                        <p:cTn dur="1" fill="hold" id="12">
                                          <p:stCondLst>
                                            <p:cond delay="0"/>
                                          </p:stCondLst>
                                        </p:cTn>
                                        <p:tgtEl>
                                          <p:spTgt spid="7"/>
                                        </p:tgtEl>
                                        <p:attrNameLst>
                                          <p:attrName>style.visibility</p:attrName>
                                        </p:attrNameLst>
                                      </p:cBhvr>
                                      <p:to>
                                        <p:strVal val="visible"/>
                                      </p:to>
                                    </p:set>
                                    <p:animEffect filter="fade" transition="in">
                                      <p:cBhvr>
                                        <p:cTn dur="1000" id="13"/>
                                        <p:tgtEl>
                                          <p:spTgt spid="7"/>
                                        </p:tgtEl>
                                      </p:cBhvr>
                                    </p:animEffect>
                                    <p:anim calcmode="lin" valueType="num">
                                      <p:cBhvr>
                                        <p:cTn dur="1000" fill="hold" id="14"/>
                                        <p:tgtEl>
                                          <p:spTgt spid="7"/>
                                        </p:tgtEl>
                                        <p:attrNameLst>
                                          <p:attrName>ppt_x</p:attrName>
                                        </p:attrNameLst>
                                      </p:cBhvr>
                                      <p:tavLst>
                                        <p:tav tm="0">
                                          <p:val>
                                            <p:strVal val="#ppt_x"/>
                                          </p:val>
                                        </p:tav>
                                        <p:tav tm="100000">
                                          <p:val>
                                            <p:strVal val="#ppt_x"/>
                                          </p:val>
                                        </p:tav>
                                      </p:tavLst>
                                    </p:anim>
                                    <p:anim calcmode="lin" valueType="num">
                                      <p:cBhvr>
                                        <p:cTn decel="100000" dur="900" fill="hold" id="15"/>
                                        <p:tgtEl>
                                          <p:spTgt spid="7"/>
                                        </p:tgtEl>
                                        <p:attrNameLst>
                                          <p:attrName>ppt_y</p:attrName>
                                        </p:attrNameLst>
                                      </p:cBhvr>
                                      <p:tavLst>
                                        <p:tav tm="0">
                                          <p:val>
                                            <p:strVal val="#ppt_y+1"/>
                                          </p:val>
                                        </p:tav>
                                        <p:tav tm="100000">
                                          <p:val>
                                            <p:strVal val="#ppt_y-.03"/>
                                          </p:val>
                                        </p:tav>
                                      </p:tavLst>
                                    </p:anim>
                                    <p:anim calcmode="lin" valueType="num">
                                      <p:cBhvr>
                                        <p:cTn accel="100000" dur="100" fill="hold" id="16">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fill="hold" id="17" nodeType="afterGroup">
                            <p:stCondLst>
                              <p:cond delay="1500"/>
                            </p:stCondLst>
                            <p:childTnLst>
                              <p:par>
                                <p:cTn fill="hold" grpId="0" id="18" nodeType="afterEffect" presetClass="entr" presetID="22" presetSubtype="2">
                                  <p:stCondLst>
                                    <p:cond delay="0"/>
                                  </p:stCondLst>
                                  <p:childTnLst>
                                    <p:set>
                                      <p:cBhvr>
                                        <p:cTn dur="1" fill="hold" id="19">
                                          <p:stCondLst>
                                            <p:cond delay="0"/>
                                          </p:stCondLst>
                                        </p:cTn>
                                        <p:tgtEl>
                                          <p:spTgt spid="8"/>
                                        </p:tgtEl>
                                        <p:attrNameLst>
                                          <p:attrName>style.visibility</p:attrName>
                                        </p:attrNameLst>
                                      </p:cBhvr>
                                      <p:to>
                                        <p:strVal val="visible"/>
                                      </p:to>
                                    </p:set>
                                    <p:animEffect filter="wipe(right)" transition="in">
                                      <p:cBhvr>
                                        <p:cTn dur="500" id="20"/>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0" spid="9"/>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Shape 101"/>
        <p:cNvGrpSpPr/>
        <p:nvPr/>
      </p:nvGrpSpPr>
      <p:grpSpPr>
        <a:xfrm>
          <a:off x="0" y="0"/>
          <a:ext cx="0" cy="0"/>
        </a:xfrm>
      </p:grpSpPr>
      <p:sp>
        <p:nvSpPr>
          <p:cNvPr id="103" name="Google Shape;103;p17"/>
          <p:cNvSpPr/>
          <p:nvPr/>
        </p:nvSpPr>
        <p:spPr>
          <a:xfrm>
            <a:off x="1640567" y="1685367"/>
            <a:ext cx="1937712" cy="744804"/>
          </a:xfrm>
          <a:custGeom>
            <a:rect b="b" l="l" r="r" t="t"/>
            <a:pathLst>
              <a:path extrusionOk="0" h="9819" w="33315">
                <a:moveTo>
                  <a:pt x="4925" y="1"/>
                </a:moveTo>
                <a:cubicBezTo>
                  <a:pt x="2220" y="1"/>
                  <a:pt x="1" y="2189"/>
                  <a:pt x="1" y="4895"/>
                </a:cubicBezTo>
                <a:cubicBezTo>
                  <a:pt x="1" y="7630"/>
                  <a:pt x="2220" y="9819"/>
                  <a:pt x="4925" y="9819"/>
                </a:cubicBezTo>
                <a:lnTo>
                  <a:pt x="29089" y="9819"/>
                </a:lnTo>
                <a:lnTo>
                  <a:pt x="33314" y="4895"/>
                </a:lnTo>
                <a:lnTo>
                  <a:pt x="29089" y="1"/>
                </a:lnTo>
                <a:close/>
              </a:path>
            </a:pathLst>
          </a:cu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sp>
        <p:nvSpPr>
          <p:cNvPr id="104" name="Google Shape;104;p17"/>
          <p:cNvSpPr/>
          <p:nvPr/>
        </p:nvSpPr>
        <p:spPr>
          <a:xfrm>
            <a:off x="737813" y="1685367"/>
            <a:ext cx="744728" cy="744804"/>
          </a:xfrm>
          <a:custGeom>
            <a:rect b="b" l="l" r="r" t="t"/>
            <a:pathLst>
              <a:path extrusionOk="0" h="9819" w="9818">
                <a:moveTo>
                  <a:pt x="4894" y="1"/>
                </a:moveTo>
                <a:cubicBezTo>
                  <a:pt x="2189" y="1"/>
                  <a:pt x="0" y="2189"/>
                  <a:pt x="0" y="4895"/>
                </a:cubicBezTo>
                <a:cubicBezTo>
                  <a:pt x="0" y="7630"/>
                  <a:pt x="2189" y="9819"/>
                  <a:pt x="4894" y="9819"/>
                </a:cubicBezTo>
                <a:cubicBezTo>
                  <a:pt x="7629" y="9819"/>
                  <a:pt x="9818" y="7630"/>
                  <a:pt x="9818" y="4895"/>
                </a:cubicBezTo>
                <a:cubicBezTo>
                  <a:pt x="9818" y="2189"/>
                  <a:pt x="7629" y="1"/>
                  <a:pt x="4894" y="1"/>
                </a:cubicBezTo>
                <a:close/>
              </a:path>
            </a:pathLst>
          </a:cu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sp>
        <p:nvSpPr>
          <p:cNvPr id="108" name="Google Shape;108;p17"/>
          <p:cNvSpPr/>
          <p:nvPr/>
        </p:nvSpPr>
        <p:spPr>
          <a:xfrm>
            <a:off x="737813" y="3919317"/>
            <a:ext cx="744728" cy="744804"/>
          </a:xfrm>
          <a:custGeom>
            <a:rect b="b" l="l" r="r" t="t"/>
            <a:pathLst>
              <a:path extrusionOk="0" h="9819" w="9818">
                <a:moveTo>
                  <a:pt x="4894" y="1"/>
                </a:moveTo>
                <a:cubicBezTo>
                  <a:pt x="2189" y="1"/>
                  <a:pt x="0" y="2189"/>
                  <a:pt x="0" y="4894"/>
                </a:cubicBezTo>
                <a:cubicBezTo>
                  <a:pt x="0" y="7630"/>
                  <a:pt x="2189" y="9818"/>
                  <a:pt x="4894" y="9818"/>
                </a:cubicBezTo>
                <a:cubicBezTo>
                  <a:pt x="7629" y="9818"/>
                  <a:pt x="9818" y="7630"/>
                  <a:pt x="9818" y="4894"/>
                </a:cubicBezTo>
                <a:cubicBezTo>
                  <a:pt x="9818" y="2189"/>
                  <a:pt x="7629" y="1"/>
                  <a:pt x="4894" y="1"/>
                </a:cubicBezTo>
                <a:close/>
              </a:path>
            </a:pathLst>
          </a:cu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sp>
        <p:nvSpPr>
          <p:cNvPr id="112" name="Google Shape;112;p17"/>
          <p:cNvSpPr/>
          <p:nvPr/>
        </p:nvSpPr>
        <p:spPr>
          <a:xfrm>
            <a:off x="737813" y="5035153"/>
            <a:ext cx="744728" cy="747080"/>
          </a:xfrm>
          <a:custGeom>
            <a:rect b="b" l="l" r="r" t="t"/>
            <a:pathLst>
              <a:path extrusionOk="0" h="9849" w="9818">
                <a:moveTo>
                  <a:pt x="4894" y="0"/>
                </a:moveTo>
                <a:cubicBezTo>
                  <a:pt x="2189" y="0"/>
                  <a:pt x="0" y="2219"/>
                  <a:pt x="0" y="4924"/>
                </a:cubicBezTo>
                <a:cubicBezTo>
                  <a:pt x="0" y="7630"/>
                  <a:pt x="2189" y="9849"/>
                  <a:pt x="4894" y="9849"/>
                </a:cubicBezTo>
                <a:cubicBezTo>
                  <a:pt x="7629" y="9849"/>
                  <a:pt x="9818" y="7630"/>
                  <a:pt x="9818" y="4924"/>
                </a:cubicBezTo>
                <a:cubicBezTo>
                  <a:pt x="9818" y="2219"/>
                  <a:pt x="7629" y="0"/>
                  <a:pt x="4894" y="0"/>
                </a:cubicBezTo>
                <a:close/>
              </a:path>
            </a:pathLst>
          </a:cu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sp>
        <p:nvSpPr>
          <p:cNvPr id="116" name="Google Shape;116;p17"/>
          <p:cNvSpPr/>
          <p:nvPr/>
        </p:nvSpPr>
        <p:spPr>
          <a:xfrm>
            <a:off x="737813" y="2801204"/>
            <a:ext cx="744728" cy="747080"/>
          </a:xfrm>
          <a:custGeom>
            <a:rect b="b" l="l" r="r" t="t"/>
            <a:pathLst>
              <a:path extrusionOk="0" h="9849" w="9818">
                <a:moveTo>
                  <a:pt x="4894" y="1"/>
                </a:moveTo>
                <a:cubicBezTo>
                  <a:pt x="2189" y="1"/>
                  <a:pt x="0" y="2220"/>
                  <a:pt x="0" y="4925"/>
                </a:cubicBezTo>
                <a:cubicBezTo>
                  <a:pt x="0" y="7630"/>
                  <a:pt x="2189" y="9849"/>
                  <a:pt x="4894" y="9849"/>
                </a:cubicBezTo>
                <a:cubicBezTo>
                  <a:pt x="7629" y="9849"/>
                  <a:pt x="9818" y="7630"/>
                  <a:pt x="9818" y="4925"/>
                </a:cubicBezTo>
                <a:cubicBezTo>
                  <a:pt x="9818" y="2220"/>
                  <a:pt x="7629" y="1"/>
                  <a:pt x="4894" y="1"/>
                </a:cubicBezTo>
                <a:close/>
              </a:path>
            </a:pathLst>
          </a:cu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sp>
        <p:nvSpPr>
          <p:cNvPr id="119" name="Google Shape;119;p17"/>
          <p:cNvSpPr/>
          <p:nvPr/>
        </p:nvSpPr>
        <p:spPr>
          <a:xfrm>
            <a:off x="895599" y="1843769"/>
            <a:ext cx="429139" cy="428000"/>
          </a:xfrm>
          <a:custGeom>
            <a:rect b="b" l="l" r="r" t="t"/>
            <a:pathLst>
              <a:path extrusionOk="0" h="12036" w="12068">
                <a:moveTo>
                  <a:pt x="4222" y="630"/>
                </a:moveTo>
                <a:cubicBezTo>
                  <a:pt x="5010" y="630"/>
                  <a:pt x="5640" y="1292"/>
                  <a:pt x="5640" y="2048"/>
                </a:cubicBezTo>
                <a:lnTo>
                  <a:pt x="5640" y="9767"/>
                </a:lnTo>
                <a:cubicBezTo>
                  <a:pt x="5703" y="10617"/>
                  <a:pt x="5073" y="11311"/>
                  <a:pt x="4285" y="11311"/>
                </a:cubicBezTo>
                <a:cubicBezTo>
                  <a:pt x="3498" y="11311"/>
                  <a:pt x="2868" y="10680"/>
                  <a:pt x="2868" y="9893"/>
                </a:cubicBezTo>
                <a:lnTo>
                  <a:pt x="2868" y="9830"/>
                </a:lnTo>
                <a:cubicBezTo>
                  <a:pt x="3403" y="9767"/>
                  <a:pt x="3907" y="9515"/>
                  <a:pt x="4254" y="9137"/>
                </a:cubicBezTo>
                <a:cubicBezTo>
                  <a:pt x="4380" y="9011"/>
                  <a:pt x="4380" y="8790"/>
                  <a:pt x="4254" y="8633"/>
                </a:cubicBezTo>
                <a:cubicBezTo>
                  <a:pt x="4191" y="8570"/>
                  <a:pt x="4104" y="8538"/>
                  <a:pt x="4014" y="8538"/>
                </a:cubicBezTo>
                <a:cubicBezTo>
                  <a:pt x="3923" y="8538"/>
                  <a:pt x="3829" y="8570"/>
                  <a:pt x="3750" y="8633"/>
                </a:cubicBezTo>
                <a:cubicBezTo>
                  <a:pt x="3435" y="8948"/>
                  <a:pt x="2962" y="9137"/>
                  <a:pt x="2490" y="9137"/>
                </a:cubicBezTo>
                <a:cubicBezTo>
                  <a:pt x="1513" y="9137"/>
                  <a:pt x="725" y="8349"/>
                  <a:pt x="725" y="7372"/>
                </a:cubicBezTo>
                <a:cubicBezTo>
                  <a:pt x="725" y="7057"/>
                  <a:pt x="788" y="6742"/>
                  <a:pt x="946" y="6490"/>
                </a:cubicBezTo>
                <a:cubicBezTo>
                  <a:pt x="1387" y="6805"/>
                  <a:pt x="1891" y="6994"/>
                  <a:pt x="2490" y="6994"/>
                </a:cubicBezTo>
                <a:cubicBezTo>
                  <a:pt x="2679" y="6994"/>
                  <a:pt x="2836" y="6837"/>
                  <a:pt x="2836" y="6648"/>
                </a:cubicBezTo>
                <a:cubicBezTo>
                  <a:pt x="2836" y="6459"/>
                  <a:pt x="2679" y="6301"/>
                  <a:pt x="2490" y="6301"/>
                </a:cubicBezTo>
                <a:cubicBezTo>
                  <a:pt x="1513" y="6301"/>
                  <a:pt x="725" y="5514"/>
                  <a:pt x="725" y="4537"/>
                </a:cubicBezTo>
                <a:cubicBezTo>
                  <a:pt x="725" y="3623"/>
                  <a:pt x="1387" y="2899"/>
                  <a:pt x="2238" y="2804"/>
                </a:cubicBezTo>
                <a:cubicBezTo>
                  <a:pt x="2521" y="3623"/>
                  <a:pt x="3309" y="4159"/>
                  <a:pt x="4222" y="4159"/>
                </a:cubicBezTo>
                <a:cubicBezTo>
                  <a:pt x="4411" y="4159"/>
                  <a:pt x="4569" y="4001"/>
                  <a:pt x="4569" y="3812"/>
                </a:cubicBezTo>
                <a:cubicBezTo>
                  <a:pt x="4569" y="3623"/>
                  <a:pt x="4411" y="3466"/>
                  <a:pt x="4222" y="3466"/>
                </a:cubicBezTo>
                <a:cubicBezTo>
                  <a:pt x="3435" y="3466"/>
                  <a:pt x="2805" y="2836"/>
                  <a:pt x="2805" y="2048"/>
                </a:cubicBezTo>
                <a:cubicBezTo>
                  <a:pt x="2805" y="1261"/>
                  <a:pt x="3435" y="630"/>
                  <a:pt x="4222" y="630"/>
                </a:cubicBezTo>
                <a:close/>
                <a:moveTo>
                  <a:pt x="7814" y="788"/>
                </a:moveTo>
                <a:cubicBezTo>
                  <a:pt x="8602" y="788"/>
                  <a:pt x="9232" y="1418"/>
                  <a:pt x="9232" y="2206"/>
                </a:cubicBezTo>
                <a:cubicBezTo>
                  <a:pt x="9232" y="2993"/>
                  <a:pt x="8602" y="3623"/>
                  <a:pt x="7814" y="3623"/>
                </a:cubicBezTo>
                <a:cubicBezTo>
                  <a:pt x="7593" y="3623"/>
                  <a:pt x="7436" y="3781"/>
                  <a:pt x="7436" y="3970"/>
                </a:cubicBezTo>
                <a:cubicBezTo>
                  <a:pt x="7436" y="4159"/>
                  <a:pt x="7593" y="4316"/>
                  <a:pt x="7814" y="4316"/>
                </a:cubicBezTo>
                <a:cubicBezTo>
                  <a:pt x="8696" y="4316"/>
                  <a:pt x="9484" y="3749"/>
                  <a:pt x="9767" y="2962"/>
                </a:cubicBezTo>
                <a:cubicBezTo>
                  <a:pt x="10649" y="3056"/>
                  <a:pt x="11311" y="3812"/>
                  <a:pt x="11311" y="4695"/>
                </a:cubicBezTo>
                <a:cubicBezTo>
                  <a:pt x="11311" y="5671"/>
                  <a:pt x="10523" y="6459"/>
                  <a:pt x="9547" y="6459"/>
                </a:cubicBezTo>
                <a:cubicBezTo>
                  <a:pt x="9326" y="6459"/>
                  <a:pt x="9169" y="6616"/>
                  <a:pt x="9169" y="6805"/>
                </a:cubicBezTo>
                <a:cubicBezTo>
                  <a:pt x="9169" y="6994"/>
                  <a:pt x="9326" y="7152"/>
                  <a:pt x="9547" y="7152"/>
                </a:cubicBezTo>
                <a:cubicBezTo>
                  <a:pt x="10114" y="7152"/>
                  <a:pt x="10649" y="6963"/>
                  <a:pt x="11059" y="6648"/>
                </a:cubicBezTo>
                <a:cubicBezTo>
                  <a:pt x="11217" y="6931"/>
                  <a:pt x="11311" y="7215"/>
                  <a:pt x="11311" y="7530"/>
                </a:cubicBezTo>
                <a:cubicBezTo>
                  <a:pt x="11374" y="8381"/>
                  <a:pt x="10586" y="9168"/>
                  <a:pt x="9610" y="9168"/>
                </a:cubicBezTo>
                <a:cubicBezTo>
                  <a:pt x="9137" y="9168"/>
                  <a:pt x="8696" y="8979"/>
                  <a:pt x="8350" y="8664"/>
                </a:cubicBezTo>
                <a:cubicBezTo>
                  <a:pt x="8287" y="8601"/>
                  <a:pt x="8200" y="8570"/>
                  <a:pt x="8109" y="8570"/>
                </a:cubicBezTo>
                <a:cubicBezTo>
                  <a:pt x="8019" y="8570"/>
                  <a:pt x="7924" y="8601"/>
                  <a:pt x="7845" y="8664"/>
                </a:cubicBezTo>
                <a:cubicBezTo>
                  <a:pt x="7719" y="8790"/>
                  <a:pt x="7719" y="9011"/>
                  <a:pt x="7845" y="9168"/>
                </a:cubicBezTo>
                <a:cubicBezTo>
                  <a:pt x="8224" y="9578"/>
                  <a:pt x="8696" y="9798"/>
                  <a:pt x="9232" y="9893"/>
                </a:cubicBezTo>
                <a:lnTo>
                  <a:pt x="9232" y="9924"/>
                </a:lnTo>
                <a:cubicBezTo>
                  <a:pt x="9232" y="10712"/>
                  <a:pt x="8602" y="11342"/>
                  <a:pt x="7814" y="11342"/>
                </a:cubicBezTo>
                <a:cubicBezTo>
                  <a:pt x="7026" y="11342"/>
                  <a:pt x="6396" y="10680"/>
                  <a:pt x="6396" y="9924"/>
                </a:cubicBezTo>
                <a:lnTo>
                  <a:pt x="6396" y="2206"/>
                </a:lnTo>
                <a:cubicBezTo>
                  <a:pt x="6396" y="1418"/>
                  <a:pt x="7058" y="788"/>
                  <a:pt x="7814" y="788"/>
                </a:cubicBezTo>
                <a:close/>
                <a:moveTo>
                  <a:pt x="4254" y="0"/>
                </a:moveTo>
                <a:cubicBezTo>
                  <a:pt x="3088" y="0"/>
                  <a:pt x="2143" y="977"/>
                  <a:pt x="2143" y="2111"/>
                </a:cubicBezTo>
                <a:lnTo>
                  <a:pt x="2143" y="2174"/>
                </a:lnTo>
                <a:cubicBezTo>
                  <a:pt x="946" y="2332"/>
                  <a:pt x="1" y="3340"/>
                  <a:pt x="1" y="4600"/>
                </a:cubicBezTo>
                <a:cubicBezTo>
                  <a:pt x="1" y="5104"/>
                  <a:pt x="158" y="5640"/>
                  <a:pt x="442" y="6018"/>
                </a:cubicBezTo>
                <a:cubicBezTo>
                  <a:pt x="158" y="6427"/>
                  <a:pt x="1" y="6931"/>
                  <a:pt x="1" y="7435"/>
                </a:cubicBezTo>
                <a:cubicBezTo>
                  <a:pt x="1" y="8696"/>
                  <a:pt x="946" y="9735"/>
                  <a:pt x="2143" y="9861"/>
                </a:cubicBezTo>
                <a:lnTo>
                  <a:pt x="2143" y="9924"/>
                </a:lnTo>
                <a:cubicBezTo>
                  <a:pt x="2143" y="11090"/>
                  <a:pt x="3088" y="12035"/>
                  <a:pt x="4254" y="12035"/>
                </a:cubicBezTo>
                <a:cubicBezTo>
                  <a:pt x="5010" y="12035"/>
                  <a:pt x="5640" y="11657"/>
                  <a:pt x="6050" y="11058"/>
                </a:cubicBezTo>
                <a:cubicBezTo>
                  <a:pt x="6428" y="11657"/>
                  <a:pt x="7089" y="12035"/>
                  <a:pt x="7814" y="12035"/>
                </a:cubicBezTo>
                <a:cubicBezTo>
                  <a:pt x="8980" y="12035"/>
                  <a:pt x="9925" y="11058"/>
                  <a:pt x="9925" y="9924"/>
                </a:cubicBezTo>
                <a:lnTo>
                  <a:pt x="9925" y="9861"/>
                </a:lnTo>
                <a:cubicBezTo>
                  <a:pt x="11122" y="9704"/>
                  <a:pt x="12067" y="8696"/>
                  <a:pt x="12067" y="7435"/>
                </a:cubicBezTo>
                <a:cubicBezTo>
                  <a:pt x="12067" y="6931"/>
                  <a:pt x="11910" y="6459"/>
                  <a:pt x="11626" y="6018"/>
                </a:cubicBezTo>
                <a:cubicBezTo>
                  <a:pt x="11910" y="5577"/>
                  <a:pt x="12067" y="5104"/>
                  <a:pt x="12067" y="4600"/>
                </a:cubicBezTo>
                <a:cubicBezTo>
                  <a:pt x="12067" y="3371"/>
                  <a:pt x="11154" y="2363"/>
                  <a:pt x="9925" y="2174"/>
                </a:cubicBezTo>
                <a:lnTo>
                  <a:pt x="9925" y="2111"/>
                </a:lnTo>
                <a:cubicBezTo>
                  <a:pt x="9925" y="945"/>
                  <a:pt x="8980" y="0"/>
                  <a:pt x="7814" y="0"/>
                </a:cubicBezTo>
                <a:cubicBezTo>
                  <a:pt x="7089" y="0"/>
                  <a:pt x="6428" y="378"/>
                  <a:pt x="6050" y="977"/>
                </a:cubicBezTo>
                <a:cubicBezTo>
                  <a:pt x="5640" y="378"/>
                  <a:pt x="4979" y="0"/>
                  <a:pt x="4254" y="0"/>
                </a:cubicBezTo>
                <a:close/>
              </a:path>
            </a:pathLst>
          </a:custGeom>
          <a:solidFill>
            <a:schemeClr val="lt1"/>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grpSp>
        <p:nvGrpSpPr>
          <p:cNvPr id="120" name="Google Shape;120;p17"/>
          <p:cNvGrpSpPr/>
          <p:nvPr/>
        </p:nvGrpSpPr>
        <p:grpSpPr>
          <a:xfrm>
            <a:off x="896800" y="2961376"/>
            <a:ext cx="426737" cy="426737"/>
            <a:chOff x="-47529700" y="2342000"/>
            <a:chExt cx="302450" cy="299900"/>
          </a:xfrm>
        </p:grpSpPr>
        <p:sp>
          <p:nvSpPr>
            <p:cNvPr id="121" name="Google Shape;121;p17"/>
            <p:cNvSpPr/>
            <p:nvPr/>
          </p:nvSpPr>
          <p:spPr>
            <a:xfrm>
              <a:off x="-47529700" y="2342000"/>
              <a:ext cx="302450" cy="299900"/>
            </a:xfrm>
            <a:custGeom>
              <a:rect b="b" l="l" r="r" t="t"/>
              <a:pathLst>
                <a:path extrusionOk="0" h="11996" w="12098">
                  <a:moveTo>
                    <a:pt x="7530" y="725"/>
                  </a:moveTo>
                  <a:cubicBezTo>
                    <a:pt x="9672" y="725"/>
                    <a:pt x="11405" y="2457"/>
                    <a:pt x="11405" y="4568"/>
                  </a:cubicBezTo>
                  <a:cubicBezTo>
                    <a:pt x="11405" y="6711"/>
                    <a:pt x="9672" y="8443"/>
                    <a:pt x="7530" y="8443"/>
                  </a:cubicBezTo>
                  <a:cubicBezTo>
                    <a:pt x="5419" y="8443"/>
                    <a:pt x="3686" y="6711"/>
                    <a:pt x="3686" y="4568"/>
                  </a:cubicBezTo>
                  <a:cubicBezTo>
                    <a:pt x="3686" y="2457"/>
                    <a:pt x="5419" y="725"/>
                    <a:pt x="7530" y="725"/>
                  </a:cubicBezTo>
                  <a:close/>
                  <a:moveTo>
                    <a:pt x="4064" y="7530"/>
                  </a:moveTo>
                  <a:cubicBezTo>
                    <a:pt x="4222" y="7719"/>
                    <a:pt x="4379" y="7876"/>
                    <a:pt x="4568" y="8034"/>
                  </a:cubicBezTo>
                  <a:lnTo>
                    <a:pt x="3686" y="8947"/>
                  </a:lnTo>
                  <a:lnTo>
                    <a:pt x="3151" y="8443"/>
                  </a:lnTo>
                  <a:lnTo>
                    <a:pt x="4064" y="7530"/>
                  </a:lnTo>
                  <a:close/>
                  <a:moveTo>
                    <a:pt x="2647" y="8916"/>
                  </a:moveTo>
                  <a:lnTo>
                    <a:pt x="3151" y="9420"/>
                  </a:lnTo>
                  <a:lnTo>
                    <a:pt x="1386" y="11184"/>
                  </a:lnTo>
                  <a:cubicBezTo>
                    <a:pt x="1323" y="11247"/>
                    <a:pt x="1237" y="11279"/>
                    <a:pt x="1146" y="11279"/>
                  </a:cubicBezTo>
                  <a:cubicBezTo>
                    <a:pt x="1056" y="11279"/>
                    <a:pt x="961" y="11247"/>
                    <a:pt x="882" y="11184"/>
                  </a:cubicBezTo>
                  <a:cubicBezTo>
                    <a:pt x="756" y="11090"/>
                    <a:pt x="756" y="10838"/>
                    <a:pt x="882" y="10680"/>
                  </a:cubicBezTo>
                  <a:lnTo>
                    <a:pt x="2647" y="8916"/>
                  </a:lnTo>
                  <a:close/>
                  <a:moveTo>
                    <a:pt x="7530" y="0"/>
                  </a:moveTo>
                  <a:cubicBezTo>
                    <a:pt x="5009" y="0"/>
                    <a:pt x="2962" y="2048"/>
                    <a:pt x="2962" y="4568"/>
                  </a:cubicBezTo>
                  <a:cubicBezTo>
                    <a:pt x="2962" y="5450"/>
                    <a:pt x="3214" y="6270"/>
                    <a:pt x="3623" y="6963"/>
                  </a:cubicBezTo>
                  <a:lnTo>
                    <a:pt x="410" y="10208"/>
                  </a:lnTo>
                  <a:cubicBezTo>
                    <a:pt x="0" y="10586"/>
                    <a:pt x="0" y="11279"/>
                    <a:pt x="410" y="11688"/>
                  </a:cubicBezTo>
                  <a:cubicBezTo>
                    <a:pt x="599" y="11893"/>
                    <a:pt x="867" y="11996"/>
                    <a:pt x="1138" y="11996"/>
                  </a:cubicBezTo>
                  <a:cubicBezTo>
                    <a:pt x="1410" y="11996"/>
                    <a:pt x="1686" y="11893"/>
                    <a:pt x="1890" y="11688"/>
                  </a:cubicBezTo>
                  <a:lnTo>
                    <a:pt x="5135" y="8475"/>
                  </a:lnTo>
                  <a:cubicBezTo>
                    <a:pt x="5829" y="8916"/>
                    <a:pt x="6679" y="9137"/>
                    <a:pt x="7530" y="9137"/>
                  </a:cubicBezTo>
                  <a:cubicBezTo>
                    <a:pt x="10050" y="9137"/>
                    <a:pt x="12098" y="7089"/>
                    <a:pt x="12098" y="4568"/>
                  </a:cubicBezTo>
                  <a:cubicBezTo>
                    <a:pt x="12098" y="2048"/>
                    <a:pt x="10050" y="0"/>
                    <a:pt x="7530" y="0"/>
                  </a:cubicBezTo>
                  <a:close/>
                </a:path>
              </a:pathLst>
            </a:custGeom>
            <a:solidFill>
              <a:schemeClr val="lt1"/>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22" name="Google Shape;122;p17"/>
            <p:cNvSpPr/>
            <p:nvPr/>
          </p:nvSpPr>
          <p:spPr>
            <a:xfrm>
              <a:off x="-47404474" y="2395550"/>
              <a:ext cx="124475" cy="123675"/>
            </a:xfrm>
            <a:custGeom>
              <a:rect b="b" l="l" r="r" t="t"/>
              <a:pathLst>
                <a:path extrusionOk="0" h="4947" w="4979">
                  <a:moveTo>
                    <a:pt x="2804" y="2080"/>
                  </a:moveTo>
                  <a:cubicBezTo>
                    <a:pt x="2678" y="2395"/>
                    <a:pt x="2458" y="2647"/>
                    <a:pt x="2174" y="2710"/>
                  </a:cubicBezTo>
                  <a:lnTo>
                    <a:pt x="2174" y="2080"/>
                  </a:lnTo>
                  <a:close/>
                  <a:moveTo>
                    <a:pt x="1828" y="694"/>
                  </a:moveTo>
                  <a:cubicBezTo>
                    <a:pt x="2300" y="694"/>
                    <a:pt x="2678" y="977"/>
                    <a:pt x="2804" y="1418"/>
                  </a:cubicBezTo>
                  <a:lnTo>
                    <a:pt x="1828" y="1418"/>
                  </a:lnTo>
                  <a:cubicBezTo>
                    <a:pt x="1607" y="1418"/>
                    <a:pt x="1481" y="1576"/>
                    <a:pt x="1481" y="1765"/>
                  </a:cubicBezTo>
                  <a:lnTo>
                    <a:pt x="1481" y="2741"/>
                  </a:lnTo>
                  <a:cubicBezTo>
                    <a:pt x="1072" y="2584"/>
                    <a:pt x="757" y="2206"/>
                    <a:pt x="757" y="1765"/>
                  </a:cubicBezTo>
                  <a:cubicBezTo>
                    <a:pt x="757" y="1166"/>
                    <a:pt x="1229" y="694"/>
                    <a:pt x="1828" y="694"/>
                  </a:cubicBezTo>
                  <a:close/>
                  <a:moveTo>
                    <a:pt x="4254" y="2080"/>
                  </a:moveTo>
                  <a:lnTo>
                    <a:pt x="4254" y="4222"/>
                  </a:lnTo>
                  <a:lnTo>
                    <a:pt x="2143" y="4222"/>
                  </a:lnTo>
                  <a:lnTo>
                    <a:pt x="2143" y="3466"/>
                  </a:lnTo>
                  <a:cubicBezTo>
                    <a:pt x="2804" y="3308"/>
                    <a:pt x="3371" y="2804"/>
                    <a:pt x="3498" y="2080"/>
                  </a:cubicBezTo>
                  <a:close/>
                  <a:moveTo>
                    <a:pt x="1796" y="0"/>
                  </a:moveTo>
                  <a:cubicBezTo>
                    <a:pt x="788" y="0"/>
                    <a:pt x="0" y="788"/>
                    <a:pt x="0" y="1765"/>
                  </a:cubicBezTo>
                  <a:cubicBezTo>
                    <a:pt x="0" y="2615"/>
                    <a:pt x="599" y="3340"/>
                    <a:pt x="1418" y="3497"/>
                  </a:cubicBezTo>
                  <a:lnTo>
                    <a:pt x="1418" y="4600"/>
                  </a:lnTo>
                  <a:cubicBezTo>
                    <a:pt x="1418" y="4789"/>
                    <a:pt x="1576" y="4947"/>
                    <a:pt x="1796" y="4947"/>
                  </a:cubicBezTo>
                  <a:lnTo>
                    <a:pt x="4569" y="4947"/>
                  </a:lnTo>
                  <a:cubicBezTo>
                    <a:pt x="4789" y="4947"/>
                    <a:pt x="4947" y="4789"/>
                    <a:pt x="4947" y="4600"/>
                  </a:cubicBezTo>
                  <a:lnTo>
                    <a:pt x="4947" y="1796"/>
                  </a:lnTo>
                  <a:cubicBezTo>
                    <a:pt x="4978" y="1576"/>
                    <a:pt x="4821" y="1418"/>
                    <a:pt x="4632" y="1418"/>
                  </a:cubicBezTo>
                  <a:lnTo>
                    <a:pt x="3498" y="1418"/>
                  </a:lnTo>
                  <a:cubicBezTo>
                    <a:pt x="3371" y="631"/>
                    <a:pt x="2647" y="0"/>
                    <a:pt x="1796" y="0"/>
                  </a:cubicBezTo>
                  <a:close/>
                </a:path>
              </a:pathLst>
            </a:custGeom>
            <a:solidFill>
              <a:schemeClr val="lt1"/>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grpSp>
      <p:grpSp>
        <p:nvGrpSpPr>
          <p:cNvPr id="123" name="Google Shape;123;p17"/>
          <p:cNvGrpSpPr/>
          <p:nvPr/>
        </p:nvGrpSpPr>
        <p:grpSpPr>
          <a:xfrm>
            <a:off x="896810" y="4078351"/>
            <a:ext cx="426716" cy="426736"/>
            <a:chOff x="-49786251" y="2316650"/>
            <a:chExt cx="300900" cy="299450"/>
          </a:xfrm>
        </p:grpSpPr>
        <p:sp>
          <p:nvSpPr>
            <p:cNvPr id="124" name="Google Shape;124;p17"/>
            <p:cNvSpPr/>
            <p:nvPr/>
          </p:nvSpPr>
          <p:spPr>
            <a:xfrm>
              <a:off x="-49746874" y="2316650"/>
              <a:ext cx="217400" cy="299450"/>
            </a:xfrm>
            <a:custGeom>
              <a:rect b="b" l="l" r="r" t="t"/>
              <a:pathLst>
                <a:path extrusionOk="0" h="11978" w="8696">
                  <a:moveTo>
                    <a:pt x="4411" y="3944"/>
                  </a:moveTo>
                  <a:lnTo>
                    <a:pt x="5010" y="5110"/>
                  </a:lnTo>
                  <a:cubicBezTo>
                    <a:pt x="4837" y="5188"/>
                    <a:pt x="4640" y="5228"/>
                    <a:pt x="4439" y="5228"/>
                  </a:cubicBezTo>
                  <a:cubicBezTo>
                    <a:pt x="4238" y="5228"/>
                    <a:pt x="4033" y="5188"/>
                    <a:pt x="3844" y="5110"/>
                  </a:cubicBezTo>
                  <a:lnTo>
                    <a:pt x="4411" y="3944"/>
                  </a:lnTo>
                  <a:close/>
                  <a:moveTo>
                    <a:pt x="5136" y="5834"/>
                  </a:moveTo>
                  <a:lnTo>
                    <a:pt x="5136" y="8418"/>
                  </a:lnTo>
                  <a:lnTo>
                    <a:pt x="3718" y="8418"/>
                  </a:lnTo>
                  <a:lnTo>
                    <a:pt x="3718" y="5834"/>
                  </a:lnTo>
                  <a:cubicBezTo>
                    <a:pt x="3939" y="5897"/>
                    <a:pt x="4191" y="5960"/>
                    <a:pt x="4411" y="5960"/>
                  </a:cubicBezTo>
                  <a:cubicBezTo>
                    <a:pt x="4663" y="5960"/>
                    <a:pt x="4884" y="5897"/>
                    <a:pt x="5136" y="5834"/>
                  </a:cubicBezTo>
                  <a:close/>
                  <a:moveTo>
                    <a:pt x="4390" y="657"/>
                  </a:moveTo>
                  <a:cubicBezTo>
                    <a:pt x="5196" y="657"/>
                    <a:pt x="5982" y="942"/>
                    <a:pt x="6617" y="1455"/>
                  </a:cubicBezTo>
                  <a:cubicBezTo>
                    <a:pt x="7467" y="2117"/>
                    <a:pt x="7940" y="3156"/>
                    <a:pt x="7940" y="4196"/>
                  </a:cubicBezTo>
                  <a:cubicBezTo>
                    <a:pt x="7940" y="5078"/>
                    <a:pt x="7625" y="5897"/>
                    <a:pt x="7058" y="6527"/>
                  </a:cubicBezTo>
                  <a:cubicBezTo>
                    <a:pt x="6585" y="7095"/>
                    <a:pt x="6270" y="7756"/>
                    <a:pt x="6207" y="8418"/>
                  </a:cubicBezTo>
                  <a:lnTo>
                    <a:pt x="5829" y="8418"/>
                  </a:lnTo>
                  <a:lnTo>
                    <a:pt x="5829" y="5267"/>
                  </a:lnTo>
                  <a:cubicBezTo>
                    <a:pt x="5829" y="5236"/>
                    <a:pt x="5829" y="5141"/>
                    <a:pt x="5798" y="5110"/>
                  </a:cubicBezTo>
                  <a:lnTo>
                    <a:pt x="4726" y="2999"/>
                  </a:lnTo>
                  <a:cubicBezTo>
                    <a:pt x="4663" y="2873"/>
                    <a:pt x="4537" y="2778"/>
                    <a:pt x="4411" y="2778"/>
                  </a:cubicBezTo>
                  <a:cubicBezTo>
                    <a:pt x="4317" y="2778"/>
                    <a:pt x="4191" y="2873"/>
                    <a:pt x="4096" y="2999"/>
                  </a:cubicBezTo>
                  <a:lnTo>
                    <a:pt x="3057" y="5110"/>
                  </a:lnTo>
                  <a:cubicBezTo>
                    <a:pt x="2994" y="5141"/>
                    <a:pt x="2994" y="5236"/>
                    <a:pt x="2994" y="5267"/>
                  </a:cubicBezTo>
                  <a:lnTo>
                    <a:pt x="2994" y="8418"/>
                  </a:lnTo>
                  <a:lnTo>
                    <a:pt x="2647" y="8418"/>
                  </a:lnTo>
                  <a:cubicBezTo>
                    <a:pt x="2584" y="7756"/>
                    <a:pt x="2301" y="7095"/>
                    <a:pt x="1796" y="6527"/>
                  </a:cubicBezTo>
                  <a:cubicBezTo>
                    <a:pt x="1040" y="5708"/>
                    <a:pt x="757" y="4574"/>
                    <a:pt x="1009" y="3408"/>
                  </a:cubicBezTo>
                  <a:cubicBezTo>
                    <a:pt x="1261" y="2085"/>
                    <a:pt x="2332" y="1014"/>
                    <a:pt x="3687" y="731"/>
                  </a:cubicBezTo>
                  <a:cubicBezTo>
                    <a:pt x="3921" y="681"/>
                    <a:pt x="4156" y="657"/>
                    <a:pt x="4390" y="657"/>
                  </a:cubicBezTo>
                  <a:close/>
                  <a:moveTo>
                    <a:pt x="6207" y="9142"/>
                  </a:moveTo>
                  <a:lnTo>
                    <a:pt x="6207" y="9489"/>
                  </a:lnTo>
                  <a:cubicBezTo>
                    <a:pt x="6207" y="9678"/>
                    <a:pt x="6050" y="9835"/>
                    <a:pt x="5829" y="9835"/>
                  </a:cubicBezTo>
                  <a:lnTo>
                    <a:pt x="3057" y="9835"/>
                  </a:lnTo>
                  <a:cubicBezTo>
                    <a:pt x="2836" y="9835"/>
                    <a:pt x="2679" y="9678"/>
                    <a:pt x="2679" y="9489"/>
                  </a:cubicBezTo>
                  <a:lnTo>
                    <a:pt x="2679" y="9142"/>
                  </a:lnTo>
                  <a:close/>
                  <a:moveTo>
                    <a:pt x="5483" y="10529"/>
                  </a:moveTo>
                  <a:lnTo>
                    <a:pt x="5483" y="10907"/>
                  </a:lnTo>
                  <a:cubicBezTo>
                    <a:pt x="5483" y="11096"/>
                    <a:pt x="5325" y="11253"/>
                    <a:pt x="5136" y="11253"/>
                  </a:cubicBezTo>
                  <a:lnTo>
                    <a:pt x="3718" y="11253"/>
                  </a:lnTo>
                  <a:cubicBezTo>
                    <a:pt x="3529" y="11253"/>
                    <a:pt x="3372" y="11096"/>
                    <a:pt x="3372" y="10907"/>
                  </a:cubicBezTo>
                  <a:lnTo>
                    <a:pt x="3372" y="10529"/>
                  </a:lnTo>
                  <a:close/>
                  <a:moveTo>
                    <a:pt x="4318" y="0"/>
                  </a:moveTo>
                  <a:cubicBezTo>
                    <a:pt x="4056" y="0"/>
                    <a:pt x="3792" y="23"/>
                    <a:pt x="3529" y="69"/>
                  </a:cubicBezTo>
                  <a:cubicBezTo>
                    <a:pt x="1954" y="384"/>
                    <a:pt x="631" y="1707"/>
                    <a:pt x="284" y="3314"/>
                  </a:cubicBezTo>
                  <a:cubicBezTo>
                    <a:pt x="1" y="4637"/>
                    <a:pt x="379" y="6023"/>
                    <a:pt x="1261" y="7000"/>
                  </a:cubicBezTo>
                  <a:cubicBezTo>
                    <a:pt x="1702" y="7536"/>
                    <a:pt x="1986" y="8166"/>
                    <a:pt x="1986" y="8796"/>
                  </a:cubicBezTo>
                  <a:lnTo>
                    <a:pt x="1986" y="9489"/>
                  </a:lnTo>
                  <a:cubicBezTo>
                    <a:pt x="1986" y="9961"/>
                    <a:pt x="2269" y="10371"/>
                    <a:pt x="2679" y="10466"/>
                  </a:cubicBezTo>
                  <a:lnTo>
                    <a:pt x="2679" y="10907"/>
                  </a:lnTo>
                  <a:cubicBezTo>
                    <a:pt x="2679" y="11505"/>
                    <a:pt x="3151" y="11978"/>
                    <a:pt x="3750" y="11978"/>
                  </a:cubicBezTo>
                  <a:lnTo>
                    <a:pt x="5168" y="11978"/>
                  </a:lnTo>
                  <a:cubicBezTo>
                    <a:pt x="5766" y="11978"/>
                    <a:pt x="6239" y="11505"/>
                    <a:pt x="6239" y="10907"/>
                  </a:cubicBezTo>
                  <a:lnTo>
                    <a:pt x="6239" y="10466"/>
                  </a:lnTo>
                  <a:cubicBezTo>
                    <a:pt x="6617" y="10308"/>
                    <a:pt x="6963" y="9930"/>
                    <a:pt x="6963" y="9489"/>
                  </a:cubicBezTo>
                  <a:lnTo>
                    <a:pt x="6963" y="8796"/>
                  </a:lnTo>
                  <a:cubicBezTo>
                    <a:pt x="6963" y="8166"/>
                    <a:pt x="7184" y="7536"/>
                    <a:pt x="7656" y="6969"/>
                  </a:cubicBezTo>
                  <a:cubicBezTo>
                    <a:pt x="8318" y="6212"/>
                    <a:pt x="8696" y="5236"/>
                    <a:pt x="8696" y="4228"/>
                  </a:cubicBezTo>
                  <a:cubicBezTo>
                    <a:pt x="8633" y="2967"/>
                    <a:pt x="8097" y="1739"/>
                    <a:pt x="7058" y="951"/>
                  </a:cubicBezTo>
                  <a:cubicBezTo>
                    <a:pt x="6285" y="328"/>
                    <a:pt x="5314" y="0"/>
                    <a:pt x="4318" y="0"/>
                  </a:cubicBezTo>
                  <a:close/>
                </a:path>
              </a:pathLst>
            </a:custGeom>
            <a:solidFill>
              <a:schemeClr val="lt1"/>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25" name="Google Shape;125;p17"/>
            <p:cNvSpPr/>
            <p:nvPr/>
          </p:nvSpPr>
          <p:spPr>
            <a:xfrm>
              <a:off x="-49786251" y="2422325"/>
              <a:ext cx="36250" cy="17350"/>
            </a:xfrm>
            <a:custGeom>
              <a:rect b="b" l="l" r="r" t="t"/>
              <a:pathLst>
                <a:path extrusionOk="0" h="694" w="1450">
                  <a:moveTo>
                    <a:pt x="379" y="1"/>
                  </a:moveTo>
                  <a:cubicBezTo>
                    <a:pt x="158" y="1"/>
                    <a:pt x="0" y="158"/>
                    <a:pt x="0" y="347"/>
                  </a:cubicBezTo>
                  <a:cubicBezTo>
                    <a:pt x="0" y="536"/>
                    <a:pt x="158" y="694"/>
                    <a:pt x="379" y="694"/>
                  </a:cubicBezTo>
                  <a:lnTo>
                    <a:pt x="1072" y="694"/>
                  </a:lnTo>
                  <a:cubicBezTo>
                    <a:pt x="1261" y="694"/>
                    <a:pt x="1418" y="536"/>
                    <a:pt x="1418" y="347"/>
                  </a:cubicBezTo>
                  <a:cubicBezTo>
                    <a:pt x="1450" y="127"/>
                    <a:pt x="1261" y="1"/>
                    <a:pt x="1072" y="1"/>
                  </a:cubicBezTo>
                  <a:close/>
                </a:path>
              </a:pathLst>
            </a:custGeom>
            <a:solidFill>
              <a:schemeClr val="lt1"/>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26" name="Google Shape;126;p17"/>
            <p:cNvSpPr/>
            <p:nvPr/>
          </p:nvSpPr>
          <p:spPr>
            <a:xfrm>
              <a:off x="-49783901" y="2362475"/>
              <a:ext cx="31550" cy="30150"/>
            </a:xfrm>
            <a:custGeom>
              <a:rect b="b" l="l" r="r" t="t"/>
              <a:pathLst>
                <a:path extrusionOk="0" h="1206" w="1262">
                  <a:moveTo>
                    <a:pt x="391" y="0"/>
                  </a:moveTo>
                  <a:cubicBezTo>
                    <a:pt x="300" y="0"/>
                    <a:pt x="206" y="32"/>
                    <a:pt x="127" y="95"/>
                  </a:cubicBezTo>
                  <a:cubicBezTo>
                    <a:pt x="1" y="221"/>
                    <a:pt x="1" y="441"/>
                    <a:pt x="127" y="599"/>
                  </a:cubicBezTo>
                  <a:lnTo>
                    <a:pt x="631" y="1134"/>
                  </a:lnTo>
                  <a:cubicBezTo>
                    <a:pt x="694" y="1182"/>
                    <a:pt x="781" y="1205"/>
                    <a:pt x="871" y="1205"/>
                  </a:cubicBezTo>
                  <a:cubicBezTo>
                    <a:pt x="962" y="1205"/>
                    <a:pt x="1056" y="1182"/>
                    <a:pt x="1135" y="1134"/>
                  </a:cubicBezTo>
                  <a:cubicBezTo>
                    <a:pt x="1261" y="1008"/>
                    <a:pt x="1261" y="756"/>
                    <a:pt x="1135" y="599"/>
                  </a:cubicBezTo>
                  <a:lnTo>
                    <a:pt x="631" y="95"/>
                  </a:lnTo>
                  <a:cubicBezTo>
                    <a:pt x="568" y="32"/>
                    <a:pt x="481" y="0"/>
                    <a:pt x="391" y="0"/>
                  </a:cubicBezTo>
                  <a:close/>
                </a:path>
              </a:pathLst>
            </a:custGeom>
            <a:solidFill>
              <a:schemeClr val="lt1"/>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27" name="Google Shape;127;p17"/>
            <p:cNvSpPr/>
            <p:nvPr/>
          </p:nvSpPr>
          <p:spPr>
            <a:xfrm>
              <a:off x="-49783901" y="2468800"/>
              <a:ext cx="31550" cy="30150"/>
            </a:xfrm>
            <a:custGeom>
              <a:rect b="b" l="l" r="r" t="t"/>
              <a:pathLst>
                <a:path extrusionOk="0" h="1206" w="1262">
                  <a:moveTo>
                    <a:pt x="871" y="0"/>
                  </a:moveTo>
                  <a:cubicBezTo>
                    <a:pt x="781" y="0"/>
                    <a:pt x="694" y="32"/>
                    <a:pt x="631" y="95"/>
                  </a:cubicBezTo>
                  <a:lnTo>
                    <a:pt x="127" y="599"/>
                  </a:lnTo>
                  <a:cubicBezTo>
                    <a:pt x="1" y="725"/>
                    <a:pt x="1" y="977"/>
                    <a:pt x="127" y="1135"/>
                  </a:cubicBezTo>
                  <a:cubicBezTo>
                    <a:pt x="174" y="1182"/>
                    <a:pt x="261" y="1205"/>
                    <a:pt x="355" y="1205"/>
                  </a:cubicBezTo>
                  <a:cubicBezTo>
                    <a:pt x="450" y="1205"/>
                    <a:pt x="552" y="1182"/>
                    <a:pt x="631" y="1135"/>
                  </a:cubicBezTo>
                  <a:lnTo>
                    <a:pt x="1135" y="599"/>
                  </a:lnTo>
                  <a:cubicBezTo>
                    <a:pt x="1261" y="504"/>
                    <a:pt x="1261" y="252"/>
                    <a:pt x="1135" y="95"/>
                  </a:cubicBezTo>
                  <a:cubicBezTo>
                    <a:pt x="1056" y="32"/>
                    <a:pt x="962" y="0"/>
                    <a:pt x="871" y="0"/>
                  </a:cubicBezTo>
                  <a:close/>
                </a:path>
              </a:pathLst>
            </a:custGeom>
            <a:solidFill>
              <a:schemeClr val="lt1"/>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28" name="Google Shape;128;p17"/>
            <p:cNvSpPr/>
            <p:nvPr/>
          </p:nvSpPr>
          <p:spPr>
            <a:xfrm>
              <a:off x="-49520825" y="2421550"/>
              <a:ext cx="35475" cy="18125"/>
            </a:xfrm>
            <a:custGeom>
              <a:rect b="b" l="l" r="r" t="t"/>
              <a:pathLst>
                <a:path extrusionOk="0" h="725" w="1419">
                  <a:moveTo>
                    <a:pt x="347" y="0"/>
                  </a:moveTo>
                  <a:cubicBezTo>
                    <a:pt x="158" y="0"/>
                    <a:pt x="1" y="158"/>
                    <a:pt x="1" y="378"/>
                  </a:cubicBezTo>
                  <a:cubicBezTo>
                    <a:pt x="1" y="567"/>
                    <a:pt x="158" y="725"/>
                    <a:pt x="347" y="725"/>
                  </a:cubicBezTo>
                  <a:lnTo>
                    <a:pt x="1072" y="725"/>
                  </a:lnTo>
                  <a:cubicBezTo>
                    <a:pt x="1261" y="725"/>
                    <a:pt x="1418" y="567"/>
                    <a:pt x="1418" y="378"/>
                  </a:cubicBezTo>
                  <a:cubicBezTo>
                    <a:pt x="1418" y="158"/>
                    <a:pt x="1261" y="0"/>
                    <a:pt x="1072" y="0"/>
                  </a:cubicBezTo>
                  <a:close/>
                </a:path>
              </a:pathLst>
            </a:custGeom>
            <a:solidFill>
              <a:schemeClr val="lt1"/>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29" name="Google Shape;129;p17"/>
            <p:cNvSpPr/>
            <p:nvPr/>
          </p:nvSpPr>
          <p:spPr>
            <a:xfrm>
              <a:off x="-49519250" y="2362475"/>
              <a:ext cx="31525" cy="31325"/>
            </a:xfrm>
            <a:custGeom>
              <a:rect b="b" l="l" r="r" t="t"/>
              <a:pathLst>
                <a:path extrusionOk="0" h="1253" w="1261">
                  <a:moveTo>
                    <a:pt x="906" y="0"/>
                  </a:moveTo>
                  <a:cubicBezTo>
                    <a:pt x="812" y="0"/>
                    <a:pt x="709" y="32"/>
                    <a:pt x="631" y="95"/>
                  </a:cubicBezTo>
                  <a:lnTo>
                    <a:pt x="127" y="599"/>
                  </a:lnTo>
                  <a:cubicBezTo>
                    <a:pt x="1" y="725"/>
                    <a:pt x="1" y="945"/>
                    <a:pt x="127" y="1134"/>
                  </a:cubicBezTo>
                  <a:cubicBezTo>
                    <a:pt x="190" y="1213"/>
                    <a:pt x="276" y="1253"/>
                    <a:pt x="367" y="1253"/>
                  </a:cubicBezTo>
                  <a:cubicBezTo>
                    <a:pt x="457" y="1253"/>
                    <a:pt x="552" y="1213"/>
                    <a:pt x="631" y="1134"/>
                  </a:cubicBezTo>
                  <a:lnTo>
                    <a:pt x="1135" y="599"/>
                  </a:lnTo>
                  <a:cubicBezTo>
                    <a:pt x="1261" y="473"/>
                    <a:pt x="1261" y="252"/>
                    <a:pt x="1135" y="95"/>
                  </a:cubicBezTo>
                  <a:cubicBezTo>
                    <a:pt x="1088" y="32"/>
                    <a:pt x="1001" y="0"/>
                    <a:pt x="906" y="0"/>
                  </a:cubicBezTo>
                  <a:close/>
                </a:path>
              </a:pathLst>
            </a:custGeom>
            <a:solidFill>
              <a:schemeClr val="lt1"/>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30" name="Google Shape;130;p17"/>
            <p:cNvSpPr/>
            <p:nvPr/>
          </p:nvSpPr>
          <p:spPr>
            <a:xfrm>
              <a:off x="-49519250" y="2468800"/>
              <a:ext cx="31525" cy="30150"/>
            </a:xfrm>
            <a:custGeom>
              <a:rect b="b" l="l" r="r" t="t"/>
              <a:pathLst>
                <a:path extrusionOk="0" h="1206" w="1261">
                  <a:moveTo>
                    <a:pt x="391" y="0"/>
                  </a:moveTo>
                  <a:cubicBezTo>
                    <a:pt x="300" y="0"/>
                    <a:pt x="205" y="32"/>
                    <a:pt x="127" y="95"/>
                  </a:cubicBezTo>
                  <a:cubicBezTo>
                    <a:pt x="1" y="221"/>
                    <a:pt x="1" y="441"/>
                    <a:pt x="127" y="599"/>
                  </a:cubicBezTo>
                  <a:lnTo>
                    <a:pt x="631" y="1135"/>
                  </a:lnTo>
                  <a:cubicBezTo>
                    <a:pt x="694" y="1182"/>
                    <a:pt x="780" y="1205"/>
                    <a:pt x="871" y="1205"/>
                  </a:cubicBezTo>
                  <a:cubicBezTo>
                    <a:pt x="962" y="1205"/>
                    <a:pt x="1056" y="1182"/>
                    <a:pt x="1135" y="1135"/>
                  </a:cubicBezTo>
                  <a:cubicBezTo>
                    <a:pt x="1261" y="1009"/>
                    <a:pt x="1261" y="756"/>
                    <a:pt x="1135" y="599"/>
                  </a:cubicBezTo>
                  <a:lnTo>
                    <a:pt x="631" y="95"/>
                  </a:lnTo>
                  <a:cubicBezTo>
                    <a:pt x="568" y="32"/>
                    <a:pt x="481" y="0"/>
                    <a:pt x="391" y="0"/>
                  </a:cubicBezTo>
                  <a:close/>
                </a:path>
              </a:pathLst>
            </a:custGeom>
            <a:solidFill>
              <a:schemeClr val="lt1"/>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grpSp>
      <p:grpSp>
        <p:nvGrpSpPr>
          <p:cNvPr id="131" name="Google Shape;131;p17"/>
          <p:cNvGrpSpPr/>
          <p:nvPr/>
        </p:nvGrpSpPr>
        <p:grpSpPr>
          <a:xfrm>
            <a:off x="918852" y="5189230"/>
            <a:ext cx="382632" cy="438929"/>
            <a:chOff x="-48237000" y="2342650"/>
            <a:chExt cx="256800" cy="300225"/>
          </a:xfrm>
        </p:grpSpPr>
        <p:sp>
          <p:nvSpPr>
            <p:cNvPr id="132" name="Google Shape;132;p17"/>
            <p:cNvSpPr/>
            <p:nvPr/>
          </p:nvSpPr>
          <p:spPr>
            <a:xfrm>
              <a:off x="-48237000" y="2342650"/>
              <a:ext cx="256800" cy="300225"/>
            </a:xfrm>
            <a:custGeom>
              <a:rect b="b" l="l" r="r" t="t"/>
              <a:pathLst>
                <a:path extrusionOk="0" h="12009" w="10272">
                  <a:moveTo>
                    <a:pt x="4507" y="679"/>
                  </a:moveTo>
                  <a:cubicBezTo>
                    <a:pt x="4774" y="679"/>
                    <a:pt x="5048" y="706"/>
                    <a:pt x="5325" y="762"/>
                  </a:cubicBezTo>
                  <a:cubicBezTo>
                    <a:pt x="6774" y="1077"/>
                    <a:pt x="7940" y="2274"/>
                    <a:pt x="8255" y="3723"/>
                  </a:cubicBezTo>
                  <a:cubicBezTo>
                    <a:pt x="8381" y="4227"/>
                    <a:pt x="8381" y="4763"/>
                    <a:pt x="8318" y="5267"/>
                  </a:cubicBezTo>
                  <a:cubicBezTo>
                    <a:pt x="8318" y="5330"/>
                    <a:pt x="8318" y="5424"/>
                    <a:pt x="8350" y="5487"/>
                  </a:cubicBezTo>
                  <a:lnTo>
                    <a:pt x="9263" y="7220"/>
                  </a:lnTo>
                  <a:cubicBezTo>
                    <a:pt x="9389" y="7441"/>
                    <a:pt x="9232" y="7756"/>
                    <a:pt x="8980" y="7756"/>
                  </a:cubicBezTo>
                  <a:lnTo>
                    <a:pt x="8034" y="7756"/>
                  </a:lnTo>
                  <a:cubicBezTo>
                    <a:pt x="7845" y="7756"/>
                    <a:pt x="7688" y="7913"/>
                    <a:pt x="7688" y="8102"/>
                  </a:cubicBezTo>
                  <a:lnTo>
                    <a:pt x="7688" y="9867"/>
                  </a:lnTo>
                  <a:lnTo>
                    <a:pt x="5892" y="9867"/>
                  </a:lnTo>
                  <a:cubicBezTo>
                    <a:pt x="5703" y="9867"/>
                    <a:pt x="5546" y="10024"/>
                    <a:pt x="5546" y="10213"/>
                  </a:cubicBezTo>
                  <a:lnTo>
                    <a:pt x="5546" y="11284"/>
                  </a:lnTo>
                  <a:lnTo>
                    <a:pt x="2049" y="11284"/>
                  </a:lnTo>
                  <a:lnTo>
                    <a:pt x="2049" y="7693"/>
                  </a:lnTo>
                  <a:cubicBezTo>
                    <a:pt x="2049" y="7598"/>
                    <a:pt x="2017" y="7504"/>
                    <a:pt x="1923" y="7441"/>
                  </a:cubicBezTo>
                  <a:cubicBezTo>
                    <a:pt x="1103" y="6685"/>
                    <a:pt x="631" y="5645"/>
                    <a:pt x="631" y="4542"/>
                  </a:cubicBezTo>
                  <a:cubicBezTo>
                    <a:pt x="631" y="2387"/>
                    <a:pt x="2372" y="679"/>
                    <a:pt x="4507" y="679"/>
                  </a:cubicBezTo>
                  <a:close/>
                  <a:moveTo>
                    <a:pt x="4570" y="0"/>
                  </a:moveTo>
                  <a:cubicBezTo>
                    <a:pt x="2059" y="0"/>
                    <a:pt x="1" y="1999"/>
                    <a:pt x="1" y="4542"/>
                  </a:cubicBezTo>
                  <a:cubicBezTo>
                    <a:pt x="1" y="5802"/>
                    <a:pt x="505" y="7000"/>
                    <a:pt x="1418" y="7850"/>
                  </a:cubicBezTo>
                  <a:lnTo>
                    <a:pt x="1418" y="11631"/>
                  </a:lnTo>
                  <a:cubicBezTo>
                    <a:pt x="1418" y="11851"/>
                    <a:pt x="1576" y="12009"/>
                    <a:pt x="1765" y="12009"/>
                  </a:cubicBezTo>
                  <a:lnTo>
                    <a:pt x="5987" y="12009"/>
                  </a:lnTo>
                  <a:cubicBezTo>
                    <a:pt x="6176" y="12009"/>
                    <a:pt x="6333" y="11851"/>
                    <a:pt x="6333" y="11631"/>
                  </a:cubicBezTo>
                  <a:lnTo>
                    <a:pt x="6333" y="10591"/>
                  </a:lnTo>
                  <a:lnTo>
                    <a:pt x="8097" y="10591"/>
                  </a:lnTo>
                  <a:cubicBezTo>
                    <a:pt x="8287" y="10591"/>
                    <a:pt x="8444" y="10434"/>
                    <a:pt x="8444" y="10213"/>
                  </a:cubicBezTo>
                  <a:lnTo>
                    <a:pt x="8444" y="8449"/>
                  </a:lnTo>
                  <a:lnTo>
                    <a:pt x="9043" y="8449"/>
                  </a:lnTo>
                  <a:cubicBezTo>
                    <a:pt x="9799" y="8417"/>
                    <a:pt x="10271" y="7598"/>
                    <a:pt x="9925" y="6874"/>
                  </a:cubicBezTo>
                  <a:lnTo>
                    <a:pt x="9043" y="5267"/>
                  </a:lnTo>
                  <a:cubicBezTo>
                    <a:pt x="9137" y="4700"/>
                    <a:pt x="9137" y="4164"/>
                    <a:pt x="9011" y="3597"/>
                  </a:cubicBezTo>
                  <a:cubicBezTo>
                    <a:pt x="8665" y="1864"/>
                    <a:pt x="7247" y="510"/>
                    <a:pt x="5546" y="100"/>
                  </a:cubicBezTo>
                  <a:cubicBezTo>
                    <a:pt x="5215" y="33"/>
                    <a:pt x="4889" y="0"/>
                    <a:pt x="4570" y="0"/>
                  </a:cubicBezTo>
                  <a:close/>
                </a:path>
              </a:pathLst>
            </a:custGeom>
            <a:solidFill>
              <a:schemeClr val="lt1"/>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33" name="Google Shape;133;p17"/>
            <p:cNvSpPr/>
            <p:nvPr/>
          </p:nvSpPr>
          <p:spPr>
            <a:xfrm>
              <a:off x="-48195250" y="2377425"/>
              <a:ext cx="144150" cy="140225"/>
            </a:xfrm>
            <a:custGeom>
              <a:rect b="b" l="l" r="r" t="t"/>
              <a:pathLst>
                <a:path extrusionOk="0" h="5609" w="5766">
                  <a:moveTo>
                    <a:pt x="3214" y="757"/>
                  </a:moveTo>
                  <a:lnTo>
                    <a:pt x="3214" y="883"/>
                  </a:lnTo>
                  <a:cubicBezTo>
                    <a:pt x="3214" y="1040"/>
                    <a:pt x="3277" y="1135"/>
                    <a:pt x="3435" y="1198"/>
                  </a:cubicBezTo>
                  <a:cubicBezTo>
                    <a:pt x="3624" y="1261"/>
                    <a:pt x="3844" y="1387"/>
                    <a:pt x="4002" y="1513"/>
                  </a:cubicBezTo>
                  <a:cubicBezTo>
                    <a:pt x="4061" y="1553"/>
                    <a:pt x="4146" y="1593"/>
                    <a:pt x="4233" y="1593"/>
                  </a:cubicBezTo>
                  <a:cubicBezTo>
                    <a:pt x="4283" y="1593"/>
                    <a:pt x="4333" y="1579"/>
                    <a:pt x="4380" y="1545"/>
                  </a:cubicBezTo>
                  <a:lnTo>
                    <a:pt x="4506" y="1482"/>
                  </a:lnTo>
                  <a:lnTo>
                    <a:pt x="4852" y="2049"/>
                  </a:lnTo>
                  <a:lnTo>
                    <a:pt x="4726" y="2143"/>
                  </a:lnTo>
                  <a:cubicBezTo>
                    <a:pt x="4632" y="2206"/>
                    <a:pt x="4537" y="2364"/>
                    <a:pt x="4569" y="2490"/>
                  </a:cubicBezTo>
                  <a:cubicBezTo>
                    <a:pt x="4632" y="2710"/>
                    <a:pt x="4632" y="2899"/>
                    <a:pt x="4569" y="3120"/>
                  </a:cubicBezTo>
                  <a:cubicBezTo>
                    <a:pt x="4537" y="3277"/>
                    <a:pt x="4632" y="3403"/>
                    <a:pt x="4726" y="3466"/>
                  </a:cubicBezTo>
                  <a:lnTo>
                    <a:pt x="4852" y="3561"/>
                  </a:lnTo>
                  <a:lnTo>
                    <a:pt x="4506" y="4159"/>
                  </a:lnTo>
                  <a:lnTo>
                    <a:pt x="4380" y="4065"/>
                  </a:lnTo>
                  <a:cubicBezTo>
                    <a:pt x="4323" y="4037"/>
                    <a:pt x="4260" y="4021"/>
                    <a:pt x="4199" y="4021"/>
                  </a:cubicBezTo>
                  <a:cubicBezTo>
                    <a:pt x="4125" y="4021"/>
                    <a:pt x="4054" y="4044"/>
                    <a:pt x="4002" y="4096"/>
                  </a:cubicBezTo>
                  <a:cubicBezTo>
                    <a:pt x="3844" y="4254"/>
                    <a:pt x="3624" y="4348"/>
                    <a:pt x="3435" y="4411"/>
                  </a:cubicBezTo>
                  <a:cubicBezTo>
                    <a:pt x="3277" y="4475"/>
                    <a:pt x="3214" y="4632"/>
                    <a:pt x="3214" y="4727"/>
                  </a:cubicBezTo>
                  <a:lnTo>
                    <a:pt x="3214" y="4853"/>
                  </a:lnTo>
                  <a:lnTo>
                    <a:pt x="2489" y="4853"/>
                  </a:lnTo>
                  <a:lnTo>
                    <a:pt x="2489" y="4727"/>
                  </a:lnTo>
                  <a:cubicBezTo>
                    <a:pt x="2489" y="4569"/>
                    <a:pt x="2426" y="4475"/>
                    <a:pt x="2269" y="4411"/>
                  </a:cubicBezTo>
                  <a:cubicBezTo>
                    <a:pt x="2048" y="4348"/>
                    <a:pt x="1859" y="4222"/>
                    <a:pt x="1702" y="4096"/>
                  </a:cubicBezTo>
                  <a:cubicBezTo>
                    <a:pt x="1622" y="4057"/>
                    <a:pt x="1530" y="4017"/>
                    <a:pt x="1449" y="4017"/>
                  </a:cubicBezTo>
                  <a:cubicBezTo>
                    <a:pt x="1402" y="4017"/>
                    <a:pt x="1358" y="4030"/>
                    <a:pt x="1324" y="4065"/>
                  </a:cubicBezTo>
                  <a:lnTo>
                    <a:pt x="1198" y="4159"/>
                  </a:lnTo>
                  <a:lnTo>
                    <a:pt x="851" y="3561"/>
                  </a:lnTo>
                  <a:lnTo>
                    <a:pt x="946" y="3466"/>
                  </a:lnTo>
                  <a:cubicBezTo>
                    <a:pt x="1072" y="3403"/>
                    <a:pt x="1166" y="3246"/>
                    <a:pt x="1103" y="3120"/>
                  </a:cubicBezTo>
                  <a:cubicBezTo>
                    <a:pt x="1072" y="2899"/>
                    <a:pt x="1072" y="2710"/>
                    <a:pt x="1103" y="2490"/>
                  </a:cubicBezTo>
                  <a:cubicBezTo>
                    <a:pt x="1166" y="2332"/>
                    <a:pt x="1072" y="2206"/>
                    <a:pt x="946" y="2143"/>
                  </a:cubicBezTo>
                  <a:lnTo>
                    <a:pt x="851" y="2049"/>
                  </a:lnTo>
                  <a:lnTo>
                    <a:pt x="1198" y="1482"/>
                  </a:lnTo>
                  <a:lnTo>
                    <a:pt x="1324" y="1545"/>
                  </a:lnTo>
                  <a:cubicBezTo>
                    <a:pt x="1366" y="1573"/>
                    <a:pt x="1421" y="1588"/>
                    <a:pt x="1481" y="1588"/>
                  </a:cubicBezTo>
                  <a:cubicBezTo>
                    <a:pt x="1553" y="1588"/>
                    <a:pt x="1632" y="1565"/>
                    <a:pt x="1702" y="1513"/>
                  </a:cubicBezTo>
                  <a:cubicBezTo>
                    <a:pt x="1859" y="1356"/>
                    <a:pt x="2048" y="1261"/>
                    <a:pt x="2269" y="1198"/>
                  </a:cubicBezTo>
                  <a:cubicBezTo>
                    <a:pt x="2426" y="1135"/>
                    <a:pt x="2489" y="977"/>
                    <a:pt x="2489" y="883"/>
                  </a:cubicBezTo>
                  <a:lnTo>
                    <a:pt x="2489" y="757"/>
                  </a:lnTo>
                  <a:close/>
                  <a:moveTo>
                    <a:pt x="2174" y="1"/>
                  </a:moveTo>
                  <a:cubicBezTo>
                    <a:pt x="1985" y="1"/>
                    <a:pt x="1828" y="158"/>
                    <a:pt x="1828" y="379"/>
                  </a:cubicBezTo>
                  <a:lnTo>
                    <a:pt x="1828" y="599"/>
                  </a:lnTo>
                  <a:cubicBezTo>
                    <a:pt x="1702" y="631"/>
                    <a:pt x="1576" y="725"/>
                    <a:pt x="1513" y="788"/>
                  </a:cubicBezTo>
                  <a:lnTo>
                    <a:pt x="1324" y="694"/>
                  </a:lnTo>
                  <a:cubicBezTo>
                    <a:pt x="1265" y="658"/>
                    <a:pt x="1192" y="641"/>
                    <a:pt x="1122" y="641"/>
                  </a:cubicBezTo>
                  <a:cubicBezTo>
                    <a:pt x="1004" y="641"/>
                    <a:pt x="890" y="690"/>
                    <a:pt x="851" y="788"/>
                  </a:cubicBezTo>
                  <a:lnTo>
                    <a:pt x="126" y="2017"/>
                  </a:lnTo>
                  <a:cubicBezTo>
                    <a:pt x="63" y="2175"/>
                    <a:pt x="95" y="2427"/>
                    <a:pt x="253" y="2490"/>
                  </a:cubicBezTo>
                  <a:lnTo>
                    <a:pt x="442" y="2616"/>
                  </a:lnTo>
                  <a:lnTo>
                    <a:pt x="442" y="2994"/>
                  </a:lnTo>
                  <a:lnTo>
                    <a:pt x="253" y="3120"/>
                  </a:lnTo>
                  <a:cubicBezTo>
                    <a:pt x="95" y="3214"/>
                    <a:pt x="0" y="3435"/>
                    <a:pt x="126" y="3592"/>
                  </a:cubicBezTo>
                  <a:lnTo>
                    <a:pt x="851" y="4821"/>
                  </a:lnTo>
                  <a:cubicBezTo>
                    <a:pt x="894" y="4928"/>
                    <a:pt x="1024" y="4991"/>
                    <a:pt x="1152" y="4991"/>
                  </a:cubicBezTo>
                  <a:cubicBezTo>
                    <a:pt x="1213" y="4991"/>
                    <a:pt x="1273" y="4977"/>
                    <a:pt x="1324" y="4947"/>
                  </a:cubicBezTo>
                  <a:lnTo>
                    <a:pt x="1513" y="4821"/>
                  </a:lnTo>
                  <a:cubicBezTo>
                    <a:pt x="1639" y="4884"/>
                    <a:pt x="1733" y="4979"/>
                    <a:pt x="1828" y="5010"/>
                  </a:cubicBezTo>
                  <a:lnTo>
                    <a:pt x="1828" y="5262"/>
                  </a:lnTo>
                  <a:cubicBezTo>
                    <a:pt x="1828" y="5451"/>
                    <a:pt x="1985" y="5609"/>
                    <a:pt x="2174" y="5609"/>
                  </a:cubicBezTo>
                  <a:lnTo>
                    <a:pt x="3592" y="5609"/>
                  </a:lnTo>
                  <a:cubicBezTo>
                    <a:pt x="3781" y="5609"/>
                    <a:pt x="3939" y="5451"/>
                    <a:pt x="3939" y="5262"/>
                  </a:cubicBezTo>
                  <a:lnTo>
                    <a:pt x="3939" y="5010"/>
                  </a:lnTo>
                  <a:cubicBezTo>
                    <a:pt x="4065" y="4979"/>
                    <a:pt x="4191" y="4884"/>
                    <a:pt x="4254" y="4821"/>
                  </a:cubicBezTo>
                  <a:lnTo>
                    <a:pt x="4474" y="4947"/>
                  </a:lnTo>
                  <a:cubicBezTo>
                    <a:pt x="4524" y="4967"/>
                    <a:pt x="4580" y="4978"/>
                    <a:pt x="4637" y="4978"/>
                  </a:cubicBezTo>
                  <a:cubicBezTo>
                    <a:pt x="4759" y="4978"/>
                    <a:pt x="4882" y="4929"/>
                    <a:pt x="4947" y="4821"/>
                  </a:cubicBezTo>
                  <a:lnTo>
                    <a:pt x="5640" y="3592"/>
                  </a:lnTo>
                  <a:cubicBezTo>
                    <a:pt x="5734" y="3435"/>
                    <a:pt x="5671" y="3214"/>
                    <a:pt x="5514" y="3120"/>
                  </a:cubicBezTo>
                  <a:lnTo>
                    <a:pt x="5325" y="2994"/>
                  </a:lnTo>
                  <a:lnTo>
                    <a:pt x="5325" y="2616"/>
                  </a:lnTo>
                  <a:lnTo>
                    <a:pt x="5514" y="2490"/>
                  </a:lnTo>
                  <a:cubicBezTo>
                    <a:pt x="5671" y="2427"/>
                    <a:pt x="5766" y="2206"/>
                    <a:pt x="5640" y="2017"/>
                  </a:cubicBezTo>
                  <a:lnTo>
                    <a:pt x="4947" y="788"/>
                  </a:lnTo>
                  <a:cubicBezTo>
                    <a:pt x="4887" y="689"/>
                    <a:pt x="4777" y="627"/>
                    <a:pt x="4664" y="627"/>
                  </a:cubicBezTo>
                  <a:cubicBezTo>
                    <a:pt x="4598" y="627"/>
                    <a:pt x="4532" y="648"/>
                    <a:pt x="4474" y="694"/>
                  </a:cubicBezTo>
                  <a:lnTo>
                    <a:pt x="4254" y="788"/>
                  </a:lnTo>
                  <a:cubicBezTo>
                    <a:pt x="4159" y="725"/>
                    <a:pt x="4033" y="631"/>
                    <a:pt x="3939" y="599"/>
                  </a:cubicBezTo>
                  <a:lnTo>
                    <a:pt x="3939" y="379"/>
                  </a:lnTo>
                  <a:cubicBezTo>
                    <a:pt x="3939" y="158"/>
                    <a:pt x="3781" y="1"/>
                    <a:pt x="3592" y="1"/>
                  </a:cubicBezTo>
                  <a:close/>
                </a:path>
              </a:pathLst>
            </a:custGeom>
            <a:solidFill>
              <a:schemeClr val="lt1"/>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34" name="Google Shape;134;p17"/>
            <p:cNvSpPr/>
            <p:nvPr/>
          </p:nvSpPr>
          <p:spPr>
            <a:xfrm>
              <a:off x="-48150351" y="2422325"/>
              <a:ext cx="52775" cy="52800"/>
            </a:xfrm>
            <a:custGeom>
              <a:rect b="b" l="l" r="r" t="t"/>
              <a:pathLst>
                <a:path extrusionOk="0" h="2112" w="2111">
                  <a:moveTo>
                    <a:pt x="1040" y="662"/>
                  </a:moveTo>
                  <a:cubicBezTo>
                    <a:pt x="1260" y="662"/>
                    <a:pt x="1418" y="820"/>
                    <a:pt x="1418" y="1009"/>
                  </a:cubicBezTo>
                  <a:cubicBezTo>
                    <a:pt x="1418" y="1198"/>
                    <a:pt x="1260" y="1355"/>
                    <a:pt x="1040" y="1355"/>
                  </a:cubicBezTo>
                  <a:cubicBezTo>
                    <a:pt x="851" y="1355"/>
                    <a:pt x="693" y="1198"/>
                    <a:pt x="693" y="1009"/>
                  </a:cubicBezTo>
                  <a:cubicBezTo>
                    <a:pt x="693" y="820"/>
                    <a:pt x="851" y="662"/>
                    <a:pt x="1040" y="662"/>
                  </a:cubicBezTo>
                  <a:close/>
                  <a:moveTo>
                    <a:pt x="1040" y="1"/>
                  </a:moveTo>
                  <a:cubicBezTo>
                    <a:pt x="473" y="1"/>
                    <a:pt x="0" y="473"/>
                    <a:pt x="0" y="1040"/>
                  </a:cubicBezTo>
                  <a:cubicBezTo>
                    <a:pt x="0" y="1639"/>
                    <a:pt x="473" y="2111"/>
                    <a:pt x="1040" y="2111"/>
                  </a:cubicBezTo>
                  <a:cubicBezTo>
                    <a:pt x="1639" y="2111"/>
                    <a:pt x="2111" y="1639"/>
                    <a:pt x="2111" y="1040"/>
                  </a:cubicBezTo>
                  <a:cubicBezTo>
                    <a:pt x="2111" y="473"/>
                    <a:pt x="1639" y="1"/>
                    <a:pt x="1040" y="1"/>
                  </a:cubicBezTo>
                  <a:close/>
                </a:path>
              </a:pathLst>
            </a:custGeom>
            <a:solidFill>
              <a:schemeClr val="lt1"/>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grpSp>
      <p:sp>
        <p:nvSpPr>
          <p:cNvPr id="30" name="Synergistically utilize technically sound portals with frictionless chains. Dramatically customize…">
            <a:extLst>
              <a:ext uri="{FF2B5EF4-FFF2-40B4-BE49-F238E27FC236}">
                <a16:creationId xmlns:a16="http://schemas.microsoft.com/office/drawing/2014/main" id="{C61C0FFF-867B-414B-B009-0C5D4C9FC25B}"/>
              </a:ext>
            </a:extLst>
          </p:cNvPr>
          <p:cNvSpPr txBox="1"/>
          <p:nvPr/>
        </p:nvSpPr>
        <p:spPr>
          <a:xfrm>
            <a:off x="4062714" y="1696942"/>
            <a:ext cx="7014258" cy="720090"/>
          </a:xfrm>
          <a:prstGeom prst="rect">
            <a:avLst/>
          </a:prstGeom>
          <a:ln w="12700">
            <a:miter lim="400000"/>
          </a:ln>
          <a:extLst>
            <a:ext uri="{C572A759-6A51-4108-AA02-DFA0A04FC94B}">
              <ma14:wrappingTextBoxFlag xmlns:ma14="http://schemas.microsoft.com/office/mac/drawingml/2011/main" val="1"/>
            </a:ext>
          </a:extLst>
        </p:spPr>
        <p:txBody>
          <a:bodyPr bIns="0" lIns="0" rIns="0" tIns="0" wrap="square">
            <a:spAutoFit/>
          </a:bodyPr>
          <a:lstStyle/>
          <a:p>
            <a:pPr algn="l" defTabSz="412750" eaLnBrk="1" fontAlgn="auto" hangingPunct="0" indent="0" latinLnBrk="0" lvl="0" marL="0" marR="0" rtl="0">
              <a:lnSpc>
                <a:spcPct val="150000"/>
              </a:lnSpc>
              <a:spcBef>
                <a:spcPct val="0"/>
              </a:spcBef>
              <a:spcAft>
                <a:spcPct val="0"/>
              </a:spcAft>
              <a:buClrTx/>
              <a:buSzTx/>
              <a:buFontTx/>
              <a:buNone/>
              <a:defRPr b="0" sz="2000">
                <a:solidFill>
                  <a:srgbClr val="1C1F25"/>
                </a:solidFill>
                <a:latin typeface="Roboto Bold"/>
                <a:ea typeface="Roboto Bold"/>
                <a:cs typeface="Roboto Bold"/>
                <a:sym typeface="Roboto Bold"/>
              </a:defRPr>
            </a:pPr>
            <a:r>
              <a:rPr b="0" baseline="0" cap="none" i="0" kern="0" kumimoji="0" noProof="0" normalizeH="0" spc="0" strike="noStrike" sz="1050" u="none">
                <a:ln>
                  <a:noFill/>
                </a:ln>
                <a:solidFill>
                  <a:srgbClr val="548280"/>
                </a:solidFill>
                <a:effectLst/>
                <a:uLnTx/>
                <a:uFillTx/>
                <a:cs typeface="+mn-ea"/>
                <a:sym typeface="+mn-lt"/>
              </a:rPr>
              <a:t>Synergistically utilize technically sound portals with, Synergistically, Synergistically utilize, Synergistically utilize technically sound Synergistically utilize technically sound portals with, Synergistically, Synergistically utilize, Synergistically utilize technically sound</a:t>
            </a:r>
          </a:p>
        </p:txBody>
      </p:sp>
      <p:sp>
        <p:nvSpPr>
          <p:cNvPr id="4" name="文本框 3">
            <a:extLst>
              <a:ext uri="{FF2B5EF4-FFF2-40B4-BE49-F238E27FC236}">
                <a16:creationId xmlns:a16="http://schemas.microsoft.com/office/drawing/2014/main" id="{B73703B0-0322-4B74-A38B-1766FE3D6112}"/>
              </a:ext>
            </a:extLst>
          </p:cNvPr>
          <p:cNvSpPr txBox="1"/>
          <p:nvPr/>
        </p:nvSpPr>
        <p:spPr>
          <a:xfrm>
            <a:off x="1817225" y="1879202"/>
            <a:ext cx="1388962" cy="365760"/>
          </a:xfrm>
          <a:prstGeom prst="rect">
            <a:avLst/>
          </a:prstGeom>
          <a:noFill/>
        </p:spPr>
        <p:txBody>
          <a:bodyPr rtlCol="0" wrap="square">
            <a:spAutoFit/>
          </a:bodyPr>
          <a:lstStyle/>
          <a:p>
            <a:pPr algn="ctr"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1800" u="none">
                <a:ln>
                  <a:noFill/>
                </a:ln>
                <a:solidFill>
                  <a:srgbClr val="FFFFFF"/>
                </a:solidFill>
                <a:effectLst/>
                <a:uLnTx/>
                <a:uFillTx/>
                <a:cs typeface="+mn-ea"/>
                <a:sym typeface="+mn-lt"/>
              </a:rPr>
              <a:t>添加标题</a:t>
            </a:r>
          </a:p>
        </p:txBody>
      </p:sp>
      <p:sp>
        <p:nvSpPr>
          <p:cNvPr id="39" name="Google Shape;103;p17"/>
          <p:cNvSpPr/>
          <p:nvPr/>
        </p:nvSpPr>
        <p:spPr>
          <a:xfrm>
            <a:off x="1640567" y="2803117"/>
            <a:ext cx="1937712" cy="744804"/>
          </a:xfrm>
          <a:custGeom>
            <a:rect b="b" l="l" r="r" t="t"/>
            <a:pathLst>
              <a:path extrusionOk="0" h="9819" w="33315">
                <a:moveTo>
                  <a:pt x="4925" y="1"/>
                </a:moveTo>
                <a:cubicBezTo>
                  <a:pt x="2220" y="1"/>
                  <a:pt x="1" y="2189"/>
                  <a:pt x="1" y="4895"/>
                </a:cubicBezTo>
                <a:cubicBezTo>
                  <a:pt x="1" y="7630"/>
                  <a:pt x="2220" y="9819"/>
                  <a:pt x="4925" y="9819"/>
                </a:cubicBezTo>
                <a:lnTo>
                  <a:pt x="29089" y="9819"/>
                </a:lnTo>
                <a:lnTo>
                  <a:pt x="33314" y="4895"/>
                </a:lnTo>
                <a:lnTo>
                  <a:pt x="29089" y="1"/>
                </a:lnTo>
                <a:close/>
              </a:path>
            </a:pathLst>
          </a:cu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sp>
        <p:nvSpPr>
          <p:cNvPr id="40" name="文本框 3">
            <a:extLst>
              <a:ext uri="{FF2B5EF4-FFF2-40B4-BE49-F238E27FC236}">
                <a16:creationId xmlns:a16="http://schemas.microsoft.com/office/drawing/2014/main" id="{B73703B0-0322-4B74-A38B-1766FE3D6112}"/>
              </a:ext>
            </a:extLst>
          </p:cNvPr>
          <p:cNvSpPr txBox="1"/>
          <p:nvPr/>
        </p:nvSpPr>
        <p:spPr>
          <a:xfrm>
            <a:off x="1817225" y="2996952"/>
            <a:ext cx="1388962" cy="365760"/>
          </a:xfrm>
          <a:prstGeom prst="rect">
            <a:avLst/>
          </a:prstGeom>
          <a:noFill/>
        </p:spPr>
        <p:txBody>
          <a:bodyPr rtlCol="0" wrap="square">
            <a:spAutoFit/>
          </a:bodyPr>
          <a:lstStyle/>
          <a:p>
            <a:pPr algn="ctr"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1800" u="none">
                <a:ln>
                  <a:noFill/>
                </a:ln>
                <a:solidFill>
                  <a:srgbClr val="FFFFFF"/>
                </a:solidFill>
                <a:effectLst/>
                <a:uLnTx/>
                <a:uFillTx/>
                <a:cs typeface="+mn-ea"/>
                <a:sym typeface="+mn-lt"/>
              </a:rPr>
              <a:t>添加标题</a:t>
            </a:r>
          </a:p>
        </p:txBody>
      </p:sp>
      <p:sp>
        <p:nvSpPr>
          <p:cNvPr id="41" name="Google Shape;103;p17"/>
          <p:cNvSpPr/>
          <p:nvPr/>
        </p:nvSpPr>
        <p:spPr>
          <a:xfrm>
            <a:off x="1640567" y="3920520"/>
            <a:ext cx="1937712" cy="744804"/>
          </a:xfrm>
          <a:custGeom>
            <a:rect b="b" l="l" r="r" t="t"/>
            <a:pathLst>
              <a:path extrusionOk="0" h="9819" w="33315">
                <a:moveTo>
                  <a:pt x="4925" y="1"/>
                </a:moveTo>
                <a:cubicBezTo>
                  <a:pt x="2220" y="1"/>
                  <a:pt x="1" y="2189"/>
                  <a:pt x="1" y="4895"/>
                </a:cubicBezTo>
                <a:cubicBezTo>
                  <a:pt x="1" y="7630"/>
                  <a:pt x="2220" y="9819"/>
                  <a:pt x="4925" y="9819"/>
                </a:cubicBezTo>
                <a:lnTo>
                  <a:pt x="29089" y="9819"/>
                </a:lnTo>
                <a:lnTo>
                  <a:pt x="33314" y="4895"/>
                </a:lnTo>
                <a:lnTo>
                  <a:pt x="29089" y="1"/>
                </a:lnTo>
                <a:close/>
              </a:path>
            </a:pathLst>
          </a:cu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sp>
        <p:nvSpPr>
          <p:cNvPr id="42" name="文本框 3">
            <a:extLst>
              <a:ext uri="{FF2B5EF4-FFF2-40B4-BE49-F238E27FC236}">
                <a16:creationId xmlns:a16="http://schemas.microsoft.com/office/drawing/2014/main" id="{B73703B0-0322-4B74-A38B-1766FE3D6112}"/>
              </a:ext>
            </a:extLst>
          </p:cNvPr>
          <p:cNvSpPr txBox="1"/>
          <p:nvPr/>
        </p:nvSpPr>
        <p:spPr>
          <a:xfrm>
            <a:off x="1817225" y="4114355"/>
            <a:ext cx="1388962" cy="365760"/>
          </a:xfrm>
          <a:prstGeom prst="rect">
            <a:avLst/>
          </a:prstGeom>
          <a:noFill/>
        </p:spPr>
        <p:txBody>
          <a:bodyPr rtlCol="0" wrap="square">
            <a:spAutoFit/>
          </a:bodyPr>
          <a:lstStyle/>
          <a:p>
            <a:pPr algn="ctr"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1800" u="none">
                <a:ln>
                  <a:noFill/>
                </a:ln>
                <a:solidFill>
                  <a:srgbClr val="FFFFFF"/>
                </a:solidFill>
                <a:effectLst/>
                <a:uLnTx/>
                <a:uFillTx/>
                <a:cs typeface="+mn-ea"/>
                <a:sym typeface="+mn-lt"/>
              </a:rPr>
              <a:t>添加标题</a:t>
            </a:r>
          </a:p>
        </p:txBody>
      </p:sp>
      <p:sp>
        <p:nvSpPr>
          <p:cNvPr id="43" name="Google Shape;103;p17"/>
          <p:cNvSpPr/>
          <p:nvPr/>
        </p:nvSpPr>
        <p:spPr>
          <a:xfrm>
            <a:off x="1640567" y="5035365"/>
            <a:ext cx="1937712" cy="744804"/>
          </a:xfrm>
          <a:custGeom>
            <a:rect b="b" l="l" r="r" t="t"/>
            <a:pathLst>
              <a:path extrusionOk="0" h="9819" w="33315">
                <a:moveTo>
                  <a:pt x="4925" y="1"/>
                </a:moveTo>
                <a:cubicBezTo>
                  <a:pt x="2220" y="1"/>
                  <a:pt x="1" y="2189"/>
                  <a:pt x="1" y="4895"/>
                </a:cubicBezTo>
                <a:cubicBezTo>
                  <a:pt x="1" y="7630"/>
                  <a:pt x="2220" y="9819"/>
                  <a:pt x="4925" y="9819"/>
                </a:cubicBezTo>
                <a:lnTo>
                  <a:pt x="29089" y="9819"/>
                </a:lnTo>
                <a:lnTo>
                  <a:pt x="33314" y="4895"/>
                </a:lnTo>
                <a:lnTo>
                  <a:pt x="29089" y="1"/>
                </a:lnTo>
                <a:close/>
              </a:path>
            </a:pathLst>
          </a:cu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sp>
        <p:nvSpPr>
          <p:cNvPr id="44" name="文本框 3">
            <a:extLst>
              <a:ext uri="{FF2B5EF4-FFF2-40B4-BE49-F238E27FC236}">
                <a16:creationId xmlns:a16="http://schemas.microsoft.com/office/drawing/2014/main" id="{B73703B0-0322-4B74-A38B-1766FE3D6112}"/>
              </a:ext>
            </a:extLst>
          </p:cNvPr>
          <p:cNvSpPr txBox="1"/>
          <p:nvPr/>
        </p:nvSpPr>
        <p:spPr>
          <a:xfrm>
            <a:off x="1817225" y="5229200"/>
            <a:ext cx="1388962" cy="365760"/>
          </a:xfrm>
          <a:prstGeom prst="rect">
            <a:avLst/>
          </a:prstGeom>
          <a:noFill/>
        </p:spPr>
        <p:txBody>
          <a:bodyPr rtlCol="0" wrap="square">
            <a:spAutoFit/>
          </a:bodyPr>
          <a:lstStyle/>
          <a:p>
            <a:pPr algn="ctr"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1800" u="none">
                <a:ln>
                  <a:noFill/>
                </a:ln>
                <a:solidFill>
                  <a:srgbClr val="FFFFFF"/>
                </a:solidFill>
                <a:effectLst/>
                <a:uLnTx/>
                <a:uFillTx/>
                <a:cs typeface="+mn-ea"/>
                <a:sym typeface="+mn-lt"/>
              </a:rPr>
              <a:t>添加标题</a:t>
            </a:r>
          </a:p>
        </p:txBody>
      </p:sp>
      <p:sp>
        <p:nvSpPr>
          <p:cNvPr id="45" name="Synergistically utilize technically sound portals with frictionless chains. Dramatically customize…">
            <a:extLst>
              <a:ext uri="{FF2B5EF4-FFF2-40B4-BE49-F238E27FC236}">
                <a16:creationId xmlns:a16="http://schemas.microsoft.com/office/drawing/2014/main" id="{C61C0FFF-867B-414B-B009-0C5D4C9FC25B}"/>
              </a:ext>
            </a:extLst>
          </p:cNvPr>
          <p:cNvSpPr txBox="1"/>
          <p:nvPr/>
        </p:nvSpPr>
        <p:spPr>
          <a:xfrm>
            <a:off x="4062714" y="2780928"/>
            <a:ext cx="7014258" cy="720090"/>
          </a:xfrm>
          <a:prstGeom prst="rect">
            <a:avLst/>
          </a:prstGeom>
          <a:ln w="12700">
            <a:miter lim="400000"/>
          </a:ln>
          <a:extLst>
            <a:ext uri="{C572A759-6A51-4108-AA02-DFA0A04FC94B}">
              <ma14:wrappingTextBoxFlag xmlns:ma14="http://schemas.microsoft.com/office/mac/drawingml/2011/main" val="1"/>
            </a:ext>
          </a:extLst>
        </p:spPr>
        <p:txBody>
          <a:bodyPr bIns="0" lIns="0" rIns="0" tIns="0" wrap="square">
            <a:spAutoFit/>
          </a:bodyPr>
          <a:lstStyle/>
          <a:p>
            <a:pPr algn="l" defTabSz="412750" eaLnBrk="1" fontAlgn="auto" hangingPunct="0" indent="0" latinLnBrk="0" lvl="0" marL="0" marR="0" rtl="0">
              <a:lnSpc>
                <a:spcPct val="150000"/>
              </a:lnSpc>
              <a:spcBef>
                <a:spcPct val="0"/>
              </a:spcBef>
              <a:spcAft>
                <a:spcPct val="0"/>
              </a:spcAft>
              <a:buClrTx/>
              <a:buSzTx/>
              <a:buFontTx/>
              <a:buNone/>
              <a:defRPr b="0" sz="2000">
                <a:solidFill>
                  <a:srgbClr val="1C1F25"/>
                </a:solidFill>
                <a:latin typeface="Roboto Bold"/>
                <a:ea typeface="Roboto Bold"/>
                <a:cs typeface="Roboto Bold"/>
                <a:sym typeface="Roboto Bold"/>
              </a:defRPr>
            </a:pPr>
            <a:r>
              <a:rPr b="0" baseline="0" cap="none" i="0" kern="0" kumimoji="0" noProof="0" normalizeH="0" spc="0" strike="noStrike" sz="1050" u="none">
                <a:ln>
                  <a:noFill/>
                </a:ln>
                <a:solidFill>
                  <a:srgbClr val="548280"/>
                </a:solidFill>
                <a:effectLst/>
                <a:uLnTx/>
                <a:uFillTx/>
                <a:cs typeface="+mn-ea"/>
                <a:sym typeface="+mn-lt"/>
              </a:rPr>
              <a:t>Synergistically utilize technically sound portals with, Synergistically, Synergistically utilize, Synergistically utilize technically sound Synergistically utilize technically sound portals with, Synergistically, Synergistically utilize, Synergistically utilize technically sound</a:t>
            </a:r>
          </a:p>
        </p:txBody>
      </p:sp>
      <p:sp>
        <p:nvSpPr>
          <p:cNvPr id="46" name="Synergistically utilize technically sound portals with frictionless chains. Dramatically customize…">
            <a:extLst>
              <a:ext uri="{FF2B5EF4-FFF2-40B4-BE49-F238E27FC236}">
                <a16:creationId xmlns:a16="http://schemas.microsoft.com/office/drawing/2014/main" id="{C61C0FFF-867B-414B-B009-0C5D4C9FC25B}"/>
              </a:ext>
            </a:extLst>
          </p:cNvPr>
          <p:cNvSpPr txBox="1"/>
          <p:nvPr/>
        </p:nvSpPr>
        <p:spPr>
          <a:xfrm>
            <a:off x="4062714" y="3933056"/>
            <a:ext cx="7014258" cy="720090"/>
          </a:xfrm>
          <a:prstGeom prst="rect">
            <a:avLst/>
          </a:prstGeom>
          <a:ln w="12700">
            <a:miter lim="400000"/>
          </a:ln>
          <a:extLst>
            <a:ext uri="{C572A759-6A51-4108-AA02-DFA0A04FC94B}">
              <ma14:wrappingTextBoxFlag xmlns:ma14="http://schemas.microsoft.com/office/mac/drawingml/2011/main" val="1"/>
            </a:ext>
          </a:extLst>
        </p:spPr>
        <p:txBody>
          <a:bodyPr bIns="0" lIns="0" rIns="0" tIns="0" wrap="square">
            <a:spAutoFit/>
          </a:bodyPr>
          <a:lstStyle/>
          <a:p>
            <a:pPr algn="l" defTabSz="412750" eaLnBrk="1" fontAlgn="auto" hangingPunct="0" indent="0" latinLnBrk="0" lvl="0" marL="0" marR="0" rtl="0">
              <a:lnSpc>
                <a:spcPct val="150000"/>
              </a:lnSpc>
              <a:spcBef>
                <a:spcPct val="0"/>
              </a:spcBef>
              <a:spcAft>
                <a:spcPct val="0"/>
              </a:spcAft>
              <a:buClrTx/>
              <a:buSzTx/>
              <a:buFontTx/>
              <a:buNone/>
              <a:defRPr b="0" sz="2000">
                <a:solidFill>
                  <a:srgbClr val="1C1F25"/>
                </a:solidFill>
                <a:latin typeface="Roboto Bold"/>
                <a:ea typeface="Roboto Bold"/>
                <a:cs typeface="Roboto Bold"/>
                <a:sym typeface="Roboto Bold"/>
              </a:defRPr>
            </a:pPr>
            <a:r>
              <a:rPr b="0" baseline="0" cap="none" i="0" kern="0" kumimoji="0" noProof="0" normalizeH="0" spc="0" strike="noStrike" sz="1050" u="none">
                <a:ln>
                  <a:noFill/>
                </a:ln>
                <a:solidFill>
                  <a:srgbClr val="548280"/>
                </a:solidFill>
                <a:effectLst/>
                <a:uLnTx/>
                <a:uFillTx/>
                <a:cs typeface="+mn-ea"/>
                <a:sym typeface="+mn-lt"/>
              </a:rPr>
              <a:t>Synergistically utilize technically sound portals with, Synergistically, Synergistically utilize, Synergistically utilize technically sound Synergistically utilize technically sound portals with, Synergistically, Synergistically utilize, Synergistically utilize technically sound</a:t>
            </a:r>
          </a:p>
        </p:txBody>
      </p:sp>
      <p:sp>
        <p:nvSpPr>
          <p:cNvPr id="47" name="Synergistically utilize technically sound portals with frictionless chains. Dramatically customize…">
            <a:extLst>
              <a:ext uri="{FF2B5EF4-FFF2-40B4-BE49-F238E27FC236}">
                <a16:creationId xmlns:a16="http://schemas.microsoft.com/office/drawing/2014/main" id="{C61C0FFF-867B-414B-B009-0C5D4C9FC25B}"/>
              </a:ext>
            </a:extLst>
          </p:cNvPr>
          <p:cNvSpPr txBox="1"/>
          <p:nvPr/>
        </p:nvSpPr>
        <p:spPr>
          <a:xfrm>
            <a:off x="4062714" y="5017042"/>
            <a:ext cx="7014258" cy="720090"/>
          </a:xfrm>
          <a:prstGeom prst="rect">
            <a:avLst/>
          </a:prstGeom>
          <a:ln w="12700">
            <a:miter lim="400000"/>
          </a:ln>
          <a:extLst>
            <a:ext uri="{C572A759-6A51-4108-AA02-DFA0A04FC94B}">
              <ma14:wrappingTextBoxFlag xmlns:ma14="http://schemas.microsoft.com/office/mac/drawingml/2011/main" val="1"/>
            </a:ext>
          </a:extLst>
        </p:spPr>
        <p:txBody>
          <a:bodyPr bIns="0" lIns="0" rIns="0" tIns="0" wrap="square">
            <a:spAutoFit/>
          </a:bodyPr>
          <a:lstStyle/>
          <a:p>
            <a:pPr algn="l" defTabSz="412750" eaLnBrk="1" fontAlgn="auto" hangingPunct="0" indent="0" latinLnBrk="0" lvl="0" marL="0" marR="0" rtl="0">
              <a:lnSpc>
                <a:spcPct val="150000"/>
              </a:lnSpc>
              <a:spcBef>
                <a:spcPct val="0"/>
              </a:spcBef>
              <a:spcAft>
                <a:spcPct val="0"/>
              </a:spcAft>
              <a:buClrTx/>
              <a:buSzTx/>
              <a:buFontTx/>
              <a:buNone/>
              <a:defRPr b="0" sz="2000">
                <a:solidFill>
                  <a:srgbClr val="1C1F25"/>
                </a:solidFill>
                <a:latin typeface="Roboto Bold"/>
                <a:ea typeface="Roboto Bold"/>
                <a:cs typeface="Roboto Bold"/>
                <a:sym typeface="Roboto Bold"/>
              </a:defRPr>
            </a:pPr>
            <a:r>
              <a:rPr b="0" baseline="0" cap="none" i="0" kern="0" kumimoji="0" noProof="0" normalizeH="0" spc="0" strike="noStrike" sz="1050" u="none">
                <a:ln>
                  <a:noFill/>
                </a:ln>
                <a:solidFill>
                  <a:srgbClr val="548280"/>
                </a:solidFill>
                <a:effectLst/>
                <a:uLnTx/>
                <a:uFillTx/>
                <a:cs typeface="+mn-ea"/>
                <a:sym typeface="+mn-lt"/>
              </a:rPr>
              <a:t>Synergistically utilize technically sound portals with, Synergistically, Synergistically utilize, Synergistically utilize technically sound Synergistically utilize technically sound portals with, Synergistically, Synergistically utilize, Synergistically utilize technically sound</a:t>
            </a:r>
          </a:p>
        </p:txBody>
      </p:sp>
      <p:sp>
        <p:nvSpPr>
          <p:cNvPr id="38" name="文本框 3">
            <a:extLst>
              <a:ext uri="{FF2B5EF4-FFF2-40B4-BE49-F238E27FC236}">
                <a16:creationId xmlns:a16="http://schemas.microsoft.com/office/drawing/2014/main" id="{08640899-E9CE-4EC3-8781-B00225FB7B8C}"/>
              </a:ext>
            </a:extLst>
          </p:cNvPr>
          <p:cNvSpPr txBox="1"/>
          <p:nvPr/>
        </p:nvSpPr>
        <p:spPr>
          <a:xfrm>
            <a:off x="977835" y="590082"/>
            <a:ext cx="2627453" cy="457200"/>
          </a:xfrm>
          <a:prstGeom prst="rect">
            <a:avLst/>
          </a:prstGeom>
          <a:noFill/>
        </p:spPr>
        <p:txBody>
          <a:bodyPr rtlCol="0" wrap="square">
            <a:spAutoFit/>
          </a:bodyPr>
          <a:lstStyle/>
          <a:p>
            <a:pPr algn="l"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2400" u="none">
                <a:ln>
                  <a:noFill/>
                </a:ln>
                <a:solidFill>
                  <a:srgbClr val="548280"/>
                </a:solidFill>
                <a:effectLst/>
                <a:uLnTx/>
                <a:uFillTx/>
                <a:cs typeface="+mn-ea"/>
                <a:sym typeface="+mn-lt"/>
              </a:rPr>
              <a:t>添加章节小标题</a:t>
            </a:r>
          </a:p>
        </p:txBody>
      </p:sp>
      <p:pic>
        <p:nvPicPr>
          <p:cNvPr id="51" name="图片 50">
            <a:extLst>
              <a:ext uri="{FF2B5EF4-FFF2-40B4-BE49-F238E27FC236}">
                <a16:creationId xmlns:a16="http://schemas.microsoft.com/office/drawing/2014/main" id="{09C08173-BD5B-460D-BD6E-056ED31CF38E}"/>
              </a:ext>
            </a:extLst>
          </p:cNvPr>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a:ext>
            </a:extLst>
          </a:blip>
          <a:stretch>
            <a:fillRect/>
          </a:stretch>
        </p:blipFill>
        <p:spPr>
          <a:xfrm rot="5400000">
            <a:off x="-189703" y="47762"/>
            <a:ext cx="1730112" cy="1350706"/>
          </a:xfrm>
          <a:prstGeom prst="rect">
            <a:avLst/>
          </a:prstGeom>
        </p:spPr>
      </p:pic>
      <p:pic>
        <p:nvPicPr>
          <p:cNvPr id="3" name="图片 2">
            <a:extLst>
              <a:ext uri="{FF2B5EF4-FFF2-40B4-BE49-F238E27FC236}">
                <a16:creationId xmlns:a16="http://schemas.microsoft.com/office/drawing/2014/main" id="{974CD5A4-4347-42E1-83E7-7297E9730A70}"/>
              </a:ext>
            </a:extLst>
          </p:cNvPr>
          <p:cNvPicPr>
            <a:picLocks noChangeAspect="1"/>
          </p:cNvPicPr>
          <p:nvPr/>
        </p:nvPicPr>
        <p:blipFill>
          <a:blip r:embed="rId4">
            <a:extLst>
              <a:ext uri="{28A0092B-C50C-407E-A947-70E740481C1C}">
                <a14:useLocalDpi/>
              </a:ext>
            </a:extLst>
          </a:blip>
          <a:stretch>
            <a:fillRect/>
          </a:stretch>
        </p:blipFill>
        <p:spPr>
          <a:xfrm>
            <a:off x="10241868" y="4672628"/>
            <a:ext cx="2062560" cy="2086261"/>
          </a:xfrm>
          <a:prstGeom prst="rect">
            <a:avLst/>
          </a:prstGeom>
        </p:spPr>
      </p:pic>
    </p:spTree>
  </p:cSld>
  <p:clrMapOvr>
    <a:masterClrMapping/>
  </p:clrMapOvr>
  <mc:AlternateContent>
    <mc:Choice Requires="p14">
      <p:transition advTm="3000" p14:dur="700" spd="med">
        <p:fade/>
      </p:transition>
    </mc:Choice>
    <mc:Fallback>
      <p:transition advTm="3000"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30"/>
                                        </p:tgtEl>
                                        <p:attrNameLst>
                                          <p:attrName>style.visibility</p:attrName>
                                        </p:attrNameLst>
                                      </p:cBhvr>
                                      <p:to>
                                        <p:strVal val="visible"/>
                                      </p:to>
                                    </p:set>
                                    <p:animEffect filter="fade" transition="in">
                                      <p:cBhvr>
                                        <p:cTn dur="500" id="7"/>
                                        <p:tgtEl>
                                          <p:spTgt spid="30"/>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45"/>
                                        </p:tgtEl>
                                        <p:attrNameLst>
                                          <p:attrName>style.visibility</p:attrName>
                                        </p:attrNameLst>
                                      </p:cBhvr>
                                      <p:to>
                                        <p:strVal val="visible"/>
                                      </p:to>
                                    </p:set>
                                    <p:animEffect filter="fade" transition="in">
                                      <p:cBhvr>
                                        <p:cTn dur="500" id="12"/>
                                        <p:tgtEl>
                                          <p:spTgt spid="45"/>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10" presetSubtype="0">
                                  <p:stCondLst>
                                    <p:cond delay="0"/>
                                  </p:stCondLst>
                                  <p:childTnLst>
                                    <p:set>
                                      <p:cBhvr>
                                        <p:cTn dur="1" fill="hold" id="16">
                                          <p:stCondLst>
                                            <p:cond delay="0"/>
                                          </p:stCondLst>
                                        </p:cTn>
                                        <p:tgtEl>
                                          <p:spTgt spid="46"/>
                                        </p:tgtEl>
                                        <p:attrNameLst>
                                          <p:attrName>style.visibility</p:attrName>
                                        </p:attrNameLst>
                                      </p:cBhvr>
                                      <p:to>
                                        <p:strVal val="visible"/>
                                      </p:to>
                                    </p:set>
                                    <p:animEffect filter="fade" transition="in">
                                      <p:cBhvr>
                                        <p:cTn dur="500" id="17"/>
                                        <p:tgtEl>
                                          <p:spTgt spid="46"/>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10" presetSubtype="0">
                                  <p:stCondLst>
                                    <p:cond delay="0"/>
                                  </p:stCondLst>
                                  <p:childTnLst>
                                    <p:set>
                                      <p:cBhvr>
                                        <p:cTn dur="1" fill="hold" id="21">
                                          <p:stCondLst>
                                            <p:cond delay="0"/>
                                          </p:stCondLst>
                                        </p:cTn>
                                        <p:tgtEl>
                                          <p:spTgt spid="47"/>
                                        </p:tgtEl>
                                        <p:attrNameLst>
                                          <p:attrName>style.visibility</p:attrName>
                                        </p:attrNameLst>
                                      </p:cBhvr>
                                      <p:to>
                                        <p:strVal val="visible"/>
                                      </p:to>
                                    </p:set>
                                    <p:animEffect filter="fade" transition="in">
                                      <p:cBhvr>
                                        <p:cTn dur="500" id="22"/>
                                        <p:tgtEl>
                                          <p:spTgt spid="4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0"/>
      <p:bldP grpId="0" spid="45"/>
      <p:bldP grpId="0" spid="46"/>
      <p:bldP grpId="0" spid="47"/>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5" name="Google Shape;165;p10">
            <a:extLst>
              <a:ext uri="{FF2B5EF4-FFF2-40B4-BE49-F238E27FC236}">
                <a16:creationId xmlns:a16="http://schemas.microsoft.com/office/drawing/2014/main" id="{1ED3BEA2-443B-47F2-973F-2AD3E22B3F2A}"/>
              </a:ext>
            </a:extLst>
          </p:cNvPr>
          <p:cNvSpPr/>
          <p:nvPr/>
        </p:nvSpPr>
        <p:spPr>
          <a:xfrm>
            <a:off x="387282" y="2244889"/>
            <a:ext cx="213200" cy="213200"/>
          </a:xfrm>
          <a:prstGeom prst="ellipse">
            <a:avLst/>
          </a:prstGeom>
          <a:solidFill>
            <a:schemeClr val="accent1"/>
          </a:solidFill>
          <a:ln>
            <a:noFill/>
          </a:ln>
        </p:spPr>
        <p:txBody>
          <a:bodyPr anchor="ctr" anchorCtr="0" bIns="121900" lIns="121900" rIns="121900" spcFirstLastPara="1" tIns="121900" wrap="square">
            <a:noAutofit/>
          </a:bodyPr>
          <a:lstStyle/>
          <a:p>
            <a:pPr algn="l" defTabSz="457200" eaLnBrk="1" fontAlgn="auto" hangingPunct="1" indent="0" latinLnBrk="0" lvl="0" marL="0" marR="0" rtl="0">
              <a:lnSpc>
                <a:spcPct val="100000"/>
              </a:lnSpc>
              <a:spcBef>
                <a:spcPct val="0"/>
              </a:spcBef>
              <a:spcAft>
                <a:spcPct val="0"/>
              </a:spcAft>
              <a:buClrTx/>
              <a:buSzTx/>
              <a:buFontTx/>
              <a:buNone/>
              <a:defRPr/>
            </a:pPr>
            <a:endParaRPr b="0" baseline="0" cap="none" i="0" kern="1200" kumimoji="0" noProof="0" normalizeH="0" spc="0" strike="noStrike" sz="2400" u="none">
              <a:ln>
                <a:noFill/>
              </a:ln>
              <a:solidFill>
                <a:srgbClr val="000000"/>
              </a:solidFill>
              <a:effectLst/>
              <a:uLnTx/>
              <a:uFillTx/>
              <a:cs typeface="+mn-ea"/>
              <a:sym typeface="+mn-lt"/>
            </a:endParaRPr>
          </a:p>
        </p:txBody>
      </p:sp>
      <p:grpSp>
        <p:nvGrpSpPr>
          <p:cNvPr id="14" name="îṡḻîḓé">
            <a:extLst>
              <a:ext uri="{FF2B5EF4-FFF2-40B4-BE49-F238E27FC236}">
                <a16:creationId xmlns:a16="http://schemas.microsoft.com/office/drawing/2014/main" id="{216C9D58-77CE-4421-908E-4EA8E00E0807}"/>
              </a:ext>
            </a:extLst>
          </p:cNvPr>
          <p:cNvGrpSpPr/>
          <p:nvPr/>
        </p:nvGrpSpPr>
        <p:grpSpPr>
          <a:xfrm>
            <a:off x="5297107" y="1771946"/>
            <a:ext cx="6459918" cy="2071379"/>
            <a:chOff x="4484969" y="2831932"/>
            <a:chExt cx="5638602" cy="1807936"/>
          </a:xfrm>
          <a:blipFill>
            <a:blip r:embed="rId2">
              <a:extLst>
                <a:ext uri="{28A0092B-C50C-407E-A947-70E740481C1C}">
                  <a14:useLocalDpi val="0"/>
                </a:ext>
              </a:extLst>
            </a:blip>
            <a:stretch>
              <a:fillRect/>
            </a:stretch>
          </a:blipFill>
        </p:grpSpPr>
        <p:sp>
          <p:nvSpPr>
            <p:cNvPr id="15" name="îŝlîḍe">
              <a:extLst>
                <a:ext uri="{FF2B5EF4-FFF2-40B4-BE49-F238E27FC236}">
                  <a16:creationId xmlns:a16="http://schemas.microsoft.com/office/drawing/2014/main" id="{BBD260F3-3B49-4A78-A301-99B5E99EE334}"/>
                </a:ext>
              </a:extLst>
            </p:cNvPr>
            <p:cNvSpPr/>
            <p:nvPr/>
          </p:nvSpPr>
          <p:spPr>
            <a:xfrm>
              <a:off x="4484969" y="2831932"/>
              <a:ext cx="1829503" cy="1807936"/>
            </a:xfrm>
            <a:prstGeom prst="rect">
              <a:avLst/>
            </a:prstGeom>
            <a:grpFill/>
            <a:ln algn="ctr" cap="flat" cmpd="sng" w="38100">
              <a:solidFill>
                <a:schemeClr val="accent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tIns="45720" wrap="square">
              <a:normAutofit/>
            </a:bodyPr>
            <a:lstStyle/>
            <a:p>
              <a:pPr algn="ctr" defTabSz="4572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srgbClr val="FFFFFF"/>
                </a:solidFill>
                <a:effectLst/>
                <a:uLnTx/>
                <a:uFillTx/>
                <a:cs typeface="+mn-ea"/>
                <a:sym typeface="+mn-lt"/>
              </a:endParaRPr>
            </a:p>
          </p:txBody>
        </p:sp>
        <p:sp>
          <p:nvSpPr>
            <p:cNvPr id="16" name="iśliďê">
              <a:extLst>
                <a:ext uri="{FF2B5EF4-FFF2-40B4-BE49-F238E27FC236}">
                  <a16:creationId xmlns:a16="http://schemas.microsoft.com/office/drawing/2014/main" id="{F21B6BAC-1120-41CA-974C-35C39F839999}"/>
                </a:ext>
              </a:extLst>
            </p:cNvPr>
            <p:cNvSpPr/>
            <p:nvPr/>
          </p:nvSpPr>
          <p:spPr>
            <a:xfrm>
              <a:off x="6394307" y="2831932"/>
              <a:ext cx="1829503" cy="1807936"/>
            </a:xfrm>
            <a:prstGeom prst="rect">
              <a:avLst/>
            </a:prstGeom>
            <a:grpFill/>
            <a:ln algn="ctr" cap="flat" cmpd="sng" w="38100">
              <a:solidFill>
                <a:schemeClr val="accent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tIns="45720" wrap="square">
              <a:normAutofit/>
            </a:bodyPr>
            <a:lstStyle/>
            <a:p>
              <a:pPr algn="ctr" defTabSz="4572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srgbClr val="FFFFFF"/>
                </a:solidFill>
                <a:effectLst/>
                <a:uLnTx/>
                <a:uFillTx/>
                <a:cs typeface="+mn-ea"/>
                <a:sym typeface="+mn-lt"/>
              </a:endParaRPr>
            </a:p>
          </p:txBody>
        </p:sp>
        <p:sp>
          <p:nvSpPr>
            <p:cNvPr id="17" name="íṥḻïďe">
              <a:extLst>
                <a:ext uri="{FF2B5EF4-FFF2-40B4-BE49-F238E27FC236}">
                  <a16:creationId xmlns:a16="http://schemas.microsoft.com/office/drawing/2014/main" id="{C407A3F9-F8B2-4EE0-97BA-65352D45706B}"/>
                </a:ext>
              </a:extLst>
            </p:cNvPr>
            <p:cNvSpPr/>
            <p:nvPr/>
          </p:nvSpPr>
          <p:spPr>
            <a:xfrm>
              <a:off x="8294068" y="2831932"/>
              <a:ext cx="1829503" cy="1807936"/>
            </a:xfrm>
            <a:prstGeom prst="rect">
              <a:avLst/>
            </a:prstGeom>
            <a:grpFill/>
            <a:ln algn="ctr" cap="flat" cmpd="sng" w="38100">
              <a:solidFill>
                <a:schemeClr val="accent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tIns="45720" wrap="square">
              <a:normAutofit/>
            </a:bodyPr>
            <a:lstStyle/>
            <a:p>
              <a:pPr algn="ctr" defTabSz="4572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srgbClr val="FFFFFF"/>
                </a:solidFill>
                <a:effectLst/>
                <a:uLnTx/>
                <a:uFillTx/>
                <a:cs typeface="+mn-ea"/>
                <a:sym typeface="+mn-lt"/>
              </a:endParaRPr>
            </a:p>
          </p:txBody>
        </p:sp>
      </p:grpSp>
      <p:sp>
        <p:nvSpPr>
          <p:cNvPr id="5" name="îṥľïḑe">
            <a:extLst>
              <a:ext uri="{FF2B5EF4-FFF2-40B4-BE49-F238E27FC236}">
                <a16:creationId xmlns:a16="http://schemas.microsoft.com/office/drawing/2014/main" id="{53CF1C9C-3107-4FBA-B675-2550203DB1DB}"/>
              </a:ext>
            </a:extLst>
          </p:cNvPr>
          <p:cNvSpPr/>
          <p:nvPr/>
        </p:nvSpPr>
        <p:spPr>
          <a:xfrm>
            <a:off x="5297170" y="3963331"/>
            <a:ext cx="6460490" cy="2071370"/>
          </a:xfrm>
          <a:prstGeom prst="rect">
            <a:avLst/>
          </a:pr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2000" u="none">
              <a:ln>
                <a:noFill/>
              </a:ln>
              <a:solidFill>
                <a:srgbClr val="FFFFFF"/>
              </a:solidFill>
              <a:effectLst/>
              <a:uLnTx/>
              <a:uFillTx/>
              <a:cs typeface="+mn-ea"/>
              <a:sym typeface="+mn-lt"/>
            </a:endParaRPr>
          </a:p>
        </p:txBody>
      </p:sp>
      <p:grpSp>
        <p:nvGrpSpPr>
          <p:cNvPr id="8" name="îŝļide">
            <a:extLst>
              <a:ext uri="{FF2B5EF4-FFF2-40B4-BE49-F238E27FC236}">
                <a16:creationId xmlns:a16="http://schemas.microsoft.com/office/drawing/2014/main" id="{60181987-CF18-49F5-875D-39C64A74B6BA}"/>
              </a:ext>
            </a:extLst>
          </p:cNvPr>
          <p:cNvGrpSpPr/>
          <p:nvPr/>
        </p:nvGrpSpPr>
        <p:grpSpPr>
          <a:xfrm>
            <a:off x="11016199" y="4186861"/>
            <a:ext cx="470535" cy="77144"/>
            <a:chOff x="2741930" y="5372102"/>
            <a:chExt cx="470535" cy="76200"/>
          </a:xfrm>
          <a:solidFill>
            <a:schemeClr val="bg1"/>
          </a:solidFill>
        </p:grpSpPr>
        <p:sp>
          <p:nvSpPr>
            <p:cNvPr id="9" name="iṡľïďè">
              <a:extLst>
                <a:ext uri="{FF2B5EF4-FFF2-40B4-BE49-F238E27FC236}">
                  <a16:creationId xmlns:a16="http://schemas.microsoft.com/office/drawing/2014/main" id="{619EAEC5-95B7-4997-A9E6-9DEF64EB0033}"/>
                </a:ext>
              </a:extLst>
            </p:cNvPr>
            <p:cNvSpPr/>
            <p:nvPr/>
          </p:nvSpPr>
          <p:spPr>
            <a:xfrm>
              <a:off x="2741930" y="5372102"/>
              <a:ext cx="76200" cy="762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Autofit/>
            </a:bodyPr>
            <a:lstStyle/>
            <a:p>
              <a:pPr algn="ctr" defTabSz="4572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srgbClr val="FFFFFF"/>
                </a:solidFill>
                <a:effectLst/>
                <a:uLnTx/>
                <a:uFillTx/>
                <a:cs typeface="+mn-ea"/>
                <a:sym typeface="+mn-lt"/>
              </a:endParaRPr>
            </a:p>
          </p:txBody>
        </p:sp>
        <p:sp>
          <p:nvSpPr>
            <p:cNvPr id="10" name="ïṣḻídé">
              <a:extLst>
                <a:ext uri="{FF2B5EF4-FFF2-40B4-BE49-F238E27FC236}">
                  <a16:creationId xmlns:a16="http://schemas.microsoft.com/office/drawing/2014/main" id="{60D7E179-D84F-492B-9953-3B9F0C873812}"/>
                </a:ext>
              </a:extLst>
            </p:cNvPr>
            <p:cNvSpPr/>
            <p:nvPr/>
          </p:nvSpPr>
          <p:spPr>
            <a:xfrm>
              <a:off x="2870200" y="5372102"/>
              <a:ext cx="76200" cy="762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Autofit/>
            </a:bodyPr>
            <a:lstStyle/>
            <a:p>
              <a:pPr algn="ctr" defTabSz="4572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srgbClr val="FFFFFF"/>
                </a:solidFill>
                <a:effectLst/>
                <a:uLnTx/>
                <a:uFillTx/>
                <a:cs typeface="+mn-ea"/>
                <a:sym typeface="+mn-lt"/>
              </a:endParaRPr>
            </a:p>
          </p:txBody>
        </p:sp>
        <p:sp>
          <p:nvSpPr>
            <p:cNvPr id="11" name="í$ľîḍê">
              <a:extLst>
                <a:ext uri="{FF2B5EF4-FFF2-40B4-BE49-F238E27FC236}">
                  <a16:creationId xmlns:a16="http://schemas.microsoft.com/office/drawing/2014/main" id="{1AF4F084-8F40-4A61-BC33-04F90DC94128}"/>
                </a:ext>
              </a:extLst>
            </p:cNvPr>
            <p:cNvSpPr/>
            <p:nvPr/>
          </p:nvSpPr>
          <p:spPr>
            <a:xfrm>
              <a:off x="2999740" y="5372102"/>
              <a:ext cx="76200" cy="762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Autofit/>
            </a:bodyPr>
            <a:lstStyle/>
            <a:p>
              <a:pPr algn="ctr" defTabSz="4572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srgbClr val="FFFFFF"/>
                </a:solidFill>
                <a:effectLst/>
                <a:uLnTx/>
                <a:uFillTx/>
                <a:cs typeface="+mn-ea"/>
                <a:sym typeface="+mn-lt"/>
              </a:endParaRPr>
            </a:p>
          </p:txBody>
        </p:sp>
        <p:sp>
          <p:nvSpPr>
            <p:cNvPr id="12" name="iŝ1iďé">
              <a:extLst>
                <a:ext uri="{FF2B5EF4-FFF2-40B4-BE49-F238E27FC236}">
                  <a16:creationId xmlns:a16="http://schemas.microsoft.com/office/drawing/2014/main" id="{192C1514-51FC-4235-AF08-D23AF9E1AD3C}"/>
                </a:ext>
              </a:extLst>
            </p:cNvPr>
            <p:cNvSpPr/>
            <p:nvPr/>
          </p:nvSpPr>
          <p:spPr>
            <a:xfrm>
              <a:off x="3136265" y="5372102"/>
              <a:ext cx="76200" cy="762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Autofit/>
            </a:bodyPr>
            <a:lstStyle/>
            <a:p>
              <a:pPr algn="ctr" defTabSz="4572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srgbClr val="FFFFFF"/>
                </a:solidFill>
                <a:effectLst/>
                <a:uLnTx/>
                <a:uFillTx/>
                <a:cs typeface="+mn-ea"/>
                <a:sym typeface="+mn-lt"/>
              </a:endParaRPr>
            </a:p>
          </p:txBody>
        </p:sp>
      </p:grpSp>
      <p:sp>
        <p:nvSpPr>
          <p:cNvPr id="18" name="Synergistically utilize technically sound portals with frictionless chains. Dramatically customize…">
            <a:extLst>
              <a:ext uri="{FF2B5EF4-FFF2-40B4-BE49-F238E27FC236}">
                <a16:creationId xmlns:a16="http://schemas.microsoft.com/office/drawing/2014/main" id="{3E25C9EC-8C62-47FE-81B0-2D18EAD879C0}"/>
              </a:ext>
            </a:extLst>
          </p:cNvPr>
          <p:cNvSpPr txBox="1"/>
          <p:nvPr/>
        </p:nvSpPr>
        <p:spPr>
          <a:xfrm>
            <a:off x="5554576" y="4406033"/>
            <a:ext cx="2494460" cy="1200150"/>
          </a:xfrm>
          <a:prstGeom prst="rect">
            <a:avLst/>
          </a:prstGeom>
          <a:ln w="12700">
            <a:miter lim="400000"/>
          </a:ln>
          <a:extLst>
            <a:ext uri="{C572A759-6A51-4108-AA02-DFA0A04FC94B}">
              <ma14:wrappingTextBoxFlag xmlns:ma14="http://schemas.microsoft.com/office/mac/drawingml/2011/main" val="1"/>
            </a:ext>
          </a:extLst>
        </p:spPr>
        <p:txBody>
          <a:bodyPr bIns="0" lIns="0" rIns="0" tIns="0" wrap="square">
            <a:spAutoFit/>
          </a:bodyPr>
          <a:lstStyle/>
          <a:p>
            <a:pPr algn="r" defTabSz="412750" eaLnBrk="1" fontAlgn="auto" hangingPunct="0" indent="0" latinLnBrk="0" lvl="0" marL="0" marR="0" rtl="0">
              <a:lnSpc>
                <a:spcPct val="150000"/>
              </a:lnSpc>
              <a:spcBef>
                <a:spcPct val="0"/>
              </a:spcBef>
              <a:spcAft>
                <a:spcPct val="0"/>
              </a:spcAft>
              <a:buClrTx/>
              <a:buSzTx/>
              <a:buFontTx/>
              <a:buNone/>
              <a:defRPr b="0" sz="2000">
                <a:solidFill>
                  <a:srgbClr val="1C1F25"/>
                </a:solidFill>
                <a:latin typeface="Roboto Bold"/>
                <a:ea typeface="Roboto Bold"/>
                <a:cs typeface="Roboto Bold"/>
                <a:sym typeface="Roboto Bold"/>
              </a:defRPr>
            </a:pPr>
            <a:r>
              <a:rPr b="0" baseline="0" cap="none" i="0" kern="0" kumimoji="0" noProof="0" normalizeH="0" spc="0" strike="noStrike" sz="1050" u="none">
                <a:ln>
                  <a:noFill/>
                </a:ln>
                <a:solidFill>
                  <a:srgbClr val="FFFFFF"/>
                </a:solidFill>
                <a:effectLst/>
                <a:uLnTx/>
                <a:uFillTx/>
                <a:cs typeface="+mn-ea"/>
                <a:sym typeface="+mn-lt"/>
              </a:rPr>
              <a:t>Synergistically utilize technically sound portals with, Synergistically, Synergistically utilize, Synergistically utilize technically sound portals with, Synergistically, Synergistically</a:t>
            </a:r>
          </a:p>
        </p:txBody>
      </p:sp>
      <p:sp>
        <p:nvSpPr>
          <p:cNvPr id="19" name="Synergistically utilize technically sound portals with frictionless chains. Dramatically customize…">
            <a:extLst>
              <a:ext uri="{FF2B5EF4-FFF2-40B4-BE49-F238E27FC236}">
                <a16:creationId xmlns:a16="http://schemas.microsoft.com/office/drawing/2014/main" id="{98D16809-D308-4858-98A4-4584DA0E6A87}"/>
              </a:ext>
            </a:extLst>
          </p:cNvPr>
          <p:cNvSpPr txBox="1"/>
          <p:nvPr/>
        </p:nvSpPr>
        <p:spPr>
          <a:xfrm>
            <a:off x="8413807" y="4428304"/>
            <a:ext cx="2494460" cy="1200150"/>
          </a:xfrm>
          <a:prstGeom prst="rect">
            <a:avLst/>
          </a:prstGeom>
          <a:ln w="12700">
            <a:miter lim="400000"/>
          </a:ln>
          <a:extLst>
            <a:ext uri="{C572A759-6A51-4108-AA02-DFA0A04FC94B}">
              <ma14:wrappingTextBoxFlag xmlns:ma14="http://schemas.microsoft.com/office/mac/drawingml/2011/main" val="1"/>
            </a:ext>
          </a:extLst>
        </p:spPr>
        <p:txBody>
          <a:bodyPr bIns="0" lIns="0" rIns="0" tIns="0" wrap="square">
            <a:spAutoFit/>
          </a:bodyPr>
          <a:lstStyle/>
          <a:p>
            <a:pPr algn="r" defTabSz="412750" eaLnBrk="1" fontAlgn="auto" hangingPunct="0" indent="0" latinLnBrk="0" lvl="0" marL="0" marR="0" rtl="0">
              <a:lnSpc>
                <a:spcPct val="150000"/>
              </a:lnSpc>
              <a:spcBef>
                <a:spcPct val="0"/>
              </a:spcBef>
              <a:spcAft>
                <a:spcPct val="0"/>
              </a:spcAft>
              <a:buClrTx/>
              <a:buSzTx/>
              <a:buFontTx/>
              <a:buNone/>
              <a:defRPr b="0" sz="2000">
                <a:solidFill>
                  <a:srgbClr val="1C1F25"/>
                </a:solidFill>
                <a:latin typeface="Roboto Bold"/>
                <a:ea typeface="Roboto Bold"/>
                <a:cs typeface="Roboto Bold"/>
                <a:sym typeface="Roboto Bold"/>
              </a:defRPr>
            </a:pPr>
            <a:r>
              <a:rPr b="0" baseline="0" cap="none" i="0" kern="0" kumimoji="0" noProof="0" normalizeH="0" spc="0" strike="noStrike" sz="1050" u="none">
                <a:ln>
                  <a:noFill/>
                </a:ln>
                <a:solidFill>
                  <a:srgbClr val="FFFFFF"/>
                </a:solidFill>
                <a:effectLst/>
                <a:uLnTx/>
                <a:uFillTx/>
                <a:cs typeface="+mn-ea"/>
                <a:sym typeface="+mn-lt"/>
              </a:rPr>
              <a:t>Synergistically utilize technically sound portals with, Synergistically, Synergistically utilize, Synergistically utilize technically sound portals with, Synergistically, Synergistically</a:t>
            </a:r>
          </a:p>
        </p:txBody>
      </p:sp>
      <p:sp>
        <p:nvSpPr>
          <p:cNvPr id="44" name="Google Shape;164;p10">
            <a:extLst>
              <a:ext uri="{FF2B5EF4-FFF2-40B4-BE49-F238E27FC236}">
                <a16:creationId xmlns:a16="http://schemas.microsoft.com/office/drawing/2014/main" id="{6CAC4D6C-BD84-4EFA-BFA3-72C4FC0242AE}"/>
              </a:ext>
            </a:extLst>
          </p:cNvPr>
          <p:cNvSpPr/>
          <p:nvPr/>
        </p:nvSpPr>
        <p:spPr>
          <a:xfrm>
            <a:off x="4293561" y="3220488"/>
            <a:ext cx="344400" cy="344400"/>
          </a:xfrm>
          <a:prstGeom prst="ellipse">
            <a:avLst/>
          </a:prstGeom>
          <a:solidFill>
            <a:schemeClr val="accent1"/>
          </a:solidFill>
          <a:ln>
            <a:noFill/>
          </a:ln>
        </p:spPr>
        <p:txBody>
          <a:bodyPr anchor="ctr" anchorCtr="0" bIns="121900" lIns="121900" rIns="121900" spcFirstLastPara="1" tIns="121900" wrap="square">
            <a:noAutofit/>
          </a:bodyPr>
          <a:lstStyle/>
          <a:p>
            <a:pPr algn="l" defTabSz="457200" eaLnBrk="1" fontAlgn="auto" hangingPunct="1" indent="0" latinLnBrk="0" lvl="0" marL="0" marR="0" rtl="0">
              <a:lnSpc>
                <a:spcPct val="100000"/>
              </a:lnSpc>
              <a:spcBef>
                <a:spcPct val="0"/>
              </a:spcBef>
              <a:spcAft>
                <a:spcPct val="0"/>
              </a:spcAft>
              <a:buClrTx/>
              <a:buSzTx/>
              <a:buFontTx/>
              <a:buNone/>
              <a:defRPr/>
            </a:pPr>
            <a:endParaRPr b="0" baseline="0" cap="none" i="0" kern="1200" kumimoji="0" noProof="0" normalizeH="0" spc="0" strike="noStrike" sz="2400" u="none">
              <a:ln>
                <a:noFill/>
              </a:ln>
              <a:solidFill>
                <a:srgbClr val="000000"/>
              </a:solidFill>
              <a:effectLst/>
              <a:uLnTx/>
              <a:uFillTx/>
              <a:cs typeface="+mn-ea"/>
              <a:sym typeface="+mn-lt"/>
            </a:endParaRPr>
          </a:p>
        </p:txBody>
      </p:sp>
      <p:pic>
        <p:nvPicPr>
          <p:cNvPr id="3" name="图片 2">
            <a:extLst>
              <a:ext uri="{FF2B5EF4-FFF2-40B4-BE49-F238E27FC236}">
                <a16:creationId xmlns:a16="http://schemas.microsoft.com/office/drawing/2014/main" id="{35DA4D2E-9544-40D6-B6F1-6F511603FDCC}"/>
              </a:ext>
            </a:extLst>
          </p:cNvPr>
          <p:cNvPicPr>
            <a:picLocks noChangeAspect="1"/>
          </p:cNvPicPr>
          <p:nvPr/>
        </p:nvPicPr>
        <p:blipFill>
          <a:blip r:embed="rId3">
            <a:extLst>
              <a:ext uri="{28A0092B-C50C-407E-A947-70E740481C1C}">
                <a14:useLocalDpi/>
              </a:ext>
            </a:extLst>
          </a:blip>
          <a:stretch>
            <a:fillRect/>
          </a:stretch>
        </p:blipFill>
        <p:spPr>
          <a:xfrm>
            <a:off x="1026586" y="1756907"/>
            <a:ext cx="3999596" cy="4277794"/>
          </a:xfrm>
          <a:prstGeom prst="rect">
            <a:avLst/>
          </a:prstGeom>
        </p:spPr>
      </p:pic>
      <p:sp>
        <p:nvSpPr>
          <p:cNvPr id="22" name="文本框 3">
            <a:extLst>
              <a:ext uri="{FF2B5EF4-FFF2-40B4-BE49-F238E27FC236}">
                <a16:creationId xmlns:a16="http://schemas.microsoft.com/office/drawing/2014/main" id="{2A049D59-9717-4FFE-8C4C-8FD54B19226B}"/>
              </a:ext>
            </a:extLst>
          </p:cNvPr>
          <p:cNvSpPr txBox="1"/>
          <p:nvPr/>
        </p:nvSpPr>
        <p:spPr>
          <a:xfrm>
            <a:off x="977835" y="590082"/>
            <a:ext cx="2627453" cy="457200"/>
          </a:xfrm>
          <a:prstGeom prst="rect">
            <a:avLst/>
          </a:prstGeom>
          <a:noFill/>
        </p:spPr>
        <p:txBody>
          <a:bodyPr rtlCol="0" wrap="square">
            <a:spAutoFit/>
          </a:bodyPr>
          <a:lstStyle/>
          <a:p>
            <a:pPr algn="l"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2400" u="none">
                <a:ln>
                  <a:noFill/>
                </a:ln>
                <a:solidFill>
                  <a:srgbClr val="548280"/>
                </a:solidFill>
                <a:effectLst/>
                <a:uLnTx/>
                <a:uFillTx/>
                <a:cs typeface="+mn-ea"/>
                <a:sym typeface="+mn-lt"/>
              </a:rPr>
              <a:t>添加章节小标题</a:t>
            </a:r>
          </a:p>
        </p:txBody>
      </p:sp>
      <p:pic>
        <p:nvPicPr>
          <p:cNvPr id="23" name="图片 22">
            <a:extLst>
              <a:ext uri="{FF2B5EF4-FFF2-40B4-BE49-F238E27FC236}">
                <a16:creationId xmlns:a16="http://schemas.microsoft.com/office/drawing/2014/main" id="{7C045679-0876-4C0C-80B1-CBD5DF6A87FC}"/>
              </a:ext>
            </a:extLst>
          </p:cNvPr>
          <p:cNvPicPr>
            <a:picLocks noChangeAspect="1"/>
          </p:cNvPicPr>
          <p:nvPr/>
        </p:nvPicPr>
        <p:blipFill>
          <a:blip r:embed="rId4">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a:ext>
            </a:extLst>
          </a:blip>
          <a:stretch>
            <a:fillRect/>
          </a:stretch>
        </p:blipFill>
        <p:spPr>
          <a:xfrm rot="5400000">
            <a:off x="-189703" y="47762"/>
            <a:ext cx="1730112" cy="1350706"/>
          </a:xfrm>
          <a:prstGeom prst="rect">
            <a:avLst/>
          </a:prstGeom>
        </p:spPr>
      </p:pic>
    </p:spTree>
    <p:custDataLst>
      <p:tags r:id="rId5"/>
    </p:custDataLst>
    <p:extLst>
      <p:ext uri="{BB962C8B-B14F-4D97-AF65-F5344CB8AC3E}">
        <p14:creationId val="2650401657"/>
      </p:ext>
    </p:extLst>
  </p:cSld>
  <p:clrMapOvr>
    <a:masterClrMapping/>
  </p:clrMapOvr>
  <mc:AlternateContent>
    <mc:Choice Requires="p14">
      <p:transition advTm="3000" p14:dur="700" spd="med">
        <p:fade/>
      </p:transition>
    </mc:Choice>
    <mc:Fallback>
      <p:transition advTm="3000"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18"/>
                                        </p:tgtEl>
                                        <p:attrNameLst>
                                          <p:attrName>style.visibility</p:attrName>
                                        </p:attrNameLst>
                                      </p:cBhvr>
                                      <p:to>
                                        <p:strVal val="visible"/>
                                      </p:to>
                                    </p:set>
                                    <p:animEffect filter="fade" transition="in">
                                      <p:cBhvr>
                                        <p:cTn dur="500" id="7"/>
                                        <p:tgtEl>
                                          <p:spTgt spid="18"/>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19"/>
                                        </p:tgtEl>
                                        <p:attrNameLst>
                                          <p:attrName>style.visibility</p:attrName>
                                        </p:attrNameLst>
                                      </p:cBhvr>
                                      <p:to>
                                        <p:strVal val="visible"/>
                                      </p:to>
                                    </p:set>
                                    <p:animEffect filter="fade" transition="in">
                                      <p:cBhvr>
                                        <p:cTn dur="500" id="12"/>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
      <p:bldP grpId="0" spid="19"/>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Shape 745"/>
        <p:cNvGrpSpPr/>
        <p:nvPr/>
      </p:nvGrpSpPr>
      <p:grpSpPr>
        <a:xfrm>
          <a:off x="0" y="0"/>
          <a:ext cx="0" cy="0"/>
        </a:xfrm>
      </p:grpSpPr>
      <p:sp>
        <p:nvSpPr>
          <p:cNvPr id="747" name="Google Shape;747;p34"/>
          <p:cNvSpPr/>
          <p:nvPr/>
        </p:nvSpPr>
        <p:spPr>
          <a:xfrm>
            <a:off x="1012786" y="1805650"/>
            <a:ext cx="2337547" cy="586090"/>
          </a:xfrm>
          <a:prstGeom prst="roundRect">
            <a:avLst>
              <a:gd fmla="val 9314" name="adj"/>
            </a:avLst>
          </a:pr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sp>
        <p:nvSpPr>
          <p:cNvPr id="748" name="Google Shape;748;p34"/>
          <p:cNvSpPr/>
          <p:nvPr/>
        </p:nvSpPr>
        <p:spPr>
          <a:xfrm>
            <a:off x="3439248" y="1805650"/>
            <a:ext cx="1721811" cy="586090"/>
          </a:xfrm>
          <a:prstGeom prst="roundRect">
            <a:avLst>
              <a:gd fmla="val 9314" name="adj"/>
            </a:avLst>
          </a:pr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1800" u="none">
              <a:ln>
                <a:noFill/>
              </a:ln>
              <a:solidFill>
                <a:srgbClr val="FFFFFF"/>
              </a:solidFill>
              <a:effectLst/>
              <a:uLnTx/>
              <a:uFillTx/>
              <a:cs typeface="+mn-ea"/>
              <a:sym typeface="+mn-lt"/>
            </a:endParaRPr>
          </a:p>
        </p:txBody>
      </p:sp>
      <p:sp>
        <p:nvSpPr>
          <p:cNvPr id="749" name="Google Shape;749;p34"/>
          <p:cNvSpPr/>
          <p:nvPr/>
        </p:nvSpPr>
        <p:spPr>
          <a:xfrm>
            <a:off x="5224053" y="1805650"/>
            <a:ext cx="1721811" cy="586090"/>
          </a:xfrm>
          <a:prstGeom prst="roundRect">
            <a:avLst>
              <a:gd fmla="val 9314" name="adj"/>
            </a:avLst>
          </a:pr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1800" u="none">
              <a:ln>
                <a:noFill/>
              </a:ln>
              <a:solidFill>
                <a:srgbClr val="FFFFFF"/>
              </a:solidFill>
              <a:effectLst/>
              <a:uLnTx/>
              <a:uFillTx/>
              <a:cs typeface="+mn-ea"/>
              <a:sym typeface="+mn-lt"/>
            </a:endParaRPr>
          </a:p>
        </p:txBody>
      </p:sp>
      <p:sp>
        <p:nvSpPr>
          <p:cNvPr id="750" name="Google Shape;750;p34"/>
          <p:cNvSpPr/>
          <p:nvPr/>
        </p:nvSpPr>
        <p:spPr>
          <a:xfrm>
            <a:off x="7008857" y="1805650"/>
            <a:ext cx="1721811" cy="586090"/>
          </a:xfrm>
          <a:prstGeom prst="roundRect">
            <a:avLst>
              <a:gd fmla="val 9314" name="adj"/>
            </a:avLst>
          </a:pr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sp>
        <p:nvSpPr>
          <p:cNvPr id="751" name="Google Shape;751;p34"/>
          <p:cNvSpPr/>
          <p:nvPr/>
        </p:nvSpPr>
        <p:spPr>
          <a:xfrm>
            <a:off x="1012789" y="2456963"/>
            <a:ext cx="2337547" cy="599039"/>
          </a:xfrm>
          <a:prstGeom prst="roundRect">
            <a:avLst>
              <a:gd fmla="val 9314" name="adj"/>
            </a:avLst>
          </a:prstGeom>
          <a:solidFill>
            <a:schemeClr val="accent5">
              <a:lumMod val="100000"/>
            </a:schemeClr>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r>
              <a:rPr b="0" baseline="0" cap="none" i="0" kern="0" kumimoji="0" lang="en" noProof="0" normalizeH="0" spc="0" strike="noStrike" sz="1867" u="none">
                <a:ln>
                  <a:noFill/>
                </a:ln>
                <a:solidFill>
                  <a:srgbClr val="000000"/>
                </a:solidFill>
                <a:effectLst/>
                <a:uLnTx/>
                <a:uFillTx/>
                <a:cs typeface="+mn-ea"/>
                <a:sym typeface="+mn-lt"/>
              </a:rPr>
              <a:t> </a:t>
            </a:r>
          </a:p>
        </p:txBody>
      </p:sp>
      <p:sp>
        <p:nvSpPr>
          <p:cNvPr id="752" name="Google Shape;752;p34"/>
          <p:cNvSpPr/>
          <p:nvPr/>
        </p:nvSpPr>
        <p:spPr>
          <a:xfrm>
            <a:off x="1012789" y="3123690"/>
            <a:ext cx="2337547" cy="599039"/>
          </a:xfrm>
          <a:prstGeom prst="roundRect">
            <a:avLst>
              <a:gd fmla="val 9314" name="adj"/>
            </a:avLst>
          </a:prstGeom>
          <a:solidFill>
            <a:schemeClr val="accent5">
              <a:lumMod val="100000"/>
            </a:schemeClr>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r>
              <a:rPr b="0" baseline="0" cap="none" i="0" kern="0" kumimoji="0" lang="en" noProof="0" normalizeH="0" spc="0" strike="noStrike" sz="1867" u="none">
                <a:ln>
                  <a:noFill/>
                </a:ln>
                <a:solidFill>
                  <a:srgbClr val="000000"/>
                </a:solidFill>
                <a:effectLst/>
                <a:uLnTx/>
                <a:uFillTx/>
                <a:cs typeface="+mn-ea"/>
                <a:sym typeface="+mn-lt"/>
              </a:rPr>
              <a:t> </a:t>
            </a:r>
          </a:p>
        </p:txBody>
      </p:sp>
      <p:sp>
        <p:nvSpPr>
          <p:cNvPr id="753" name="Google Shape;753;p34"/>
          <p:cNvSpPr/>
          <p:nvPr/>
        </p:nvSpPr>
        <p:spPr>
          <a:xfrm>
            <a:off x="1012789" y="3790416"/>
            <a:ext cx="2337547" cy="599039"/>
          </a:xfrm>
          <a:prstGeom prst="roundRect">
            <a:avLst>
              <a:gd fmla="val 9314" name="adj"/>
            </a:avLst>
          </a:prstGeom>
          <a:solidFill>
            <a:schemeClr val="accent5">
              <a:lumMod val="100000"/>
            </a:schemeClr>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r>
              <a:rPr b="0" baseline="0" cap="none" i="0" kern="0" kumimoji="0" lang="en" noProof="0" normalizeH="0" spc="0" strike="noStrike" sz="1867" u="none">
                <a:ln>
                  <a:noFill/>
                </a:ln>
                <a:solidFill>
                  <a:srgbClr val="000000"/>
                </a:solidFill>
                <a:effectLst/>
                <a:uLnTx/>
                <a:uFillTx/>
                <a:cs typeface="+mn-ea"/>
                <a:sym typeface="+mn-lt"/>
              </a:rPr>
              <a:t> </a:t>
            </a:r>
          </a:p>
        </p:txBody>
      </p:sp>
      <p:sp>
        <p:nvSpPr>
          <p:cNvPr id="754" name="Google Shape;754;p34"/>
          <p:cNvSpPr/>
          <p:nvPr/>
        </p:nvSpPr>
        <p:spPr>
          <a:xfrm>
            <a:off x="1012789" y="4457144"/>
            <a:ext cx="2337547" cy="599039"/>
          </a:xfrm>
          <a:prstGeom prst="roundRect">
            <a:avLst>
              <a:gd fmla="val 9314" name="adj"/>
            </a:avLst>
          </a:prstGeom>
          <a:solidFill>
            <a:schemeClr val="accent5">
              <a:lumMod val="100000"/>
            </a:schemeClr>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r>
              <a:rPr b="0" baseline="0" cap="none" i="0" kern="0" kumimoji="0" lang="en" noProof="0" normalizeH="0" spc="0" strike="noStrike" sz="1867" u="none">
                <a:ln>
                  <a:noFill/>
                </a:ln>
                <a:solidFill>
                  <a:srgbClr val="000000"/>
                </a:solidFill>
                <a:effectLst/>
                <a:uLnTx/>
                <a:uFillTx/>
                <a:cs typeface="+mn-ea"/>
                <a:sym typeface="+mn-lt"/>
              </a:rPr>
              <a:t> </a:t>
            </a:r>
          </a:p>
        </p:txBody>
      </p:sp>
      <p:sp>
        <p:nvSpPr>
          <p:cNvPr id="755" name="Google Shape;755;p34"/>
          <p:cNvSpPr/>
          <p:nvPr/>
        </p:nvSpPr>
        <p:spPr>
          <a:xfrm>
            <a:off x="1012789" y="5123870"/>
            <a:ext cx="2337547" cy="599039"/>
          </a:xfrm>
          <a:prstGeom prst="roundRect">
            <a:avLst>
              <a:gd fmla="val 9314" name="adj"/>
            </a:avLst>
          </a:prstGeom>
          <a:solidFill>
            <a:schemeClr val="accent5">
              <a:lumMod val="100000"/>
            </a:schemeClr>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r>
              <a:rPr b="0" baseline="0" cap="none" i="0" kern="0" kumimoji="0" lang="en" noProof="0" normalizeH="0" spc="0" strike="noStrike" sz="1867" u="none">
                <a:ln>
                  <a:noFill/>
                </a:ln>
                <a:solidFill>
                  <a:srgbClr val="000000"/>
                </a:solidFill>
                <a:effectLst/>
                <a:uLnTx/>
                <a:uFillTx/>
                <a:cs typeface="+mn-ea"/>
                <a:sym typeface="+mn-lt"/>
              </a:rPr>
              <a:t> </a:t>
            </a:r>
          </a:p>
        </p:txBody>
      </p:sp>
      <p:sp>
        <p:nvSpPr>
          <p:cNvPr id="756" name="Google Shape;756;p34"/>
          <p:cNvSpPr/>
          <p:nvPr/>
        </p:nvSpPr>
        <p:spPr>
          <a:xfrm>
            <a:off x="3439251" y="2456963"/>
            <a:ext cx="1721811" cy="599039"/>
          </a:xfrm>
          <a:prstGeom prst="roundRect">
            <a:avLst>
              <a:gd fmla="val 9314" name="adj"/>
            </a:avLst>
          </a:prstGeom>
          <a:solidFill>
            <a:srgbClr val="EFEFEF"/>
          </a:solidFill>
          <a:ln>
            <a:noFill/>
          </a:ln>
        </p:spPr>
        <p:txBody>
          <a:bodyPr anchor="ctr" anchorCtr="0" bIns="22867" lIns="45733" rIns="45733" spcFirstLastPara="1" tIns="22867" wrap="square">
            <a:noAutofit/>
          </a:bodyPr>
          <a:lstStyle/>
          <a:p>
            <a:pPr algn="ctr"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FFFFFF"/>
              </a:solidFill>
              <a:effectLst/>
              <a:uLnTx/>
              <a:uFillTx/>
              <a:cs typeface="+mn-ea"/>
              <a:sym typeface="+mn-lt"/>
            </a:endParaRPr>
          </a:p>
        </p:txBody>
      </p:sp>
      <p:sp>
        <p:nvSpPr>
          <p:cNvPr id="757" name="Google Shape;757;p34"/>
          <p:cNvSpPr/>
          <p:nvPr/>
        </p:nvSpPr>
        <p:spPr>
          <a:xfrm>
            <a:off x="3439251" y="3123690"/>
            <a:ext cx="1721811" cy="599039"/>
          </a:xfrm>
          <a:prstGeom prst="roundRect">
            <a:avLst>
              <a:gd fmla="val 9314" name="adj"/>
            </a:avLst>
          </a:prstGeom>
          <a:solidFill>
            <a:srgbClr val="EFEFEF"/>
          </a:solidFill>
          <a:ln>
            <a:noFill/>
          </a:ln>
        </p:spPr>
        <p:txBody>
          <a:bodyPr anchor="ctr" anchorCtr="0" bIns="22867" lIns="45733" rIns="45733" spcFirstLastPara="1" tIns="22867" wrap="square">
            <a:noAutofit/>
          </a:bodyPr>
          <a:lstStyle/>
          <a:p>
            <a:pPr algn="ctr"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FFFFFF"/>
              </a:solidFill>
              <a:effectLst/>
              <a:uLnTx/>
              <a:uFillTx/>
              <a:cs typeface="+mn-ea"/>
              <a:sym typeface="+mn-lt"/>
            </a:endParaRPr>
          </a:p>
        </p:txBody>
      </p:sp>
      <p:sp>
        <p:nvSpPr>
          <p:cNvPr id="758" name="Google Shape;758;p34"/>
          <p:cNvSpPr/>
          <p:nvPr/>
        </p:nvSpPr>
        <p:spPr>
          <a:xfrm>
            <a:off x="3439251" y="3790416"/>
            <a:ext cx="1721811" cy="599039"/>
          </a:xfrm>
          <a:prstGeom prst="roundRect">
            <a:avLst>
              <a:gd fmla="val 9314" name="adj"/>
            </a:avLst>
          </a:prstGeom>
          <a:solidFill>
            <a:srgbClr val="EFEFEF"/>
          </a:solidFill>
          <a:ln>
            <a:noFill/>
          </a:ln>
        </p:spPr>
        <p:txBody>
          <a:bodyPr anchor="ctr" anchorCtr="0" bIns="22867" lIns="45733" rIns="45733" spcFirstLastPara="1" tIns="22867" wrap="square">
            <a:noAutofit/>
          </a:bodyPr>
          <a:lstStyle/>
          <a:p>
            <a:pPr algn="ctr"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FFFFFF"/>
              </a:solidFill>
              <a:effectLst/>
              <a:uLnTx/>
              <a:uFillTx/>
              <a:cs typeface="+mn-ea"/>
              <a:sym typeface="+mn-lt"/>
            </a:endParaRPr>
          </a:p>
        </p:txBody>
      </p:sp>
      <p:sp>
        <p:nvSpPr>
          <p:cNvPr id="759" name="Google Shape;759;p34"/>
          <p:cNvSpPr/>
          <p:nvPr/>
        </p:nvSpPr>
        <p:spPr>
          <a:xfrm>
            <a:off x="3439251" y="4457144"/>
            <a:ext cx="1721811" cy="599039"/>
          </a:xfrm>
          <a:prstGeom prst="roundRect">
            <a:avLst>
              <a:gd fmla="val 9314" name="adj"/>
            </a:avLst>
          </a:prstGeom>
          <a:solidFill>
            <a:srgbClr val="EFEFEF"/>
          </a:solidFill>
          <a:ln>
            <a:noFill/>
          </a:ln>
        </p:spPr>
        <p:txBody>
          <a:bodyPr anchor="ctr" anchorCtr="0" bIns="22867" lIns="45733" rIns="45733" spcFirstLastPara="1" tIns="22867" wrap="square">
            <a:noAutofit/>
          </a:bodyPr>
          <a:lstStyle/>
          <a:p>
            <a:pPr algn="ctr"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FFFFFF"/>
              </a:solidFill>
              <a:effectLst/>
              <a:uLnTx/>
              <a:uFillTx/>
              <a:cs typeface="+mn-ea"/>
              <a:sym typeface="+mn-lt"/>
            </a:endParaRPr>
          </a:p>
        </p:txBody>
      </p:sp>
      <p:sp>
        <p:nvSpPr>
          <p:cNvPr id="760" name="Google Shape;760;p34"/>
          <p:cNvSpPr/>
          <p:nvPr/>
        </p:nvSpPr>
        <p:spPr>
          <a:xfrm>
            <a:off x="3439251" y="5123870"/>
            <a:ext cx="1721811" cy="599039"/>
          </a:xfrm>
          <a:prstGeom prst="roundRect">
            <a:avLst>
              <a:gd fmla="val 9314" name="adj"/>
            </a:avLst>
          </a:prstGeom>
          <a:solidFill>
            <a:srgbClr val="EFEFEF"/>
          </a:solidFill>
          <a:ln>
            <a:noFill/>
          </a:ln>
        </p:spPr>
        <p:txBody>
          <a:bodyPr anchor="ctr" anchorCtr="0" bIns="22867" lIns="45733" rIns="45733" spcFirstLastPara="1" tIns="22867" wrap="square">
            <a:noAutofit/>
          </a:bodyPr>
          <a:lstStyle/>
          <a:p>
            <a:pPr algn="ctr"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FFFFFF"/>
              </a:solidFill>
              <a:effectLst/>
              <a:uLnTx/>
              <a:uFillTx/>
              <a:cs typeface="+mn-ea"/>
              <a:sym typeface="+mn-lt"/>
            </a:endParaRPr>
          </a:p>
        </p:txBody>
      </p:sp>
      <p:sp>
        <p:nvSpPr>
          <p:cNvPr id="761" name="Google Shape;761;p34"/>
          <p:cNvSpPr/>
          <p:nvPr/>
        </p:nvSpPr>
        <p:spPr>
          <a:xfrm>
            <a:off x="5224054" y="2456963"/>
            <a:ext cx="1721811" cy="599039"/>
          </a:xfrm>
          <a:prstGeom prst="roundRect">
            <a:avLst>
              <a:gd fmla="val 9314" name="adj"/>
            </a:avLst>
          </a:prstGeom>
          <a:solidFill>
            <a:srgbClr val="EFEFEF"/>
          </a:solidFill>
          <a:ln>
            <a:noFill/>
          </a:ln>
        </p:spPr>
        <p:txBody>
          <a:bodyPr anchor="ctr" anchorCtr="0" bIns="22867" lIns="45733" rIns="45733" spcFirstLastPara="1" tIns="22867" wrap="square">
            <a:noAutofit/>
          </a:bodyPr>
          <a:lstStyle/>
          <a:p>
            <a:pPr algn="ctr"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FFFFFF"/>
              </a:solidFill>
              <a:effectLst/>
              <a:uLnTx/>
              <a:uFillTx/>
              <a:cs typeface="+mn-ea"/>
              <a:sym typeface="+mn-lt"/>
            </a:endParaRPr>
          </a:p>
        </p:txBody>
      </p:sp>
      <p:sp>
        <p:nvSpPr>
          <p:cNvPr id="762" name="Google Shape;762;p34"/>
          <p:cNvSpPr/>
          <p:nvPr/>
        </p:nvSpPr>
        <p:spPr>
          <a:xfrm>
            <a:off x="5224054" y="3123690"/>
            <a:ext cx="1721811" cy="599039"/>
          </a:xfrm>
          <a:prstGeom prst="roundRect">
            <a:avLst>
              <a:gd fmla="val 9314" name="adj"/>
            </a:avLst>
          </a:prstGeom>
          <a:solidFill>
            <a:srgbClr val="EFEFEF"/>
          </a:solidFill>
          <a:ln>
            <a:noFill/>
          </a:ln>
        </p:spPr>
        <p:txBody>
          <a:bodyPr anchor="ctr" anchorCtr="0" bIns="22867" lIns="45733" rIns="45733" spcFirstLastPara="1" tIns="22867" wrap="square">
            <a:noAutofit/>
          </a:bodyPr>
          <a:lstStyle/>
          <a:p>
            <a:pPr algn="ctr"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FFFFFF"/>
              </a:solidFill>
              <a:effectLst/>
              <a:uLnTx/>
              <a:uFillTx/>
              <a:cs typeface="+mn-ea"/>
              <a:sym typeface="+mn-lt"/>
            </a:endParaRPr>
          </a:p>
        </p:txBody>
      </p:sp>
      <p:sp>
        <p:nvSpPr>
          <p:cNvPr id="763" name="Google Shape;763;p34"/>
          <p:cNvSpPr/>
          <p:nvPr/>
        </p:nvSpPr>
        <p:spPr>
          <a:xfrm>
            <a:off x="5224054" y="3790416"/>
            <a:ext cx="1721811" cy="599039"/>
          </a:xfrm>
          <a:prstGeom prst="roundRect">
            <a:avLst>
              <a:gd fmla="val 9314" name="adj"/>
            </a:avLst>
          </a:prstGeom>
          <a:solidFill>
            <a:srgbClr val="EFEFEF"/>
          </a:solidFill>
          <a:ln>
            <a:noFill/>
          </a:ln>
        </p:spPr>
        <p:txBody>
          <a:bodyPr anchor="ctr" anchorCtr="0" bIns="22867" lIns="45733" rIns="45733" spcFirstLastPara="1" tIns="22867" wrap="square">
            <a:noAutofit/>
          </a:bodyPr>
          <a:lstStyle/>
          <a:p>
            <a:pPr algn="ctr"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FFFFFF"/>
              </a:solidFill>
              <a:effectLst/>
              <a:uLnTx/>
              <a:uFillTx/>
              <a:cs typeface="+mn-ea"/>
              <a:sym typeface="+mn-lt"/>
            </a:endParaRPr>
          </a:p>
        </p:txBody>
      </p:sp>
      <p:sp>
        <p:nvSpPr>
          <p:cNvPr id="764" name="Google Shape;764;p34"/>
          <p:cNvSpPr/>
          <p:nvPr/>
        </p:nvSpPr>
        <p:spPr>
          <a:xfrm>
            <a:off x="5224054" y="4457144"/>
            <a:ext cx="1721811" cy="599039"/>
          </a:xfrm>
          <a:prstGeom prst="roundRect">
            <a:avLst>
              <a:gd fmla="val 9314" name="adj"/>
            </a:avLst>
          </a:prstGeom>
          <a:solidFill>
            <a:srgbClr val="EFEFEF"/>
          </a:solidFill>
          <a:ln>
            <a:noFill/>
          </a:ln>
        </p:spPr>
        <p:txBody>
          <a:bodyPr anchor="ctr" anchorCtr="0" bIns="22867" lIns="45733" rIns="45733" spcFirstLastPara="1" tIns="22867" wrap="square">
            <a:noAutofit/>
          </a:bodyPr>
          <a:lstStyle/>
          <a:p>
            <a:pPr algn="ctr"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FFFFFF"/>
              </a:solidFill>
              <a:effectLst/>
              <a:uLnTx/>
              <a:uFillTx/>
              <a:cs typeface="+mn-ea"/>
              <a:sym typeface="+mn-lt"/>
            </a:endParaRPr>
          </a:p>
        </p:txBody>
      </p:sp>
      <p:sp>
        <p:nvSpPr>
          <p:cNvPr id="765" name="Google Shape;765;p34"/>
          <p:cNvSpPr/>
          <p:nvPr/>
        </p:nvSpPr>
        <p:spPr>
          <a:xfrm>
            <a:off x="5224054" y="5123870"/>
            <a:ext cx="1721811" cy="599039"/>
          </a:xfrm>
          <a:prstGeom prst="roundRect">
            <a:avLst>
              <a:gd fmla="val 9314" name="adj"/>
            </a:avLst>
          </a:prstGeom>
          <a:solidFill>
            <a:srgbClr val="EFEFEF"/>
          </a:solidFill>
          <a:ln>
            <a:noFill/>
          </a:ln>
        </p:spPr>
        <p:txBody>
          <a:bodyPr anchor="ctr" anchorCtr="0" bIns="22867" lIns="45733" rIns="45733" spcFirstLastPara="1" tIns="22867" wrap="square">
            <a:noAutofit/>
          </a:bodyPr>
          <a:lstStyle/>
          <a:p>
            <a:pPr algn="ctr"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FFFFFF"/>
              </a:solidFill>
              <a:effectLst/>
              <a:uLnTx/>
              <a:uFillTx/>
              <a:cs typeface="+mn-ea"/>
              <a:sym typeface="+mn-lt"/>
            </a:endParaRPr>
          </a:p>
        </p:txBody>
      </p:sp>
      <p:sp>
        <p:nvSpPr>
          <p:cNvPr id="766" name="Google Shape;766;p34"/>
          <p:cNvSpPr/>
          <p:nvPr/>
        </p:nvSpPr>
        <p:spPr>
          <a:xfrm>
            <a:off x="7008857" y="2456963"/>
            <a:ext cx="1721811" cy="599039"/>
          </a:xfrm>
          <a:prstGeom prst="roundRect">
            <a:avLst>
              <a:gd fmla="val 9314" name="adj"/>
            </a:avLst>
          </a:prstGeom>
          <a:solidFill>
            <a:srgbClr val="EFEFEF"/>
          </a:solidFill>
          <a:ln>
            <a:noFill/>
          </a:ln>
        </p:spPr>
        <p:txBody>
          <a:bodyPr anchor="ctr" anchorCtr="0" bIns="22867" lIns="45733" rIns="45733" spcFirstLastPara="1" tIns="22867" wrap="square">
            <a:noAutofit/>
          </a:bodyPr>
          <a:lstStyle/>
          <a:p>
            <a:pPr algn="ctr"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FFFFFF"/>
              </a:solidFill>
              <a:effectLst/>
              <a:uLnTx/>
              <a:uFillTx/>
              <a:cs typeface="+mn-ea"/>
              <a:sym typeface="+mn-lt"/>
            </a:endParaRPr>
          </a:p>
        </p:txBody>
      </p:sp>
      <p:sp>
        <p:nvSpPr>
          <p:cNvPr id="767" name="Google Shape;767;p34"/>
          <p:cNvSpPr/>
          <p:nvPr/>
        </p:nvSpPr>
        <p:spPr>
          <a:xfrm>
            <a:off x="7008857" y="3123690"/>
            <a:ext cx="1721811" cy="599039"/>
          </a:xfrm>
          <a:prstGeom prst="roundRect">
            <a:avLst>
              <a:gd fmla="val 9314" name="adj"/>
            </a:avLst>
          </a:prstGeom>
          <a:solidFill>
            <a:srgbClr val="EFEFEF"/>
          </a:solidFill>
          <a:ln>
            <a:noFill/>
          </a:ln>
        </p:spPr>
        <p:txBody>
          <a:bodyPr anchor="ctr" anchorCtr="0" bIns="22867" lIns="45733" rIns="45733" spcFirstLastPara="1" tIns="22867" wrap="square">
            <a:noAutofit/>
          </a:bodyPr>
          <a:lstStyle/>
          <a:p>
            <a:pPr algn="ctr"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FFFFFF"/>
              </a:solidFill>
              <a:effectLst/>
              <a:uLnTx/>
              <a:uFillTx/>
              <a:cs typeface="+mn-ea"/>
              <a:sym typeface="+mn-lt"/>
            </a:endParaRPr>
          </a:p>
        </p:txBody>
      </p:sp>
      <p:sp>
        <p:nvSpPr>
          <p:cNvPr id="768" name="Google Shape;768;p34"/>
          <p:cNvSpPr/>
          <p:nvPr/>
        </p:nvSpPr>
        <p:spPr>
          <a:xfrm>
            <a:off x="7008857" y="3790416"/>
            <a:ext cx="1721811" cy="599039"/>
          </a:xfrm>
          <a:prstGeom prst="roundRect">
            <a:avLst>
              <a:gd fmla="val 9314" name="adj"/>
            </a:avLst>
          </a:prstGeom>
          <a:solidFill>
            <a:srgbClr val="EFEFEF"/>
          </a:solidFill>
          <a:ln>
            <a:noFill/>
          </a:ln>
        </p:spPr>
        <p:txBody>
          <a:bodyPr anchor="ctr" anchorCtr="0" bIns="22867" lIns="45733" rIns="45733" spcFirstLastPara="1" tIns="22867" wrap="square">
            <a:noAutofit/>
          </a:bodyPr>
          <a:lstStyle/>
          <a:p>
            <a:pPr algn="ctr"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FFFFFF"/>
              </a:solidFill>
              <a:effectLst/>
              <a:uLnTx/>
              <a:uFillTx/>
              <a:cs typeface="+mn-ea"/>
              <a:sym typeface="+mn-lt"/>
            </a:endParaRPr>
          </a:p>
        </p:txBody>
      </p:sp>
      <p:sp>
        <p:nvSpPr>
          <p:cNvPr id="769" name="Google Shape;769;p34"/>
          <p:cNvSpPr/>
          <p:nvPr/>
        </p:nvSpPr>
        <p:spPr>
          <a:xfrm>
            <a:off x="7008857" y="4457144"/>
            <a:ext cx="1721811" cy="599039"/>
          </a:xfrm>
          <a:prstGeom prst="roundRect">
            <a:avLst>
              <a:gd fmla="val 9314" name="adj"/>
            </a:avLst>
          </a:prstGeom>
          <a:solidFill>
            <a:srgbClr val="EFEFEF"/>
          </a:solidFill>
          <a:ln>
            <a:noFill/>
          </a:ln>
        </p:spPr>
        <p:txBody>
          <a:bodyPr anchor="ctr" anchorCtr="0" bIns="22867" lIns="45733" rIns="45733" spcFirstLastPara="1" tIns="22867" wrap="square">
            <a:noAutofit/>
          </a:bodyPr>
          <a:lstStyle/>
          <a:p>
            <a:pPr algn="ctr"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FFFFFF"/>
              </a:solidFill>
              <a:effectLst/>
              <a:uLnTx/>
              <a:uFillTx/>
              <a:cs typeface="+mn-ea"/>
              <a:sym typeface="+mn-lt"/>
            </a:endParaRPr>
          </a:p>
        </p:txBody>
      </p:sp>
      <p:sp>
        <p:nvSpPr>
          <p:cNvPr id="770" name="Google Shape;770;p34"/>
          <p:cNvSpPr/>
          <p:nvPr/>
        </p:nvSpPr>
        <p:spPr>
          <a:xfrm>
            <a:off x="7008857" y="5123870"/>
            <a:ext cx="1721811" cy="599039"/>
          </a:xfrm>
          <a:prstGeom prst="roundRect">
            <a:avLst>
              <a:gd fmla="val 9314" name="adj"/>
            </a:avLst>
          </a:prstGeom>
          <a:solidFill>
            <a:srgbClr val="EFEFEF"/>
          </a:solidFill>
          <a:ln>
            <a:noFill/>
          </a:ln>
        </p:spPr>
        <p:txBody>
          <a:bodyPr anchor="ctr" anchorCtr="0" bIns="22867" lIns="45733" rIns="45733" spcFirstLastPara="1" tIns="22867" wrap="square">
            <a:noAutofit/>
          </a:bodyPr>
          <a:lstStyle/>
          <a:p>
            <a:pPr algn="ctr"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FFFFFF"/>
              </a:solidFill>
              <a:effectLst/>
              <a:uLnTx/>
              <a:uFillTx/>
              <a:cs typeface="+mn-ea"/>
              <a:sym typeface="+mn-lt"/>
            </a:endParaRPr>
          </a:p>
        </p:txBody>
      </p:sp>
      <p:sp>
        <p:nvSpPr>
          <p:cNvPr id="775" name="Google Shape;775;p34"/>
          <p:cNvSpPr/>
          <p:nvPr/>
        </p:nvSpPr>
        <p:spPr>
          <a:xfrm>
            <a:off x="4102801" y="2582764"/>
            <a:ext cx="394684" cy="344455"/>
          </a:xfrm>
          <a:custGeom>
            <a:rect b="b" l="l" r="r" t="t"/>
            <a:pathLst>
              <a:path extrusionOk="0" h="4113" w="5250">
                <a:moveTo>
                  <a:pt x="1845" y="4112"/>
                </a:moveTo>
                <a:lnTo>
                  <a:pt x="205" y="2473"/>
                </a:lnTo>
                <a:lnTo>
                  <a:pt x="205" y="2473"/>
                </a:lnTo>
                <a:cubicBezTo>
                  <a:pt x="0" y="2267"/>
                  <a:pt x="0" y="1935"/>
                  <a:pt x="205" y="1730"/>
                </a:cubicBezTo>
                <a:lnTo>
                  <a:pt x="205" y="1730"/>
                </a:lnTo>
                <a:cubicBezTo>
                  <a:pt x="410" y="1524"/>
                  <a:pt x="743" y="1524"/>
                  <a:pt x="948" y="1730"/>
                </a:cubicBezTo>
                <a:lnTo>
                  <a:pt x="1849" y="2630"/>
                </a:lnTo>
                <a:lnTo>
                  <a:pt x="4302" y="205"/>
                </a:lnTo>
                <a:lnTo>
                  <a:pt x="4302" y="205"/>
                </a:lnTo>
                <a:cubicBezTo>
                  <a:pt x="4508" y="0"/>
                  <a:pt x="4841" y="2"/>
                  <a:pt x="5045" y="209"/>
                </a:cubicBezTo>
                <a:lnTo>
                  <a:pt x="5045" y="209"/>
                </a:lnTo>
                <a:cubicBezTo>
                  <a:pt x="5249" y="415"/>
                  <a:pt x="5247" y="748"/>
                  <a:pt x="5041" y="952"/>
                </a:cubicBezTo>
                <a:lnTo>
                  <a:pt x="1845" y="4112"/>
                </a:lnTo>
              </a:path>
            </a:pathLst>
          </a:custGeom>
          <a:solidFill>
            <a:srgbClr val="B7B7B7"/>
          </a:solidFill>
          <a:ln>
            <a:noFill/>
          </a:ln>
        </p:spPr>
        <p:txBody>
          <a:bodyPr anchor="ctr" anchorCtr="0" bIns="22867" lIns="45733" rIns="45733" spcFirstLastPara="1" tIns="22867"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776" name="Google Shape;776;p34"/>
          <p:cNvSpPr/>
          <p:nvPr/>
        </p:nvSpPr>
        <p:spPr>
          <a:xfrm>
            <a:off x="4156878" y="5269767"/>
            <a:ext cx="286454" cy="318557"/>
          </a:xfrm>
          <a:custGeom>
            <a:rect b="b" l="l" r="r" t="t"/>
            <a:pathLst>
              <a:path extrusionOk="0" h="671763" w="672526">
                <a:moveTo>
                  <a:pt x="92404" y="0"/>
                </a:moveTo>
                <a:cubicBezTo>
                  <a:pt x="116117" y="0"/>
                  <a:pt x="139852" y="8993"/>
                  <a:pt x="157940" y="26977"/>
                </a:cubicBezTo>
                <a:lnTo>
                  <a:pt x="336263" y="205079"/>
                </a:lnTo>
                <a:lnTo>
                  <a:pt x="514585" y="26977"/>
                </a:lnTo>
                <a:cubicBezTo>
                  <a:pt x="550585" y="-8992"/>
                  <a:pt x="609526" y="-8992"/>
                  <a:pt x="645526" y="26977"/>
                </a:cubicBezTo>
                <a:cubicBezTo>
                  <a:pt x="681526" y="62945"/>
                  <a:pt x="681526" y="121658"/>
                  <a:pt x="645526" y="157803"/>
                </a:cubicBezTo>
                <a:lnTo>
                  <a:pt x="467227" y="335882"/>
                </a:lnTo>
                <a:lnTo>
                  <a:pt x="645526" y="513961"/>
                </a:lnTo>
                <a:cubicBezTo>
                  <a:pt x="681526" y="549930"/>
                  <a:pt x="681526" y="608819"/>
                  <a:pt x="645526" y="644787"/>
                </a:cubicBezTo>
                <a:cubicBezTo>
                  <a:pt x="609526" y="680756"/>
                  <a:pt x="550585" y="680756"/>
                  <a:pt x="514585" y="644787"/>
                </a:cubicBezTo>
                <a:lnTo>
                  <a:pt x="336263" y="466685"/>
                </a:lnTo>
                <a:lnTo>
                  <a:pt x="157940" y="644787"/>
                </a:lnTo>
                <a:cubicBezTo>
                  <a:pt x="121764" y="680756"/>
                  <a:pt x="63000" y="680756"/>
                  <a:pt x="27000" y="644787"/>
                </a:cubicBezTo>
                <a:cubicBezTo>
                  <a:pt x="-9000" y="608819"/>
                  <a:pt x="-9000" y="549930"/>
                  <a:pt x="27000" y="513961"/>
                </a:cubicBezTo>
                <a:lnTo>
                  <a:pt x="205299" y="335882"/>
                </a:lnTo>
                <a:lnTo>
                  <a:pt x="27000" y="157803"/>
                </a:lnTo>
                <a:cubicBezTo>
                  <a:pt x="-9000" y="121658"/>
                  <a:pt x="-9000" y="62945"/>
                  <a:pt x="27000" y="26977"/>
                </a:cubicBezTo>
                <a:cubicBezTo>
                  <a:pt x="45000" y="8993"/>
                  <a:pt x="68691" y="0"/>
                  <a:pt x="92404" y="0"/>
                </a:cubicBezTo>
                <a:close/>
              </a:path>
            </a:pathLst>
          </a:custGeom>
          <a:solidFill>
            <a:srgbClr val="434343"/>
          </a:solidFill>
          <a:ln>
            <a:noFill/>
          </a:ln>
        </p:spPr>
        <p:txBody>
          <a:bodyPr anchor="ctr" anchorCtr="0" bIns="22867" lIns="45733" rIns="45733" spcFirstLastPara="1" tIns="22867"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777" name="Google Shape;777;p34"/>
          <p:cNvSpPr/>
          <p:nvPr/>
        </p:nvSpPr>
        <p:spPr>
          <a:xfrm>
            <a:off x="4102801" y="3243398"/>
            <a:ext cx="394684" cy="344455"/>
          </a:xfrm>
          <a:custGeom>
            <a:rect b="b" l="l" r="r" t="t"/>
            <a:pathLst>
              <a:path extrusionOk="0" h="4113" w="5250">
                <a:moveTo>
                  <a:pt x="1845" y="4112"/>
                </a:moveTo>
                <a:lnTo>
                  <a:pt x="205" y="2473"/>
                </a:lnTo>
                <a:lnTo>
                  <a:pt x="205" y="2473"/>
                </a:lnTo>
                <a:cubicBezTo>
                  <a:pt x="0" y="2267"/>
                  <a:pt x="0" y="1935"/>
                  <a:pt x="205" y="1730"/>
                </a:cubicBezTo>
                <a:lnTo>
                  <a:pt x="205" y="1730"/>
                </a:lnTo>
                <a:cubicBezTo>
                  <a:pt x="410" y="1524"/>
                  <a:pt x="743" y="1524"/>
                  <a:pt x="948" y="1730"/>
                </a:cubicBezTo>
                <a:lnTo>
                  <a:pt x="1849" y="2630"/>
                </a:lnTo>
                <a:lnTo>
                  <a:pt x="4302" y="205"/>
                </a:lnTo>
                <a:lnTo>
                  <a:pt x="4302" y="205"/>
                </a:lnTo>
                <a:cubicBezTo>
                  <a:pt x="4508" y="0"/>
                  <a:pt x="4841" y="2"/>
                  <a:pt x="5045" y="209"/>
                </a:cubicBezTo>
                <a:lnTo>
                  <a:pt x="5045" y="209"/>
                </a:lnTo>
                <a:cubicBezTo>
                  <a:pt x="5249" y="415"/>
                  <a:pt x="5247" y="748"/>
                  <a:pt x="5041" y="952"/>
                </a:cubicBezTo>
                <a:lnTo>
                  <a:pt x="1845" y="4112"/>
                </a:lnTo>
              </a:path>
            </a:pathLst>
          </a:custGeom>
          <a:solidFill>
            <a:srgbClr val="B7B7B7"/>
          </a:solidFill>
          <a:ln>
            <a:noFill/>
          </a:ln>
        </p:spPr>
        <p:txBody>
          <a:bodyPr anchor="ctr" anchorCtr="0" bIns="22867" lIns="45733" rIns="45733" spcFirstLastPara="1" tIns="22867"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778" name="Google Shape;778;p34"/>
          <p:cNvSpPr/>
          <p:nvPr/>
        </p:nvSpPr>
        <p:spPr>
          <a:xfrm>
            <a:off x="4102801" y="3923375"/>
            <a:ext cx="394684" cy="344455"/>
          </a:xfrm>
          <a:custGeom>
            <a:rect b="b" l="l" r="r" t="t"/>
            <a:pathLst>
              <a:path extrusionOk="0" h="4113" w="5250">
                <a:moveTo>
                  <a:pt x="1845" y="4112"/>
                </a:moveTo>
                <a:lnTo>
                  <a:pt x="205" y="2473"/>
                </a:lnTo>
                <a:lnTo>
                  <a:pt x="205" y="2473"/>
                </a:lnTo>
                <a:cubicBezTo>
                  <a:pt x="0" y="2267"/>
                  <a:pt x="0" y="1935"/>
                  <a:pt x="205" y="1730"/>
                </a:cubicBezTo>
                <a:lnTo>
                  <a:pt x="205" y="1730"/>
                </a:lnTo>
                <a:cubicBezTo>
                  <a:pt x="410" y="1524"/>
                  <a:pt x="743" y="1524"/>
                  <a:pt x="948" y="1730"/>
                </a:cubicBezTo>
                <a:lnTo>
                  <a:pt x="1849" y="2630"/>
                </a:lnTo>
                <a:lnTo>
                  <a:pt x="4302" y="205"/>
                </a:lnTo>
                <a:lnTo>
                  <a:pt x="4302" y="205"/>
                </a:lnTo>
                <a:cubicBezTo>
                  <a:pt x="4508" y="0"/>
                  <a:pt x="4841" y="2"/>
                  <a:pt x="5045" y="209"/>
                </a:cubicBezTo>
                <a:lnTo>
                  <a:pt x="5045" y="209"/>
                </a:lnTo>
                <a:cubicBezTo>
                  <a:pt x="5249" y="415"/>
                  <a:pt x="5247" y="748"/>
                  <a:pt x="5041" y="952"/>
                </a:cubicBezTo>
                <a:lnTo>
                  <a:pt x="1845" y="4112"/>
                </a:lnTo>
              </a:path>
            </a:pathLst>
          </a:custGeom>
          <a:solidFill>
            <a:srgbClr val="B7B7B7"/>
          </a:solidFill>
          <a:ln>
            <a:noFill/>
          </a:ln>
        </p:spPr>
        <p:txBody>
          <a:bodyPr anchor="ctr" anchorCtr="0" bIns="22867" lIns="45733" rIns="45733" spcFirstLastPara="1" tIns="22867"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779" name="Google Shape;779;p34"/>
          <p:cNvSpPr/>
          <p:nvPr/>
        </p:nvSpPr>
        <p:spPr>
          <a:xfrm>
            <a:off x="4102801" y="4590101"/>
            <a:ext cx="394684" cy="344455"/>
          </a:xfrm>
          <a:custGeom>
            <a:rect b="b" l="l" r="r" t="t"/>
            <a:pathLst>
              <a:path extrusionOk="0" h="4113" w="5250">
                <a:moveTo>
                  <a:pt x="1845" y="4112"/>
                </a:moveTo>
                <a:lnTo>
                  <a:pt x="205" y="2473"/>
                </a:lnTo>
                <a:lnTo>
                  <a:pt x="205" y="2473"/>
                </a:lnTo>
                <a:cubicBezTo>
                  <a:pt x="0" y="2267"/>
                  <a:pt x="0" y="1935"/>
                  <a:pt x="205" y="1730"/>
                </a:cubicBezTo>
                <a:lnTo>
                  <a:pt x="205" y="1730"/>
                </a:lnTo>
                <a:cubicBezTo>
                  <a:pt x="410" y="1524"/>
                  <a:pt x="743" y="1524"/>
                  <a:pt x="948" y="1730"/>
                </a:cubicBezTo>
                <a:lnTo>
                  <a:pt x="1849" y="2630"/>
                </a:lnTo>
                <a:lnTo>
                  <a:pt x="4302" y="205"/>
                </a:lnTo>
                <a:lnTo>
                  <a:pt x="4302" y="205"/>
                </a:lnTo>
                <a:cubicBezTo>
                  <a:pt x="4508" y="0"/>
                  <a:pt x="4841" y="2"/>
                  <a:pt x="5045" y="209"/>
                </a:cubicBezTo>
                <a:lnTo>
                  <a:pt x="5045" y="209"/>
                </a:lnTo>
                <a:cubicBezTo>
                  <a:pt x="5249" y="415"/>
                  <a:pt x="5247" y="748"/>
                  <a:pt x="5041" y="952"/>
                </a:cubicBezTo>
                <a:lnTo>
                  <a:pt x="1845" y="4112"/>
                </a:lnTo>
              </a:path>
            </a:pathLst>
          </a:custGeom>
          <a:solidFill>
            <a:srgbClr val="B7B7B7"/>
          </a:solidFill>
          <a:ln>
            <a:noFill/>
          </a:ln>
        </p:spPr>
        <p:txBody>
          <a:bodyPr anchor="ctr" anchorCtr="0" bIns="22867" lIns="45733" rIns="45733" spcFirstLastPara="1" tIns="22867"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780" name="Google Shape;780;p34"/>
          <p:cNvSpPr/>
          <p:nvPr/>
        </p:nvSpPr>
        <p:spPr>
          <a:xfrm>
            <a:off x="5888250" y="2582764"/>
            <a:ext cx="394684" cy="344455"/>
          </a:xfrm>
          <a:custGeom>
            <a:rect b="b" l="l" r="r" t="t"/>
            <a:pathLst>
              <a:path extrusionOk="0" h="4113" w="5250">
                <a:moveTo>
                  <a:pt x="1845" y="4112"/>
                </a:moveTo>
                <a:lnTo>
                  <a:pt x="205" y="2473"/>
                </a:lnTo>
                <a:lnTo>
                  <a:pt x="205" y="2473"/>
                </a:lnTo>
                <a:cubicBezTo>
                  <a:pt x="0" y="2267"/>
                  <a:pt x="0" y="1935"/>
                  <a:pt x="205" y="1730"/>
                </a:cubicBezTo>
                <a:lnTo>
                  <a:pt x="205" y="1730"/>
                </a:lnTo>
                <a:cubicBezTo>
                  <a:pt x="410" y="1524"/>
                  <a:pt x="743" y="1524"/>
                  <a:pt x="948" y="1730"/>
                </a:cubicBezTo>
                <a:lnTo>
                  <a:pt x="1849" y="2630"/>
                </a:lnTo>
                <a:lnTo>
                  <a:pt x="4302" y="205"/>
                </a:lnTo>
                <a:lnTo>
                  <a:pt x="4302" y="205"/>
                </a:lnTo>
                <a:cubicBezTo>
                  <a:pt x="4508" y="0"/>
                  <a:pt x="4841" y="2"/>
                  <a:pt x="5045" y="209"/>
                </a:cubicBezTo>
                <a:lnTo>
                  <a:pt x="5045" y="209"/>
                </a:lnTo>
                <a:cubicBezTo>
                  <a:pt x="5249" y="415"/>
                  <a:pt x="5247" y="748"/>
                  <a:pt x="5041" y="952"/>
                </a:cubicBezTo>
                <a:lnTo>
                  <a:pt x="1845" y="4112"/>
                </a:lnTo>
              </a:path>
            </a:pathLst>
          </a:custGeom>
          <a:solidFill>
            <a:srgbClr val="B7B7B7"/>
          </a:solidFill>
          <a:ln>
            <a:noFill/>
          </a:ln>
        </p:spPr>
        <p:txBody>
          <a:bodyPr anchor="ctr" anchorCtr="0" bIns="22867" lIns="45733" rIns="45733" spcFirstLastPara="1" tIns="22867"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781" name="Google Shape;781;p34"/>
          <p:cNvSpPr/>
          <p:nvPr/>
        </p:nvSpPr>
        <p:spPr>
          <a:xfrm>
            <a:off x="5888250" y="3923375"/>
            <a:ext cx="394684" cy="344455"/>
          </a:xfrm>
          <a:custGeom>
            <a:rect b="b" l="l" r="r" t="t"/>
            <a:pathLst>
              <a:path extrusionOk="0" h="4113" w="5250">
                <a:moveTo>
                  <a:pt x="1845" y="4112"/>
                </a:moveTo>
                <a:lnTo>
                  <a:pt x="205" y="2473"/>
                </a:lnTo>
                <a:lnTo>
                  <a:pt x="205" y="2473"/>
                </a:lnTo>
                <a:cubicBezTo>
                  <a:pt x="0" y="2267"/>
                  <a:pt x="0" y="1935"/>
                  <a:pt x="205" y="1730"/>
                </a:cubicBezTo>
                <a:lnTo>
                  <a:pt x="205" y="1730"/>
                </a:lnTo>
                <a:cubicBezTo>
                  <a:pt x="410" y="1524"/>
                  <a:pt x="743" y="1524"/>
                  <a:pt x="948" y="1730"/>
                </a:cubicBezTo>
                <a:lnTo>
                  <a:pt x="1849" y="2630"/>
                </a:lnTo>
                <a:lnTo>
                  <a:pt x="4302" y="205"/>
                </a:lnTo>
                <a:lnTo>
                  <a:pt x="4302" y="205"/>
                </a:lnTo>
                <a:cubicBezTo>
                  <a:pt x="4508" y="0"/>
                  <a:pt x="4841" y="2"/>
                  <a:pt x="5045" y="209"/>
                </a:cubicBezTo>
                <a:lnTo>
                  <a:pt x="5045" y="209"/>
                </a:lnTo>
                <a:cubicBezTo>
                  <a:pt x="5249" y="415"/>
                  <a:pt x="5247" y="748"/>
                  <a:pt x="5041" y="952"/>
                </a:cubicBezTo>
                <a:lnTo>
                  <a:pt x="1845" y="4112"/>
                </a:lnTo>
              </a:path>
            </a:pathLst>
          </a:custGeom>
          <a:solidFill>
            <a:srgbClr val="B7B7B7"/>
          </a:solidFill>
          <a:ln>
            <a:noFill/>
          </a:ln>
        </p:spPr>
        <p:txBody>
          <a:bodyPr anchor="ctr" anchorCtr="0" bIns="22867" lIns="45733" rIns="45733" spcFirstLastPara="1" tIns="22867"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782" name="Google Shape;782;p34"/>
          <p:cNvSpPr/>
          <p:nvPr/>
        </p:nvSpPr>
        <p:spPr>
          <a:xfrm>
            <a:off x="5942327" y="4602903"/>
            <a:ext cx="286454" cy="318557"/>
          </a:xfrm>
          <a:custGeom>
            <a:rect b="b" l="l" r="r" t="t"/>
            <a:pathLst>
              <a:path extrusionOk="0" h="671763" w="672526">
                <a:moveTo>
                  <a:pt x="92404" y="0"/>
                </a:moveTo>
                <a:cubicBezTo>
                  <a:pt x="116117" y="0"/>
                  <a:pt x="139852" y="8993"/>
                  <a:pt x="157940" y="26977"/>
                </a:cubicBezTo>
                <a:lnTo>
                  <a:pt x="336263" y="205079"/>
                </a:lnTo>
                <a:lnTo>
                  <a:pt x="514585" y="26977"/>
                </a:lnTo>
                <a:cubicBezTo>
                  <a:pt x="550585" y="-8992"/>
                  <a:pt x="609526" y="-8992"/>
                  <a:pt x="645526" y="26977"/>
                </a:cubicBezTo>
                <a:cubicBezTo>
                  <a:pt x="681526" y="62945"/>
                  <a:pt x="681526" y="121658"/>
                  <a:pt x="645526" y="157803"/>
                </a:cubicBezTo>
                <a:lnTo>
                  <a:pt x="467227" y="335882"/>
                </a:lnTo>
                <a:lnTo>
                  <a:pt x="645526" y="513961"/>
                </a:lnTo>
                <a:cubicBezTo>
                  <a:pt x="681526" y="549930"/>
                  <a:pt x="681526" y="608819"/>
                  <a:pt x="645526" y="644787"/>
                </a:cubicBezTo>
                <a:cubicBezTo>
                  <a:pt x="609526" y="680756"/>
                  <a:pt x="550585" y="680756"/>
                  <a:pt x="514585" y="644787"/>
                </a:cubicBezTo>
                <a:lnTo>
                  <a:pt x="336263" y="466685"/>
                </a:lnTo>
                <a:lnTo>
                  <a:pt x="157940" y="644787"/>
                </a:lnTo>
                <a:cubicBezTo>
                  <a:pt x="121764" y="680756"/>
                  <a:pt x="63000" y="680756"/>
                  <a:pt x="27000" y="644787"/>
                </a:cubicBezTo>
                <a:cubicBezTo>
                  <a:pt x="-9000" y="608819"/>
                  <a:pt x="-9000" y="549930"/>
                  <a:pt x="27000" y="513961"/>
                </a:cubicBezTo>
                <a:lnTo>
                  <a:pt x="205299" y="335882"/>
                </a:lnTo>
                <a:lnTo>
                  <a:pt x="27000" y="157803"/>
                </a:lnTo>
                <a:cubicBezTo>
                  <a:pt x="-9000" y="121658"/>
                  <a:pt x="-9000" y="62945"/>
                  <a:pt x="27000" y="26977"/>
                </a:cubicBezTo>
                <a:cubicBezTo>
                  <a:pt x="45000" y="8993"/>
                  <a:pt x="68691" y="0"/>
                  <a:pt x="92404" y="0"/>
                </a:cubicBezTo>
                <a:close/>
              </a:path>
            </a:pathLst>
          </a:custGeom>
          <a:solidFill>
            <a:srgbClr val="434343"/>
          </a:solidFill>
          <a:ln>
            <a:noFill/>
          </a:ln>
        </p:spPr>
        <p:txBody>
          <a:bodyPr anchor="ctr" anchorCtr="0" bIns="22867" lIns="45733" rIns="45733" spcFirstLastPara="1" tIns="22867"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783" name="Google Shape;783;p34"/>
          <p:cNvSpPr/>
          <p:nvPr/>
        </p:nvSpPr>
        <p:spPr>
          <a:xfrm>
            <a:off x="5942327" y="3284189"/>
            <a:ext cx="286454" cy="318557"/>
          </a:xfrm>
          <a:custGeom>
            <a:rect b="b" l="l" r="r" t="t"/>
            <a:pathLst>
              <a:path extrusionOk="0" h="671763" w="672526">
                <a:moveTo>
                  <a:pt x="92404" y="0"/>
                </a:moveTo>
                <a:cubicBezTo>
                  <a:pt x="116117" y="0"/>
                  <a:pt x="139852" y="8993"/>
                  <a:pt x="157940" y="26977"/>
                </a:cubicBezTo>
                <a:lnTo>
                  <a:pt x="336263" y="205079"/>
                </a:lnTo>
                <a:lnTo>
                  <a:pt x="514585" y="26977"/>
                </a:lnTo>
                <a:cubicBezTo>
                  <a:pt x="550585" y="-8992"/>
                  <a:pt x="609526" y="-8992"/>
                  <a:pt x="645526" y="26977"/>
                </a:cubicBezTo>
                <a:cubicBezTo>
                  <a:pt x="681526" y="62945"/>
                  <a:pt x="681526" y="121658"/>
                  <a:pt x="645526" y="157803"/>
                </a:cubicBezTo>
                <a:lnTo>
                  <a:pt x="467227" y="335882"/>
                </a:lnTo>
                <a:lnTo>
                  <a:pt x="645526" y="513961"/>
                </a:lnTo>
                <a:cubicBezTo>
                  <a:pt x="681526" y="549930"/>
                  <a:pt x="681526" y="608819"/>
                  <a:pt x="645526" y="644787"/>
                </a:cubicBezTo>
                <a:cubicBezTo>
                  <a:pt x="609526" y="680756"/>
                  <a:pt x="550585" y="680756"/>
                  <a:pt x="514585" y="644787"/>
                </a:cubicBezTo>
                <a:lnTo>
                  <a:pt x="336263" y="466685"/>
                </a:lnTo>
                <a:lnTo>
                  <a:pt x="157940" y="644787"/>
                </a:lnTo>
                <a:cubicBezTo>
                  <a:pt x="121764" y="680756"/>
                  <a:pt x="63000" y="680756"/>
                  <a:pt x="27000" y="644787"/>
                </a:cubicBezTo>
                <a:cubicBezTo>
                  <a:pt x="-9000" y="608819"/>
                  <a:pt x="-9000" y="549930"/>
                  <a:pt x="27000" y="513961"/>
                </a:cubicBezTo>
                <a:lnTo>
                  <a:pt x="205299" y="335882"/>
                </a:lnTo>
                <a:lnTo>
                  <a:pt x="27000" y="157803"/>
                </a:lnTo>
                <a:cubicBezTo>
                  <a:pt x="-9000" y="121658"/>
                  <a:pt x="-9000" y="62945"/>
                  <a:pt x="27000" y="26977"/>
                </a:cubicBezTo>
                <a:cubicBezTo>
                  <a:pt x="45000" y="8993"/>
                  <a:pt x="68691" y="0"/>
                  <a:pt x="92404" y="0"/>
                </a:cubicBezTo>
                <a:close/>
              </a:path>
            </a:pathLst>
          </a:custGeom>
          <a:solidFill>
            <a:srgbClr val="434343"/>
          </a:solidFill>
          <a:ln>
            <a:noFill/>
          </a:ln>
        </p:spPr>
        <p:txBody>
          <a:bodyPr anchor="ctr" anchorCtr="0" bIns="22867" lIns="45733" rIns="45733" spcFirstLastPara="1" tIns="22867"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784" name="Google Shape;784;p34"/>
          <p:cNvSpPr/>
          <p:nvPr/>
        </p:nvSpPr>
        <p:spPr>
          <a:xfrm>
            <a:off x="5888250" y="5256966"/>
            <a:ext cx="394684" cy="344455"/>
          </a:xfrm>
          <a:custGeom>
            <a:rect b="b" l="l" r="r" t="t"/>
            <a:pathLst>
              <a:path extrusionOk="0" h="4113" w="5250">
                <a:moveTo>
                  <a:pt x="1845" y="4112"/>
                </a:moveTo>
                <a:lnTo>
                  <a:pt x="205" y="2473"/>
                </a:lnTo>
                <a:lnTo>
                  <a:pt x="205" y="2473"/>
                </a:lnTo>
                <a:cubicBezTo>
                  <a:pt x="0" y="2267"/>
                  <a:pt x="0" y="1935"/>
                  <a:pt x="205" y="1730"/>
                </a:cubicBezTo>
                <a:lnTo>
                  <a:pt x="205" y="1730"/>
                </a:lnTo>
                <a:cubicBezTo>
                  <a:pt x="410" y="1524"/>
                  <a:pt x="743" y="1524"/>
                  <a:pt x="948" y="1730"/>
                </a:cubicBezTo>
                <a:lnTo>
                  <a:pt x="1849" y="2630"/>
                </a:lnTo>
                <a:lnTo>
                  <a:pt x="4302" y="205"/>
                </a:lnTo>
                <a:lnTo>
                  <a:pt x="4302" y="205"/>
                </a:lnTo>
                <a:cubicBezTo>
                  <a:pt x="4508" y="0"/>
                  <a:pt x="4841" y="2"/>
                  <a:pt x="5045" y="209"/>
                </a:cubicBezTo>
                <a:lnTo>
                  <a:pt x="5045" y="209"/>
                </a:lnTo>
                <a:cubicBezTo>
                  <a:pt x="5249" y="415"/>
                  <a:pt x="5247" y="748"/>
                  <a:pt x="5041" y="952"/>
                </a:cubicBezTo>
                <a:lnTo>
                  <a:pt x="1845" y="4112"/>
                </a:lnTo>
              </a:path>
            </a:pathLst>
          </a:custGeom>
          <a:solidFill>
            <a:srgbClr val="B7B7B7"/>
          </a:solidFill>
          <a:ln>
            <a:noFill/>
          </a:ln>
        </p:spPr>
        <p:txBody>
          <a:bodyPr anchor="ctr" anchorCtr="0" bIns="22867" lIns="45733" rIns="45733" spcFirstLastPara="1" tIns="22867"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785" name="Google Shape;785;p34"/>
          <p:cNvSpPr/>
          <p:nvPr/>
        </p:nvSpPr>
        <p:spPr>
          <a:xfrm>
            <a:off x="7724674" y="3284189"/>
            <a:ext cx="286454" cy="318557"/>
          </a:xfrm>
          <a:custGeom>
            <a:rect b="b" l="l" r="r" t="t"/>
            <a:pathLst>
              <a:path extrusionOk="0" h="671763" w="672526">
                <a:moveTo>
                  <a:pt x="92404" y="0"/>
                </a:moveTo>
                <a:cubicBezTo>
                  <a:pt x="116117" y="0"/>
                  <a:pt x="139852" y="8993"/>
                  <a:pt x="157940" y="26977"/>
                </a:cubicBezTo>
                <a:lnTo>
                  <a:pt x="336263" y="205079"/>
                </a:lnTo>
                <a:lnTo>
                  <a:pt x="514585" y="26977"/>
                </a:lnTo>
                <a:cubicBezTo>
                  <a:pt x="550585" y="-8992"/>
                  <a:pt x="609526" y="-8992"/>
                  <a:pt x="645526" y="26977"/>
                </a:cubicBezTo>
                <a:cubicBezTo>
                  <a:pt x="681526" y="62945"/>
                  <a:pt x="681526" y="121658"/>
                  <a:pt x="645526" y="157803"/>
                </a:cubicBezTo>
                <a:lnTo>
                  <a:pt x="467227" y="335882"/>
                </a:lnTo>
                <a:lnTo>
                  <a:pt x="645526" y="513961"/>
                </a:lnTo>
                <a:cubicBezTo>
                  <a:pt x="681526" y="549930"/>
                  <a:pt x="681526" y="608819"/>
                  <a:pt x="645526" y="644787"/>
                </a:cubicBezTo>
                <a:cubicBezTo>
                  <a:pt x="609526" y="680756"/>
                  <a:pt x="550585" y="680756"/>
                  <a:pt x="514585" y="644787"/>
                </a:cubicBezTo>
                <a:lnTo>
                  <a:pt x="336263" y="466685"/>
                </a:lnTo>
                <a:lnTo>
                  <a:pt x="157940" y="644787"/>
                </a:lnTo>
                <a:cubicBezTo>
                  <a:pt x="121764" y="680756"/>
                  <a:pt x="63000" y="680756"/>
                  <a:pt x="27000" y="644787"/>
                </a:cubicBezTo>
                <a:cubicBezTo>
                  <a:pt x="-9000" y="608819"/>
                  <a:pt x="-9000" y="549930"/>
                  <a:pt x="27000" y="513961"/>
                </a:cubicBezTo>
                <a:lnTo>
                  <a:pt x="205299" y="335882"/>
                </a:lnTo>
                <a:lnTo>
                  <a:pt x="27000" y="157803"/>
                </a:lnTo>
                <a:cubicBezTo>
                  <a:pt x="-9000" y="121658"/>
                  <a:pt x="-9000" y="62945"/>
                  <a:pt x="27000" y="26977"/>
                </a:cubicBezTo>
                <a:cubicBezTo>
                  <a:pt x="45000" y="8993"/>
                  <a:pt x="68691" y="0"/>
                  <a:pt x="92404" y="0"/>
                </a:cubicBezTo>
                <a:close/>
              </a:path>
            </a:pathLst>
          </a:custGeom>
          <a:solidFill>
            <a:srgbClr val="434343"/>
          </a:solidFill>
          <a:ln>
            <a:noFill/>
          </a:ln>
        </p:spPr>
        <p:txBody>
          <a:bodyPr anchor="ctr" anchorCtr="0" bIns="22867" lIns="45733" rIns="45733" spcFirstLastPara="1" tIns="22867"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786" name="Google Shape;786;p34"/>
          <p:cNvSpPr/>
          <p:nvPr/>
        </p:nvSpPr>
        <p:spPr>
          <a:xfrm>
            <a:off x="7664111" y="3923375"/>
            <a:ext cx="394684" cy="344455"/>
          </a:xfrm>
          <a:custGeom>
            <a:rect b="b" l="l" r="r" t="t"/>
            <a:pathLst>
              <a:path extrusionOk="0" h="4113" w="5250">
                <a:moveTo>
                  <a:pt x="1845" y="4112"/>
                </a:moveTo>
                <a:lnTo>
                  <a:pt x="205" y="2473"/>
                </a:lnTo>
                <a:lnTo>
                  <a:pt x="205" y="2473"/>
                </a:lnTo>
                <a:cubicBezTo>
                  <a:pt x="0" y="2267"/>
                  <a:pt x="0" y="1935"/>
                  <a:pt x="205" y="1730"/>
                </a:cubicBezTo>
                <a:lnTo>
                  <a:pt x="205" y="1730"/>
                </a:lnTo>
                <a:cubicBezTo>
                  <a:pt x="410" y="1524"/>
                  <a:pt x="743" y="1524"/>
                  <a:pt x="948" y="1730"/>
                </a:cubicBezTo>
                <a:lnTo>
                  <a:pt x="1849" y="2630"/>
                </a:lnTo>
                <a:lnTo>
                  <a:pt x="4302" y="205"/>
                </a:lnTo>
                <a:lnTo>
                  <a:pt x="4302" y="205"/>
                </a:lnTo>
                <a:cubicBezTo>
                  <a:pt x="4508" y="0"/>
                  <a:pt x="4841" y="2"/>
                  <a:pt x="5045" y="209"/>
                </a:cubicBezTo>
                <a:lnTo>
                  <a:pt x="5045" y="209"/>
                </a:lnTo>
                <a:cubicBezTo>
                  <a:pt x="5249" y="415"/>
                  <a:pt x="5247" y="748"/>
                  <a:pt x="5041" y="952"/>
                </a:cubicBezTo>
                <a:lnTo>
                  <a:pt x="1845" y="4112"/>
                </a:lnTo>
              </a:path>
            </a:pathLst>
          </a:custGeom>
          <a:solidFill>
            <a:srgbClr val="B7B7B7"/>
          </a:solidFill>
          <a:ln>
            <a:noFill/>
          </a:ln>
        </p:spPr>
        <p:txBody>
          <a:bodyPr anchor="ctr" anchorCtr="0" bIns="22867" lIns="45733" rIns="45733" spcFirstLastPara="1" tIns="22867"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787" name="Google Shape;787;p34"/>
          <p:cNvSpPr/>
          <p:nvPr/>
        </p:nvSpPr>
        <p:spPr>
          <a:xfrm>
            <a:off x="7664111" y="4561061"/>
            <a:ext cx="394684" cy="344455"/>
          </a:xfrm>
          <a:custGeom>
            <a:rect b="b" l="l" r="r" t="t"/>
            <a:pathLst>
              <a:path extrusionOk="0" h="4113" w="5250">
                <a:moveTo>
                  <a:pt x="1845" y="4112"/>
                </a:moveTo>
                <a:lnTo>
                  <a:pt x="205" y="2473"/>
                </a:lnTo>
                <a:lnTo>
                  <a:pt x="205" y="2473"/>
                </a:lnTo>
                <a:cubicBezTo>
                  <a:pt x="0" y="2267"/>
                  <a:pt x="0" y="1935"/>
                  <a:pt x="205" y="1730"/>
                </a:cubicBezTo>
                <a:lnTo>
                  <a:pt x="205" y="1730"/>
                </a:lnTo>
                <a:cubicBezTo>
                  <a:pt x="410" y="1524"/>
                  <a:pt x="743" y="1524"/>
                  <a:pt x="948" y="1730"/>
                </a:cubicBezTo>
                <a:lnTo>
                  <a:pt x="1849" y="2630"/>
                </a:lnTo>
                <a:lnTo>
                  <a:pt x="4302" y="205"/>
                </a:lnTo>
                <a:lnTo>
                  <a:pt x="4302" y="205"/>
                </a:lnTo>
                <a:cubicBezTo>
                  <a:pt x="4508" y="0"/>
                  <a:pt x="4841" y="2"/>
                  <a:pt x="5045" y="209"/>
                </a:cubicBezTo>
                <a:lnTo>
                  <a:pt x="5045" y="209"/>
                </a:lnTo>
                <a:cubicBezTo>
                  <a:pt x="5249" y="415"/>
                  <a:pt x="5247" y="748"/>
                  <a:pt x="5041" y="952"/>
                </a:cubicBezTo>
                <a:lnTo>
                  <a:pt x="1845" y="4112"/>
                </a:lnTo>
              </a:path>
            </a:pathLst>
          </a:custGeom>
          <a:solidFill>
            <a:srgbClr val="B7B7B7"/>
          </a:solidFill>
          <a:ln>
            <a:noFill/>
          </a:ln>
        </p:spPr>
        <p:txBody>
          <a:bodyPr anchor="ctr" anchorCtr="0" bIns="22867" lIns="45733" rIns="45733" spcFirstLastPara="1" tIns="22867"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788" name="Google Shape;788;p34"/>
          <p:cNvSpPr/>
          <p:nvPr/>
        </p:nvSpPr>
        <p:spPr>
          <a:xfrm>
            <a:off x="7664111" y="5256966"/>
            <a:ext cx="394684" cy="344455"/>
          </a:xfrm>
          <a:custGeom>
            <a:rect b="b" l="l" r="r" t="t"/>
            <a:pathLst>
              <a:path extrusionOk="0" h="4113" w="5250">
                <a:moveTo>
                  <a:pt x="1845" y="4112"/>
                </a:moveTo>
                <a:lnTo>
                  <a:pt x="205" y="2473"/>
                </a:lnTo>
                <a:lnTo>
                  <a:pt x="205" y="2473"/>
                </a:lnTo>
                <a:cubicBezTo>
                  <a:pt x="0" y="2267"/>
                  <a:pt x="0" y="1935"/>
                  <a:pt x="205" y="1730"/>
                </a:cubicBezTo>
                <a:lnTo>
                  <a:pt x="205" y="1730"/>
                </a:lnTo>
                <a:cubicBezTo>
                  <a:pt x="410" y="1524"/>
                  <a:pt x="743" y="1524"/>
                  <a:pt x="948" y="1730"/>
                </a:cubicBezTo>
                <a:lnTo>
                  <a:pt x="1849" y="2630"/>
                </a:lnTo>
                <a:lnTo>
                  <a:pt x="4302" y="205"/>
                </a:lnTo>
                <a:lnTo>
                  <a:pt x="4302" y="205"/>
                </a:lnTo>
                <a:cubicBezTo>
                  <a:pt x="4508" y="0"/>
                  <a:pt x="4841" y="2"/>
                  <a:pt x="5045" y="209"/>
                </a:cubicBezTo>
                <a:lnTo>
                  <a:pt x="5045" y="209"/>
                </a:lnTo>
                <a:cubicBezTo>
                  <a:pt x="5249" y="415"/>
                  <a:pt x="5247" y="748"/>
                  <a:pt x="5041" y="952"/>
                </a:cubicBezTo>
                <a:lnTo>
                  <a:pt x="1845" y="4112"/>
                </a:lnTo>
              </a:path>
            </a:pathLst>
          </a:custGeom>
          <a:solidFill>
            <a:srgbClr val="B7B7B7"/>
          </a:solidFill>
          <a:ln>
            <a:noFill/>
          </a:ln>
        </p:spPr>
        <p:txBody>
          <a:bodyPr anchor="ctr" anchorCtr="0" bIns="22867" lIns="45733" rIns="45733" spcFirstLastPara="1" tIns="22867"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789" name="Google Shape;789;p34"/>
          <p:cNvSpPr/>
          <p:nvPr/>
        </p:nvSpPr>
        <p:spPr>
          <a:xfrm>
            <a:off x="7664111" y="2584878"/>
            <a:ext cx="394684" cy="344455"/>
          </a:xfrm>
          <a:custGeom>
            <a:rect b="b" l="l" r="r" t="t"/>
            <a:pathLst>
              <a:path extrusionOk="0" h="4113" w="5250">
                <a:moveTo>
                  <a:pt x="1845" y="4112"/>
                </a:moveTo>
                <a:lnTo>
                  <a:pt x="205" y="2473"/>
                </a:lnTo>
                <a:lnTo>
                  <a:pt x="205" y="2473"/>
                </a:lnTo>
                <a:cubicBezTo>
                  <a:pt x="0" y="2267"/>
                  <a:pt x="0" y="1935"/>
                  <a:pt x="205" y="1730"/>
                </a:cubicBezTo>
                <a:lnTo>
                  <a:pt x="205" y="1730"/>
                </a:lnTo>
                <a:cubicBezTo>
                  <a:pt x="410" y="1524"/>
                  <a:pt x="743" y="1524"/>
                  <a:pt x="948" y="1730"/>
                </a:cubicBezTo>
                <a:lnTo>
                  <a:pt x="1849" y="2630"/>
                </a:lnTo>
                <a:lnTo>
                  <a:pt x="4302" y="205"/>
                </a:lnTo>
                <a:lnTo>
                  <a:pt x="4302" y="205"/>
                </a:lnTo>
                <a:cubicBezTo>
                  <a:pt x="4508" y="0"/>
                  <a:pt x="4841" y="2"/>
                  <a:pt x="5045" y="209"/>
                </a:cubicBezTo>
                <a:lnTo>
                  <a:pt x="5045" y="209"/>
                </a:lnTo>
                <a:cubicBezTo>
                  <a:pt x="5249" y="415"/>
                  <a:pt x="5247" y="748"/>
                  <a:pt x="5041" y="952"/>
                </a:cubicBezTo>
                <a:lnTo>
                  <a:pt x="1845" y="4112"/>
                </a:lnTo>
              </a:path>
            </a:pathLst>
          </a:custGeom>
          <a:solidFill>
            <a:srgbClr val="B7B7B7"/>
          </a:solidFill>
          <a:ln>
            <a:noFill/>
          </a:ln>
        </p:spPr>
        <p:txBody>
          <a:bodyPr anchor="ctr" anchorCtr="0" bIns="22867" lIns="45733" rIns="45733" spcFirstLastPara="1" tIns="22867"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4" name="文本框 3">
            <a:extLst>
              <a:ext uri="{FF2B5EF4-FFF2-40B4-BE49-F238E27FC236}">
                <a16:creationId xmlns:a16="http://schemas.microsoft.com/office/drawing/2014/main" id="{1D56F4A4-54B5-4EFE-B54B-752B162BED7A}"/>
              </a:ext>
            </a:extLst>
          </p:cNvPr>
          <p:cNvSpPr txBox="1"/>
          <p:nvPr/>
        </p:nvSpPr>
        <p:spPr>
          <a:xfrm>
            <a:off x="1589948" y="1912795"/>
            <a:ext cx="1183223" cy="365760"/>
          </a:xfrm>
          <a:prstGeom prst="rect">
            <a:avLst/>
          </a:prstGeom>
          <a:noFill/>
        </p:spPr>
        <p:txBody>
          <a:bodyPr rtlCol="0" wrap="square">
            <a:spAutoFit/>
          </a:bodyPr>
          <a:lstStyle/>
          <a:p>
            <a:pPr algn="ctr"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1800" u="none">
                <a:ln>
                  <a:noFill/>
                </a:ln>
                <a:solidFill>
                  <a:srgbClr val="FFFFFF"/>
                </a:solidFill>
                <a:effectLst/>
                <a:uLnTx/>
                <a:uFillTx/>
                <a:cs typeface="+mn-ea"/>
                <a:sym typeface="+mn-lt"/>
              </a:rPr>
              <a:t>添加标题</a:t>
            </a:r>
          </a:p>
        </p:txBody>
      </p:sp>
      <p:sp>
        <p:nvSpPr>
          <p:cNvPr id="47" name="文本框 46">
            <a:extLst>
              <a:ext uri="{FF2B5EF4-FFF2-40B4-BE49-F238E27FC236}">
                <a16:creationId xmlns:a16="http://schemas.microsoft.com/office/drawing/2014/main" id="{4BE8B997-B641-4EF5-B586-E7652FA3BD83}"/>
              </a:ext>
            </a:extLst>
          </p:cNvPr>
          <p:cNvSpPr txBox="1"/>
          <p:nvPr/>
        </p:nvSpPr>
        <p:spPr>
          <a:xfrm>
            <a:off x="3656961" y="1912794"/>
            <a:ext cx="1183223" cy="365760"/>
          </a:xfrm>
          <a:prstGeom prst="rect">
            <a:avLst/>
          </a:prstGeom>
          <a:noFill/>
        </p:spPr>
        <p:txBody>
          <a:bodyPr rtlCol="0" wrap="square">
            <a:spAutoFit/>
          </a:bodyPr>
          <a:lstStyle/>
          <a:p>
            <a:pPr algn="ctr"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1800" u="none">
                <a:ln>
                  <a:noFill/>
                </a:ln>
                <a:solidFill>
                  <a:srgbClr val="FFFFFF"/>
                </a:solidFill>
                <a:effectLst/>
                <a:uLnTx/>
                <a:uFillTx/>
                <a:cs typeface="+mn-ea"/>
                <a:sym typeface="+mn-lt"/>
              </a:rPr>
              <a:t>添加标题</a:t>
            </a:r>
          </a:p>
        </p:txBody>
      </p:sp>
      <p:sp>
        <p:nvSpPr>
          <p:cNvPr id="48" name="文本框 47">
            <a:extLst>
              <a:ext uri="{FF2B5EF4-FFF2-40B4-BE49-F238E27FC236}">
                <a16:creationId xmlns:a16="http://schemas.microsoft.com/office/drawing/2014/main" id="{4B5B2AE4-8AEC-420E-AB6F-B0E2D2CD1B24}"/>
              </a:ext>
            </a:extLst>
          </p:cNvPr>
          <p:cNvSpPr txBox="1"/>
          <p:nvPr/>
        </p:nvSpPr>
        <p:spPr>
          <a:xfrm>
            <a:off x="5493346" y="1912794"/>
            <a:ext cx="1183223" cy="365760"/>
          </a:xfrm>
          <a:prstGeom prst="rect">
            <a:avLst/>
          </a:prstGeom>
          <a:noFill/>
        </p:spPr>
        <p:txBody>
          <a:bodyPr rtlCol="0" wrap="square">
            <a:spAutoFit/>
          </a:bodyPr>
          <a:lstStyle/>
          <a:p>
            <a:pPr algn="ctr"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1800" u="none">
                <a:ln>
                  <a:noFill/>
                </a:ln>
                <a:solidFill>
                  <a:srgbClr val="FFFFFF"/>
                </a:solidFill>
                <a:effectLst/>
                <a:uLnTx/>
                <a:uFillTx/>
                <a:cs typeface="+mn-ea"/>
                <a:sym typeface="+mn-lt"/>
              </a:rPr>
              <a:t>添加标题</a:t>
            </a:r>
          </a:p>
        </p:txBody>
      </p:sp>
      <p:sp>
        <p:nvSpPr>
          <p:cNvPr id="49" name="文本框 48">
            <a:extLst>
              <a:ext uri="{FF2B5EF4-FFF2-40B4-BE49-F238E27FC236}">
                <a16:creationId xmlns:a16="http://schemas.microsoft.com/office/drawing/2014/main" id="{0C6D5FCA-FEE9-428C-BA7B-A0ED0171F548}"/>
              </a:ext>
            </a:extLst>
          </p:cNvPr>
          <p:cNvSpPr txBox="1"/>
          <p:nvPr/>
        </p:nvSpPr>
        <p:spPr>
          <a:xfrm>
            <a:off x="7215158" y="1912793"/>
            <a:ext cx="1183223" cy="365760"/>
          </a:xfrm>
          <a:prstGeom prst="rect">
            <a:avLst/>
          </a:prstGeom>
          <a:noFill/>
        </p:spPr>
        <p:txBody>
          <a:bodyPr rtlCol="0" wrap="square">
            <a:spAutoFit/>
          </a:bodyPr>
          <a:lstStyle/>
          <a:p>
            <a:pPr algn="ctr"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1800" u="none">
                <a:ln>
                  <a:noFill/>
                </a:ln>
                <a:solidFill>
                  <a:srgbClr val="FFFFFF"/>
                </a:solidFill>
                <a:effectLst/>
                <a:uLnTx/>
                <a:uFillTx/>
                <a:cs typeface="+mn-ea"/>
                <a:sym typeface="+mn-lt"/>
              </a:rPr>
              <a:t>添加标题</a:t>
            </a:r>
          </a:p>
        </p:txBody>
      </p:sp>
      <p:sp>
        <p:nvSpPr>
          <p:cNvPr id="50" name="文本框 49">
            <a:extLst>
              <a:ext uri="{FF2B5EF4-FFF2-40B4-BE49-F238E27FC236}">
                <a16:creationId xmlns:a16="http://schemas.microsoft.com/office/drawing/2014/main" id="{A09A8E50-51D8-4DA3-9903-E123ED83A136}"/>
              </a:ext>
            </a:extLst>
          </p:cNvPr>
          <p:cNvSpPr txBox="1"/>
          <p:nvPr/>
        </p:nvSpPr>
        <p:spPr>
          <a:xfrm>
            <a:off x="1606997" y="2560240"/>
            <a:ext cx="1183223" cy="365760"/>
          </a:xfrm>
          <a:prstGeom prst="rect">
            <a:avLst/>
          </a:prstGeom>
          <a:noFill/>
        </p:spPr>
        <p:txBody>
          <a:bodyPr rtlCol="0" wrap="square">
            <a:spAutoFit/>
          </a:bodyPr>
          <a:lstStyle/>
          <a:p>
            <a:pPr algn="ctr"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1800" u="none">
                <a:ln>
                  <a:noFill/>
                </a:ln>
                <a:solidFill>
                  <a:srgbClr val="548280"/>
                </a:solidFill>
                <a:effectLst/>
                <a:uLnTx/>
                <a:uFillTx/>
                <a:cs typeface="+mn-ea"/>
                <a:sym typeface="+mn-lt"/>
              </a:rPr>
              <a:t>添加标题</a:t>
            </a:r>
          </a:p>
        </p:txBody>
      </p:sp>
      <p:sp>
        <p:nvSpPr>
          <p:cNvPr id="51" name="文本框 50">
            <a:extLst>
              <a:ext uri="{FF2B5EF4-FFF2-40B4-BE49-F238E27FC236}">
                <a16:creationId xmlns:a16="http://schemas.microsoft.com/office/drawing/2014/main" id="{44C47CD1-2780-41E0-8860-01E260CE94AC}"/>
              </a:ext>
            </a:extLst>
          </p:cNvPr>
          <p:cNvSpPr txBox="1"/>
          <p:nvPr/>
        </p:nvSpPr>
        <p:spPr>
          <a:xfrm>
            <a:off x="1632921" y="3245993"/>
            <a:ext cx="1183223" cy="365760"/>
          </a:xfrm>
          <a:prstGeom prst="rect">
            <a:avLst/>
          </a:prstGeom>
          <a:noFill/>
        </p:spPr>
        <p:txBody>
          <a:bodyPr rtlCol="0" wrap="square">
            <a:spAutoFit/>
          </a:bodyPr>
          <a:lstStyle/>
          <a:p>
            <a:pPr algn="ctr"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1800" u="none">
                <a:ln>
                  <a:noFill/>
                </a:ln>
                <a:solidFill>
                  <a:srgbClr val="548280"/>
                </a:solidFill>
                <a:effectLst/>
                <a:uLnTx/>
                <a:uFillTx/>
                <a:cs typeface="+mn-ea"/>
                <a:sym typeface="+mn-lt"/>
              </a:rPr>
              <a:t>添加标题</a:t>
            </a:r>
          </a:p>
        </p:txBody>
      </p:sp>
      <p:sp>
        <p:nvSpPr>
          <p:cNvPr id="52" name="文本框 51">
            <a:extLst>
              <a:ext uri="{FF2B5EF4-FFF2-40B4-BE49-F238E27FC236}">
                <a16:creationId xmlns:a16="http://schemas.microsoft.com/office/drawing/2014/main" id="{444AA87B-BAE9-4612-8C29-40B19590B7CF}"/>
              </a:ext>
            </a:extLst>
          </p:cNvPr>
          <p:cNvSpPr txBox="1"/>
          <p:nvPr/>
        </p:nvSpPr>
        <p:spPr>
          <a:xfrm>
            <a:off x="1632921" y="3898126"/>
            <a:ext cx="1183223" cy="365760"/>
          </a:xfrm>
          <a:prstGeom prst="rect">
            <a:avLst/>
          </a:prstGeom>
          <a:noFill/>
        </p:spPr>
        <p:txBody>
          <a:bodyPr rtlCol="0" wrap="square">
            <a:spAutoFit/>
          </a:bodyPr>
          <a:lstStyle/>
          <a:p>
            <a:pPr algn="ctr"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1800" u="none">
                <a:ln>
                  <a:noFill/>
                </a:ln>
                <a:solidFill>
                  <a:srgbClr val="548280"/>
                </a:solidFill>
                <a:effectLst/>
                <a:uLnTx/>
                <a:uFillTx/>
                <a:cs typeface="+mn-ea"/>
                <a:sym typeface="+mn-lt"/>
              </a:rPr>
              <a:t>添加标题</a:t>
            </a:r>
          </a:p>
        </p:txBody>
      </p:sp>
      <p:sp>
        <p:nvSpPr>
          <p:cNvPr id="53" name="文本框 52">
            <a:extLst>
              <a:ext uri="{FF2B5EF4-FFF2-40B4-BE49-F238E27FC236}">
                <a16:creationId xmlns:a16="http://schemas.microsoft.com/office/drawing/2014/main" id="{358AC3E3-385C-426E-80FC-922B2620917E}"/>
              </a:ext>
            </a:extLst>
          </p:cNvPr>
          <p:cNvSpPr txBox="1"/>
          <p:nvPr/>
        </p:nvSpPr>
        <p:spPr>
          <a:xfrm>
            <a:off x="1632921" y="4559188"/>
            <a:ext cx="1183223" cy="365760"/>
          </a:xfrm>
          <a:prstGeom prst="rect">
            <a:avLst/>
          </a:prstGeom>
          <a:noFill/>
        </p:spPr>
        <p:txBody>
          <a:bodyPr rtlCol="0" wrap="square">
            <a:spAutoFit/>
          </a:bodyPr>
          <a:lstStyle/>
          <a:p>
            <a:pPr algn="ctr"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1800" u="none">
                <a:ln>
                  <a:noFill/>
                </a:ln>
                <a:solidFill>
                  <a:srgbClr val="548280"/>
                </a:solidFill>
                <a:effectLst/>
                <a:uLnTx/>
                <a:uFillTx/>
                <a:cs typeface="+mn-ea"/>
                <a:sym typeface="+mn-lt"/>
              </a:rPr>
              <a:t>添加标题</a:t>
            </a:r>
          </a:p>
        </p:txBody>
      </p:sp>
      <p:sp>
        <p:nvSpPr>
          <p:cNvPr id="54" name="文本框 53">
            <a:extLst>
              <a:ext uri="{FF2B5EF4-FFF2-40B4-BE49-F238E27FC236}">
                <a16:creationId xmlns:a16="http://schemas.microsoft.com/office/drawing/2014/main" id="{EC13FFFF-7F6A-4E73-938A-E48B7BF5F84F}"/>
              </a:ext>
            </a:extLst>
          </p:cNvPr>
          <p:cNvSpPr txBox="1"/>
          <p:nvPr/>
        </p:nvSpPr>
        <p:spPr>
          <a:xfrm>
            <a:off x="1632921" y="5164366"/>
            <a:ext cx="1183223" cy="365760"/>
          </a:xfrm>
          <a:prstGeom prst="rect">
            <a:avLst/>
          </a:prstGeom>
          <a:noFill/>
        </p:spPr>
        <p:txBody>
          <a:bodyPr rtlCol="0" wrap="square">
            <a:spAutoFit/>
          </a:bodyPr>
          <a:lstStyle/>
          <a:p>
            <a:pPr algn="ctr"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1800" u="none">
                <a:ln>
                  <a:noFill/>
                </a:ln>
                <a:solidFill>
                  <a:srgbClr val="548280"/>
                </a:solidFill>
                <a:effectLst/>
                <a:uLnTx/>
                <a:uFillTx/>
                <a:cs typeface="+mn-ea"/>
                <a:sym typeface="+mn-lt"/>
              </a:rPr>
              <a:t>添加标题</a:t>
            </a:r>
          </a:p>
        </p:txBody>
      </p:sp>
      <p:sp>
        <p:nvSpPr>
          <p:cNvPr id="59" name="文本框 3">
            <a:extLst>
              <a:ext uri="{FF2B5EF4-FFF2-40B4-BE49-F238E27FC236}">
                <a16:creationId xmlns:a16="http://schemas.microsoft.com/office/drawing/2014/main" id="{61CE0C7F-8FB0-4FC6-A108-432CF6981F23}"/>
              </a:ext>
            </a:extLst>
          </p:cNvPr>
          <p:cNvSpPr txBox="1"/>
          <p:nvPr/>
        </p:nvSpPr>
        <p:spPr>
          <a:xfrm>
            <a:off x="977835" y="590082"/>
            <a:ext cx="2627453" cy="457200"/>
          </a:xfrm>
          <a:prstGeom prst="rect">
            <a:avLst/>
          </a:prstGeom>
          <a:noFill/>
        </p:spPr>
        <p:txBody>
          <a:bodyPr rtlCol="0" wrap="square">
            <a:spAutoFit/>
          </a:bodyPr>
          <a:lstStyle/>
          <a:p>
            <a:pPr algn="l"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2400" u="none">
                <a:ln>
                  <a:noFill/>
                </a:ln>
                <a:solidFill>
                  <a:srgbClr val="548280"/>
                </a:solidFill>
                <a:effectLst/>
                <a:uLnTx/>
                <a:uFillTx/>
                <a:cs typeface="+mn-ea"/>
                <a:sym typeface="+mn-lt"/>
              </a:rPr>
              <a:t>添加章节小标题</a:t>
            </a:r>
          </a:p>
        </p:txBody>
      </p:sp>
      <p:pic>
        <p:nvPicPr>
          <p:cNvPr id="60" name="图片 59">
            <a:extLst>
              <a:ext uri="{FF2B5EF4-FFF2-40B4-BE49-F238E27FC236}">
                <a16:creationId xmlns:a16="http://schemas.microsoft.com/office/drawing/2014/main" id="{5C04FAF8-DE41-4AC3-A1FB-83C8AF55AF1B}"/>
              </a:ext>
            </a:extLst>
          </p:cNvPr>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a:ext>
            </a:extLst>
          </a:blip>
          <a:stretch>
            <a:fillRect/>
          </a:stretch>
        </p:blipFill>
        <p:spPr>
          <a:xfrm rot="5400000">
            <a:off x="-189703" y="47762"/>
            <a:ext cx="1730112" cy="1350706"/>
          </a:xfrm>
          <a:prstGeom prst="rect">
            <a:avLst/>
          </a:prstGeom>
        </p:spPr>
      </p:pic>
      <p:pic>
        <p:nvPicPr>
          <p:cNvPr id="3" name="图片 2">
            <a:extLst>
              <a:ext uri="{FF2B5EF4-FFF2-40B4-BE49-F238E27FC236}">
                <a16:creationId xmlns:a16="http://schemas.microsoft.com/office/drawing/2014/main" id="{125B30CC-E917-4516-A1E3-FAAE5896608E}"/>
              </a:ext>
            </a:extLst>
          </p:cNvPr>
          <p:cNvPicPr>
            <a:picLocks noChangeAspect="1"/>
          </p:cNvPicPr>
          <p:nvPr/>
        </p:nvPicPr>
        <p:blipFill>
          <a:blip r:embed="rId4">
            <a:extLst>
              <a:ext uri="{28A0092B-C50C-407E-A947-70E740481C1C}">
                <a14:useLocalDpi/>
              </a:ext>
            </a:extLst>
          </a:blip>
          <a:stretch>
            <a:fillRect/>
          </a:stretch>
        </p:blipFill>
        <p:spPr>
          <a:xfrm>
            <a:off x="9385922" y="1829608"/>
            <a:ext cx="2342393" cy="3962408"/>
          </a:xfrm>
          <a:prstGeom prst="rect">
            <a:avLst/>
          </a:prstGeom>
        </p:spPr>
      </p:pic>
    </p:spTree>
  </p:cSld>
  <p:clrMapOvr>
    <a:masterClrMapping/>
  </p:clrMapOvr>
  <mc:AlternateContent>
    <mc:Choice Requires="p14">
      <p:transition advTm="3000" p14:dur="700" spd="med">
        <p:fade/>
      </p:transition>
    </mc:Choice>
    <mc:Fallback>
      <p:transition advTm="3000"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4" presetSubtype="10">
                                  <p:stCondLst>
                                    <p:cond delay="0"/>
                                  </p:stCondLst>
                                  <p:childTnLst>
                                    <p:set>
                                      <p:cBhvr>
                                        <p:cTn dur="1" fill="hold" id="6">
                                          <p:stCondLst>
                                            <p:cond delay="0"/>
                                          </p:stCondLst>
                                        </p:cTn>
                                        <p:tgtEl>
                                          <p:spTgt spid="747"/>
                                        </p:tgtEl>
                                        <p:attrNameLst>
                                          <p:attrName>style.visibility</p:attrName>
                                        </p:attrNameLst>
                                      </p:cBhvr>
                                      <p:to>
                                        <p:strVal val="visible"/>
                                      </p:to>
                                    </p:set>
                                    <p:animEffect filter="randombar(horizontal)" transition="in">
                                      <p:cBhvr>
                                        <p:cTn dur="500" id="7"/>
                                        <p:tgtEl>
                                          <p:spTgt spid="747"/>
                                        </p:tgtEl>
                                      </p:cBhvr>
                                    </p:animEffect>
                                  </p:childTnLst>
                                </p:cTn>
                              </p:par>
                              <p:par>
                                <p:cTn fill="hold" grpId="0" id="8" nodeType="withEffect" presetClass="entr" presetID="14" presetSubtype="10">
                                  <p:stCondLst>
                                    <p:cond delay="0"/>
                                  </p:stCondLst>
                                  <p:childTnLst>
                                    <p:set>
                                      <p:cBhvr>
                                        <p:cTn dur="1" fill="hold" id="9">
                                          <p:stCondLst>
                                            <p:cond delay="0"/>
                                          </p:stCondLst>
                                        </p:cTn>
                                        <p:tgtEl>
                                          <p:spTgt spid="748"/>
                                        </p:tgtEl>
                                        <p:attrNameLst>
                                          <p:attrName>style.visibility</p:attrName>
                                        </p:attrNameLst>
                                      </p:cBhvr>
                                      <p:to>
                                        <p:strVal val="visible"/>
                                      </p:to>
                                    </p:set>
                                    <p:animEffect filter="randombar(horizontal)" transition="in">
                                      <p:cBhvr>
                                        <p:cTn dur="500" id="10"/>
                                        <p:tgtEl>
                                          <p:spTgt spid="748"/>
                                        </p:tgtEl>
                                      </p:cBhvr>
                                    </p:animEffect>
                                  </p:childTnLst>
                                </p:cTn>
                              </p:par>
                              <p:par>
                                <p:cTn fill="hold" grpId="0" id="11" nodeType="withEffect" presetClass="entr" presetID="14" presetSubtype="10">
                                  <p:stCondLst>
                                    <p:cond delay="0"/>
                                  </p:stCondLst>
                                  <p:childTnLst>
                                    <p:set>
                                      <p:cBhvr>
                                        <p:cTn dur="1" fill="hold" id="12">
                                          <p:stCondLst>
                                            <p:cond delay="0"/>
                                          </p:stCondLst>
                                        </p:cTn>
                                        <p:tgtEl>
                                          <p:spTgt spid="749"/>
                                        </p:tgtEl>
                                        <p:attrNameLst>
                                          <p:attrName>style.visibility</p:attrName>
                                        </p:attrNameLst>
                                      </p:cBhvr>
                                      <p:to>
                                        <p:strVal val="visible"/>
                                      </p:to>
                                    </p:set>
                                    <p:animEffect filter="randombar(horizontal)" transition="in">
                                      <p:cBhvr>
                                        <p:cTn dur="500" id="13"/>
                                        <p:tgtEl>
                                          <p:spTgt spid="749"/>
                                        </p:tgtEl>
                                      </p:cBhvr>
                                    </p:animEffect>
                                  </p:childTnLst>
                                </p:cTn>
                              </p:par>
                              <p:par>
                                <p:cTn fill="hold" grpId="0" id="14" nodeType="withEffect" presetClass="entr" presetID="14" presetSubtype="10">
                                  <p:stCondLst>
                                    <p:cond delay="0"/>
                                  </p:stCondLst>
                                  <p:childTnLst>
                                    <p:set>
                                      <p:cBhvr>
                                        <p:cTn dur="1" fill="hold" id="15">
                                          <p:stCondLst>
                                            <p:cond delay="0"/>
                                          </p:stCondLst>
                                        </p:cTn>
                                        <p:tgtEl>
                                          <p:spTgt spid="750"/>
                                        </p:tgtEl>
                                        <p:attrNameLst>
                                          <p:attrName>style.visibility</p:attrName>
                                        </p:attrNameLst>
                                      </p:cBhvr>
                                      <p:to>
                                        <p:strVal val="visible"/>
                                      </p:to>
                                    </p:set>
                                    <p:animEffect filter="randombar(horizontal)" transition="in">
                                      <p:cBhvr>
                                        <p:cTn dur="500" id="16"/>
                                        <p:tgtEl>
                                          <p:spTgt spid="750"/>
                                        </p:tgtEl>
                                      </p:cBhvr>
                                    </p:animEffect>
                                  </p:childTnLst>
                                </p:cTn>
                              </p:par>
                              <p:par>
                                <p:cTn fill="hold" grpId="0" id="17" nodeType="withEffect" presetClass="entr" presetID="14" presetSubtype="10">
                                  <p:stCondLst>
                                    <p:cond delay="0"/>
                                  </p:stCondLst>
                                  <p:childTnLst>
                                    <p:set>
                                      <p:cBhvr>
                                        <p:cTn dur="1" fill="hold" id="18">
                                          <p:stCondLst>
                                            <p:cond delay="0"/>
                                          </p:stCondLst>
                                        </p:cTn>
                                        <p:tgtEl>
                                          <p:spTgt spid="751"/>
                                        </p:tgtEl>
                                        <p:attrNameLst>
                                          <p:attrName>style.visibility</p:attrName>
                                        </p:attrNameLst>
                                      </p:cBhvr>
                                      <p:to>
                                        <p:strVal val="visible"/>
                                      </p:to>
                                    </p:set>
                                    <p:animEffect filter="randombar(horizontal)" transition="in">
                                      <p:cBhvr>
                                        <p:cTn dur="500" id="19"/>
                                        <p:tgtEl>
                                          <p:spTgt spid="751"/>
                                        </p:tgtEl>
                                      </p:cBhvr>
                                    </p:animEffect>
                                  </p:childTnLst>
                                </p:cTn>
                              </p:par>
                              <p:par>
                                <p:cTn fill="hold" grpId="0" id="20" nodeType="withEffect" presetClass="entr" presetID="14" presetSubtype="10">
                                  <p:stCondLst>
                                    <p:cond delay="0"/>
                                  </p:stCondLst>
                                  <p:childTnLst>
                                    <p:set>
                                      <p:cBhvr>
                                        <p:cTn dur="1" fill="hold" id="21">
                                          <p:stCondLst>
                                            <p:cond delay="0"/>
                                          </p:stCondLst>
                                        </p:cTn>
                                        <p:tgtEl>
                                          <p:spTgt spid="752"/>
                                        </p:tgtEl>
                                        <p:attrNameLst>
                                          <p:attrName>style.visibility</p:attrName>
                                        </p:attrNameLst>
                                      </p:cBhvr>
                                      <p:to>
                                        <p:strVal val="visible"/>
                                      </p:to>
                                    </p:set>
                                    <p:animEffect filter="randombar(horizontal)" transition="in">
                                      <p:cBhvr>
                                        <p:cTn dur="500" id="22"/>
                                        <p:tgtEl>
                                          <p:spTgt spid="752"/>
                                        </p:tgtEl>
                                      </p:cBhvr>
                                    </p:animEffect>
                                  </p:childTnLst>
                                </p:cTn>
                              </p:par>
                              <p:par>
                                <p:cTn fill="hold" grpId="0" id="23" nodeType="withEffect" presetClass="entr" presetID="14" presetSubtype="10">
                                  <p:stCondLst>
                                    <p:cond delay="0"/>
                                  </p:stCondLst>
                                  <p:childTnLst>
                                    <p:set>
                                      <p:cBhvr>
                                        <p:cTn dur="1" fill="hold" id="24">
                                          <p:stCondLst>
                                            <p:cond delay="0"/>
                                          </p:stCondLst>
                                        </p:cTn>
                                        <p:tgtEl>
                                          <p:spTgt spid="753"/>
                                        </p:tgtEl>
                                        <p:attrNameLst>
                                          <p:attrName>style.visibility</p:attrName>
                                        </p:attrNameLst>
                                      </p:cBhvr>
                                      <p:to>
                                        <p:strVal val="visible"/>
                                      </p:to>
                                    </p:set>
                                    <p:animEffect filter="randombar(horizontal)" transition="in">
                                      <p:cBhvr>
                                        <p:cTn dur="500" id="25"/>
                                        <p:tgtEl>
                                          <p:spTgt spid="753"/>
                                        </p:tgtEl>
                                      </p:cBhvr>
                                    </p:animEffect>
                                  </p:childTnLst>
                                </p:cTn>
                              </p:par>
                              <p:par>
                                <p:cTn fill="hold" grpId="0" id="26" nodeType="withEffect" presetClass="entr" presetID="14" presetSubtype="10">
                                  <p:stCondLst>
                                    <p:cond delay="0"/>
                                  </p:stCondLst>
                                  <p:childTnLst>
                                    <p:set>
                                      <p:cBhvr>
                                        <p:cTn dur="1" fill="hold" id="27">
                                          <p:stCondLst>
                                            <p:cond delay="0"/>
                                          </p:stCondLst>
                                        </p:cTn>
                                        <p:tgtEl>
                                          <p:spTgt spid="754"/>
                                        </p:tgtEl>
                                        <p:attrNameLst>
                                          <p:attrName>style.visibility</p:attrName>
                                        </p:attrNameLst>
                                      </p:cBhvr>
                                      <p:to>
                                        <p:strVal val="visible"/>
                                      </p:to>
                                    </p:set>
                                    <p:animEffect filter="randombar(horizontal)" transition="in">
                                      <p:cBhvr>
                                        <p:cTn dur="500" id="28"/>
                                        <p:tgtEl>
                                          <p:spTgt spid="754"/>
                                        </p:tgtEl>
                                      </p:cBhvr>
                                    </p:animEffect>
                                  </p:childTnLst>
                                </p:cTn>
                              </p:par>
                              <p:par>
                                <p:cTn fill="hold" grpId="0" id="29" nodeType="withEffect" presetClass="entr" presetID="14" presetSubtype="10">
                                  <p:stCondLst>
                                    <p:cond delay="0"/>
                                  </p:stCondLst>
                                  <p:childTnLst>
                                    <p:set>
                                      <p:cBhvr>
                                        <p:cTn dur="1" fill="hold" id="30">
                                          <p:stCondLst>
                                            <p:cond delay="0"/>
                                          </p:stCondLst>
                                        </p:cTn>
                                        <p:tgtEl>
                                          <p:spTgt spid="755"/>
                                        </p:tgtEl>
                                        <p:attrNameLst>
                                          <p:attrName>style.visibility</p:attrName>
                                        </p:attrNameLst>
                                      </p:cBhvr>
                                      <p:to>
                                        <p:strVal val="visible"/>
                                      </p:to>
                                    </p:set>
                                    <p:animEffect filter="randombar(horizontal)" transition="in">
                                      <p:cBhvr>
                                        <p:cTn dur="500" id="31"/>
                                        <p:tgtEl>
                                          <p:spTgt spid="755"/>
                                        </p:tgtEl>
                                      </p:cBhvr>
                                    </p:animEffect>
                                  </p:childTnLst>
                                </p:cTn>
                              </p:par>
                              <p:par>
                                <p:cTn fill="hold" grpId="0" id="32" nodeType="withEffect" presetClass="entr" presetID="14" presetSubtype="10">
                                  <p:stCondLst>
                                    <p:cond delay="0"/>
                                  </p:stCondLst>
                                  <p:childTnLst>
                                    <p:set>
                                      <p:cBhvr>
                                        <p:cTn dur="1" fill="hold" id="33">
                                          <p:stCondLst>
                                            <p:cond delay="0"/>
                                          </p:stCondLst>
                                        </p:cTn>
                                        <p:tgtEl>
                                          <p:spTgt spid="756"/>
                                        </p:tgtEl>
                                        <p:attrNameLst>
                                          <p:attrName>style.visibility</p:attrName>
                                        </p:attrNameLst>
                                      </p:cBhvr>
                                      <p:to>
                                        <p:strVal val="visible"/>
                                      </p:to>
                                    </p:set>
                                    <p:animEffect filter="randombar(horizontal)" transition="in">
                                      <p:cBhvr>
                                        <p:cTn dur="500" id="34"/>
                                        <p:tgtEl>
                                          <p:spTgt spid="756"/>
                                        </p:tgtEl>
                                      </p:cBhvr>
                                    </p:animEffect>
                                  </p:childTnLst>
                                </p:cTn>
                              </p:par>
                              <p:par>
                                <p:cTn fill="hold" grpId="0" id="35" nodeType="withEffect" presetClass="entr" presetID="14" presetSubtype="10">
                                  <p:stCondLst>
                                    <p:cond delay="0"/>
                                  </p:stCondLst>
                                  <p:childTnLst>
                                    <p:set>
                                      <p:cBhvr>
                                        <p:cTn dur="1" fill="hold" id="36">
                                          <p:stCondLst>
                                            <p:cond delay="0"/>
                                          </p:stCondLst>
                                        </p:cTn>
                                        <p:tgtEl>
                                          <p:spTgt spid="757"/>
                                        </p:tgtEl>
                                        <p:attrNameLst>
                                          <p:attrName>style.visibility</p:attrName>
                                        </p:attrNameLst>
                                      </p:cBhvr>
                                      <p:to>
                                        <p:strVal val="visible"/>
                                      </p:to>
                                    </p:set>
                                    <p:animEffect filter="randombar(horizontal)" transition="in">
                                      <p:cBhvr>
                                        <p:cTn dur="500" id="37"/>
                                        <p:tgtEl>
                                          <p:spTgt spid="757"/>
                                        </p:tgtEl>
                                      </p:cBhvr>
                                    </p:animEffect>
                                  </p:childTnLst>
                                </p:cTn>
                              </p:par>
                              <p:par>
                                <p:cTn fill="hold" grpId="0" id="38" nodeType="withEffect" presetClass="entr" presetID="14" presetSubtype="10">
                                  <p:stCondLst>
                                    <p:cond delay="0"/>
                                  </p:stCondLst>
                                  <p:childTnLst>
                                    <p:set>
                                      <p:cBhvr>
                                        <p:cTn dur="1" fill="hold" id="39">
                                          <p:stCondLst>
                                            <p:cond delay="0"/>
                                          </p:stCondLst>
                                        </p:cTn>
                                        <p:tgtEl>
                                          <p:spTgt spid="758"/>
                                        </p:tgtEl>
                                        <p:attrNameLst>
                                          <p:attrName>style.visibility</p:attrName>
                                        </p:attrNameLst>
                                      </p:cBhvr>
                                      <p:to>
                                        <p:strVal val="visible"/>
                                      </p:to>
                                    </p:set>
                                    <p:animEffect filter="randombar(horizontal)" transition="in">
                                      <p:cBhvr>
                                        <p:cTn dur="500" id="40"/>
                                        <p:tgtEl>
                                          <p:spTgt spid="758"/>
                                        </p:tgtEl>
                                      </p:cBhvr>
                                    </p:animEffect>
                                  </p:childTnLst>
                                </p:cTn>
                              </p:par>
                              <p:par>
                                <p:cTn fill="hold" grpId="0" id="41" nodeType="withEffect" presetClass="entr" presetID="14" presetSubtype="10">
                                  <p:stCondLst>
                                    <p:cond delay="0"/>
                                  </p:stCondLst>
                                  <p:childTnLst>
                                    <p:set>
                                      <p:cBhvr>
                                        <p:cTn dur="1" fill="hold" id="42">
                                          <p:stCondLst>
                                            <p:cond delay="0"/>
                                          </p:stCondLst>
                                        </p:cTn>
                                        <p:tgtEl>
                                          <p:spTgt spid="759"/>
                                        </p:tgtEl>
                                        <p:attrNameLst>
                                          <p:attrName>style.visibility</p:attrName>
                                        </p:attrNameLst>
                                      </p:cBhvr>
                                      <p:to>
                                        <p:strVal val="visible"/>
                                      </p:to>
                                    </p:set>
                                    <p:animEffect filter="randombar(horizontal)" transition="in">
                                      <p:cBhvr>
                                        <p:cTn dur="500" id="43"/>
                                        <p:tgtEl>
                                          <p:spTgt spid="759"/>
                                        </p:tgtEl>
                                      </p:cBhvr>
                                    </p:animEffect>
                                  </p:childTnLst>
                                </p:cTn>
                              </p:par>
                              <p:par>
                                <p:cTn fill="hold" grpId="0" id="44" nodeType="withEffect" presetClass="entr" presetID="14" presetSubtype="10">
                                  <p:stCondLst>
                                    <p:cond delay="0"/>
                                  </p:stCondLst>
                                  <p:childTnLst>
                                    <p:set>
                                      <p:cBhvr>
                                        <p:cTn dur="1" fill="hold" id="45">
                                          <p:stCondLst>
                                            <p:cond delay="0"/>
                                          </p:stCondLst>
                                        </p:cTn>
                                        <p:tgtEl>
                                          <p:spTgt spid="760"/>
                                        </p:tgtEl>
                                        <p:attrNameLst>
                                          <p:attrName>style.visibility</p:attrName>
                                        </p:attrNameLst>
                                      </p:cBhvr>
                                      <p:to>
                                        <p:strVal val="visible"/>
                                      </p:to>
                                    </p:set>
                                    <p:animEffect filter="randombar(horizontal)" transition="in">
                                      <p:cBhvr>
                                        <p:cTn dur="500" id="46"/>
                                        <p:tgtEl>
                                          <p:spTgt spid="760"/>
                                        </p:tgtEl>
                                      </p:cBhvr>
                                    </p:animEffect>
                                  </p:childTnLst>
                                </p:cTn>
                              </p:par>
                              <p:par>
                                <p:cTn fill="hold" grpId="0" id="47" nodeType="withEffect" presetClass="entr" presetID="14" presetSubtype="10">
                                  <p:stCondLst>
                                    <p:cond delay="0"/>
                                  </p:stCondLst>
                                  <p:childTnLst>
                                    <p:set>
                                      <p:cBhvr>
                                        <p:cTn dur="1" fill="hold" id="48">
                                          <p:stCondLst>
                                            <p:cond delay="0"/>
                                          </p:stCondLst>
                                        </p:cTn>
                                        <p:tgtEl>
                                          <p:spTgt spid="761"/>
                                        </p:tgtEl>
                                        <p:attrNameLst>
                                          <p:attrName>style.visibility</p:attrName>
                                        </p:attrNameLst>
                                      </p:cBhvr>
                                      <p:to>
                                        <p:strVal val="visible"/>
                                      </p:to>
                                    </p:set>
                                    <p:animEffect filter="randombar(horizontal)" transition="in">
                                      <p:cBhvr>
                                        <p:cTn dur="500" id="49"/>
                                        <p:tgtEl>
                                          <p:spTgt spid="761"/>
                                        </p:tgtEl>
                                      </p:cBhvr>
                                    </p:animEffect>
                                  </p:childTnLst>
                                </p:cTn>
                              </p:par>
                              <p:par>
                                <p:cTn fill="hold" grpId="0" id="50" nodeType="withEffect" presetClass="entr" presetID="14" presetSubtype="10">
                                  <p:stCondLst>
                                    <p:cond delay="0"/>
                                  </p:stCondLst>
                                  <p:childTnLst>
                                    <p:set>
                                      <p:cBhvr>
                                        <p:cTn dur="1" fill="hold" id="51">
                                          <p:stCondLst>
                                            <p:cond delay="0"/>
                                          </p:stCondLst>
                                        </p:cTn>
                                        <p:tgtEl>
                                          <p:spTgt spid="762"/>
                                        </p:tgtEl>
                                        <p:attrNameLst>
                                          <p:attrName>style.visibility</p:attrName>
                                        </p:attrNameLst>
                                      </p:cBhvr>
                                      <p:to>
                                        <p:strVal val="visible"/>
                                      </p:to>
                                    </p:set>
                                    <p:animEffect filter="randombar(horizontal)" transition="in">
                                      <p:cBhvr>
                                        <p:cTn dur="500" id="52"/>
                                        <p:tgtEl>
                                          <p:spTgt spid="762"/>
                                        </p:tgtEl>
                                      </p:cBhvr>
                                    </p:animEffect>
                                  </p:childTnLst>
                                </p:cTn>
                              </p:par>
                              <p:par>
                                <p:cTn fill="hold" grpId="0" id="53" nodeType="withEffect" presetClass="entr" presetID="14" presetSubtype="10">
                                  <p:stCondLst>
                                    <p:cond delay="0"/>
                                  </p:stCondLst>
                                  <p:childTnLst>
                                    <p:set>
                                      <p:cBhvr>
                                        <p:cTn dur="1" fill="hold" id="54">
                                          <p:stCondLst>
                                            <p:cond delay="0"/>
                                          </p:stCondLst>
                                        </p:cTn>
                                        <p:tgtEl>
                                          <p:spTgt spid="763"/>
                                        </p:tgtEl>
                                        <p:attrNameLst>
                                          <p:attrName>style.visibility</p:attrName>
                                        </p:attrNameLst>
                                      </p:cBhvr>
                                      <p:to>
                                        <p:strVal val="visible"/>
                                      </p:to>
                                    </p:set>
                                    <p:animEffect filter="randombar(horizontal)" transition="in">
                                      <p:cBhvr>
                                        <p:cTn dur="500" id="55"/>
                                        <p:tgtEl>
                                          <p:spTgt spid="763"/>
                                        </p:tgtEl>
                                      </p:cBhvr>
                                    </p:animEffect>
                                  </p:childTnLst>
                                </p:cTn>
                              </p:par>
                              <p:par>
                                <p:cTn fill="hold" grpId="0" id="56" nodeType="withEffect" presetClass="entr" presetID="14" presetSubtype="10">
                                  <p:stCondLst>
                                    <p:cond delay="0"/>
                                  </p:stCondLst>
                                  <p:childTnLst>
                                    <p:set>
                                      <p:cBhvr>
                                        <p:cTn dur="1" fill="hold" id="57">
                                          <p:stCondLst>
                                            <p:cond delay="0"/>
                                          </p:stCondLst>
                                        </p:cTn>
                                        <p:tgtEl>
                                          <p:spTgt spid="764"/>
                                        </p:tgtEl>
                                        <p:attrNameLst>
                                          <p:attrName>style.visibility</p:attrName>
                                        </p:attrNameLst>
                                      </p:cBhvr>
                                      <p:to>
                                        <p:strVal val="visible"/>
                                      </p:to>
                                    </p:set>
                                    <p:animEffect filter="randombar(horizontal)" transition="in">
                                      <p:cBhvr>
                                        <p:cTn dur="500" id="58"/>
                                        <p:tgtEl>
                                          <p:spTgt spid="764"/>
                                        </p:tgtEl>
                                      </p:cBhvr>
                                    </p:animEffect>
                                  </p:childTnLst>
                                </p:cTn>
                              </p:par>
                              <p:par>
                                <p:cTn fill="hold" grpId="0" id="59" nodeType="withEffect" presetClass="entr" presetID="14" presetSubtype="10">
                                  <p:stCondLst>
                                    <p:cond delay="0"/>
                                  </p:stCondLst>
                                  <p:childTnLst>
                                    <p:set>
                                      <p:cBhvr>
                                        <p:cTn dur="1" fill="hold" id="60">
                                          <p:stCondLst>
                                            <p:cond delay="0"/>
                                          </p:stCondLst>
                                        </p:cTn>
                                        <p:tgtEl>
                                          <p:spTgt spid="765"/>
                                        </p:tgtEl>
                                        <p:attrNameLst>
                                          <p:attrName>style.visibility</p:attrName>
                                        </p:attrNameLst>
                                      </p:cBhvr>
                                      <p:to>
                                        <p:strVal val="visible"/>
                                      </p:to>
                                    </p:set>
                                    <p:animEffect filter="randombar(horizontal)" transition="in">
                                      <p:cBhvr>
                                        <p:cTn dur="500" id="61"/>
                                        <p:tgtEl>
                                          <p:spTgt spid="765"/>
                                        </p:tgtEl>
                                      </p:cBhvr>
                                    </p:animEffect>
                                  </p:childTnLst>
                                </p:cTn>
                              </p:par>
                              <p:par>
                                <p:cTn fill="hold" grpId="0" id="62" nodeType="withEffect" presetClass="entr" presetID="14" presetSubtype="10">
                                  <p:stCondLst>
                                    <p:cond delay="0"/>
                                  </p:stCondLst>
                                  <p:childTnLst>
                                    <p:set>
                                      <p:cBhvr>
                                        <p:cTn dur="1" fill="hold" id="63">
                                          <p:stCondLst>
                                            <p:cond delay="0"/>
                                          </p:stCondLst>
                                        </p:cTn>
                                        <p:tgtEl>
                                          <p:spTgt spid="766"/>
                                        </p:tgtEl>
                                        <p:attrNameLst>
                                          <p:attrName>style.visibility</p:attrName>
                                        </p:attrNameLst>
                                      </p:cBhvr>
                                      <p:to>
                                        <p:strVal val="visible"/>
                                      </p:to>
                                    </p:set>
                                    <p:animEffect filter="randombar(horizontal)" transition="in">
                                      <p:cBhvr>
                                        <p:cTn dur="500" id="64"/>
                                        <p:tgtEl>
                                          <p:spTgt spid="766"/>
                                        </p:tgtEl>
                                      </p:cBhvr>
                                    </p:animEffect>
                                  </p:childTnLst>
                                </p:cTn>
                              </p:par>
                              <p:par>
                                <p:cTn fill="hold" grpId="0" id="65" nodeType="withEffect" presetClass="entr" presetID="14" presetSubtype="10">
                                  <p:stCondLst>
                                    <p:cond delay="0"/>
                                  </p:stCondLst>
                                  <p:childTnLst>
                                    <p:set>
                                      <p:cBhvr>
                                        <p:cTn dur="1" fill="hold" id="66">
                                          <p:stCondLst>
                                            <p:cond delay="0"/>
                                          </p:stCondLst>
                                        </p:cTn>
                                        <p:tgtEl>
                                          <p:spTgt spid="767"/>
                                        </p:tgtEl>
                                        <p:attrNameLst>
                                          <p:attrName>style.visibility</p:attrName>
                                        </p:attrNameLst>
                                      </p:cBhvr>
                                      <p:to>
                                        <p:strVal val="visible"/>
                                      </p:to>
                                    </p:set>
                                    <p:animEffect filter="randombar(horizontal)" transition="in">
                                      <p:cBhvr>
                                        <p:cTn dur="500" id="67"/>
                                        <p:tgtEl>
                                          <p:spTgt spid="767"/>
                                        </p:tgtEl>
                                      </p:cBhvr>
                                    </p:animEffect>
                                  </p:childTnLst>
                                </p:cTn>
                              </p:par>
                              <p:par>
                                <p:cTn fill="hold" grpId="0" id="68" nodeType="withEffect" presetClass="entr" presetID="14" presetSubtype="10">
                                  <p:stCondLst>
                                    <p:cond delay="0"/>
                                  </p:stCondLst>
                                  <p:childTnLst>
                                    <p:set>
                                      <p:cBhvr>
                                        <p:cTn dur="1" fill="hold" id="69">
                                          <p:stCondLst>
                                            <p:cond delay="0"/>
                                          </p:stCondLst>
                                        </p:cTn>
                                        <p:tgtEl>
                                          <p:spTgt spid="768"/>
                                        </p:tgtEl>
                                        <p:attrNameLst>
                                          <p:attrName>style.visibility</p:attrName>
                                        </p:attrNameLst>
                                      </p:cBhvr>
                                      <p:to>
                                        <p:strVal val="visible"/>
                                      </p:to>
                                    </p:set>
                                    <p:animEffect filter="randombar(horizontal)" transition="in">
                                      <p:cBhvr>
                                        <p:cTn dur="500" id="70"/>
                                        <p:tgtEl>
                                          <p:spTgt spid="768"/>
                                        </p:tgtEl>
                                      </p:cBhvr>
                                    </p:animEffect>
                                  </p:childTnLst>
                                </p:cTn>
                              </p:par>
                              <p:par>
                                <p:cTn fill="hold" grpId="0" id="71" nodeType="withEffect" presetClass="entr" presetID="14" presetSubtype="10">
                                  <p:stCondLst>
                                    <p:cond delay="0"/>
                                  </p:stCondLst>
                                  <p:childTnLst>
                                    <p:set>
                                      <p:cBhvr>
                                        <p:cTn dur="1" fill="hold" id="72">
                                          <p:stCondLst>
                                            <p:cond delay="0"/>
                                          </p:stCondLst>
                                        </p:cTn>
                                        <p:tgtEl>
                                          <p:spTgt spid="769"/>
                                        </p:tgtEl>
                                        <p:attrNameLst>
                                          <p:attrName>style.visibility</p:attrName>
                                        </p:attrNameLst>
                                      </p:cBhvr>
                                      <p:to>
                                        <p:strVal val="visible"/>
                                      </p:to>
                                    </p:set>
                                    <p:animEffect filter="randombar(horizontal)" transition="in">
                                      <p:cBhvr>
                                        <p:cTn dur="500" id="73"/>
                                        <p:tgtEl>
                                          <p:spTgt spid="769"/>
                                        </p:tgtEl>
                                      </p:cBhvr>
                                    </p:animEffect>
                                  </p:childTnLst>
                                </p:cTn>
                              </p:par>
                              <p:par>
                                <p:cTn fill="hold" grpId="0" id="74" nodeType="withEffect" presetClass="entr" presetID="14" presetSubtype="10">
                                  <p:stCondLst>
                                    <p:cond delay="0"/>
                                  </p:stCondLst>
                                  <p:childTnLst>
                                    <p:set>
                                      <p:cBhvr>
                                        <p:cTn dur="1" fill="hold" id="75">
                                          <p:stCondLst>
                                            <p:cond delay="0"/>
                                          </p:stCondLst>
                                        </p:cTn>
                                        <p:tgtEl>
                                          <p:spTgt spid="770"/>
                                        </p:tgtEl>
                                        <p:attrNameLst>
                                          <p:attrName>style.visibility</p:attrName>
                                        </p:attrNameLst>
                                      </p:cBhvr>
                                      <p:to>
                                        <p:strVal val="visible"/>
                                      </p:to>
                                    </p:set>
                                    <p:animEffect filter="randombar(horizontal)" transition="in">
                                      <p:cBhvr>
                                        <p:cTn dur="500" id="76"/>
                                        <p:tgtEl>
                                          <p:spTgt spid="770"/>
                                        </p:tgtEl>
                                      </p:cBhvr>
                                    </p:animEffect>
                                  </p:childTnLst>
                                </p:cTn>
                              </p:par>
                              <p:par>
                                <p:cTn fill="hold" grpId="0" id="77" nodeType="withEffect" presetClass="entr" presetID="14" presetSubtype="10">
                                  <p:stCondLst>
                                    <p:cond delay="0"/>
                                  </p:stCondLst>
                                  <p:childTnLst>
                                    <p:set>
                                      <p:cBhvr>
                                        <p:cTn dur="1" fill="hold" id="78">
                                          <p:stCondLst>
                                            <p:cond delay="0"/>
                                          </p:stCondLst>
                                        </p:cTn>
                                        <p:tgtEl>
                                          <p:spTgt spid="775"/>
                                        </p:tgtEl>
                                        <p:attrNameLst>
                                          <p:attrName>style.visibility</p:attrName>
                                        </p:attrNameLst>
                                      </p:cBhvr>
                                      <p:to>
                                        <p:strVal val="visible"/>
                                      </p:to>
                                    </p:set>
                                    <p:animEffect filter="randombar(horizontal)" transition="in">
                                      <p:cBhvr>
                                        <p:cTn dur="500" id="79"/>
                                        <p:tgtEl>
                                          <p:spTgt spid="775"/>
                                        </p:tgtEl>
                                      </p:cBhvr>
                                    </p:animEffect>
                                  </p:childTnLst>
                                </p:cTn>
                              </p:par>
                              <p:par>
                                <p:cTn fill="hold" grpId="0" id="80" nodeType="withEffect" presetClass="entr" presetID="14" presetSubtype="10">
                                  <p:stCondLst>
                                    <p:cond delay="0"/>
                                  </p:stCondLst>
                                  <p:childTnLst>
                                    <p:set>
                                      <p:cBhvr>
                                        <p:cTn dur="1" fill="hold" id="81">
                                          <p:stCondLst>
                                            <p:cond delay="0"/>
                                          </p:stCondLst>
                                        </p:cTn>
                                        <p:tgtEl>
                                          <p:spTgt spid="776"/>
                                        </p:tgtEl>
                                        <p:attrNameLst>
                                          <p:attrName>style.visibility</p:attrName>
                                        </p:attrNameLst>
                                      </p:cBhvr>
                                      <p:to>
                                        <p:strVal val="visible"/>
                                      </p:to>
                                    </p:set>
                                    <p:animEffect filter="randombar(horizontal)" transition="in">
                                      <p:cBhvr>
                                        <p:cTn dur="500" id="82"/>
                                        <p:tgtEl>
                                          <p:spTgt spid="776"/>
                                        </p:tgtEl>
                                      </p:cBhvr>
                                    </p:animEffect>
                                  </p:childTnLst>
                                </p:cTn>
                              </p:par>
                              <p:par>
                                <p:cTn fill="hold" grpId="0" id="83" nodeType="withEffect" presetClass="entr" presetID="14" presetSubtype="10">
                                  <p:stCondLst>
                                    <p:cond delay="0"/>
                                  </p:stCondLst>
                                  <p:childTnLst>
                                    <p:set>
                                      <p:cBhvr>
                                        <p:cTn dur="1" fill="hold" id="84">
                                          <p:stCondLst>
                                            <p:cond delay="0"/>
                                          </p:stCondLst>
                                        </p:cTn>
                                        <p:tgtEl>
                                          <p:spTgt spid="777"/>
                                        </p:tgtEl>
                                        <p:attrNameLst>
                                          <p:attrName>style.visibility</p:attrName>
                                        </p:attrNameLst>
                                      </p:cBhvr>
                                      <p:to>
                                        <p:strVal val="visible"/>
                                      </p:to>
                                    </p:set>
                                    <p:animEffect filter="randombar(horizontal)" transition="in">
                                      <p:cBhvr>
                                        <p:cTn dur="500" id="85"/>
                                        <p:tgtEl>
                                          <p:spTgt spid="777"/>
                                        </p:tgtEl>
                                      </p:cBhvr>
                                    </p:animEffect>
                                  </p:childTnLst>
                                </p:cTn>
                              </p:par>
                              <p:par>
                                <p:cTn fill="hold" grpId="0" id="86" nodeType="withEffect" presetClass="entr" presetID="14" presetSubtype="10">
                                  <p:stCondLst>
                                    <p:cond delay="0"/>
                                  </p:stCondLst>
                                  <p:childTnLst>
                                    <p:set>
                                      <p:cBhvr>
                                        <p:cTn dur="1" fill="hold" id="87">
                                          <p:stCondLst>
                                            <p:cond delay="0"/>
                                          </p:stCondLst>
                                        </p:cTn>
                                        <p:tgtEl>
                                          <p:spTgt spid="778"/>
                                        </p:tgtEl>
                                        <p:attrNameLst>
                                          <p:attrName>style.visibility</p:attrName>
                                        </p:attrNameLst>
                                      </p:cBhvr>
                                      <p:to>
                                        <p:strVal val="visible"/>
                                      </p:to>
                                    </p:set>
                                    <p:animEffect filter="randombar(horizontal)" transition="in">
                                      <p:cBhvr>
                                        <p:cTn dur="500" id="88"/>
                                        <p:tgtEl>
                                          <p:spTgt spid="778"/>
                                        </p:tgtEl>
                                      </p:cBhvr>
                                    </p:animEffect>
                                  </p:childTnLst>
                                </p:cTn>
                              </p:par>
                              <p:par>
                                <p:cTn fill="hold" grpId="0" id="89" nodeType="withEffect" presetClass="entr" presetID="14" presetSubtype="10">
                                  <p:stCondLst>
                                    <p:cond delay="0"/>
                                  </p:stCondLst>
                                  <p:childTnLst>
                                    <p:set>
                                      <p:cBhvr>
                                        <p:cTn dur="1" fill="hold" id="90">
                                          <p:stCondLst>
                                            <p:cond delay="0"/>
                                          </p:stCondLst>
                                        </p:cTn>
                                        <p:tgtEl>
                                          <p:spTgt spid="779"/>
                                        </p:tgtEl>
                                        <p:attrNameLst>
                                          <p:attrName>style.visibility</p:attrName>
                                        </p:attrNameLst>
                                      </p:cBhvr>
                                      <p:to>
                                        <p:strVal val="visible"/>
                                      </p:to>
                                    </p:set>
                                    <p:animEffect filter="randombar(horizontal)" transition="in">
                                      <p:cBhvr>
                                        <p:cTn dur="500" id="91"/>
                                        <p:tgtEl>
                                          <p:spTgt spid="779"/>
                                        </p:tgtEl>
                                      </p:cBhvr>
                                    </p:animEffect>
                                  </p:childTnLst>
                                </p:cTn>
                              </p:par>
                              <p:par>
                                <p:cTn fill="hold" grpId="0" id="92" nodeType="withEffect" presetClass="entr" presetID="14" presetSubtype="10">
                                  <p:stCondLst>
                                    <p:cond delay="0"/>
                                  </p:stCondLst>
                                  <p:childTnLst>
                                    <p:set>
                                      <p:cBhvr>
                                        <p:cTn dur="1" fill="hold" id="93">
                                          <p:stCondLst>
                                            <p:cond delay="0"/>
                                          </p:stCondLst>
                                        </p:cTn>
                                        <p:tgtEl>
                                          <p:spTgt spid="780"/>
                                        </p:tgtEl>
                                        <p:attrNameLst>
                                          <p:attrName>style.visibility</p:attrName>
                                        </p:attrNameLst>
                                      </p:cBhvr>
                                      <p:to>
                                        <p:strVal val="visible"/>
                                      </p:to>
                                    </p:set>
                                    <p:animEffect filter="randombar(horizontal)" transition="in">
                                      <p:cBhvr>
                                        <p:cTn dur="500" id="94"/>
                                        <p:tgtEl>
                                          <p:spTgt spid="780"/>
                                        </p:tgtEl>
                                      </p:cBhvr>
                                    </p:animEffect>
                                  </p:childTnLst>
                                </p:cTn>
                              </p:par>
                              <p:par>
                                <p:cTn fill="hold" grpId="0" id="95" nodeType="withEffect" presetClass="entr" presetID="14" presetSubtype="10">
                                  <p:stCondLst>
                                    <p:cond delay="0"/>
                                  </p:stCondLst>
                                  <p:childTnLst>
                                    <p:set>
                                      <p:cBhvr>
                                        <p:cTn dur="1" fill="hold" id="96">
                                          <p:stCondLst>
                                            <p:cond delay="0"/>
                                          </p:stCondLst>
                                        </p:cTn>
                                        <p:tgtEl>
                                          <p:spTgt spid="781"/>
                                        </p:tgtEl>
                                        <p:attrNameLst>
                                          <p:attrName>style.visibility</p:attrName>
                                        </p:attrNameLst>
                                      </p:cBhvr>
                                      <p:to>
                                        <p:strVal val="visible"/>
                                      </p:to>
                                    </p:set>
                                    <p:animEffect filter="randombar(horizontal)" transition="in">
                                      <p:cBhvr>
                                        <p:cTn dur="500" id="97"/>
                                        <p:tgtEl>
                                          <p:spTgt spid="781"/>
                                        </p:tgtEl>
                                      </p:cBhvr>
                                    </p:animEffect>
                                  </p:childTnLst>
                                </p:cTn>
                              </p:par>
                              <p:par>
                                <p:cTn fill="hold" grpId="0" id="98" nodeType="withEffect" presetClass="entr" presetID="14" presetSubtype="10">
                                  <p:stCondLst>
                                    <p:cond delay="0"/>
                                  </p:stCondLst>
                                  <p:childTnLst>
                                    <p:set>
                                      <p:cBhvr>
                                        <p:cTn dur="1" fill="hold" id="99">
                                          <p:stCondLst>
                                            <p:cond delay="0"/>
                                          </p:stCondLst>
                                        </p:cTn>
                                        <p:tgtEl>
                                          <p:spTgt spid="782"/>
                                        </p:tgtEl>
                                        <p:attrNameLst>
                                          <p:attrName>style.visibility</p:attrName>
                                        </p:attrNameLst>
                                      </p:cBhvr>
                                      <p:to>
                                        <p:strVal val="visible"/>
                                      </p:to>
                                    </p:set>
                                    <p:animEffect filter="randombar(horizontal)" transition="in">
                                      <p:cBhvr>
                                        <p:cTn dur="500" id="100"/>
                                        <p:tgtEl>
                                          <p:spTgt spid="782"/>
                                        </p:tgtEl>
                                      </p:cBhvr>
                                    </p:animEffect>
                                  </p:childTnLst>
                                </p:cTn>
                              </p:par>
                              <p:par>
                                <p:cTn fill="hold" grpId="0" id="101" nodeType="withEffect" presetClass="entr" presetID="14" presetSubtype="10">
                                  <p:stCondLst>
                                    <p:cond delay="0"/>
                                  </p:stCondLst>
                                  <p:childTnLst>
                                    <p:set>
                                      <p:cBhvr>
                                        <p:cTn dur="1" fill="hold" id="102">
                                          <p:stCondLst>
                                            <p:cond delay="0"/>
                                          </p:stCondLst>
                                        </p:cTn>
                                        <p:tgtEl>
                                          <p:spTgt spid="783"/>
                                        </p:tgtEl>
                                        <p:attrNameLst>
                                          <p:attrName>style.visibility</p:attrName>
                                        </p:attrNameLst>
                                      </p:cBhvr>
                                      <p:to>
                                        <p:strVal val="visible"/>
                                      </p:to>
                                    </p:set>
                                    <p:animEffect filter="randombar(horizontal)" transition="in">
                                      <p:cBhvr>
                                        <p:cTn dur="500" id="103"/>
                                        <p:tgtEl>
                                          <p:spTgt spid="783"/>
                                        </p:tgtEl>
                                      </p:cBhvr>
                                    </p:animEffect>
                                  </p:childTnLst>
                                </p:cTn>
                              </p:par>
                              <p:par>
                                <p:cTn fill="hold" grpId="0" id="104" nodeType="withEffect" presetClass="entr" presetID="14" presetSubtype="10">
                                  <p:stCondLst>
                                    <p:cond delay="0"/>
                                  </p:stCondLst>
                                  <p:childTnLst>
                                    <p:set>
                                      <p:cBhvr>
                                        <p:cTn dur="1" fill="hold" id="105">
                                          <p:stCondLst>
                                            <p:cond delay="0"/>
                                          </p:stCondLst>
                                        </p:cTn>
                                        <p:tgtEl>
                                          <p:spTgt spid="784"/>
                                        </p:tgtEl>
                                        <p:attrNameLst>
                                          <p:attrName>style.visibility</p:attrName>
                                        </p:attrNameLst>
                                      </p:cBhvr>
                                      <p:to>
                                        <p:strVal val="visible"/>
                                      </p:to>
                                    </p:set>
                                    <p:animEffect filter="randombar(horizontal)" transition="in">
                                      <p:cBhvr>
                                        <p:cTn dur="500" id="106"/>
                                        <p:tgtEl>
                                          <p:spTgt spid="784"/>
                                        </p:tgtEl>
                                      </p:cBhvr>
                                    </p:animEffect>
                                  </p:childTnLst>
                                </p:cTn>
                              </p:par>
                              <p:par>
                                <p:cTn fill="hold" grpId="0" id="107" nodeType="withEffect" presetClass="entr" presetID="14" presetSubtype="10">
                                  <p:stCondLst>
                                    <p:cond delay="0"/>
                                  </p:stCondLst>
                                  <p:childTnLst>
                                    <p:set>
                                      <p:cBhvr>
                                        <p:cTn dur="1" fill="hold" id="108">
                                          <p:stCondLst>
                                            <p:cond delay="0"/>
                                          </p:stCondLst>
                                        </p:cTn>
                                        <p:tgtEl>
                                          <p:spTgt spid="785"/>
                                        </p:tgtEl>
                                        <p:attrNameLst>
                                          <p:attrName>style.visibility</p:attrName>
                                        </p:attrNameLst>
                                      </p:cBhvr>
                                      <p:to>
                                        <p:strVal val="visible"/>
                                      </p:to>
                                    </p:set>
                                    <p:animEffect filter="randombar(horizontal)" transition="in">
                                      <p:cBhvr>
                                        <p:cTn dur="500" id="109"/>
                                        <p:tgtEl>
                                          <p:spTgt spid="785"/>
                                        </p:tgtEl>
                                      </p:cBhvr>
                                    </p:animEffect>
                                  </p:childTnLst>
                                </p:cTn>
                              </p:par>
                              <p:par>
                                <p:cTn fill="hold" grpId="0" id="110" nodeType="withEffect" presetClass="entr" presetID="14" presetSubtype="10">
                                  <p:stCondLst>
                                    <p:cond delay="0"/>
                                  </p:stCondLst>
                                  <p:childTnLst>
                                    <p:set>
                                      <p:cBhvr>
                                        <p:cTn dur="1" fill="hold" id="111">
                                          <p:stCondLst>
                                            <p:cond delay="0"/>
                                          </p:stCondLst>
                                        </p:cTn>
                                        <p:tgtEl>
                                          <p:spTgt spid="786"/>
                                        </p:tgtEl>
                                        <p:attrNameLst>
                                          <p:attrName>style.visibility</p:attrName>
                                        </p:attrNameLst>
                                      </p:cBhvr>
                                      <p:to>
                                        <p:strVal val="visible"/>
                                      </p:to>
                                    </p:set>
                                    <p:animEffect filter="randombar(horizontal)" transition="in">
                                      <p:cBhvr>
                                        <p:cTn dur="500" id="112"/>
                                        <p:tgtEl>
                                          <p:spTgt spid="786"/>
                                        </p:tgtEl>
                                      </p:cBhvr>
                                    </p:animEffect>
                                  </p:childTnLst>
                                </p:cTn>
                              </p:par>
                              <p:par>
                                <p:cTn fill="hold" grpId="0" id="113" nodeType="withEffect" presetClass="entr" presetID="14" presetSubtype="10">
                                  <p:stCondLst>
                                    <p:cond delay="0"/>
                                  </p:stCondLst>
                                  <p:childTnLst>
                                    <p:set>
                                      <p:cBhvr>
                                        <p:cTn dur="1" fill="hold" id="114">
                                          <p:stCondLst>
                                            <p:cond delay="0"/>
                                          </p:stCondLst>
                                        </p:cTn>
                                        <p:tgtEl>
                                          <p:spTgt spid="787"/>
                                        </p:tgtEl>
                                        <p:attrNameLst>
                                          <p:attrName>style.visibility</p:attrName>
                                        </p:attrNameLst>
                                      </p:cBhvr>
                                      <p:to>
                                        <p:strVal val="visible"/>
                                      </p:to>
                                    </p:set>
                                    <p:animEffect filter="randombar(horizontal)" transition="in">
                                      <p:cBhvr>
                                        <p:cTn dur="500" id="115"/>
                                        <p:tgtEl>
                                          <p:spTgt spid="787"/>
                                        </p:tgtEl>
                                      </p:cBhvr>
                                    </p:animEffect>
                                  </p:childTnLst>
                                </p:cTn>
                              </p:par>
                              <p:par>
                                <p:cTn fill="hold" grpId="0" id="116" nodeType="withEffect" presetClass="entr" presetID="14" presetSubtype="10">
                                  <p:stCondLst>
                                    <p:cond delay="0"/>
                                  </p:stCondLst>
                                  <p:childTnLst>
                                    <p:set>
                                      <p:cBhvr>
                                        <p:cTn dur="1" fill="hold" id="117">
                                          <p:stCondLst>
                                            <p:cond delay="0"/>
                                          </p:stCondLst>
                                        </p:cTn>
                                        <p:tgtEl>
                                          <p:spTgt spid="788"/>
                                        </p:tgtEl>
                                        <p:attrNameLst>
                                          <p:attrName>style.visibility</p:attrName>
                                        </p:attrNameLst>
                                      </p:cBhvr>
                                      <p:to>
                                        <p:strVal val="visible"/>
                                      </p:to>
                                    </p:set>
                                    <p:animEffect filter="randombar(horizontal)" transition="in">
                                      <p:cBhvr>
                                        <p:cTn dur="500" id="118"/>
                                        <p:tgtEl>
                                          <p:spTgt spid="788"/>
                                        </p:tgtEl>
                                      </p:cBhvr>
                                    </p:animEffect>
                                  </p:childTnLst>
                                </p:cTn>
                              </p:par>
                              <p:par>
                                <p:cTn fill="hold" grpId="0" id="119" nodeType="withEffect" presetClass="entr" presetID="14" presetSubtype="10">
                                  <p:stCondLst>
                                    <p:cond delay="0"/>
                                  </p:stCondLst>
                                  <p:childTnLst>
                                    <p:set>
                                      <p:cBhvr>
                                        <p:cTn dur="1" fill="hold" id="120">
                                          <p:stCondLst>
                                            <p:cond delay="0"/>
                                          </p:stCondLst>
                                        </p:cTn>
                                        <p:tgtEl>
                                          <p:spTgt spid="789"/>
                                        </p:tgtEl>
                                        <p:attrNameLst>
                                          <p:attrName>style.visibility</p:attrName>
                                        </p:attrNameLst>
                                      </p:cBhvr>
                                      <p:to>
                                        <p:strVal val="visible"/>
                                      </p:to>
                                    </p:set>
                                    <p:animEffect filter="randombar(horizontal)" transition="in">
                                      <p:cBhvr>
                                        <p:cTn dur="500" id="121"/>
                                        <p:tgtEl>
                                          <p:spTgt spid="789"/>
                                        </p:tgtEl>
                                      </p:cBhvr>
                                    </p:animEffect>
                                  </p:childTnLst>
                                </p:cTn>
                              </p:par>
                              <p:par>
                                <p:cTn fill="hold" grpId="0" id="122" nodeType="withEffect" presetClass="entr" presetID="14" presetSubtype="10">
                                  <p:stCondLst>
                                    <p:cond delay="0"/>
                                  </p:stCondLst>
                                  <p:childTnLst>
                                    <p:set>
                                      <p:cBhvr>
                                        <p:cTn dur="1" fill="hold" id="123">
                                          <p:stCondLst>
                                            <p:cond delay="0"/>
                                          </p:stCondLst>
                                        </p:cTn>
                                        <p:tgtEl>
                                          <p:spTgt spid="4"/>
                                        </p:tgtEl>
                                        <p:attrNameLst>
                                          <p:attrName>style.visibility</p:attrName>
                                        </p:attrNameLst>
                                      </p:cBhvr>
                                      <p:to>
                                        <p:strVal val="visible"/>
                                      </p:to>
                                    </p:set>
                                    <p:animEffect filter="randombar(horizontal)" transition="in">
                                      <p:cBhvr>
                                        <p:cTn dur="500" id="124"/>
                                        <p:tgtEl>
                                          <p:spTgt spid="4"/>
                                        </p:tgtEl>
                                      </p:cBhvr>
                                    </p:animEffect>
                                  </p:childTnLst>
                                </p:cTn>
                              </p:par>
                              <p:par>
                                <p:cTn fill="hold" grpId="0" id="125" nodeType="withEffect" presetClass="entr" presetID="14" presetSubtype="10">
                                  <p:stCondLst>
                                    <p:cond delay="0"/>
                                  </p:stCondLst>
                                  <p:childTnLst>
                                    <p:set>
                                      <p:cBhvr>
                                        <p:cTn dur="1" fill="hold" id="126">
                                          <p:stCondLst>
                                            <p:cond delay="0"/>
                                          </p:stCondLst>
                                        </p:cTn>
                                        <p:tgtEl>
                                          <p:spTgt spid="47"/>
                                        </p:tgtEl>
                                        <p:attrNameLst>
                                          <p:attrName>style.visibility</p:attrName>
                                        </p:attrNameLst>
                                      </p:cBhvr>
                                      <p:to>
                                        <p:strVal val="visible"/>
                                      </p:to>
                                    </p:set>
                                    <p:animEffect filter="randombar(horizontal)" transition="in">
                                      <p:cBhvr>
                                        <p:cTn dur="500" id="127"/>
                                        <p:tgtEl>
                                          <p:spTgt spid="47"/>
                                        </p:tgtEl>
                                      </p:cBhvr>
                                    </p:animEffect>
                                  </p:childTnLst>
                                </p:cTn>
                              </p:par>
                              <p:par>
                                <p:cTn fill="hold" grpId="0" id="128" nodeType="withEffect" presetClass="entr" presetID="14" presetSubtype="10">
                                  <p:stCondLst>
                                    <p:cond delay="0"/>
                                  </p:stCondLst>
                                  <p:childTnLst>
                                    <p:set>
                                      <p:cBhvr>
                                        <p:cTn dur="1" fill="hold" id="129">
                                          <p:stCondLst>
                                            <p:cond delay="0"/>
                                          </p:stCondLst>
                                        </p:cTn>
                                        <p:tgtEl>
                                          <p:spTgt spid="48"/>
                                        </p:tgtEl>
                                        <p:attrNameLst>
                                          <p:attrName>style.visibility</p:attrName>
                                        </p:attrNameLst>
                                      </p:cBhvr>
                                      <p:to>
                                        <p:strVal val="visible"/>
                                      </p:to>
                                    </p:set>
                                    <p:animEffect filter="randombar(horizontal)" transition="in">
                                      <p:cBhvr>
                                        <p:cTn dur="500" id="130"/>
                                        <p:tgtEl>
                                          <p:spTgt spid="48"/>
                                        </p:tgtEl>
                                      </p:cBhvr>
                                    </p:animEffect>
                                  </p:childTnLst>
                                </p:cTn>
                              </p:par>
                              <p:par>
                                <p:cTn fill="hold" grpId="0" id="131" nodeType="withEffect" presetClass="entr" presetID="14" presetSubtype="10">
                                  <p:stCondLst>
                                    <p:cond delay="0"/>
                                  </p:stCondLst>
                                  <p:childTnLst>
                                    <p:set>
                                      <p:cBhvr>
                                        <p:cTn dur="1" fill="hold" id="132">
                                          <p:stCondLst>
                                            <p:cond delay="0"/>
                                          </p:stCondLst>
                                        </p:cTn>
                                        <p:tgtEl>
                                          <p:spTgt spid="49"/>
                                        </p:tgtEl>
                                        <p:attrNameLst>
                                          <p:attrName>style.visibility</p:attrName>
                                        </p:attrNameLst>
                                      </p:cBhvr>
                                      <p:to>
                                        <p:strVal val="visible"/>
                                      </p:to>
                                    </p:set>
                                    <p:animEffect filter="randombar(horizontal)" transition="in">
                                      <p:cBhvr>
                                        <p:cTn dur="500" id="133"/>
                                        <p:tgtEl>
                                          <p:spTgt spid="49"/>
                                        </p:tgtEl>
                                      </p:cBhvr>
                                    </p:animEffect>
                                  </p:childTnLst>
                                </p:cTn>
                              </p:par>
                              <p:par>
                                <p:cTn fill="hold" grpId="0" id="134" nodeType="withEffect" presetClass="entr" presetID="14" presetSubtype="10">
                                  <p:stCondLst>
                                    <p:cond delay="0"/>
                                  </p:stCondLst>
                                  <p:childTnLst>
                                    <p:set>
                                      <p:cBhvr>
                                        <p:cTn dur="1" fill="hold" id="135">
                                          <p:stCondLst>
                                            <p:cond delay="0"/>
                                          </p:stCondLst>
                                        </p:cTn>
                                        <p:tgtEl>
                                          <p:spTgt spid="50"/>
                                        </p:tgtEl>
                                        <p:attrNameLst>
                                          <p:attrName>style.visibility</p:attrName>
                                        </p:attrNameLst>
                                      </p:cBhvr>
                                      <p:to>
                                        <p:strVal val="visible"/>
                                      </p:to>
                                    </p:set>
                                    <p:animEffect filter="randombar(horizontal)" transition="in">
                                      <p:cBhvr>
                                        <p:cTn dur="500" id="136"/>
                                        <p:tgtEl>
                                          <p:spTgt spid="50"/>
                                        </p:tgtEl>
                                      </p:cBhvr>
                                    </p:animEffect>
                                  </p:childTnLst>
                                </p:cTn>
                              </p:par>
                              <p:par>
                                <p:cTn fill="hold" grpId="0" id="137" nodeType="withEffect" presetClass="entr" presetID="14" presetSubtype="10">
                                  <p:stCondLst>
                                    <p:cond delay="0"/>
                                  </p:stCondLst>
                                  <p:childTnLst>
                                    <p:set>
                                      <p:cBhvr>
                                        <p:cTn dur="1" fill="hold" id="138">
                                          <p:stCondLst>
                                            <p:cond delay="0"/>
                                          </p:stCondLst>
                                        </p:cTn>
                                        <p:tgtEl>
                                          <p:spTgt spid="51"/>
                                        </p:tgtEl>
                                        <p:attrNameLst>
                                          <p:attrName>style.visibility</p:attrName>
                                        </p:attrNameLst>
                                      </p:cBhvr>
                                      <p:to>
                                        <p:strVal val="visible"/>
                                      </p:to>
                                    </p:set>
                                    <p:animEffect filter="randombar(horizontal)" transition="in">
                                      <p:cBhvr>
                                        <p:cTn dur="500" id="139"/>
                                        <p:tgtEl>
                                          <p:spTgt spid="51"/>
                                        </p:tgtEl>
                                      </p:cBhvr>
                                    </p:animEffect>
                                  </p:childTnLst>
                                </p:cTn>
                              </p:par>
                              <p:par>
                                <p:cTn fill="hold" grpId="0" id="140" nodeType="withEffect" presetClass="entr" presetID="14" presetSubtype="10">
                                  <p:stCondLst>
                                    <p:cond delay="0"/>
                                  </p:stCondLst>
                                  <p:childTnLst>
                                    <p:set>
                                      <p:cBhvr>
                                        <p:cTn dur="1" fill="hold" id="141">
                                          <p:stCondLst>
                                            <p:cond delay="0"/>
                                          </p:stCondLst>
                                        </p:cTn>
                                        <p:tgtEl>
                                          <p:spTgt spid="52"/>
                                        </p:tgtEl>
                                        <p:attrNameLst>
                                          <p:attrName>style.visibility</p:attrName>
                                        </p:attrNameLst>
                                      </p:cBhvr>
                                      <p:to>
                                        <p:strVal val="visible"/>
                                      </p:to>
                                    </p:set>
                                    <p:animEffect filter="randombar(horizontal)" transition="in">
                                      <p:cBhvr>
                                        <p:cTn dur="500" id="142"/>
                                        <p:tgtEl>
                                          <p:spTgt spid="52"/>
                                        </p:tgtEl>
                                      </p:cBhvr>
                                    </p:animEffect>
                                  </p:childTnLst>
                                </p:cTn>
                              </p:par>
                              <p:par>
                                <p:cTn fill="hold" grpId="0" id="143" nodeType="withEffect" presetClass="entr" presetID="14" presetSubtype="10">
                                  <p:stCondLst>
                                    <p:cond delay="0"/>
                                  </p:stCondLst>
                                  <p:childTnLst>
                                    <p:set>
                                      <p:cBhvr>
                                        <p:cTn dur="1" fill="hold" id="144">
                                          <p:stCondLst>
                                            <p:cond delay="0"/>
                                          </p:stCondLst>
                                        </p:cTn>
                                        <p:tgtEl>
                                          <p:spTgt spid="53"/>
                                        </p:tgtEl>
                                        <p:attrNameLst>
                                          <p:attrName>style.visibility</p:attrName>
                                        </p:attrNameLst>
                                      </p:cBhvr>
                                      <p:to>
                                        <p:strVal val="visible"/>
                                      </p:to>
                                    </p:set>
                                    <p:animEffect filter="randombar(horizontal)" transition="in">
                                      <p:cBhvr>
                                        <p:cTn dur="500" id="145"/>
                                        <p:tgtEl>
                                          <p:spTgt spid="53"/>
                                        </p:tgtEl>
                                      </p:cBhvr>
                                    </p:animEffect>
                                  </p:childTnLst>
                                </p:cTn>
                              </p:par>
                              <p:par>
                                <p:cTn fill="hold" grpId="0" id="146" nodeType="withEffect" presetClass="entr" presetID="14" presetSubtype="10">
                                  <p:stCondLst>
                                    <p:cond delay="0"/>
                                  </p:stCondLst>
                                  <p:childTnLst>
                                    <p:set>
                                      <p:cBhvr>
                                        <p:cTn dur="1" fill="hold" id="147">
                                          <p:stCondLst>
                                            <p:cond delay="0"/>
                                          </p:stCondLst>
                                        </p:cTn>
                                        <p:tgtEl>
                                          <p:spTgt spid="54"/>
                                        </p:tgtEl>
                                        <p:attrNameLst>
                                          <p:attrName>style.visibility</p:attrName>
                                        </p:attrNameLst>
                                      </p:cBhvr>
                                      <p:to>
                                        <p:strVal val="visible"/>
                                      </p:to>
                                    </p:set>
                                    <p:animEffect filter="randombar(horizontal)" transition="in">
                                      <p:cBhvr>
                                        <p:cTn dur="500" id="148"/>
                                        <p:tgtEl>
                                          <p:spTgt spid="5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47"/>
      <p:bldP grpId="0" spid="748"/>
      <p:bldP grpId="0" spid="749"/>
      <p:bldP grpId="0" spid="750"/>
      <p:bldP grpId="0" spid="751"/>
      <p:bldP grpId="0" spid="752"/>
      <p:bldP grpId="0" spid="753"/>
      <p:bldP grpId="0" spid="754"/>
      <p:bldP grpId="0" spid="755"/>
      <p:bldP grpId="0" spid="756"/>
      <p:bldP grpId="0" spid="757"/>
      <p:bldP grpId="0" spid="758"/>
      <p:bldP grpId="0" spid="759"/>
      <p:bldP grpId="0" spid="760"/>
      <p:bldP grpId="0" spid="761"/>
      <p:bldP grpId="0" spid="762"/>
      <p:bldP grpId="0" spid="763"/>
      <p:bldP grpId="0" spid="764"/>
      <p:bldP grpId="0" spid="765"/>
      <p:bldP grpId="0" spid="766"/>
      <p:bldP grpId="0" spid="767"/>
      <p:bldP grpId="0" spid="768"/>
      <p:bldP grpId="0" spid="769"/>
      <p:bldP grpId="0" spid="770"/>
      <p:bldP grpId="0" spid="775"/>
      <p:bldP grpId="0" spid="776"/>
      <p:bldP grpId="0" spid="777"/>
      <p:bldP grpId="0" spid="778"/>
      <p:bldP grpId="0" spid="779"/>
      <p:bldP grpId="0" spid="780"/>
      <p:bldP grpId="0" spid="781"/>
      <p:bldP grpId="0" spid="782"/>
      <p:bldP grpId="0" spid="783"/>
      <p:bldP grpId="0" spid="784"/>
      <p:bldP grpId="0" spid="785"/>
      <p:bldP grpId="0" spid="786"/>
      <p:bldP grpId="0" spid="787"/>
      <p:bldP grpId="0" spid="788"/>
      <p:bldP grpId="0" spid="789"/>
      <p:bldP grpId="0" spid="4"/>
      <p:bldP grpId="0" spid="47"/>
      <p:bldP grpId="0" spid="48"/>
      <p:bldP grpId="0" spid="49"/>
      <p:bldP grpId="0" spid="50"/>
      <p:bldP grpId="0" spid="51"/>
      <p:bldP grpId="0" spid="52"/>
      <p:bldP grpId="0" spid="53"/>
      <p:bldP grpId="0" spid="54"/>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4" name="文本框 3">
            <a:extLst>
              <a:ext uri="{FF2B5EF4-FFF2-40B4-BE49-F238E27FC236}">
                <a16:creationId xmlns:a16="http://schemas.microsoft.com/office/drawing/2014/main" id="{395BB423-F520-4DD4-A5D1-7B3C68DD4C56}"/>
              </a:ext>
            </a:extLst>
          </p:cNvPr>
          <p:cNvSpPr txBox="1"/>
          <p:nvPr/>
        </p:nvSpPr>
        <p:spPr>
          <a:xfrm>
            <a:off x="977835" y="590082"/>
            <a:ext cx="2627453" cy="457200"/>
          </a:xfrm>
          <a:prstGeom prst="rect">
            <a:avLst/>
          </a:prstGeom>
          <a:noFill/>
        </p:spPr>
        <p:txBody>
          <a:bodyPr rtlCol="0" wrap="square">
            <a:spAutoFit/>
          </a:bodyPr>
          <a:lstStyle/>
          <a:p>
            <a:pPr algn="l"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2400" u="none">
                <a:ln>
                  <a:noFill/>
                </a:ln>
                <a:solidFill>
                  <a:schemeClr val="accent1"/>
                </a:solidFill>
                <a:effectLst/>
                <a:uLnTx/>
                <a:uFillTx/>
                <a:cs typeface="+mn-ea"/>
                <a:sym typeface="+mn-lt"/>
              </a:rPr>
              <a:t>添加章节小标题</a:t>
            </a:r>
          </a:p>
        </p:txBody>
      </p:sp>
      <p:pic>
        <p:nvPicPr>
          <p:cNvPr id="25" name="图片 24">
            <a:extLst>
              <a:ext uri="{FF2B5EF4-FFF2-40B4-BE49-F238E27FC236}">
                <a16:creationId xmlns:a16="http://schemas.microsoft.com/office/drawing/2014/main" id="{656C6327-99CF-49A6-8EF3-FD32D384B02D}"/>
              </a:ext>
            </a:extLst>
          </p:cNvPr>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a:ext>
            </a:extLst>
          </a:blip>
          <a:stretch>
            <a:fillRect/>
          </a:stretch>
        </p:blipFill>
        <p:spPr>
          <a:xfrm rot="5400000">
            <a:off x="-189703" y="47762"/>
            <a:ext cx="1730112" cy="1350706"/>
          </a:xfrm>
          <a:prstGeom prst="rect">
            <a:avLst/>
          </a:prstGeom>
        </p:spPr>
      </p:pic>
      <p:grpSp>
        <p:nvGrpSpPr>
          <p:cNvPr id="26" name="组合 25">
            <a:extLst>
              <a:ext uri="{FF2B5EF4-FFF2-40B4-BE49-F238E27FC236}">
                <a16:creationId xmlns:a16="http://schemas.microsoft.com/office/drawing/2014/main" id="{ACFB1F60-A255-4A8E-BB3E-9F43DB623B06}"/>
              </a:ext>
            </a:extLst>
          </p:cNvPr>
          <p:cNvGrpSpPr/>
          <p:nvPr/>
        </p:nvGrpSpPr>
        <p:grpSpPr>
          <a:xfrm>
            <a:off x="853102" y="2307176"/>
            <a:ext cx="10471345" cy="182881"/>
            <a:chOff x="639826" y="1875854"/>
            <a:chExt cx="7853509" cy="137161"/>
          </a:xfrm>
        </p:grpSpPr>
        <p:cxnSp>
          <p:nvCxnSpPr>
            <p:cNvPr id="27" name="Straight Connector 3">
              <a:extLst>
                <a:ext uri="{FF2B5EF4-FFF2-40B4-BE49-F238E27FC236}">
                  <a16:creationId xmlns:a16="http://schemas.microsoft.com/office/drawing/2014/main" id="{D72F1CE3-05FA-4BD8-B34B-40108A940228}"/>
                </a:ext>
              </a:extLst>
            </p:cNvPr>
            <p:cNvCxnSpPr/>
            <p:nvPr/>
          </p:nvCxnSpPr>
          <p:spPr>
            <a:xfrm>
              <a:off x="1594780" y="1944434"/>
              <a:ext cx="1067640" cy="0"/>
            </a:xfrm>
            <a:prstGeom prst="line">
              <a:avLst/>
            </a:prstGeom>
            <a:noFill/>
            <a:ln algn="ctr" cap="flat" cmpd="sng" w="19050">
              <a:solidFill>
                <a:schemeClr val="bg1">
                  <a:lumMod val="65000"/>
                </a:schemeClr>
              </a:solidFill>
              <a:prstDash val="solid"/>
              <a:miter lim="800000"/>
            </a:ln>
            <a:effectLst/>
          </p:spPr>
        </p:cxnSp>
        <p:cxnSp>
          <p:nvCxnSpPr>
            <p:cNvPr id="28" name="Straight Connector 4">
              <a:extLst>
                <a:ext uri="{FF2B5EF4-FFF2-40B4-BE49-F238E27FC236}">
                  <a16:creationId xmlns:a16="http://schemas.microsoft.com/office/drawing/2014/main" id="{8D087051-0A71-429C-898E-489D0813A2A8}"/>
                </a:ext>
              </a:extLst>
            </p:cNvPr>
            <p:cNvCxnSpPr/>
            <p:nvPr/>
          </p:nvCxnSpPr>
          <p:spPr>
            <a:xfrm>
              <a:off x="639826" y="1944434"/>
              <a:ext cx="815246" cy="0"/>
            </a:xfrm>
            <a:prstGeom prst="line">
              <a:avLst/>
            </a:prstGeom>
            <a:noFill/>
            <a:ln algn="ctr" cap="flat" cmpd="sng" w="19050">
              <a:solidFill>
                <a:schemeClr val="bg1">
                  <a:lumMod val="65000"/>
                </a:schemeClr>
              </a:solidFill>
              <a:prstDash val="solid"/>
              <a:miter lim="800000"/>
              <a:headEnd type="oval"/>
            </a:ln>
            <a:effectLst/>
          </p:spPr>
        </p:cxnSp>
        <p:cxnSp>
          <p:nvCxnSpPr>
            <p:cNvPr id="29" name="Straight Connector 5">
              <a:extLst>
                <a:ext uri="{FF2B5EF4-FFF2-40B4-BE49-F238E27FC236}">
                  <a16:creationId xmlns:a16="http://schemas.microsoft.com/office/drawing/2014/main" id="{56C10FF2-7BDE-45A3-816F-5999AE4B569D}"/>
                </a:ext>
              </a:extLst>
            </p:cNvPr>
            <p:cNvCxnSpPr/>
            <p:nvPr/>
          </p:nvCxnSpPr>
          <p:spPr>
            <a:xfrm>
              <a:off x="7678089" y="1944434"/>
              <a:ext cx="815246" cy="0"/>
            </a:xfrm>
            <a:prstGeom prst="line">
              <a:avLst/>
            </a:prstGeom>
            <a:noFill/>
            <a:ln algn="ctr" cap="flat" cmpd="sng" w="19050">
              <a:solidFill>
                <a:schemeClr val="bg1">
                  <a:lumMod val="65000"/>
                </a:schemeClr>
              </a:solidFill>
              <a:prstDash val="solid"/>
              <a:miter lim="800000"/>
              <a:tailEnd type="oval"/>
            </a:ln>
            <a:effectLst/>
          </p:spPr>
        </p:cxnSp>
        <p:sp>
          <p:nvSpPr>
            <p:cNvPr id="30" name="Oval 6">
              <a:extLst>
                <a:ext uri="{FF2B5EF4-FFF2-40B4-BE49-F238E27FC236}">
                  <a16:creationId xmlns:a16="http://schemas.microsoft.com/office/drawing/2014/main" id="{4E8552F0-DB63-4BCF-B5D0-BADDE783335C}"/>
                </a:ext>
              </a:extLst>
            </p:cNvPr>
            <p:cNvSpPr>
              <a:spLocks noChangeAspect="1"/>
            </p:cNvSpPr>
            <p:nvPr/>
          </p:nvSpPr>
          <p:spPr bwMode="auto">
            <a:xfrm flipH="1" flipV="1" rot="16200000">
              <a:off x="1463205" y="1874583"/>
              <a:ext cx="123444" cy="139707"/>
            </a:xfrm>
            <a:prstGeom prst="ellipse">
              <a:avLst/>
            </a:prstGeom>
            <a:noFill/>
            <a:ln w="28575">
              <a:solidFill>
                <a:schemeClr val="bg1">
                  <a:lumMod val="65000"/>
                </a:schemeClr>
              </a:solid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2400" u="none">
                <a:ln>
                  <a:noFill/>
                </a:ln>
                <a:solidFill>
                  <a:schemeClr val="accent1"/>
                </a:solidFill>
                <a:effectLst/>
                <a:uLnTx/>
                <a:uFillTx/>
                <a:cs typeface="+mn-ea"/>
                <a:sym typeface="+mn-lt"/>
              </a:endParaRPr>
            </a:p>
          </p:txBody>
        </p:sp>
        <p:cxnSp>
          <p:nvCxnSpPr>
            <p:cNvPr id="31" name="Straight Connector 7">
              <a:extLst>
                <a:ext uri="{FF2B5EF4-FFF2-40B4-BE49-F238E27FC236}">
                  <a16:creationId xmlns:a16="http://schemas.microsoft.com/office/drawing/2014/main" id="{8D206518-3705-4AB3-84E4-B57DA7A46A17}"/>
                </a:ext>
              </a:extLst>
            </p:cNvPr>
            <p:cNvCxnSpPr/>
            <p:nvPr/>
          </p:nvCxnSpPr>
          <p:spPr>
            <a:xfrm>
              <a:off x="2806893" y="1944434"/>
              <a:ext cx="1067640" cy="0"/>
            </a:xfrm>
            <a:prstGeom prst="line">
              <a:avLst/>
            </a:prstGeom>
            <a:noFill/>
            <a:ln algn="ctr" cap="flat" cmpd="sng" w="19050">
              <a:solidFill>
                <a:schemeClr val="bg1">
                  <a:lumMod val="65000"/>
                </a:schemeClr>
              </a:solidFill>
              <a:prstDash val="solid"/>
              <a:miter lim="800000"/>
            </a:ln>
            <a:effectLst/>
          </p:spPr>
        </p:cxnSp>
        <p:cxnSp>
          <p:nvCxnSpPr>
            <p:cNvPr id="32" name="Straight Connector 8">
              <a:extLst>
                <a:ext uri="{FF2B5EF4-FFF2-40B4-BE49-F238E27FC236}">
                  <a16:creationId xmlns:a16="http://schemas.microsoft.com/office/drawing/2014/main" id="{BC17BED4-AD2A-45B4-BAEF-F5517D2B6550}"/>
                </a:ext>
              </a:extLst>
            </p:cNvPr>
            <p:cNvCxnSpPr/>
            <p:nvPr/>
          </p:nvCxnSpPr>
          <p:spPr>
            <a:xfrm>
              <a:off x="4024999" y="1944434"/>
              <a:ext cx="1067640" cy="0"/>
            </a:xfrm>
            <a:prstGeom prst="line">
              <a:avLst/>
            </a:prstGeom>
            <a:noFill/>
            <a:ln algn="ctr" cap="flat" cmpd="sng" w="19050">
              <a:solidFill>
                <a:schemeClr val="bg1">
                  <a:lumMod val="65000"/>
                </a:schemeClr>
              </a:solidFill>
              <a:prstDash val="solid"/>
              <a:miter lim="800000"/>
            </a:ln>
            <a:effectLst/>
          </p:spPr>
        </p:cxnSp>
        <p:sp>
          <p:nvSpPr>
            <p:cNvPr id="33" name="Oval 9">
              <a:extLst>
                <a:ext uri="{FF2B5EF4-FFF2-40B4-BE49-F238E27FC236}">
                  <a16:creationId xmlns:a16="http://schemas.microsoft.com/office/drawing/2014/main" id="{A0621691-471D-4164-B95F-9BF994CACDB3}"/>
                </a:ext>
              </a:extLst>
            </p:cNvPr>
            <p:cNvSpPr>
              <a:spLocks noChangeAspect="1"/>
            </p:cNvSpPr>
            <p:nvPr/>
          </p:nvSpPr>
          <p:spPr bwMode="auto">
            <a:xfrm flipH="1" flipV="1" rot="16200000">
              <a:off x="2671455" y="1866820"/>
              <a:ext cx="137160" cy="155230"/>
            </a:xfrm>
            <a:prstGeom prst="ellipse">
              <a:avLst/>
            </a:prstGeom>
            <a:noFill/>
            <a:ln w="28575">
              <a:solidFill>
                <a:schemeClr val="bg1">
                  <a:lumMod val="65000"/>
                </a:schemeClr>
              </a:solid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2400" u="none">
                <a:ln>
                  <a:noFill/>
                </a:ln>
                <a:solidFill>
                  <a:schemeClr val="accent1"/>
                </a:solidFill>
                <a:effectLst/>
                <a:uLnTx/>
                <a:uFillTx/>
                <a:cs typeface="+mn-ea"/>
                <a:sym typeface="+mn-lt"/>
              </a:endParaRPr>
            </a:p>
          </p:txBody>
        </p:sp>
        <p:cxnSp>
          <p:nvCxnSpPr>
            <p:cNvPr id="34" name="Straight Connector 10">
              <a:extLst>
                <a:ext uri="{FF2B5EF4-FFF2-40B4-BE49-F238E27FC236}">
                  <a16:creationId xmlns:a16="http://schemas.microsoft.com/office/drawing/2014/main" id="{B5BFAE64-3495-40FF-BA3E-CC65A411284E}"/>
                </a:ext>
              </a:extLst>
            </p:cNvPr>
            <p:cNvCxnSpPr/>
            <p:nvPr/>
          </p:nvCxnSpPr>
          <p:spPr>
            <a:xfrm>
              <a:off x="5232348" y="1944434"/>
              <a:ext cx="1067640" cy="0"/>
            </a:xfrm>
            <a:prstGeom prst="line">
              <a:avLst/>
            </a:prstGeom>
            <a:noFill/>
            <a:ln algn="ctr" cap="flat" cmpd="sng" w="19050">
              <a:solidFill>
                <a:schemeClr val="bg1">
                  <a:lumMod val="65000"/>
                </a:schemeClr>
              </a:solidFill>
              <a:prstDash val="solid"/>
              <a:miter lim="800000"/>
            </a:ln>
            <a:effectLst/>
          </p:spPr>
        </p:cxnSp>
        <p:sp>
          <p:nvSpPr>
            <p:cNvPr id="35" name="Oval 11">
              <a:extLst>
                <a:ext uri="{FF2B5EF4-FFF2-40B4-BE49-F238E27FC236}">
                  <a16:creationId xmlns:a16="http://schemas.microsoft.com/office/drawing/2014/main" id="{8A75D1BA-91E2-41EA-91C7-0832319334B2}"/>
                </a:ext>
              </a:extLst>
            </p:cNvPr>
            <p:cNvSpPr>
              <a:spLocks noChangeAspect="1"/>
            </p:cNvSpPr>
            <p:nvPr/>
          </p:nvSpPr>
          <p:spPr bwMode="auto">
            <a:xfrm flipH="1" flipV="1" rot="16200000">
              <a:off x="3878805" y="1866820"/>
              <a:ext cx="137160" cy="155230"/>
            </a:xfrm>
            <a:prstGeom prst="ellipse">
              <a:avLst/>
            </a:prstGeom>
            <a:noFill/>
            <a:ln w="28575">
              <a:solidFill>
                <a:schemeClr val="bg1">
                  <a:lumMod val="65000"/>
                </a:schemeClr>
              </a:solid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2400" u="none">
                <a:ln>
                  <a:noFill/>
                </a:ln>
                <a:solidFill>
                  <a:schemeClr val="accent1"/>
                </a:solidFill>
                <a:effectLst/>
                <a:uLnTx/>
                <a:uFillTx/>
                <a:cs typeface="+mn-ea"/>
                <a:sym typeface="+mn-lt"/>
              </a:endParaRPr>
            </a:p>
          </p:txBody>
        </p:sp>
        <p:cxnSp>
          <p:nvCxnSpPr>
            <p:cNvPr id="36" name="Straight Connector 12">
              <a:extLst>
                <a:ext uri="{FF2B5EF4-FFF2-40B4-BE49-F238E27FC236}">
                  <a16:creationId xmlns:a16="http://schemas.microsoft.com/office/drawing/2014/main" id="{1E8A4CC3-AA5C-43F3-A7E0-E66530888942}"/>
                </a:ext>
              </a:extLst>
            </p:cNvPr>
            <p:cNvCxnSpPr/>
            <p:nvPr/>
          </p:nvCxnSpPr>
          <p:spPr>
            <a:xfrm>
              <a:off x="6455218" y="1944434"/>
              <a:ext cx="1067640" cy="0"/>
            </a:xfrm>
            <a:prstGeom prst="line">
              <a:avLst/>
            </a:prstGeom>
            <a:noFill/>
            <a:ln algn="ctr" cap="flat" cmpd="sng" w="19050">
              <a:solidFill>
                <a:schemeClr val="bg1">
                  <a:lumMod val="65000"/>
                </a:schemeClr>
              </a:solidFill>
              <a:prstDash val="solid"/>
              <a:miter lim="800000"/>
            </a:ln>
            <a:effectLst/>
          </p:spPr>
        </p:cxnSp>
        <p:sp>
          <p:nvSpPr>
            <p:cNvPr id="37" name="Oval 13">
              <a:extLst>
                <a:ext uri="{FF2B5EF4-FFF2-40B4-BE49-F238E27FC236}">
                  <a16:creationId xmlns:a16="http://schemas.microsoft.com/office/drawing/2014/main" id="{866FAEF8-8527-4F1C-9CCD-67CC68070FD7}"/>
                </a:ext>
              </a:extLst>
            </p:cNvPr>
            <p:cNvSpPr>
              <a:spLocks noChangeAspect="1"/>
            </p:cNvSpPr>
            <p:nvPr/>
          </p:nvSpPr>
          <p:spPr bwMode="auto">
            <a:xfrm flipH="1" flipV="1" rot="16200000">
              <a:off x="5101674" y="1866819"/>
              <a:ext cx="137160" cy="155230"/>
            </a:xfrm>
            <a:prstGeom prst="ellipse">
              <a:avLst/>
            </a:prstGeom>
            <a:noFill/>
            <a:ln w="28575">
              <a:solidFill>
                <a:schemeClr val="bg1">
                  <a:lumMod val="65000"/>
                </a:schemeClr>
              </a:solid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2400" u="none">
                <a:ln>
                  <a:noFill/>
                </a:ln>
                <a:solidFill>
                  <a:schemeClr val="accent1"/>
                </a:solidFill>
                <a:effectLst/>
                <a:uLnTx/>
                <a:uFillTx/>
                <a:cs typeface="+mn-ea"/>
                <a:sym typeface="+mn-lt"/>
              </a:endParaRPr>
            </a:p>
          </p:txBody>
        </p:sp>
        <p:sp>
          <p:nvSpPr>
            <p:cNvPr id="38" name="Oval 14">
              <a:extLst>
                <a:ext uri="{FF2B5EF4-FFF2-40B4-BE49-F238E27FC236}">
                  <a16:creationId xmlns:a16="http://schemas.microsoft.com/office/drawing/2014/main" id="{0EE1194C-6722-492C-890C-38169B4DF8B7}"/>
                </a:ext>
              </a:extLst>
            </p:cNvPr>
            <p:cNvSpPr>
              <a:spLocks noChangeAspect="1"/>
            </p:cNvSpPr>
            <p:nvPr/>
          </p:nvSpPr>
          <p:spPr bwMode="auto">
            <a:xfrm flipH="1" flipV="1" rot="16200000">
              <a:off x="6309024" y="1866820"/>
              <a:ext cx="137160" cy="155230"/>
            </a:xfrm>
            <a:prstGeom prst="ellipse">
              <a:avLst/>
            </a:prstGeom>
            <a:noFill/>
            <a:ln w="28575">
              <a:solidFill>
                <a:schemeClr val="bg1">
                  <a:lumMod val="65000"/>
                </a:schemeClr>
              </a:solid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2400" u="none">
                <a:ln>
                  <a:noFill/>
                </a:ln>
                <a:solidFill>
                  <a:schemeClr val="accent1"/>
                </a:solidFill>
                <a:effectLst/>
                <a:uLnTx/>
                <a:uFillTx/>
                <a:cs typeface="+mn-ea"/>
                <a:sym typeface="+mn-lt"/>
              </a:endParaRPr>
            </a:p>
          </p:txBody>
        </p:sp>
        <p:sp>
          <p:nvSpPr>
            <p:cNvPr id="39" name="Oval 15">
              <a:extLst>
                <a:ext uri="{FF2B5EF4-FFF2-40B4-BE49-F238E27FC236}">
                  <a16:creationId xmlns:a16="http://schemas.microsoft.com/office/drawing/2014/main" id="{72372E32-E88F-4861-97B8-AE65FFFAB0CB}"/>
                </a:ext>
              </a:extLst>
            </p:cNvPr>
            <p:cNvSpPr>
              <a:spLocks noChangeAspect="1"/>
            </p:cNvSpPr>
            <p:nvPr/>
          </p:nvSpPr>
          <p:spPr bwMode="auto">
            <a:xfrm flipH="1" flipV="1" rot="16200000">
              <a:off x="7531893" y="1866820"/>
              <a:ext cx="137160" cy="155230"/>
            </a:xfrm>
            <a:prstGeom prst="ellipse">
              <a:avLst/>
            </a:prstGeom>
            <a:noFill/>
            <a:ln w="28575">
              <a:solidFill>
                <a:schemeClr val="bg1">
                  <a:lumMod val="65000"/>
                </a:schemeClr>
              </a:solid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2400" u="none">
                <a:ln>
                  <a:noFill/>
                </a:ln>
                <a:solidFill>
                  <a:schemeClr val="accent1"/>
                </a:solidFill>
                <a:effectLst/>
                <a:uLnTx/>
                <a:uFillTx/>
                <a:cs typeface="+mn-ea"/>
                <a:sym typeface="+mn-lt"/>
              </a:endParaRPr>
            </a:p>
          </p:txBody>
        </p:sp>
      </p:grpSp>
      <p:grpSp>
        <p:nvGrpSpPr>
          <p:cNvPr id="40" name="组合 39">
            <a:extLst>
              <a:ext uri="{FF2B5EF4-FFF2-40B4-BE49-F238E27FC236}">
                <a16:creationId xmlns:a16="http://schemas.microsoft.com/office/drawing/2014/main" id="{8C639E88-1AA0-49BB-97D7-A0AD460967C8}"/>
              </a:ext>
            </a:extLst>
          </p:cNvPr>
          <p:cNvGrpSpPr/>
          <p:nvPr/>
        </p:nvGrpSpPr>
        <p:grpSpPr>
          <a:xfrm>
            <a:off x="1427776" y="1764167"/>
            <a:ext cx="9253780" cy="585221"/>
            <a:chOff x="1070831" y="1468596"/>
            <a:chExt cx="6940335" cy="438915"/>
          </a:xfrm>
        </p:grpSpPr>
        <p:sp>
          <p:nvSpPr>
            <p:cNvPr id="41" name="TextBox 16">
              <a:extLst>
                <a:ext uri="{FF2B5EF4-FFF2-40B4-BE49-F238E27FC236}">
                  <a16:creationId xmlns:a16="http://schemas.microsoft.com/office/drawing/2014/main" id="{7FE29A43-84E9-48CB-938E-A853E15EEA2D}"/>
                </a:ext>
              </a:extLst>
            </p:cNvPr>
            <p:cNvSpPr txBox="1"/>
            <p:nvPr/>
          </p:nvSpPr>
          <p:spPr>
            <a:xfrm>
              <a:off x="1070831" y="1468596"/>
              <a:ext cx="821379" cy="438581"/>
            </a:xfrm>
            <a:prstGeom prst="rect">
              <a:avLst/>
            </a:prstGeom>
            <a:noFill/>
          </p:spPr>
          <p:txBody>
            <a:bodyPr wrap="none">
              <a:normAutofit/>
            </a:bodyPr>
            <a:lstStyle/>
            <a:p>
              <a:pPr algn="ctr"/>
              <a:r>
                <a:rPr altLang="en-US" lang="zh-CN" sz="2000">
                  <a:solidFill>
                    <a:schemeClr val="accent1"/>
                  </a:solidFill>
                  <a:cs typeface="+mn-ea"/>
                  <a:sym typeface="+mn-lt"/>
                </a:rPr>
                <a:t>第1步</a:t>
              </a:r>
            </a:p>
          </p:txBody>
        </p:sp>
        <p:sp>
          <p:nvSpPr>
            <p:cNvPr id="42" name="TextBox 17">
              <a:extLst>
                <a:ext uri="{FF2B5EF4-FFF2-40B4-BE49-F238E27FC236}">
                  <a16:creationId xmlns:a16="http://schemas.microsoft.com/office/drawing/2014/main" id="{8372E347-17D2-4B27-86B1-269B07315DCE}"/>
                </a:ext>
              </a:extLst>
            </p:cNvPr>
            <p:cNvSpPr txBox="1"/>
            <p:nvPr/>
          </p:nvSpPr>
          <p:spPr>
            <a:xfrm>
              <a:off x="2329349" y="1468930"/>
              <a:ext cx="821379" cy="438581"/>
            </a:xfrm>
            <a:prstGeom prst="rect">
              <a:avLst/>
            </a:prstGeom>
            <a:noFill/>
          </p:spPr>
          <p:txBody>
            <a:bodyPr wrap="none">
              <a:normAutofit/>
            </a:bodyPr>
            <a:lstStyle/>
            <a:p>
              <a:pPr algn="ctr" lvl="0"/>
              <a:r>
                <a:rPr altLang="en-US" lang="zh-CN" sz="2000">
                  <a:solidFill>
                    <a:schemeClr val="accent1"/>
                  </a:solidFill>
                  <a:cs typeface="+mn-ea"/>
                  <a:sym typeface="+mn-lt"/>
                </a:rPr>
                <a:t>第2步</a:t>
              </a:r>
            </a:p>
          </p:txBody>
        </p:sp>
        <p:sp>
          <p:nvSpPr>
            <p:cNvPr id="43" name="TextBox 18">
              <a:extLst>
                <a:ext uri="{FF2B5EF4-FFF2-40B4-BE49-F238E27FC236}">
                  <a16:creationId xmlns:a16="http://schemas.microsoft.com/office/drawing/2014/main" id="{CDC19A17-AE29-4290-A02C-190B29A71CBB}"/>
                </a:ext>
              </a:extLst>
            </p:cNvPr>
            <p:cNvSpPr txBox="1"/>
            <p:nvPr/>
          </p:nvSpPr>
          <p:spPr>
            <a:xfrm>
              <a:off x="3536697" y="1468930"/>
              <a:ext cx="821379" cy="438581"/>
            </a:xfrm>
            <a:prstGeom prst="rect">
              <a:avLst/>
            </a:prstGeom>
            <a:noFill/>
          </p:spPr>
          <p:txBody>
            <a:bodyPr wrap="none">
              <a:normAutofit/>
            </a:bodyPr>
            <a:lstStyle/>
            <a:p>
              <a:pPr algn="ctr" lvl="0"/>
              <a:r>
                <a:rPr altLang="en-US" lang="zh-CN" sz="2000">
                  <a:solidFill>
                    <a:schemeClr val="accent1"/>
                  </a:solidFill>
                  <a:cs typeface="+mn-ea"/>
                  <a:sym typeface="+mn-lt"/>
                </a:rPr>
                <a:t>第3步</a:t>
              </a:r>
            </a:p>
          </p:txBody>
        </p:sp>
        <p:sp>
          <p:nvSpPr>
            <p:cNvPr id="44" name="TextBox 19">
              <a:extLst>
                <a:ext uri="{FF2B5EF4-FFF2-40B4-BE49-F238E27FC236}">
                  <a16:creationId xmlns:a16="http://schemas.microsoft.com/office/drawing/2014/main" id="{F4B05DED-F186-4F56-9014-EE93DFDE25C9}"/>
                </a:ext>
              </a:extLst>
            </p:cNvPr>
            <p:cNvSpPr txBox="1"/>
            <p:nvPr/>
          </p:nvSpPr>
          <p:spPr>
            <a:xfrm>
              <a:off x="4759568" y="1468930"/>
              <a:ext cx="821379" cy="438581"/>
            </a:xfrm>
            <a:prstGeom prst="rect">
              <a:avLst/>
            </a:prstGeom>
            <a:noFill/>
          </p:spPr>
          <p:txBody>
            <a:bodyPr wrap="none">
              <a:normAutofit/>
            </a:bodyPr>
            <a:lstStyle/>
            <a:p>
              <a:pPr algn="ctr" lvl="0"/>
              <a:r>
                <a:rPr altLang="en-US" lang="zh-CN" sz="2000">
                  <a:solidFill>
                    <a:schemeClr val="accent1"/>
                  </a:solidFill>
                  <a:cs typeface="+mn-ea"/>
                  <a:sym typeface="+mn-lt"/>
                </a:rPr>
                <a:t>第4步</a:t>
              </a:r>
            </a:p>
          </p:txBody>
        </p:sp>
        <p:sp>
          <p:nvSpPr>
            <p:cNvPr id="45" name="TextBox 20">
              <a:extLst>
                <a:ext uri="{FF2B5EF4-FFF2-40B4-BE49-F238E27FC236}">
                  <a16:creationId xmlns:a16="http://schemas.microsoft.com/office/drawing/2014/main" id="{A3CC5E3F-AC03-41BD-9856-320772D3D5ED}"/>
                </a:ext>
              </a:extLst>
            </p:cNvPr>
            <p:cNvSpPr txBox="1"/>
            <p:nvPr/>
          </p:nvSpPr>
          <p:spPr>
            <a:xfrm>
              <a:off x="5966916" y="1468930"/>
              <a:ext cx="821379" cy="438581"/>
            </a:xfrm>
            <a:prstGeom prst="rect">
              <a:avLst/>
            </a:prstGeom>
            <a:noFill/>
          </p:spPr>
          <p:txBody>
            <a:bodyPr wrap="none">
              <a:normAutofit/>
            </a:bodyPr>
            <a:lstStyle/>
            <a:p>
              <a:pPr algn="ctr" lvl="0"/>
              <a:r>
                <a:rPr altLang="en-US" lang="zh-CN" sz="2000">
                  <a:solidFill>
                    <a:schemeClr val="accent1"/>
                  </a:solidFill>
                  <a:cs typeface="+mn-ea"/>
                  <a:sym typeface="+mn-lt"/>
                </a:rPr>
                <a:t>第5步</a:t>
              </a:r>
            </a:p>
          </p:txBody>
        </p:sp>
        <p:sp>
          <p:nvSpPr>
            <p:cNvPr id="46" name="TextBox 21">
              <a:extLst>
                <a:ext uri="{FF2B5EF4-FFF2-40B4-BE49-F238E27FC236}">
                  <a16:creationId xmlns:a16="http://schemas.microsoft.com/office/drawing/2014/main" id="{38921B47-799A-4F8C-A2B6-EA199FFFABBB}"/>
                </a:ext>
              </a:extLst>
            </p:cNvPr>
            <p:cNvSpPr txBox="1"/>
            <p:nvPr/>
          </p:nvSpPr>
          <p:spPr>
            <a:xfrm>
              <a:off x="7189787" y="1468930"/>
              <a:ext cx="821379" cy="438581"/>
            </a:xfrm>
            <a:prstGeom prst="rect">
              <a:avLst/>
            </a:prstGeom>
            <a:noFill/>
          </p:spPr>
          <p:txBody>
            <a:bodyPr wrap="none">
              <a:normAutofit/>
            </a:bodyPr>
            <a:lstStyle/>
            <a:p>
              <a:pPr algn="ctr" lvl="0"/>
              <a:r>
                <a:rPr altLang="en-US" lang="zh-CN" sz="2000">
                  <a:solidFill>
                    <a:schemeClr val="accent1"/>
                  </a:solidFill>
                  <a:cs typeface="+mn-ea"/>
                  <a:sym typeface="+mn-lt"/>
                </a:rPr>
                <a:t>第6步</a:t>
              </a:r>
            </a:p>
          </p:txBody>
        </p:sp>
      </p:grpSp>
      <p:grpSp>
        <p:nvGrpSpPr>
          <p:cNvPr id="47" name="组合 46">
            <a:extLst>
              <a:ext uri="{FF2B5EF4-FFF2-40B4-BE49-F238E27FC236}">
                <a16:creationId xmlns:a16="http://schemas.microsoft.com/office/drawing/2014/main" id="{04EE2B41-C60C-4C4A-9F3E-3F367E7AE78E}"/>
              </a:ext>
            </a:extLst>
          </p:cNvPr>
          <p:cNvGrpSpPr/>
          <p:nvPr/>
        </p:nvGrpSpPr>
        <p:grpSpPr>
          <a:xfrm>
            <a:off x="1618658" y="2502079"/>
            <a:ext cx="8929885" cy="1751643"/>
            <a:chOff x="1213993" y="2022032"/>
            <a:chExt cx="6697414" cy="1313732"/>
          </a:xfrm>
        </p:grpSpPr>
        <p:cxnSp>
          <p:nvCxnSpPr>
            <p:cNvPr id="48" name="Straight Connector 22">
              <a:extLst>
                <a:ext uri="{FF2B5EF4-FFF2-40B4-BE49-F238E27FC236}">
                  <a16:creationId xmlns:a16="http://schemas.microsoft.com/office/drawing/2014/main" id="{74F8D57E-2F20-49A0-9345-4463420EF7D2}"/>
                </a:ext>
              </a:extLst>
            </p:cNvPr>
            <p:cNvCxnSpPr/>
            <p:nvPr/>
          </p:nvCxnSpPr>
          <p:spPr>
            <a:xfrm flipH="1">
              <a:off x="1524927" y="2022032"/>
              <a:ext cx="0" cy="717230"/>
            </a:xfrm>
            <a:prstGeom prst="line">
              <a:avLst/>
            </a:prstGeom>
            <a:noFill/>
            <a:ln algn="ctr" cap="flat" cmpd="sng" w="19050">
              <a:solidFill>
                <a:schemeClr val="accent1"/>
              </a:solidFill>
              <a:prstDash val="solid"/>
              <a:miter lim="800000"/>
            </a:ln>
            <a:effectLst/>
          </p:spPr>
        </p:cxnSp>
        <p:sp>
          <p:nvSpPr>
            <p:cNvPr id="49" name="Isosceles Triangle 23">
              <a:extLst>
                <a:ext uri="{FF2B5EF4-FFF2-40B4-BE49-F238E27FC236}">
                  <a16:creationId xmlns:a16="http://schemas.microsoft.com/office/drawing/2014/main" id="{465279E2-DCE0-4BCB-930B-6E7052208893}"/>
                </a:ext>
              </a:extLst>
            </p:cNvPr>
            <p:cNvSpPr/>
            <p:nvPr/>
          </p:nvSpPr>
          <p:spPr bwMode="auto">
            <a:xfrm>
              <a:off x="1213993" y="2713898"/>
              <a:ext cx="621866" cy="621866"/>
            </a:xfrm>
            <a:prstGeom prst="triangle">
              <a:avLst/>
            </a:prstGeom>
            <a:solidFill>
              <a:schemeClr val="accent1"/>
            </a:solidFill>
            <a:ln w="9525">
              <a:no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2400" u="none">
                <a:ln>
                  <a:noFill/>
                </a:ln>
                <a:solidFill>
                  <a:schemeClr val="accent1"/>
                </a:solidFill>
                <a:effectLst/>
                <a:uLnTx/>
                <a:uFillTx/>
                <a:cs typeface="+mn-ea"/>
                <a:sym typeface="+mn-lt"/>
              </a:endParaRPr>
            </a:p>
          </p:txBody>
        </p:sp>
        <p:cxnSp>
          <p:nvCxnSpPr>
            <p:cNvPr id="50" name="Straight Connector 24">
              <a:extLst>
                <a:ext uri="{FF2B5EF4-FFF2-40B4-BE49-F238E27FC236}">
                  <a16:creationId xmlns:a16="http://schemas.microsoft.com/office/drawing/2014/main" id="{7AF175E7-AA2A-4AB1-A537-9831B09C0C09}"/>
                </a:ext>
              </a:extLst>
            </p:cNvPr>
            <p:cNvCxnSpPr/>
            <p:nvPr/>
          </p:nvCxnSpPr>
          <p:spPr>
            <a:xfrm flipH="1">
              <a:off x="2740035" y="2022032"/>
              <a:ext cx="0" cy="717230"/>
            </a:xfrm>
            <a:prstGeom prst="line">
              <a:avLst/>
            </a:prstGeom>
            <a:noFill/>
            <a:ln algn="ctr" cap="flat" cmpd="sng" w="19050">
              <a:solidFill>
                <a:srgbClr val="6E8F9E"/>
              </a:solidFill>
              <a:prstDash val="solid"/>
              <a:miter lim="800000"/>
            </a:ln>
            <a:effectLst/>
          </p:spPr>
        </p:cxnSp>
        <p:sp>
          <p:nvSpPr>
            <p:cNvPr id="51" name="Isosceles Triangle 25">
              <a:extLst>
                <a:ext uri="{FF2B5EF4-FFF2-40B4-BE49-F238E27FC236}">
                  <a16:creationId xmlns:a16="http://schemas.microsoft.com/office/drawing/2014/main" id="{5D3C930C-AC75-4B4B-B67E-C1F51F3EC2F9}"/>
                </a:ext>
              </a:extLst>
            </p:cNvPr>
            <p:cNvSpPr/>
            <p:nvPr/>
          </p:nvSpPr>
          <p:spPr bwMode="auto">
            <a:xfrm>
              <a:off x="2429103" y="2713898"/>
              <a:ext cx="621866" cy="621866"/>
            </a:xfrm>
            <a:prstGeom prst="triangle">
              <a:avLst/>
            </a:prstGeom>
            <a:solidFill>
              <a:schemeClr val="accent1"/>
            </a:solidFill>
            <a:ln w="9525">
              <a:no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2400" u="none">
                <a:ln>
                  <a:noFill/>
                </a:ln>
                <a:solidFill>
                  <a:schemeClr val="accent1"/>
                </a:solidFill>
                <a:effectLst/>
                <a:uLnTx/>
                <a:uFillTx/>
                <a:cs typeface="+mn-ea"/>
                <a:sym typeface="+mn-lt"/>
              </a:endParaRPr>
            </a:p>
          </p:txBody>
        </p:sp>
        <p:cxnSp>
          <p:nvCxnSpPr>
            <p:cNvPr id="52" name="Straight Connector 26">
              <a:extLst>
                <a:ext uri="{FF2B5EF4-FFF2-40B4-BE49-F238E27FC236}">
                  <a16:creationId xmlns:a16="http://schemas.microsoft.com/office/drawing/2014/main" id="{E29522F6-E90E-4094-AB4A-D5A8C1950D78}"/>
                </a:ext>
              </a:extLst>
            </p:cNvPr>
            <p:cNvCxnSpPr/>
            <p:nvPr/>
          </p:nvCxnSpPr>
          <p:spPr>
            <a:xfrm flipH="1">
              <a:off x="3947385" y="2022032"/>
              <a:ext cx="0" cy="717230"/>
            </a:xfrm>
            <a:prstGeom prst="line">
              <a:avLst/>
            </a:prstGeom>
            <a:noFill/>
            <a:ln algn="ctr" cap="flat" cmpd="sng" w="19050">
              <a:solidFill>
                <a:schemeClr val="accent1"/>
              </a:solidFill>
              <a:prstDash val="solid"/>
              <a:miter lim="800000"/>
            </a:ln>
            <a:effectLst/>
          </p:spPr>
        </p:cxnSp>
        <p:sp>
          <p:nvSpPr>
            <p:cNvPr id="53" name="Isosceles Triangle 27">
              <a:extLst>
                <a:ext uri="{FF2B5EF4-FFF2-40B4-BE49-F238E27FC236}">
                  <a16:creationId xmlns:a16="http://schemas.microsoft.com/office/drawing/2014/main" id="{CBCB5873-9FF1-4B90-BFD3-785A16D2CE18}"/>
                </a:ext>
              </a:extLst>
            </p:cNvPr>
            <p:cNvSpPr/>
            <p:nvPr/>
          </p:nvSpPr>
          <p:spPr bwMode="auto">
            <a:xfrm>
              <a:off x="3636451" y="2713898"/>
              <a:ext cx="621866" cy="621866"/>
            </a:xfrm>
            <a:prstGeom prst="triangle">
              <a:avLst/>
            </a:prstGeom>
            <a:solidFill>
              <a:schemeClr val="accent1"/>
            </a:solidFill>
            <a:ln w="9525">
              <a:no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2400" u="none">
                <a:ln>
                  <a:noFill/>
                </a:ln>
                <a:solidFill>
                  <a:schemeClr val="accent1"/>
                </a:solidFill>
                <a:effectLst/>
                <a:uLnTx/>
                <a:uFillTx/>
                <a:cs typeface="+mn-ea"/>
                <a:sym typeface="+mn-lt"/>
              </a:endParaRPr>
            </a:p>
          </p:txBody>
        </p:sp>
        <p:cxnSp>
          <p:nvCxnSpPr>
            <p:cNvPr id="54" name="Straight Connector 28">
              <a:extLst>
                <a:ext uri="{FF2B5EF4-FFF2-40B4-BE49-F238E27FC236}">
                  <a16:creationId xmlns:a16="http://schemas.microsoft.com/office/drawing/2014/main" id="{95979384-E6CB-49E2-9D0F-0FF7FBF79D78}"/>
                </a:ext>
              </a:extLst>
            </p:cNvPr>
            <p:cNvCxnSpPr/>
            <p:nvPr/>
          </p:nvCxnSpPr>
          <p:spPr>
            <a:xfrm flipH="1">
              <a:off x="5170254" y="2022032"/>
              <a:ext cx="0" cy="717230"/>
            </a:xfrm>
            <a:prstGeom prst="line">
              <a:avLst/>
            </a:prstGeom>
            <a:noFill/>
            <a:ln algn="ctr" cap="flat" cmpd="sng" w="19050">
              <a:solidFill>
                <a:srgbClr val="6E8F9E"/>
              </a:solidFill>
              <a:prstDash val="solid"/>
              <a:miter lim="800000"/>
            </a:ln>
            <a:effectLst/>
          </p:spPr>
        </p:cxnSp>
        <p:sp>
          <p:nvSpPr>
            <p:cNvPr id="55" name="Isosceles Triangle 29">
              <a:extLst>
                <a:ext uri="{FF2B5EF4-FFF2-40B4-BE49-F238E27FC236}">
                  <a16:creationId xmlns:a16="http://schemas.microsoft.com/office/drawing/2014/main" id="{7B7AFEE3-3057-497F-B9A1-58CCEA8C6860}"/>
                </a:ext>
              </a:extLst>
            </p:cNvPr>
            <p:cNvSpPr/>
            <p:nvPr/>
          </p:nvSpPr>
          <p:spPr bwMode="auto">
            <a:xfrm>
              <a:off x="4859322" y="2713898"/>
              <a:ext cx="621866" cy="621866"/>
            </a:xfrm>
            <a:prstGeom prst="triangle">
              <a:avLst/>
            </a:prstGeom>
            <a:solidFill>
              <a:schemeClr val="accent1"/>
            </a:solidFill>
            <a:ln w="9525">
              <a:no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2400" u="none">
                <a:ln>
                  <a:noFill/>
                </a:ln>
                <a:solidFill>
                  <a:schemeClr val="accent1"/>
                </a:solidFill>
                <a:effectLst/>
                <a:uLnTx/>
                <a:uFillTx/>
                <a:cs typeface="Gill Sans"/>
                <a:sym typeface="+mn-lt"/>
              </a:endParaRPr>
            </a:p>
          </p:txBody>
        </p:sp>
        <p:cxnSp>
          <p:nvCxnSpPr>
            <p:cNvPr id="56" name="Straight Connector 30">
              <a:extLst>
                <a:ext uri="{FF2B5EF4-FFF2-40B4-BE49-F238E27FC236}">
                  <a16:creationId xmlns:a16="http://schemas.microsoft.com/office/drawing/2014/main" id="{187C46E3-86F9-4080-B735-E83B93410E35}"/>
                </a:ext>
              </a:extLst>
            </p:cNvPr>
            <p:cNvCxnSpPr/>
            <p:nvPr/>
          </p:nvCxnSpPr>
          <p:spPr>
            <a:xfrm flipH="1">
              <a:off x="6377604" y="2022032"/>
              <a:ext cx="0" cy="717230"/>
            </a:xfrm>
            <a:prstGeom prst="line">
              <a:avLst/>
            </a:prstGeom>
            <a:noFill/>
            <a:ln algn="ctr" cap="flat" cmpd="sng" w="19050">
              <a:solidFill>
                <a:schemeClr val="accent1"/>
              </a:solidFill>
              <a:prstDash val="solid"/>
              <a:miter lim="800000"/>
            </a:ln>
            <a:effectLst/>
          </p:spPr>
        </p:cxnSp>
        <p:sp>
          <p:nvSpPr>
            <p:cNvPr id="57" name="Isosceles Triangle 31">
              <a:extLst>
                <a:ext uri="{FF2B5EF4-FFF2-40B4-BE49-F238E27FC236}">
                  <a16:creationId xmlns:a16="http://schemas.microsoft.com/office/drawing/2014/main" id="{A8B3626A-3D04-4AC8-ABE6-108BA99BD796}"/>
                </a:ext>
              </a:extLst>
            </p:cNvPr>
            <p:cNvSpPr/>
            <p:nvPr/>
          </p:nvSpPr>
          <p:spPr bwMode="auto">
            <a:xfrm>
              <a:off x="6066670" y="2713898"/>
              <a:ext cx="621866" cy="621866"/>
            </a:xfrm>
            <a:prstGeom prst="triangle">
              <a:avLst/>
            </a:prstGeom>
            <a:solidFill>
              <a:schemeClr val="accent1"/>
            </a:solidFill>
            <a:ln w="9525">
              <a:no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2400" u="none">
                <a:ln>
                  <a:noFill/>
                </a:ln>
                <a:solidFill>
                  <a:schemeClr val="accent1"/>
                </a:solidFill>
                <a:effectLst/>
                <a:uLnTx/>
                <a:uFillTx/>
                <a:cs typeface="+mn-ea"/>
                <a:sym typeface="+mn-lt"/>
              </a:endParaRPr>
            </a:p>
          </p:txBody>
        </p:sp>
        <p:cxnSp>
          <p:nvCxnSpPr>
            <p:cNvPr id="58" name="Straight Connector 32">
              <a:extLst>
                <a:ext uri="{FF2B5EF4-FFF2-40B4-BE49-F238E27FC236}">
                  <a16:creationId xmlns:a16="http://schemas.microsoft.com/office/drawing/2014/main" id="{224A352B-4D3F-456A-A9C8-C2370C00D6E0}"/>
                </a:ext>
              </a:extLst>
            </p:cNvPr>
            <p:cNvCxnSpPr/>
            <p:nvPr/>
          </p:nvCxnSpPr>
          <p:spPr>
            <a:xfrm flipH="1">
              <a:off x="7600473" y="2022032"/>
              <a:ext cx="0" cy="717230"/>
            </a:xfrm>
            <a:prstGeom prst="line">
              <a:avLst/>
            </a:prstGeom>
            <a:noFill/>
            <a:ln algn="ctr" cap="flat" cmpd="sng" w="19050">
              <a:solidFill>
                <a:srgbClr val="6E8F9E"/>
              </a:solidFill>
              <a:prstDash val="solid"/>
              <a:miter lim="800000"/>
            </a:ln>
            <a:effectLst/>
          </p:spPr>
        </p:cxnSp>
        <p:sp>
          <p:nvSpPr>
            <p:cNvPr id="59" name="Isosceles Triangle 33">
              <a:extLst>
                <a:ext uri="{FF2B5EF4-FFF2-40B4-BE49-F238E27FC236}">
                  <a16:creationId xmlns:a16="http://schemas.microsoft.com/office/drawing/2014/main" id="{A3117CD3-4ECE-464C-9701-8C53AADAF2F3}"/>
                </a:ext>
              </a:extLst>
            </p:cNvPr>
            <p:cNvSpPr/>
            <p:nvPr/>
          </p:nvSpPr>
          <p:spPr bwMode="auto">
            <a:xfrm>
              <a:off x="7289541" y="2713898"/>
              <a:ext cx="621866" cy="621866"/>
            </a:xfrm>
            <a:prstGeom prst="triangle">
              <a:avLst/>
            </a:prstGeom>
            <a:solidFill>
              <a:schemeClr val="accent1"/>
            </a:solidFill>
            <a:ln w="9525">
              <a:no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2400" u="none">
                <a:ln>
                  <a:noFill/>
                </a:ln>
                <a:solidFill>
                  <a:schemeClr val="accent1"/>
                </a:solidFill>
                <a:effectLst/>
                <a:uLnTx/>
                <a:uFillTx/>
                <a:cs typeface="+mn-ea"/>
                <a:sym typeface="+mn-lt"/>
              </a:endParaRPr>
            </a:p>
          </p:txBody>
        </p:sp>
        <p:sp>
          <p:nvSpPr>
            <p:cNvPr id="60" name="Freeform: Shape 40">
              <a:extLst>
                <a:ext uri="{FF2B5EF4-FFF2-40B4-BE49-F238E27FC236}">
                  <a16:creationId xmlns:a16="http://schemas.microsoft.com/office/drawing/2014/main" id="{0962E9E0-F0AD-4ACB-A11A-CAF3AEA5C406}"/>
                </a:ext>
              </a:extLst>
            </p:cNvPr>
            <p:cNvSpPr/>
            <p:nvPr/>
          </p:nvSpPr>
          <p:spPr bwMode="auto">
            <a:xfrm>
              <a:off x="1428936" y="3072148"/>
              <a:ext cx="191982" cy="154826"/>
            </a:xfrm>
            <a:custGeom>
              <a:cxnLst>
                <a:cxn ang="0">
                  <a:pos x="55" y="27"/>
                </a:cxn>
                <a:cxn ang="0">
                  <a:pos x="54" y="27"/>
                </a:cxn>
                <a:cxn ang="0">
                  <a:pos x="54" y="27"/>
                </a:cxn>
                <a:cxn ang="0">
                  <a:pos x="53" y="27"/>
                </a:cxn>
                <a:cxn ang="0">
                  <a:pos x="28" y="6"/>
                </a:cxn>
                <a:cxn ang="0">
                  <a:pos x="4" y="27"/>
                </a:cxn>
                <a:cxn ang="0">
                  <a:pos x="3" y="27"/>
                </a:cxn>
                <a:cxn ang="0">
                  <a:pos x="2" y="27"/>
                </a:cxn>
                <a:cxn ang="0">
                  <a:pos x="0" y="24"/>
                </a:cxn>
                <a:cxn ang="0">
                  <a:pos x="0" y="23"/>
                </a:cxn>
                <a:cxn ang="0">
                  <a:pos x="26" y="1"/>
                </a:cxn>
                <a:cxn ang="0">
                  <a:pos x="31" y="1"/>
                </a:cxn>
                <a:cxn ang="0">
                  <a:pos x="40" y="8"/>
                </a:cxn>
                <a:cxn ang="0">
                  <a:pos x="40" y="1"/>
                </a:cxn>
                <a:cxn ang="0">
                  <a:pos x="41" y="0"/>
                </a:cxn>
                <a:cxn ang="0">
                  <a:pos x="48" y="0"/>
                </a:cxn>
                <a:cxn ang="0">
                  <a:pos x="49" y="1"/>
                </a:cxn>
                <a:cxn ang="0">
                  <a:pos x="49" y="16"/>
                </a:cxn>
                <a:cxn ang="0">
                  <a:pos x="57" y="23"/>
                </a:cxn>
                <a:cxn ang="0">
                  <a:pos x="57" y="24"/>
                </a:cxn>
                <a:cxn ang="0">
                  <a:pos x="55" y="27"/>
                </a:cxn>
                <a:cxn ang="0">
                  <a:pos x="49" y="44"/>
                </a:cxn>
                <a:cxn ang="0">
                  <a:pos x="47" y="46"/>
                </a:cxn>
                <a:cxn ang="0">
                  <a:pos x="33" y="46"/>
                </a:cxn>
                <a:cxn ang="0">
                  <a:pos x="33" y="32"/>
                </a:cxn>
                <a:cxn ang="0">
                  <a:pos x="24" y="32"/>
                </a:cxn>
                <a:cxn ang="0">
                  <a:pos x="24" y="46"/>
                </a:cxn>
                <a:cxn ang="0">
                  <a:pos x="10" y="46"/>
                </a:cxn>
                <a:cxn ang="0">
                  <a:pos x="8" y="44"/>
                </a:cxn>
                <a:cxn ang="0">
                  <a:pos x="8" y="27"/>
                </a:cxn>
                <a:cxn ang="0">
                  <a:pos x="8" y="26"/>
                </a:cxn>
                <a:cxn ang="0">
                  <a:pos x="28" y="9"/>
                </a:cxn>
                <a:cxn ang="0">
                  <a:pos x="49" y="26"/>
                </a:cxn>
                <a:cxn ang="0">
                  <a:pos x="49" y="27"/>
                </a:cxn>
                <a:cxn ang="0">
                  <a:pos x="49" y="44"/>
                </a:cxn>
              </a:cxnLst>
              <a:rect b="b" l="0" r="r" t="0"/>
              <a:pathLst>
                <a:path h="46" w="57">
                  <a:moveTo>
                    <a:pt x="55" y="27"/>
                  </a:moveTo>
                  <a:cubicBezTo>
                    <a:pt x="55" y="27"/>
                    <a:pt x="54" y="27"/>
                    <a:pt x="54" y="27"/>
                  </a:cubicBezTo>
                  <a:cubicBezTo>
                    <a:pt x="54" y="27"/>
                    <a:pt x="54" y="27"/>
                    <a:pt x="54" y="27"/>
                  </a:cubicBezTo>
                  <a:cubicBezTo>
                    <a:pt x="54" y="27"/>
                    <a:pt x="53" y="27"/>
                    <a:pt x="53" y="27"/>
                  </a:cubicBezTo>
                  <a:cubicBezTo>
                    <a:pt x="28" y="6"/>
                    <a:pt x="28" y="6"/>
                    <a:pt x="28" y="6"/>
                  </a:cubicBezTo>
                  <a:cubicBezTo>
                    <a:pt x="4" y="27"/>
                    <a:pt x="4" y="27"/>
                    <a:pt x="4" y="27"/>
                  </a:cubicBezTo>
                  <a:cubicBezTo>
                    <a:pt x="4" y="27"/>
                    <a:pt x="3" y="27"/>
                    <a:pt x="3" y="27"/>
                  </a:cubicBezTo>
                  <a:cubicBezTo>
                    <a:pt x="3" y="27"/>
                    <a:pt x="2" y="27"/>
                    <a:pt x="2" y="27"/>
                  </a:cubicBezTo>
                  <a:cubicBezTo>
                    <a:pt x="0" y="24"/>
                    <a:pt x="0" y="24"/>
                    <a:pt x="0" y="24"/>
                  </a:cubicBezTo>
                  <a:cubicBezTo>
                    <a:pt x="0" y="24"/>
                    <a:pt x="0" y="23"/>
                    <a:pt x="0" y="23"/>
                  </a:cubicBezTo>
                  <a:cubicBezTo>
                    <a:pt x="26" y="1"/>
                    <a:pt x="26" y="1"/>
                    <a:pt x="26" y="1"/>
                  </a:cubicBezTo>
                  <a:cubicBezTo>
                    <a:pt x="27" y="0"/>
                    <a:pt x="30" y="0"/>
                    <a:pt x="31" y="1"/>
                  </a:cubicBezTo>
                  <a:cubicBezTo>
                    <a:pt x="40" y="8"/>
                    <a:pt x="40" y="8"/>
                    <a:pt x="40" y="8"/>
                  </a:cubicBezTo>
                  <a:cubicBezTo>
                    <a:pt x="40" y="1"/>
                    <a:pt x="40" y="1"/>
                    <a:pt x="40" y="1"/>
                  </a:cubicBezTo>
                  <a:cubicBezTo>
                    <a:pt x="40" y="1"/>
                    <a:pt x="40" y="0"/>
                    <a:pt x="41" y="0"/>
                  </a:cubicBezTo>
                  <a:cubicBezTo>
                    <a:pt x="48" y="0"/>
                    <a:pt x="48" y="0"/>
                    <a:pt x="48" y="0"/>
                  </a:cubicBezTo>
                  <a:cubicBezTo>
                    <a:pt x="49" y="0"/>
                    <a:pt x="49" y="1"/>
                    <a:pt x="49" y="1"/>
                  </a:cubicBezTo>
                  <a:cubicBezTo>
                    <a:pt x="49" y="16"/>
                    <a:pt x="49" y="16"/>
                    <a:pt x="49" y="16"/>
                  </a:cubicBezTo>
                  <a:cubicBezTo>
                    <a:pt x="57" y="23"/>
                    <a:pt x="57" y="23"/>
                    <a:pt x="57" y="23"/>
                  </a:cubicBezTo>
                  <a:cubicBezTo>
                    <a:pt x="57" y="23"/>
                    <a:pt x="57" y="24"/>
                    <a:pt x="57" y="24"/>
                  </a:cubicBezTo>
                  <a:lnTo>
                    <a:pt x="55" y="27"/>
                  </a:lnTo>
                  <a:close/>
                  <a:moveTo>
                    <a:pt x="49" y="44"/>
                  </a:moveTo>
                  <a:cubicBezTo>
                    <a:pt x="49" y="45"/>
                    <a:pt x="48" y="46"/>
                    <a:pt x="47" y="46"/>
                  </a:cubicBezTo>
                  <a:cubicBezTo>
                    <a:pt x="33" y="46"/>
                    <a:pt x="33" y="46"/>
                    <a:pt x="33" y="46"/>
                  </a:cubicBezTo>
                  <a:cubicBezTo>
                    <a:pt x="33" y="32"/>
                    <a:pt x="33" y="32"/>
                    <a:pt x="33" y="32"/>
                  </a:cubicBezTo>
                  <a:cubicBezTo>
                    <a:pt x="24" y="32"/>
                    <a:pt x="24" y="32"/>
                    <a:pt x="24" y="32"/>
                  </a:cubicBezTo>
                  <a:cubicBezTo>
                    <a:pt x="24" y="46"/>
                    <a:pt x="24" y="46"/>
                    <a:pt x="24" y="46"/>
                  </a:cubicBezTo>
                  <a:cubicBezTo>
                    <a:pt x="10" y="46"/>
                    <a:pt x="10" y="46"/>
                    <a:pt x="10" y="46"/>
                  </a:cubicBezTo>
                  <a:cubicBezTo>
                    <a:pt x="9" y="46"/>
                    <a:pt x="8" y="45"/>
                    <a:pt x="8" y="44"/>
                  </a:cubicBezTo>
                  <a:cubicBezTo>
                    <a:pt x="8" y="27"/>
                    <a:pt x="8" y="27"/>
                    <a:pt x="8" y="27"/>
                  </a:cubicBezTo>
                  <a:cubicBezTo>
                    <a:pt x="8" y="27"/>
                    <a:pt x="8" y="26"/>
                    <a:pt x="8" y="26"/>
                  </a:cubicBezTo>
                  <a:cubicBezTo>
                    <a:pt x="28" y="9"/>
                    <a:pt x="28" y="9"/>
                    <a:pt x="28" y="9"/>
                  </a:cubicBezTo>
                  <a:cubicBezTo>
                    <a:pt x="49" y="26"/>
                    <a:pt x="49" y="26"/>
                    <a:pt x="49" y="26"/>
                  </a:cubicBezTo>
                  <a:cubicBezTo>
                    <a:pt x="49" y="26"/>
                    <a:pt x="49" y="27"/>
                    <a:pt x="49" y="27"/>
                  </a:cubicBezTo>
                  <a:lnTo>
                    <a:pt x="49" y="44"/>
                  </a:lnTo>
                  <a:close/>
                </a:path>
              </a:pathLst>
            </a:custGeom>
            <a:solidFill>
              <a:srgbClr val="FFFFFF"/>
            </a:solidFill>
            <a:ln w="9525">
              <a:no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2400" u="none">
                <a:ln>
                  <a:noFill/>
                </a:ln>
                <a:solidFill>
                  <a:schemeClr val="accent1"/>
                </a:solidFill>
                <a:effectLst/>
                <a:uLnTx/>
                <a:uFillTx/>
                <a:cs typeface="+mn-ea"/>
                <a:sym typeface="+mn-lt"/>
              </a:endParaRPr>
            </a:p>
          </p:txBody>
        </p:sp>
        <p:sp>
          <p:nvSpPr>
            <p:cNvPr id="61" name="Freeform: Shape 41">
              <a:extLst>
                <a:ext uri="{FF2B5EF4-FFF2-40B4-BE49-F238E27FC236}">
                  <a16:creationId xmlns:a16="http://schemas.microsoft.com/office/drawing/2014/main" id="{5445CD8F-AEBA-45B2-9564-DBDA1BCCBA68}"/>
                </a:ext>
              </a:extLst>
            </p:cNvPr>
            <p:cNvSpPr/>
            <p:nvPr/>
          </p:nvSpPr>
          <p:spPr bwMode="auto">
            <a:xfrm>
              <a:off x="2633934" y="3051399"/>
              <a:ext cx="212202" cy="196322"/>
            </a:xfrm>
            <a:custGeom>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b="b" l="0" r="r" t="0"/>
              <a:pathLst>
                <a:path h="62" w="68">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FFFFFF"/>
            </a:solidFill>
            <a:ln w="9525">
              <a:no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2400" u="none">
                <a:ln>
                  <a:noFill/>
                </a:ln>
                <a:solidFill>
                  <a:schemeClr val="accent1"/>
                </a:solidFill>
                <a:effectLst/>
                <a:uLnTx/>
                <a:uFillTx/>
                <a:cs typeface="+mn-ea"/>
                <a:sym typeface="+mn-lt"/>
              </a:endParaRPr>
            </a:p>
          </p:txBody>
        </p:sp>
        <p:sp>
          <p:nvSpPr>
            <p:cNvPr id="62" name="Freeform: Shape 42">
              <a:extLst>
                <a:ext uri="{FF2B5EF4-FFF2-40B4-BE49-F238E27FC236}">
                  <a16:creationId xmlns:a16="http://schemas.microsoft.com/office/drawing/2014/main" id="{F7490600-A049-43D3-91CF-579783052A0C}"/>
                </a:ext>
              </a:extLst>
            </p:cNvPr>
            <p:cNvSpPr/>
            <p:nvPr/>
          </p:nvSpPr>
          <p:spPr bwMode="auto">
            <a:xfrm>
              <a:off x="3864369" y="3057626"/>
              <a:ext cx="166030" cy="183868"/>
            </a:xfrm>
            <a:custGeom>
              <a:cxnLst>
                <a:cxn ang="0">
                  <a:pos x="46" y="62"/>
                </a:cxn>
                <a:cxn ang="0">
                  <a:pos x="10" y="62"/>
                </a:cxn>
                <a:cxn ang="0">
                  <a:pos x="0" y="52"/>
                </a:cxn>
                <a:cxn ang="0">
                  <a:pos x="14" y="29"/>
                </a:cxn>
                <a:cxn ang="0">
                  <a:pos x="28" y="34"/>
                </a:cxn>
                <a:cxn ang="0">
                  <a:pos x="42" y="29"/>
                </a:cxn>
                <a:cxn ang="0">
                  <a:pos x="56" y="52"/>
                </a:cxn>
                <a:cxn ang="0">
                  <a:pos x="46" y="62"/>
                </a:cxn>
                <a:cxn ang="0">
                  <a:pos x="28" y="31"/>
                </a:cxn>
                <a:cxn ang="0">
                  <a:pos x="13" y="16"/>
                </a:cxn>
                <a:cxn ang="0">
                  <a:pos x="28" y="0"/>
                </a:cxn>
                <a:cxn ang="0">
                  <a:pos x="43" y="16"/>
                </a:cxn>
                <a:cxn ang="0">
                  <a:pos x="28" y="31"/>
                </a:cxn>
              </a:cxnLst>
              <a:rect b="b" l="0" r="r" t="0"/>
              <a:pathLst>
                <a:path h="62" w="56">
                  <a:moveTo>
                    <a:pt x="46" y="62"/>
                  </a:moveTo>
                  <a:cubicBezTo>
                    <a:pt x="10" y="62"/>
                    <a:pt x="10" y="62"/>
                    <a:pt x="10" y="62"/>
                  </a:cubicBezTo>
                  <a:cubicBezTo>
                    <a:pt x="4" y="62"/>
                    <a:pt x="0" y="58"/>
                    <a:pt x="0" y="52"/>
                  </a:cubicBezTo>
                  <a:cubicBezTo>
                    <a:pt x="0" y="43"/>
                    <a:pt x="2" y="29"/>
                    <a:pt x="14" y="29"/>
                  </a:cubicBezTo>
                  <a:cubicBezTo>
                    <a:pt x="15" y="29"/>
                    <a:pt x="20" y="34"/>
                    <a:pt x="28" y="34"/>
                  </a:cubicBezTo>
                  <a:cubicBezTo>
                    <a:pt x="36" y="34"/>
                    <a:pt x="41" y="29"/>
                    <a:pt x="42" y="29"/>
                  </a:cubicBezTo>
                  <a:cubicBezTo>
                    <a:pt x="54" y="29"/>
                    <a:pt x="56" y="43"/>
                    <a:pt x="56" y="52"/>
                  </a:cubicBezTo>
                  <a:cubicBezTo>
                    <a:pt x="56" y="58"/>
                    <a:pt x="52" y="62"/>
                    <a:pt x="46" y="62"/>
                  </a:cubicBezTo>
                  <a:close/>
                  <a:moveTo>
                    <a:pt x="28" y="31"/>
                  </a:moveTo>
                  <a:cubicBezTo>
                    <a:pt x="20" y="31"/>
                    <a:pt x="13" y="24"/>
                    <a:pt x="13" y="16"/>
                  </a:cubicBezTo>
                  <a:cubicBezTo>
                    <a:pt x="13" y="7"/>
                    <a:pt x="20" y="0"/>
                    <a:pt x="28" y="0"/>
                  </a:cubicBezTo>
                  <a:cubicBezTo>
                    <a:pt x="37" y="0"/>
                    <a:pt x="43" y="7"/>
                    <a:pt x="43" y="16"/>
                  </a:cubicBezTo>
                  <a:cubicBezTo>
                    <a:pt x="43" y="24"/>
                    <a:pt x="37" y="31"/>
                    <a:pt x="28" y="31"/>
                  </a:cubicBezTo>
                  <a:close/>
                </a:path>
              </a:pathLst>
            </a:custGeom>
            <a:solidFill>
              <a:srgbClr val="FFFFFF"/>
            </a:solidFill>
            <a:ln w="9525">
              <a:no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2400" u="none">
                <a:ln>
                  <a:noFill/>
                </a:ln>
                <a:solidFill>
                  <a:schemeClr val="accent1"/>
                </a:solidFill>
                <a:effectLst/>
                <a:uLnTx/>
                <a:uFillTx/>
                <a:cs typeface="+mn-ea"/>
                <a:sym typeface="+mn-lt"/>
              </a:endParaRPr>
            </a:p>
          </p:txBody>
        </p:sp>
        <p:sp>
          <p:nvSpPr>
            <p:cNvPr id="63" name="Freeform: Shape 43">
              <a:extLst>
                <a:ext uri="{FF2B5EF4-FFF2-40B4-BE49-F238E27FC236}">
                  <a16:creationId xmlns:a16="http://schemas.microsoft.com/office/drawing/2014/main" id="{D3C67D22-8B2F-401D-A0B5-A0363E97308B}"/>
                </a:ext>
              </a:extLst>
            </p:cNvPr>
            <p:cNvSpPr>
              <a:spLocks noChangeAspect="1"/>
            </p:cNvSpPr>
            <p:nvPr/>
          </p:nvSpPr>
          <p:spPr bwMode="auto">
            <a:xfrm>
              <a:off x="5063292" y="3057815"/>
              <a:ext cx="213934" cy="184480"/>
            </a:xfrm>
            <a:custGeom>
              <a:cxnLst>
                <a:cxn ang="0">
                  <a:pos x="64" y="51"/>
                </a:cxn>
                <a:cxn ang="0">
                  <a:pos x="60" y="55"/>
                </a:cxn>
                <a:cxn ang="0">
                  <a:pos x="49" y="55"/>
                </a:cxn>
                <a:cxn ang="0">
                  <a:pos x="45" y="51"/>
                </a:cxn>
                <a:cxn ang="0">
                  <a:pos x="45" y="40"/>
                </a:cxn>
                <a:cxn ang="0">
                  <a:pos x="49" y="36"/>
                </a:cxn>
                <a:cxn ang="0">
                  <a:pos x="52" y="36"/>
                </a:cxn>
                <a:cxn ang="0">
                  <a:pos x="52" y="30"/>
                </a:cxn>
                <a:cxn ang="0">
                  <a:pos x="34" y="30"/>
                </a:cxn>
                <a:cxn ang="0">
                  <a:pos x="34" y="36"/>
                </a:cxn>
                <a:cxn ang="0">
                  <a:pos x="37" y="36"/>
                </a:cxn>
                <a:cxn ang="0">
                  <a:pos x="41" y="40"/>
                </a:cxn>
                <a:cxn ang="0">
                  <a:pos x="41" y="51"/>
                </a:cxn>
                <a:cxn ang="0">
                  <a:pos x="37" y="55"/>
                </a:cxn>
                <a:cxn ang="0">
                  <a:pos x="26" y="55"/>
                </a:cxn>
                <a:cxn ang="0">
                  <a:pos x="23" y="51"/>
                </a:cxn>
                <a:cxn ang="0">
                  <a:pos x="23" y="40"/>
                </a:cxn>
                <a:cxn ang="0">
                  <a:pos x="26" y="36"/>
                </a:cxn>
                <a:cxn ang="0">
                  <a:pos x="29" y="36"/>
                </a:cxn>
                <a:cxn ang="0">
                  <a:pos x="29" y="30"/>
                </a:cxn>
                <a:cxn ang="0">
                  <a:pos x="11" y="30"/>
                </a:cxn>
                <a:cxn ang="0">
                  <a:pos x="11" y="36"/>
                </a:cxn>
                <a:cxn ang="0">
                  <a:pos x="15" y="36"/>
                </a:cxn>
                <a:cxn ang="0">
                  <a:pos x="18" y="40"/>
                </a:cxn>
                <a:cxn ang="0">
                  <a:pos x="18" y="51"/>
                </a:cxn>
                <a:cxn ang="0">
                  <a:pos x="15" y="55"/>
                </a:cxn>
                <a:cxn ang="0">
                  <a:pos x="3" y="55"/>
                </a:cxn>
                <a:cxn ang="0">
                  <a:pos x="0" y="51"/>
                </a:cxn>
                <a:cxn ang="0">
                  <a:pos x="0" y="40"/>
                </a:cxn>
                <a:cxn ang="0">
                  <a:pos x="3" y="36"/>
                </a:cxn>
                <a:cxn ang="0">
                  <a:pos x="7" y="36"/>
                </a:cxn>
                <a:cxn ang="0">
                  <a:pos x="7" y="30"/>
                </a:cxn>
                <a:cxn ang="0">
                  <a:pos x="11" y="25"/>
                </a:cxn>
                <a:cxn ang="0">
                  <a:pos x="29" y="25"/>
                </a:cxn>
                <a:cxn ang="0">
                  <a:pos x="29" y="18"/>
                </a:cxn>
                <a:cxn ang="0">
                  <a:pos x="26" y="18"/>
                </a:cxn>
                <a:cxn ang="0">
                  <a:pos x="23" y="15"/>
                </a:cxn>
                <a:cxn ang="0">
                  <a:pos x="23" y="3"/>
                </a:cxn>
                <a:cxn ang="0">
                  <a:pos x="26" y="0"/>
                </a:cxn>
                <a:cxn ang="0">
                  <a:pos x="37" y="0"/>
                </a:cxn>
                <a:cxn ang="0">
                  <a:pos x="41" y="3"/>
                </a:cxn>
                <a:cxn ang="0">
                  <a:pos x="41" y="15"/>
                </a:cxn>
                <a:cxn ang="0">
                  <a:pos x="37" y="18"/>
                </a:cxn>
                <a:cxn ang="0">
                  <a:pos x="34" y="18"/>
                </a:cxn>
                <a:cxn ang="0">
                  <a:pos x="34" y="25"/>
                </a:cxn>
                <a:cxn ang="0">
                  <a:pos x="52" y="25"/>
                </a:cxn>
                <a:cxn ang="0">
                  <a:pos x="57" y="30"/>
                </a:cxn>
                <a:cxn ang="0">
                  <a:pos x="57" y="36"/>
                </a:cxn>
                <a:cxn ang="0">
                  <a:pos x="60" y="36"/>
                </a:cxn>
                <a:cxn ang="0">
                  <a:pos x="64" y="40"/>
                </a:cxn>
                <a:cxn ang="0">
                  <a:pos x="64" y="51"/>
                </a:cxn>
              </a:cxnLst>
              <a:rect b="b" l="0" r="r" t="0"/>
              <a:pathLst>
                <a:path h="55" w="64">
                  <a:moveTo>
                    <a:pt x="64" y="51"/>
                  </a:moveTo>
                  <a:cubicBezTo>
                    <a:pt x="64" y="53"/>
                    <a:pt x="62" y="55"/>
                    <a:pt x="60" y="55"/>
                  </a:cubicBezTo>
                  <a:cubicBezTo>
                    <a:pt x="49" y="55"/>
                    <a:pt x="49" y="55"/>
                    <a:pt x="49" y="55"/>
                  </a:cubicBezTo>
                  <a:cubicBezTo>
                    <a:pt x="47" y="55"/>
                    <a:pt x="45" y="53"/>
                    <a:pt x="45" y="51"/>
                  </a:cubicBezTo>
                  <a:cubicBezTo>
                    <a:pt x="45" y="40"/>
                    <a:pt x="45" y="40"/>
                    <a:pt x="45" y="40"/>
                  </a:cubicBezTo>
                  <a:cubicBezTo>
                    <a:pt x="45" y="38"/>
                    <a:pt x="47" y="36"/>
                    <a:pt x="49" y="36"/>
                  </a:cubicBezTo>
                  <a:cubicBezTo>
                    <a:pt x="52" y="36"/>
                    <a:pt x="52" y="36"/>
                    <a:pt x="52" y="36"/>
                  </a:cubicBezTo>
                  <a:cubicBezTo>
                    <a:pt x="52" y="30"/>
                    <a:pt x="52" y="30"/>
                    <a:pt x="52" y="30"/>
                  </a:cubicBezTo>
                  <a:cubicBezTo>
                    <a:pt x="34" y="30"/>
                    <a:pt x="34" y="30"/>
                    <a:pt x="34" y="30"/>
                  </a:cubicBezTo>
                  <a:cubicBezTo>
                    <a:pt x="34" y="36"/>
                    <a:pt x="34" y="36"/>
                    <a:pt x="34" y="36"/>
                  </a:cubicBezTo>
                  <a:cubicBezTo>
                    <a:pt x="37" y="36"/>
                    <a:pt x="37" y="36"/>
                    <a:pt x="37" y="36"/>
                  </a:cubicBezTo>
                  <a:cubicBezTo>
                    <a:pt x="39" y="36"/>
                    <a:pt x="41" y="38"/>
                    <a:pt x="41" y="40"/>
                  </a:cubicBezTo>
                  <a:cubicBezTo>
                    <a:pt x="41" y="51"/>
                    <a:pt x="41" y="51"/>
                    <a:pt x="41" y="51"/>
                  </a:cubicBezTo>
                  <a:cubicBezTo>
                    <a:pt x="41" y="53"/>
                    <a:pt x="39" y="55"/>
                    <a:pt x="37" y="55"/>
                  </a:cubicBezTo>
                  <a:cubicBezTo>
                    <a:pt x="26" y="55"/>
                    <a:pt x="26" y="55"/>
                    <a:pt x="26" y="55"/>
                  </a:cubicBezTo>
                  <a:cubicBezTo>
                    <a:pt x="24" y="55"/>
                    <a:pt x="23" y="53"/>
                    <a:pt x="23" y="51"/>
                  </a:cubicBezTo>
                  <a:cubicBezTo>
                    <a:pt x="23" y="40"/>
                    <a:pt x="23" y="40"/>
                    <a:pt x="23" y="40"/>
                  </a:cubicBezTo>
                  <a:cubicBezTo>
                    <a:pt x="23" y="38"/>
                    <a:pt x="24" y="36"/>
                    <a:pt x="26" y="36"/>
                  </a:cubicBezTo>
                  <a:cubicBezTo>
                    <a:pt x="29" y="36"/>
                    <a:pt x="29" y="36"/>
                    <a:pt x="29" y="36"/>
                  </a:cubicBezTo>
                  <a:cubicBezTo>
                    <a:pt x="29" y="30"/>
                    <a:pt x="29" y="30"/>
                    <a:pt x="29" y="30"/>
                  </a:cubicBezTo>
                  <a:cubicBezTo>
                    <a:pt x="11" y="30"/>
                    <a:pt x="11" y="30"/>
                    <a:pt x="11" y="30"/>
                  </a:cubicBezTo>
                  <a:cubicBezTo>
                    <a:pt x="11" y="36"/>
                    <a:pt x="11" y="36"/>
                    <a:pt x="11" y="36"/>
                  </a:cubicBezTo>
                  <a:cubicBezTo>
                    <a:pt x="15" y="36"/>
                    <a:pt x="15" y="36"/>
                    <a:pt x="15" y="36"/>
                  </a:cubicBezTo>
                  <a:cubicBezTo>
                    <a:pt x="17" y="36"/>
                    <a:pt x="18" y="38"/>
                    <a:pt x="18" y="40"/>
                  </a:cubicBezTo>
                  <a:cubicBezTo>
                    <a:pt x="18" y="51"/>
                    <a:pt x="18" y="51"/>
                    <a:pt x="18" y="51"/>
                  </a:cubicBezTo>
                  <a:cubicBezTo>
                    <a:pt x="18" y="53"/>
                    <a:pt x="17" y="55"/>
                    <a:pt x="15" y="55"/>
                  </a:cubicBezTo>
                  <a:cubicBezTo>
                    <a:pt x="3" y="55"/>
                    <a:pt x="3" y="55"/>
                    <a:pt x="3" y="55"/>
                  </a:cubicBezTo>
                  <a:cubicBezTo>
                    <a:pt x="1" y="55"/>
                    <a:pt x="0" y="53"/>
                    <a:pt x="0" y="51"/>
                  </a:cubicBezTo>
                  <a:cubicBezTo>
                    <a:pt x="0" y="40"/>
                    <a:pt x="0" y="40"/>
                    <a:pt x="0" y="40"/>
                  </a:cubicBezTo>
                  <a:cubicBezTo>
                    <a:pt x="0" y="38"/>
                    <a:pt x="1" y="36"/>
                    <a:pt x="3" y="36"/>
                  </a:cubicBezTo>
                  <a:cubicBezTo>
                    <a:pt x="7" y="36"/>
                    <a:pt x="7" y="36"/>
                    <a:pt x="7" y="36"/>
                  </a:cubicBezTo>
                  <a:cubicBezTo>
                    <a:pt x="7" y="30"/>
                    <a:pt x="7" y="30"/>
                    <a:pt x="7" y="30"/>
                  </a:cubicBezTo>
                  <a:cubicBezTo>
                    <a:pt x="7" y="27"/>
                    <a:pt x="9" y="25"/>
                    <a:pt x="11" y="25"/>
                  </a:cubicBezTo>
                  <a:cubicBezTo>
                    <a:pt x="29" y="25"/>
                    <a:pt x="29" y="25"/>
                    <a:pt x="29" y="25"/>
                  </a:cubicBezTo>
                  <a:cubicBezTo>
                    <a:pt x="29" y="18"/>
                    <a:pt x="29" y="18"/>
                    <a:pt x="29" y="18"/>
                  </a:cubicBezTo>
                  <a:cubicBezTo>
                    <a:pt x="26" y="18"/>
                    <a:pt x="26" y="18"/>
                    <a:pt x="26" y="18"/>
                  </a:cubicBezTo>
                  <a:cubicBezTo>
                    <a:pt x="24" y="18"/>
                    <a:pt x="23" y="17"/>
                    <a:pt x="23" y="15"/>
                  </a:cubicBezTo>
                  <a:cubicBezTo>
                    <a:pt x="23" y="3"/>
                    <a:pt x="23" y="3"/>
                    <a:pt x="23" y="3"/>
                  </a:cubicBezTo>
                  <a:cubicBezTo>
                    <a:pt x="23" y="1"/>
                    <a:pt x="24" y="0"/>
                    <a:pt x="26" y="0"/>
                  </a:cubicBezTo>
                  <a:cubicBezTo>
                    <a:pt x="37" y="0"/>
                    <a:pt x="37" y="0"/>
                    <a:pt x="37" y="0"/>
                  </a:cubicBezTo>
                  <a:cubicBezTo>
                    <a:pt x="39" y="0"/>
                    <a:pt x="41" y="1"/>
                    <a:pt x="41" y="3"/>
                  </a:cubicBezTo>
                  <a:cubicBezTo>
                    <a:pt x="41" y="15"/>
                    <a:pt x="41" y="15"/>
                    <a:pt x="41" y="15"/>
                  </a:cubicBezTo>
                  <a:cubicBezTo>
                    <a:pt x="41" y="17"/>
                    <a:pt x="39" y="18"/>
                    <a:pt x="37" y="18"/>
                  </a:cubicBezTo>
                  <a:cubicBezTo>
                    <a:pt x="34" y="18"/>
                    <a:pt x="34" y="18"/>
                    <a:pt x="34" y="18"/>
                  </a:cubicBezTo>
                  <a:cubicBezTo>
                    <a:pt x="34" y="25"/>
                    <a:pt x="34" y="25"/>
                    <a:pt x="34" y="25"/>
                  </a:cubicBezTo>
                  <a:cubicBezTo>
                    <a:pt x="52" y="25"/>
                    <a:pt x="52" y="25"/>
                    <a:pt x="52" y="25"/>
                  </a:cubicBezTo>
                  <a:cubicBezTo>
                    <a:pt x="55" y="25"/>
                    <a:pt x="57" y="27"/>
                    <a:pt x="57" y="30"/>
                  </a:cubicBezTo>
                  <a:cubicBezTo>
                    <a:pt x="57" y="36"/>
                    <a:pt x="57" y="36"/>
                    <a:pt x="57" y="36"/>
                  </a:cubicBezTo>
                  <a:cubicBezTo>
                    <a:pt x="60" y="36"/>
                    <a:pt x="60" y="36"/>
                    <a:pt x="60" y="36"/>
                  </a:cubicBezTo>
                  <a:cubicBezTo>
                    <a:pt x="62" y="36"/>
                    <a:pt x="64" y="38"/>
                    <a:pt x="64" y="40"/>
                  </a:cubicBezTo>
                  <a:lnTo>
                    <a:pt x="64" y="51"/>
                  </a:lnTo>
                  <a:close/>
                </a:path>
              </a:pathLst>
            </a:custGeom>
            <a:solidFill>
              <a:srgbClr val="FFFFFF"/>
            </a:solidFill>
            <a:ln w="9525">
              <a:no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2400" u="none">
                <a:ln>
                  <a:noFill/>
                </a:ln>
                <a:solidFill>
                  <a:schemeClr val="accent1"/>
                </a:solidFill>
                <a:effectLst/>
                <a:uLnTx/>
                <a:uFillTx/>
                <a:cs typeface="+mn-ea"/>
                <a:sym typeface="+mn-lt"/>
              </a:endParaRPr>
            </a:p>
          </p:txBody>
        </p:sp>
        <p:sp>
          <p:nvSpPr>
            <p:cNvPr id="64" name="Freeform: Shape 44">
              <a:extLst>
                <a:ext uri="{FF2B5EF4-FFF2-40B4-BE49-F238E27FC236}">
                  <a16:creationId xmlns:a16="http://schemas.microsoft.com/office/drawing/2014/main" id="{449083DB-E25E-46A9-812A-80544A635661}"/>
                </a:ext>
              </a:extLst>
            </p:cNvPr>
            <p:cNvSpPr>
              <a:spLocks noChangeAspect="1"/>
            </p:cNvSpPr>
            <p:nvPr/>
          </p:nvSpPr>
          <p:spPr bwMode="auto">
            <a:xfrm>
              <a:off x="6302358" y="3057408"/>
              <a:ext cx="150490" cy="184308"/>
            </a:xfrm>
            <a:custGeom>
              <a:cxnLst>
                <a:cxn ang="0">
                  <a:pos x="41" y="44"/>
                </a:cxn>
                <a:cxn ang="0">
                  <a:pos x="35" y="50"/>
                </a:cxn>
                <a:cxn ang="0">
                  <a:pos x="5" y="50"/>
                </a:cxn>
                <a:cxn ang="0">
                  <a:pos x="0" y="44"/>
                </a:cxn>
                <a:cxn ang="0">
                  <a:pos x="0" y="5"/>
                </a:cxn>
                <a:cxn ang="0">
                  <a:pos x="5" y="0"/>
                </a:cxn>
                <a:cxn ang="0">
                  <a:pos x="35" y="0"/>
                </a:cxn>
                <a:cxn ang="0">
                  <a:pos x="41" y="5"/>
                </a:cxn>
                <a:cxn ang="0">
                  <a:pos x="41" y="44"/>
                </a:cxn>
                <a:cxn ang="0">
                  <a:pos x="36" y="5"/>
                </a:cxn>
                <a:cxn ang="0">
                  <a:pos x="35" y="4"/>
                </a:cxn>
                <a:cxn ang="0">
                  <a:pos x="5" y="4"/>
                </a:cxn>
                <a:cxn ang="0">
                  <a:pos x="4" y="5"/>
                </a:cxn>
                <a:cxn ang="0">
                  <a:pos x="4" y="40"/>
                </a:cxn>
                <a:cxn ang="0">
                  <a:pos x="5" y="41"/>
                </a:cxn>
                <a:cxn ang="0">
                  <a:pos x="35" y="41"/>
                </a:cxn>
                <a:cxn ang="0">
                  <a:pos x="36" y="40"/>
                </a:cxn>
                <a:cxn ang="0">
                  <a:pos x="36" y="5"/>
                </a:cxn>
                <a:cxn ang="0">
                  <a:pos x="20" y="43"/>
                </a:cxn>
                <a:cxn ang="0">
                  <a:pos x="18" y="45"/>
                </a:cxn>
                <a:cxn ang="0">
                  <a:pos x="20" y="48"/>
                </a:cxn>
                <a:cxn ang="0">
                  <a:pos x="23" y="45"/>
                </a:cxn>
                <a:cxn ang="0">
                  <a:pos x="20" y="43"/>
                </a:cxn>
              </a:cxnLst>
              <a:rect b="b" l="0" r="r" t="0"/>
              <a:pathLst>
                <a:path h="50" w="41">
                  <a:moveTo>
                    <a:pt x="41" y="44"/>
                  </a:moveTo>
                  <a:cubicBezTo>
                    <a:pt x="41" y="47"/>
                    <a:pt x="38" y="50"/>
                    <a:pt x="35" y="50"/>
                  </a:cubicBezTo>
                  <a:cubicBezTo>
                    <a:pt x="5" y="50"/>
                    <a:pt x="5" y="50"/>
                    <a:pt x="5" y="50"/>
                  </a:cubicBezTo>
                  <a:cubicBezTo>
                    <a:pt x="2" y="50"/>
                    <a:pt x="0" y="47"/>
                    <a:pt x="0" y="44"/>
                  </a:cubicBezTo>
                  <a:cubicBezTo>
                    <a:pt x="0" y="5"/>
                    <a:pt x="0" y="5"/>
                    <a:pt x="0" y="5"/>
                  </a:cubicBezTo>
                  <a:cubicBezTo>
                    <a:pt x="0" y="2"/>
                    <a:pt x="2" y="0"/>
                    <a:pt x="5" y="0"/>
                  </a:cubicBezTo>
                  <a:cubicBezTo>
                    <a:pt x="35" y="0"/>
                    <a:pt x="35" y="0"/>
                    <a:pt x="35" y="0"/>
                  </a:cubicBezTo>
                  <a:cubicBezTo>
                    <a:pt x="38" y="0"/>
                    <a:pt x="41" y="2"/>
                    <a:pt x="41" y="5"/>
                  </a:cubicBezTo>
                  <a:lnTo>
                    <a:pt x="41" y="44"/>
                  </a:lnTo>
                  <a:close/>
                  <a:moveTo>
                    <a:pt x="36" y="5"/>
                  </a:moveTo>
                  <a:cubicBezTo>
                    <a:pt x="36" y="5"/>
                    <a:pt x="36" y="4"/>
                    <a:pt x="35" y="4"/>
                  </a:cubicBezTo>
                  <a:cubicBezTo>
                    <a:pt x="5" y="4"/>
                    <a:pt x="5" y="4"/>
                    <a:pt x="5" y="4"/>
                  </a:cubicBezTo>
                  <a:cubicBezTo>
                    <a:pt x="5" y="4"/>
                    <a:pt x="4" y="5"/>
                    <a:pt x="4" y="5"/>
                  </a:cubicBezTo>
                  <a:cubicBezTo>
                    <a:pt x="4" y="40"/>
                    <a:pt x="4" y="40"/>
                    <a:pt x="4" y="40"/>
                  </a:cubicBezTo>
                  <a:cubicBezTo>
                    <a:pt x="4" y="40"/>
                    <a:pt x="5" y="41"/>
                    <a:pt x="5" y="41"/>
                  </a:cubicBezTo>
                  <a:cubicBezTo>
                    <a:pt x="35" y="41"/>
                    <a:pt x="35" y="41"/>
                    <a:pt x="35" y="41"/>
                  </a:cubicBezTo>
                  <a:cubicBezTo>
                    <a:pt x="36" y="41"/>
                    <a:pt x="36" y="40"/>
                    <a:pt x="36" y="40"/>
                  </a:cubicBezTo>
                  <a:lnTo>
                    <a:pt x="36" y="5"/>
                  </a:lnTo>
                  <a:close/>
                  <a:moveTo>
                    <a:pt x="20" y="43"/>
                  </a:moveTo>
                  <a:cubicBezTo>
                    <a:pt x="19" y="43"/>
                    <a:pt x="18" y="44"/>
                    <a:pt x="18" y="45"/>
                  </a:cubicBezTo>
                  <a:cubicBezTo>
                    <a:pt x="18" y="46"/>
                    <a:pt x="19" y="48"/>
                    <a:pt x="20" y="48"/>
                  </a:cubicBezTo>
                  <a:cubicBezTo>
                    <a:pt x="22" y="48"/>
                    <a:pt x="23" y="46"/>
                    <a:pt x="23" y="45"/>
                  </a:cubicBezTo>
                  <a:cubicBezTo>
                    <a:pt x="23" y="44"/>
                    <a:pt x="22" y="43"/>
                    <a:pt x="20" y="43"/>
                  </a:cubicBezTo>
                  <a:close/>
                </a:path>
              </a:pathLst>
            </a:custGeom>
            <a:solidFill>
              <a:srgbClr val="FFFFFF"/>
            </a:solidFill>
            <a:ln w="9525">
              <a:no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2400" u="none">
                <a:ln>
                  <a:noFill/>
                </a:ln>
                <a:solidFill>
                  <a:schemeClr val="accent1"/>
                </a:solidFill>
                <a:effectLst/>
                <a:uLnTx/>
                <a:uFillTx/>
                <a:cs typeface="+mn-ea"/>
                <a:sym typeface="+mn-lt"/>
              </a:endParaRPr>
            </a:p>
          </p:txBody>
        </p:sp>
        <p:sp>
          <p:nvSpPr>
            <p:cNvPr id="65" name="Freeform: Shape 45">
              <a:extLst>
                <a:ext uri="{FF2B5EF4-FFF2-40B4-BE49-F238E27FC236}">
                  <a16:creationId xmlns:a16="http://schemas.microsoft.com/office/drawing/2014/main" id="{F4A344D8-EDAA-4666-8AD5-9C19EF232973}"/>
                </a:ext>
              </a:extLst>
            </p:cNvPr>
            <p:cNvSpPr>
              <a:spLocks noChangeAspect="1"/>
            </p:cNvSpPr>
            <p:nvPr/>
          </p:nvSpPr>
          <p:spPr bwMode="auto">
            <a:xfrm>
              <a:off x="7504746" y="3068161"/>
              <a:ext cx="191454" cy="162802"/>
            </a:xfrm>
            <a:custGeom>
              <a:cxnLst>
                <a:cxn ang="0">
                  <a:pos x="10" y="57"/>
                </a:cxn>
                <a:cxn ang="0">
                  <a:pos x="9" y="58"/>
                </a:cxn>
                <a:cxn ang="0">
                  <a:pos x="2" y="58"/>
                </a:cxn>
                <a:cxn ang="0">
                  <a:pos x="0" y="57"/>
                </a:cxn>
                <a:cxn ang="0">
                  <a:pos x="0" y="49"/>
                </a:cxn>
                <a:cxn ang="0">
                  <a:pos x="2" y="48"/>
                </a:cxn>
                <a:cxn ang="0">
                  <a:pos x="9" y="48"/>
                </a:cxn>
                <a:cxn ang="0">
                  <a:pos x="10" y="49"/>
                </a:cxn>
                <a:cxn ang="0">
                  <a:pos x="10" y="57"/>
                </a:cxn>
                <a:cxn ang="0">
                  <a:pos x="25" y="57"/>
                </a:cxn>
                <a:cxn ang="0">
                  <a:pos x="24" y="58"/>
                </a:cxn>
                <a:cxn ang="0">
                  <a:pos x="16" y="58"/>
                </a:cxn>
                <a:cxn ang="0">
                  <a:pos x="15" y="57"/>
                </a:cxn>
                <a:cxn ang="0">
                  <a:pos x="15" y="44"/>
                </a:cxn>
                <a:cxn ang="0">
                  <a:pos x="16" y="43"/>
                </a:cxn>
                <a:cxn ang="0">
                  <a:pos x="24" y="43"/>
                </a:cxn>
                <a:cxn ang="0">
                  <a:pos x="25" y="44"/>
                </a:cxn>
                <a:cxn ang="0">
                  <a:pos x="25" y="57"/>
                </a:cxn>
                <a:cxn ang="0">
                  <a:pos x="39" y="57"/>
                </a:cxn>
                <a:cxn ang="0">
                  <a:pos x="38" y="58"/>
                </a:cxn>
                <a:cxn ang="0">
                  <a:pos x="31" y="58"/>
                </a:cxn>
                <a:cxn ang="0">
                  <a:pos x="30" y="57"/>
                </a:cxn>
                <a:cxn ang="0">
                  <a:pos x="30" y="35"/>
                </a:cxn>
                <a:cxn ang="0">
                  <a:pos x="31" y="34"/>
                </a:cxn>
                <a:cxn ang="0">
                  <a:pos x="38" y="34"/>
                </a:cxn>
                <a:cxn ang="0">
                  <a:pos x="39" y="35"/>
                </a:cxn>
                <a:cxn ang="0">
                  <a:pos x="39" y="57"/>
                </a:cxn>
                <a:cxn ang="0">
                  <a:pos x="54" y="57"/>
                </a:cxn>
                <a:cxn ang="0">
                  <a:pos x="53" y="58"/>
                </a:cxn>
                <a:cxn ang="0">
                  <a:pos x="45" y="58"/>
                </a:cxn>
                <a:cxn ang="0">
                  <a:pos x="44" y="57"/>
                </a:cxn>
                <a:cxn ang="0">
                  <a:pos x="44" y="20"/>
                </a:cxn>
                <a:cxn ang="0">
                  <a:pos x="45" y="19"/>
                </a:cxn>
                <a:cxn ang="0">
                  <a:pos x="53" y="19"/>
                </a:cxn>
                <a:cxn ang="0">
                  <a:pos x="54" y="20"/>
                </a:cxn>
                <a:cxn ang="0">
                  <a:pos x="54" y="57"/>
                </a:cxn>
                <a:cxn ang="0">
                  <a:pos x="68" y="57"/>
                </a:cxn>
                <a:cxn ang="0">
                  <a:pos x="67" y="58"/>
                </a:cxn>
                <a:cxn ang="0">
                  <a:pos x="60" y="58"/>
                </a:cxn>
                <a:cxn ang="0">
                  <a:pos x="59" y="57"/>
                </a:cxn>
                <a:cxn ang="0">
                  <a:pos x="59" y="1"/>
                </a:cxn>
                <a:cxn ang="0">
                  <a:pos x="60" y="0"/>
                </a:cxn>
                <a:cxn ang="0">
                  <a:pos x="67" y="0"/>
                </a:cxn>
                <a:cxn ang="0">
                  <a:pos x="68" y="1"/>
                </a:cxn>
                <a:cxn ang="0">
                  <a:pos x="68" y="57"/>
                </a:cxn>
              </a:cxnLst>
              <a:rect b="b" l="0" r="r" t="0"/>
              <a:pathLst>
                <a:path h="57" w="68">
                  <a:moveTo>
                    <a:pt x="10" y="57"/>
                  </a:moveTo>
                  <a:cubicBezTo>
                    <a:pt x="10" y="57"/>
                    <a:pt x="10" y="58"/>
                    <a:pt x="9" y="58"/>
                  </a:cubicBezTo>
                  <a:cubicBezTo>
                    <a:pt x="2" y="58"/>
                    <a:pt x="2" y="58"/>
                    <a:pt x="2" y="58"/>
                  </a:cubicBezTo>
                  <a:cubicBezTo>
                    <a:pt x="1" y="58"/>
                    <a:pt x="0" y="57"/>
                    <a:pt x="0" y="57"/>
                  </a:cubicBezTo>
                  <a:cubicBezTo>
                    <a:pt x="0" y="49"/>
                    <a:pt x="0" y="49"/>
                    <a:pt x="0" y="49"/>
                  </a:cubicBezTo>
                  <a:cubicBezTo>
                    <a:pt x="0" y="49"/>
                    <a:pt x="1" y="48"/>
                    <a:pt x="2" y="48"/>
                  </a:cubicBezTo>
                  <a:cubicBezTo>
                    <a:pt x="9" y="48"/>
                    <a:pt x="9" y="48"/>
                    <a:pt x="9" y="48"/>
                  </a:cubicBezTo>
                  <a:cubicBezTo>
                    <a:pt x="10" y="48"/>
                    <a:pt x="10" y="49"/>
                    <a:pt x="10" y="49"/>
                  </a:cubicBezTo>
                  <a:lnTo>
                    <a:pt x="10" y="57"/>
                  </a:lnTo>
                  <a:close/>
                  <a:moveTo>
                    <a:pt x="25" y="57"/>
                  </a:moveTo>
                  <a:cubicBezTo>
                    <a:pt x="25" y="57"/>
                    <a:pt x="24" y="58"/>
                    <a:pt x="24" y="58"/>
                  </a:cubicBezTo>
                  <a:cubicBezTo>
                    <a:pt x="16" y="58"/>
                    <a:pt x="16" y="58"/>
                    <a:pt x="16" y="58"/>
                  </a:cubicBezTo>
                  <a:cubicBezTo>
                    <a:pt x="16" y="58"/>
                    <a:pt x="15" y="57"/>
                    <a:pt x="15" y="57"/>
                  </a:cubicBezTo>
                  <a:cubicBezTo>
                    <a:pt x="15" y="44"/>
                    <a:pt x="15" y="44"/>
                    <a:pt x="15" y="44"/>
                  </a:cubicBezTo>
                  <a:cubicBezTo>
                    <a:pt x="15" y="44"/>
                    <a:pt x="16" y="43"/>
                    <a:pt x="16" y="43"/>
                  </a:cubicBezTo>
                  <a:cubicBezTo>
                    <a:pt x="24" y="43"/>
                    <a:pt x="24" y="43"/>
                    <a:pt x="24" y="43"/>
                  </a:cubicBezTo>
                  <a:cubicBezTo>
                    <a:pt x="24" y="43"/>
                    <a:pt x="25" y="44"/>
                    <a:pt x="25" y="44"/>
                  </a:cubicBezTo>
                  <a:lnTo>
                    <a:pt x="25" y="57"/>
                  </a:lnTo>
                  <a:close/>
                  <a:moveTo>
                    <a:pt x="39" y="57"/>
                  </a:moveTo>
                  <a:cubicBezTo>
                    <a:pt x="39" y="57"/>
                    <a:pt x="39" y="58"/>
                    <a:pt x="38" y="58"/>
                  </a:cubicBezTo>
                  <a:cubicBezTo>
                    <a:pt x="31" y="58"/>
                    <a:pt x="31" y="58"/>
                    <a:pt x="31" y="58"/>
                  </a:cubicBezTo>
                  <a:cubicBezTo>
                    <a:pt x="30" y="58"/>
                    <a:pt x="30" y="57"/>
                    <a:pt x="30" y="57"/>
                  </a:cubicBezTo>
                  <a:cubicBezTo>
                    <a:pt x="30" y="35"/>
                    <a:pt x="30" y="35"/>
                    <a:pt x="30" y="35"/>
                  </a:cubicBezTo>
                  <a:cubicBezTo>
                    <a:pt x="30" y="34"/>
                    <a:pt x="30" y="34"/>
                    <a:pt x="31" y="34"/>
                  </a:cubicBezTo>
                  <a:cubicBezTo>
                    <a:pt x="38" y="34"/>
                    <a:pt x="38" y="34"/>
                    <a:pt x="38" y="34"/>
                  </a:cubicBezTo>
                  <a:cubicBezTo>
                    <a:pt x="39" y="34"/>
                    <a:pt x="39" y="34"/>
                    <a:pt x="39" y="35"/>
                  </a:cubicBezTo>
                  <a:lnTo>
                    <a:pt x="39" y="57"/>
                  </a:lnTo>
                  <a:close/>
                  <a:moveTo>
                    <a:pt x="54" y="57"/>
                  </a:moveTo>
                  <a:cubicBezTo>
                    <a:pt x="54" y="57"/>
                    <a:pt x="53" y="58"/>
                    <a:pt x="53" y="58"/>
                  </a:cubicBezTo>
                  <a:cubicBezTo>
                    <a:pt x="45" y="58"/>
                    <a:pt x="45" y="58"/>
                    <a:pt x="45" y="58"/>
                  </a:cubicBezTo>
                  <a:cubicBezTo>
                    <a:pt x="45" y="58"/>
                    <a:pt x="44" y="57"/>
                    <a:pt x="44" y="57"/>
                  </a:cubicBezTo>
                  <a:cubicBezTo>
                    <a:pt x="44" y="20"/>
                    <a:pt x="44" y="20"/>
                    <a:pt x="44" y="20"/>
                  </a:cubicBezTo>
                  <a:cubicBezTo>
                    <a:pt x="44" y="20"/>
                    <a:pt x="45" y="19"/>
                    <a:pt x="45" y="19"/>
                  </a:cubicBezTo>
                  <a:cubicBezTo>
                    <a:pt x="53" y="19"/>
                    <a:pt x="53" y="19"/>
                    <a:pt x="53" y="19"/>
                  </a:cubicBezTo>
                  <a:cubicBezTo>
                    <a:pt x="53" y="19"/>
                    <a:pt x="54" y="20"/>
                    <a:pt x="54" y="20"/>
                  </a:cubicBezTo>
                  <a:lnTo>
                    <a:pt x="54" y="57"/>
                  </a:lnTo>
                  <a:close/>
                  <a:moveTo>
                    <a:pt x="68" y="57"/>
                  </a:moveTo>
                  <a:cubicBezTo>
                    <a:pt x="68" y="57"/>
                    <a:pt x="68" y="58"/>
                    <a:pt x="67" y="58"/>
                  </a:cubicBezTo>
                  <a:cubicBezTo>
                    <a:pt x="60" y="58"/>
                    <a:pt x="60" y="58"/>
                    <a:pt x="60" y="58"/>
                  </a:cubicBezTo>
                  <a:cubicBezTo>
                    <a:pt x="59" y="58"/>
                    <a:pt x="59" y="57"/>
                    <a:pt x="59" y="57"/>
                  </a:cubicBezTo>
                  <a:cubicBezTo>
                    <a:pt x="59" y="1"/>
                    <a:pt x="59" y="1"/>
                    <a:pt x="59" y="1"/>
                  </a:cubicBezTo>
                  <a:cubicBezTo>
                    <a:pt x="59" y="0"/>
                    <a:pt x="59" y="0"/>
                    <a:pt x="60" y="0"/>
                  </a:cubicBezTo>
                  <a:cubicBezTo>
                    <a:pt x="67" y="0"/>
                    <a:pt x="67" y="0"/>
                    <a:pt x="67" y="0"/>
                  </a:cubicBezTo>
                  <a:cubicBezTo>
                    <a:pt x="68" y="0"/>
                    <a:pt x="68" y="0"/>
                    <a:pt x="68" y="1"/>
                  </a:cubicBezTo>
                  <a:lnTo>
                    <a:pt x="68" y="57"/>
                  </a:lnTo>
                  <a:close/>
                </a:path>
              </a:pathLst>
            </a:custGeom>
            <a:solidFill>
              <a:srgbClr val="FFFFFF"/>
            </a:solidFill>
            <a:ln w="9525">
              <a:no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2400" u="none">
                <a:ln>
                  <a:noFill/>
                </a:ln>
                <a:solidFill>
                  <a:schemeClr val="accent1"/>
                </a:solidFill>
                <a:effectLst/>
                <a:uLnTx/>
                <a:uFillTx/>
                <a:cs typeface="+mn-ea"/>
                <a:sym typeface="+mn-lt"/>
              </a:endParaRPr>
            </a:p>
          </p:txBody>
        </p:sp>
      </p:grpSp>
      <p:grpSp>
        <p:nvGrpSpPr>
          <p:cNvPr id="66" name="组合 65">
            <a:extLst>
              <a:ext uri="{FF2B5EF4-FFF2-40B4-BE49-F238E27FC236}">
                <a16:creationId xmlns:a16="http://schemas.microsoft.com/office/drawing/2014/main" id="{2E8BE94E-3874-481F-AA69-5A44E177E931}"/>
              </a:ext>
            </a:extLst>
          </p:cNvPr>
          <p:cNvGrpSpPr/>
          <p:nvPr/>
        </p:nvGrpSpPr>
        <p:grpSpPr>
          <a:xfrm>
            <a:off x="1254212" y="4550554"/>
            <a:ext cx="1615459" cy="1130236"/>
            <a:chOff x="1424485" y="5424263"/>
            <a:chExt cx="1615459" cy="1130236"/>
          </a:xfrm>
        </p:grpSpPr>
        <p:sp>
          <p:nvSpPr>
            <p:cNvPr id="67" name="文本框 66">
              <a:extLst>
                <a:ext uri="{FF2B5EF4-FFF2-40B4-BE49-F238E27FC236}">
                  <a16:creationId xmlns:a16="http://schemas.microsoft.com/office/drawing/2014/main" id="{0E5C0816-15F2-42DB-94E4-62692E679F8E}"/>
                </a:ext>
              </a:extLst>
            </p:cNvPr>
            <p:cNvSpPr txBox="1"/>
            <p:nvPr/>
          </p:nvSpPr>
          <p:spPr>
            <a:xfrm>
              <a:off x="1424485" y="5797369"/>
              <a:ext cx="1442299" cy="749808"/>
            </a:xfrm>
            <a:prstGeom prst="rect">
              <a:avLst/>
            </a:prstGeom>
            <a:noFill/>
          </p:spPr>
          <p:txBody>
            <a:bodyPr rtlCol="0" wrap="square">
              <a:spAutoFit/>
            </a:bodyPr>
            <a:lstStyle/>
            <a:p>
              <a:pPr algn="ctr" fontAlgn="auto" lvl="0" marR="0">
                <a:lnSpc>
                  <a:spcPct val="120000"/>
                </a:lnSpc>
                <a:spcBef>
                  <a:spcPct val="20000"/>
                </a:spcBef>
                <a:spcAft>
                  <a:spcPct val="0"/>
                </a:spcAft>
                <a:buClrTx/>
                <a:buSzTx/>
                <a:defRPr/>
              </a:pPr>
              <a:r>
                <a:rPr altLang="en-US" lang="zh-CN" sz="1200">
                  <a:solidFill>
                    <a:schemeClr val="accent1"/>
                  </a:solidFill>
                  <a:cs typeface="+mn-ea"/>
                  <a:sym typeface="+mn-lt"/>
                </a:rPr>
                <a:t>单击此处添加标题内容，内容要与标题相符。</a:t>
              </a:r>
            </a:p>
          </p:txBody>
        </p:sp>
        <p:sp>
          <p:nvSpPr>
            <p:cNvPr id="68" name="文本框 67">
              <a:extLst>
                <a:ext uri="{FF2B5EF4-FFF2-40B4-BE49-F238E27FC236}">
                  <a16:creationId xmlns:a16="http://schemas.microsoft.com/office/drawing/2014/main" id="{C34BFD8D-3C0D-4938-97EF-26A38B478564}"/>
                </a:ext>
              </a:extLst>
            </p:cNvPr>
            <p:cNvSpPr txBox="1"/>
            <p:nvPr/>
          </p:nvSpPr>
          <p:spPr>
            <a:xfrm>
              <a:off x="1490080" y="5424263"/>
              <a:ext cx="1549864" cy="396240"/>
            </a:xfrm>
            <a:prstGeom prst="rect">
              <a:avLst/>
            </a:prstGeom>
            <a:noFill/>
          </p:spPr>
          <p:txBody>
            <a:bodyPr rtlCol="0" wrap="squar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1" baseline="0" cap="none" i="0" kern="1200" kumimoji="0" lang="zh-CN" noProof="0" normalizeH="0" spc="400" strike="noStrike" sz="2000" u="none">
                  <a:ln>
                    <a:noFill/>
                  </a:ln>
                  <a:solidFill>
                    <a:schemeClr val="accent1"/>
                  </a:solidFill>
                  <a:effectLst/>
                  <a:uLnTx/>
                  <a:uFillTx/>
                  <a:cs typeface="+mn-ea"/>
                  <a:sym typeface="+mn-lt"/>
                </a:rPr>
                <a:t>添加标题</a:t>
              </a:r>
            </a:p>
          </p:txBody>
        </p:sp>
      </p:grpSp>
      <p:grpSp>
        <p:nvGrpSpPr>
          <p:cNvPr id="69" name="组合 68">
            <a:extLst>
              <a:ext uri="{FF2B5EF4-FFF2-40B4-BE49-F238E27FC236}">
                <a16:creationId xmlns:a16="http://schemas.microsoft.com/office/drawing/2014/main" id="{DD4295E9-BA6F-4C07-96AB-7C550AAFB498}"/>
              </a:ext>
            </a:extLst>
          </p:cNvPr>
          <p:cNvGrpSpPr/>
          <p:nvPr/>
        </p:nvGrpSpPr>
        <p:grpSpPr>
          <a:xfrm>
            <a:off x="2897793" y="4550554"/>
            <a:ext cx="1884436" cy="1117012"/>
            <a:chOff x="1434442" y="5424263"/>
            <a:chExt cx="1884436" cy="1117012"/>
          </a:xfrm>
        </p:grpSpPr>
        <p:sp>
          <p:nvSpPr>
            <p:cNvPr id="70" name="文本框 69">
              <a:extLst>
                <a:ext uri="{FF2B5EF4-FFF2-40B4-BE49-F238E27FC236}">
                  <a16:creationId xmlns:a16="http://schemas.microsoft.com/office/drawing/2014/main" id="{90A8858B-3478-419B-B38B-D7901309663C}"/>
                </a:ext>
              </a:extLst>
            </p:cNvPr>
            <p:cNvSpPr txBox="1"/>
            <p:nvPr/>
          </p:nvSpPr>
          <p:spPr>
            <a:xfrm>
              <a:off x="1434442" y="5784145"/>
              <a:ext cx="1474856" cy="749808"/>
            </a:xfrm>
            <a:prstGeom prst="rect">
              <a:avLst/>
            </a:prstGeom>
            <a:noFill/>
          </p:spPr>
          <p:txBody>
            <a:bodyPr rtlCol="0" wrap="square">
              <a:spAutoFit/>
            </a:bodyPr>
            <a:lstStyle/>
            <a:p>
              <a:pPr algn="ctr" fontAlgn="auto" lvl="0" marR="0">
                <a:lnSpc>
                  <a:spcPct val="120000"/>
                </a:lnSpc>
                <a:spcBef>
                  <a:spcPct val="20000"/>
                </a:spcBef>
                <a:spcAft>
                  <a:spcPct val="0"/>
                </a:spcAft>
                <a:buClrTx/>
                <a:buSzTx/>
                <a:defRPr/>
              </a:pPr>
              <a:r>
                <a:rPr altLang="en-US" lang="zh-CN" sz="1200">
                  <a:solidFill>
                    <a:schemeClr val="accent1"/>
                  </a:solidFill>
                  <a:cs typeface="+mn-ea"/>
                  <a:sym typeface="+mn-lt"/>
                </a:rPr>
                <a:t>单击此处添加标题内容，内容要与标题相符。</a:t>
              </a:r>
            </a:p>
          </p:txBody>
        </p:sp>
        <p:sp>
          <p:nvSpPr>
            <p:cNvPr id="71" name="文本框 70">
              <a:extLst>
                <a:ext uri="{FF2B5EF4-FFF2-40B4-BE49-F238E27FC236}">
                  <a16:creationId xmlns:a16="http://schemas.microsoft.com/office/drawing/2014/main" id="{AF748F29-870F-4C42-A335-0AB5E9E7BE8E}"/>
                </a:ext>
              </a:extLst>
            </p:cNvPr>
            <p:cNvSpPr txBox="1"/>
            <p:nvPr/>
          </p:nvSpPr>
          <p:spPr>
            <a:xfrm>
              <a:off x="1490079" y="5424263"/>
              <a:ext cx="1828799" cy="396240"/>
            </a:xfrm>
            <a:prstGeom prst="rect">
              <a:avLst/>
            </a:prstGeom>
            <a:noFill/>
          </p:spPr>
          <p:txBody>
            <a:bodyPr rtlCol="0" wrap="squar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1" baseline="0" cap="none" i="0" kern="1200" kumimoji="0" lang="zh-CN" noProof="0" normalizeH="0" spc="400" strike="noStrike" sz="2000" u="none">
                  <a:ln>
                    <a:noFill/>
                  </a:ln>
                  <a:solidFill>
                    <a:schemeClr val="accent1"/>
                  </a:solidFill>
                  <a:effectLst/>
                  <a:uLnTx/>
                  <a:uFillTx/>
                  <a:cs typeface="+mn-ea"/>
                  <a:sym typeface="+mn-lt"/>
                </a:rPr>
                <a:t>添加标题</a:t>
              </a:r>
            </a:p>
          </p:txBody>
        </p:sp>
      </p:grpSp>
      <p:grpSp>
        <p:nvGrpSpPr>
          <p:cNvPr id="72" name="组合 71">
            <a:extLst>
              <a:ext uri="{FF2B5EF4-FFF2-40B4-BE49-F238E27FC236}">
                <a16:creationId xmlns:a16="http://schemas.microsoft.com/office/drawing/2014/main" id="{1B3F8065-3D55-4AD6-B668-31697EF0D294}"/>
              </a:ext>
            </a:extLst>
          </p:cNvPr>
          <p:cNvGrpSpPr/>
          <p:nvPr/>
        </p:nvGrpSpPr>
        <p:grpSpPr>
          <a:xfrm>
            <a:off x="4545942" y="4550554"/>
            <a:ext cx="1869911" cy="1130236"/>
            <a:chOff x="1448967" y="5424263"/>
            <a:chExt cx="1869911" cy="1130236"/>
          </a:xfrm>
        </p:grpSpPr>
        <p:sp>
          <p:nvSpPr>
            <p:cNvPr id="73" name="文本框 72">
              <a:extLst>
                <a:ext uri="{FF2B5EF4-FFF2-40B4-BE49-F238E27FC236}">
                  <a16:creationId xmlns:a16="http://schemas.microsoft.com/office/drawing/2014/main" id="{C5DA60E3-C659-4CF8-B36C-125273BDBC2F}"/>
                </a:ext>
              </a:extLst>
            </p:cNvPr>
            <p:cNvSpPr txBox="1"/>
            <p:nvPr/>
          </p:nvSpPr>
          <p:spPr>
            <a:xfrm>
              <a:off x="1448968" y="5797369"/>
              <a:ext cx="1531844" cy="749808"/>
            </a:xfrm>
            <a:prstGeom prst="rect">
              <a:avLst/>
            </a:prstGeom>
            <a:noFill/>
          </p:spPr>
          <p:txBody>
            <a:bodyPr rtlCol="0" wrap="square">
              <a:spAutoFit/>
            </a:bodyPr>
            <a:lstStyle/>
            <a:p>
              <a:pPr algn="ctr" fontAlgn="auto" lvl="0" marR="0">
                <a:lnSpc>
                  <a:spcPct val="120000"/>
                </a:lnSpc>
                <a:spcBef>
                  <a:spcPct val="20000"/>
                </a:spcBef>
                <a:spcAft>
                  <a:spcPct val="0"/>
                </a:spcAft>
                <a:buClrTx/>
                <a:buSzTx/>
                <a:defRPr/>
              </a:pPr>
              <a:r>
                <a:rPr altLang="en-US" lang="zh-CN" sz="1200">
                  <a:solidFill>
                    <a:schemeClr val="accent1"/>
                  </a:solidFill>
                  <a:cs typeface="+mn-ea"/>
                  <a:sym typeface="+mn-lt"/>
                </a:rPr>
                <a:t>单击此处添加标题内容，内容要与标题相符。</a:t>
              </a:r>
            </a:p>
          </p:txBody>
        </p:sp>
        <p:sp>
          <p:nvSpPr>
            <p:cNvPr id="74" name="文本框 73">
              <a:extLst>
                <a:ext uri="{FF2B5EF4-FFF2-40B4-BE49-F238E27FC236}">
                  <a16:creationId xmlns:a16="http://schemas.microsoft.com/office/drawing/2014/main" id="{1A94D9A1-260F-4B12-B551-D0A450847438}"/>
                </a:ext>
              </a:extLst>
            </p:cNvPr>
            <p:cNvSpPr txBox="1"/>
            <p:nvPr/>
          </p:nvSpPr>
          <p:spPr>
            <a:xfrm>
              <a:off x="1490079" y="5424263"/>
              <a:ext cx="1828799" cy="396240"/>
            </a:xfrm>
            <a:prstGeom prst="rect">
              <a:avLst/>
            </a:prstGeom>
            <a:noFill/>
          </p:spPr>
          <p:txBody>
            <a:bodyPr rtlCol="0" wrap="squar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1" baseline="0" cap="none" i="0" kern="1200" kumimoji="0" lang="zh-CN" noProof="0" normalizeH="0" spc="400" strike="noStrike" sz="2000" u="none">
                  <a:ln>
                    <a:noFill/>
                  </a:ln>
                  <a:solidFill>
                    <a:schemeClr val="accent1"/>
                  </a:solidFill>
                  <a:effectLst/>
                  <a:uLnTx/>
                  <a:uFillTx/>
                  <a:cs typeface="+mn-ea"/>
                  <a:sym typeface="+mn-lt"/>
                </a:rPr>
                <a:t>添加标题</a:t>
              </a:r>
            </a:p>
          </p:txBody>
        </p:sp>
      </p:grpSp>
      <p:grpSp>
        <p:nvGrpSpPr>
          <p:cNvPr id="75" name="组合 74">
            <a:extLst>
              <a:ext uri="{FF2B5EF4-FFF2-40B4-BE49-F238E27FC236}">
                <a16:creationId xmlns:a16="http://schemas.microsoft.com/office/drawing/2014/main" id="{0509A02C-FC57-4F09-99DE-8D2876960377}"/>
              </a:ext>
            </a:extLst>
          </p:cNvPr>
          <p:cNvGrpSpPr/>
          <p:nvPr/>
        </p:nvGrpSpPr>
        <p:grpSpPr>
          <a:xfrm>
            <a:off x="6177784" y="4550554"/>
            <a:ext cx="1845897" cy="1139326"/>
            <a:chOff x="1472981" y="5424263"/>
            <a:chExt cx="1845897" cy="1139326"/>
          </a:xfrm>
        </p:grpSpPr>
        <p:sp>
          <p:nvSpPr>
            <p:cNvPr id="76" name="文本框 75">
              <a:extLst>
                <a:ext uri="{FF2B5EF4-FFF2-40B4-BE49-F238E27FC236}">
                  <a16:creationId xmlns:a16="http://schemas.microsoft.com/office/drawing/2014/main" id="{347B2EAE-7CA8-42D5-9934-352270EF5AEB}"/>
                </a:ext>
              </a:extLst>
            </p:cNvPr>
            <p:cNvSpPr txBox="1"/>
            <p:nvPr/>
          </p:nvSpPr>
          <p:spPr>
            <a:xfrm>
              <a:off x="1472982" y="5784145"/>
              <a:ext cx="1531844" cy="777240"/>
            </a:xfrm>
            <a:prstGeom prst="rect">
              <a:avLst/>
            </a:prstGeom>
            <a:noFill/>
          </p:spPr>
          <p:txBody>
            <a:bodyPr rtlCol="0" wrap="square">
              <a:spAutoFit/>
            </a:bodyPr>
            <a:lstStyle/>
            <a:p>
              <a:pPr algn="ctr" defTabSz="914400" eaLnBrk="1" fontAlgn="auto" hangingPunct="1" indent="0" latinLnBrk="0" lvl="0" marL="0" marR="0" rtl="0">
                <a:lnSpc>
                  <a:spcPts val="1800"/>
                </a:lnSpc>
                <a:spcBef>
                  <a:spcPct val="0"/>
                </a:spcBef>
                <a:spcAft>
                  <a:spcPct val="0"/>
                </a:spcAft>
                <a:buClrTx/>
                <a:buSzTx/>
                <a:buFontTx/>
                <a:buNone/>
                <a:defRPr/>
              </a:pPr>
              <a:r>
                <a:rPr altLang="en-US" lang="zh-CN" sz="1200">
                  <a:solidFill>
                    <a:schemeClr val="accent1"/>
                  </a:solidFill>
                  <a:cs typeface="+mn-ea"/>
                  <a:sym typeface="+mn-lt"/>
                </a:rPr>
                <a:t>单击此处添加标题内容，内容要与标题相符。</a:t>
              </a:r>
            </a:p>
          </p:txBody>
        </p:sp>
        <p:sp>
          <p:nvSpPr>
            <p:cNvPr id="77" name="文本框 76">
              <a:extLst>
                <a:ext uri="{FF2B5EF4-FFF2-40B4-BE49-F238E27FC236}">
                  <a16:creationId xmlns:a16="http://schemas.microsoft.com/office/drawing/2014/main" id="{58F5086E-A51C-4276-849E-4058BEDF28E8}"/>
                </a:ext>
              </a:extLst>
            </p:cNvPr>
            <p:cNvSpPr txBox="1"/>
            <p:nvPr/>
          </p:nvSpPr>
          <p:spPr>
            <a:xfrm>
              <a:off x="1490079" y="5424263"/>
              <a:ext cx="1828799" cy="396240"/>
            </a:xfrm>
            <a:prstGeom prst="rect">
              <a:avLst/>
            </a:prstGeom>
            <a:noFill/>
          </p:spPr>
          <p:txBody>
            <a:bodyPr rtlCol="0" wrap="squar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1" baseline="0" cap="none" i="0" kern="1200" kumimoji="0" lang="zh-CN" noProof="0" normalizeH="0" spc="400" strike="noStrike" sz="2000" u="none">
                  <a:ln>
                    <a:noFill/>
                  </a:ln>
                  <a:solidFill>
                    <a:schemeClr val="accent1"/>
                  </a:solidFill>
                  <a:effectLst/>
                  <a:uLnTx/>
                  <a:uFillTx/>
                  <a:cs typeface="+mn-ea"/>
                  <a:sym typeface="+mn-lt"/>
                </a:rPr>
                <a:t>添加标题</a:t>
              </a:r>
            </a:p>
          </p:txBody>
        </p:sp>
      </p:grpSp>
      <p:grpSp>
        <p:nvGrpSpPr>
          <p:cNvPr id="78" name="组合 77">
            <a:extLst>
              <a:ext uri="{FF2B5EF4-FFF2-40B4-BE49-F238E27FC236}">
                <a16:creationId xmlns:a16="http://schemas.microsoft.com/office/drawing/2014/main" id="{75348EE1-22BC-4681-82A4-6CFD801894FD}"/>
              </a:ext>
            </a:extLst>
          </p:cNvPr>
          <p:cNvGrpSpPr/>
          <p:nvPr/>
        </p:nvGrpSpPr>
        <p:grpSpPr>
          <a:xfrm>
            <a:off x="7747067" y="4550554"/>
            <a:ext cx="1844110" cy="1130236"/>
            <a:chOff x="1474768" y="5424263"/>
            <a:chExt cx="1844110" cy="1130236"/>
          </a:xfrm>
        </p:grpSpPr>
        <p:sp>
          <p:nvSpPr>
            <p:cNvPr id="79" name="文本框 78">
              <a:extLst>
                <a:ext uri="{FF2B5EF4-FFF2-40B4-BE49-F238E27FC236}">
                  <a16:creationId xmlns:a16="http://schemas.microsoft.com/office/drawing/2014/main" id="{233A9FBB-8EED-4F86-A2A8-FE5490E66481}"/>
                </a:ext>
              </a:extLst>
            </p:cNvPr>
            <p:cNvSpPr txBox="1"/>
            <p:nvPr/>
          </p:nvSpPr>
          <p:spPr>
            <a:xfrm>
              <a:off x="1474768" y="5797369"/>
              <a:ext cx="1527735" cy="749808"/>
            </a:xfrm>
            <a:prstGeom prst="rect">
              <a:avLst/>
            </a:prstGeom>
            <a:noFill/>
          </p:spPr>
          <p:txBody>
            <a:bodyPr rtlCol="0" wrap="square">
              <a:spAutoFit/>
            </a:bodyPr>
            <a:lstStyle/>
            <a:p>
              <a:pPr algn="ctr" fontAlgn="auto" lvl="0" marR="0">
                <a:lnSpc>
                  <a:spcPct val="120000"/>
                </a:lnSpc>
                <a:spcBef>
                  <a:spcPct val="20000"/>
                </a:spcBef>
                <a:spcAft>
                  <a:spcPct val="0"/>
                </a:spcAft>
                <a:buClrTx/>
                <a:buSzTx/>
                <a:defRPr/>
              </a:pPr>
              <a:r>
                <a:rPr altLang="en-US" lang="zh-CN" sz="1200">
                  <a:solidFill>
                    <a:schemeClr val="accent1"/>
                  </a:solidFill>
                  <a:cs typeface="+mn-ea"/>
                  <a:sym typeface="+mn-lt"/>
                </a:rPr>
                <a:t>单击此处添加标题内容，内容要与标题相符。</a:t>
              </a:r>
            </a:p>
          </p:txBody>
        </p:sp>
        <p:sp>
          <p:nvSpPr>
            <p:cNvPr id="80" name="文本框 79">
              <a:extLst>
                <a:ext uri="{FF2B5EF4-FFF2-40B4-BE49-F238E27FC236}">
                  <a16:creationId xmlns:a16="http://schemas.microsoft.com/office/drawing/2014/main" id="{445B73D5-3981-464D-A800-0D07EACC725F}"/>
                </a:ext>
              </a:extLst>
            </p:cNvPr>
            <p:cNvSpPr txBox="1"/>
            <p:nvPr/>
          </p:nvSpPr>
          <p:spPr>
            <a:xfrm>
              <a:off x="1490080" y="5424263"/>
              <a:ext cx="1828799" cy="396240"/>
            </a:xfrm>
            <a:prstGeom prst="rect">
              <a:avLst/>
            </a:prstGeom>
            <a:noFill/>
          </p:spPr>
          <p:txBody>
            <a:bodyPr rtlCol="0" wrap="squar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1" baseline="0" cap="none" i="0" kern="1200" kumimoji="0" lang="zh-CN" noProof="0" normalizeH="0" spc="400" strike="noStrike" sz="2000" u="none">
                  <a:ln>
                    <a:noFill/>
                  </a:ln>
                  <a:solidFill>
                    <a:schemeClr val="accent1"/>
                  </a:solidFill>
                  <a:effectLst/>
                  <a:uLnTx/>
                  <a:uFillTx/>
                  <a:cs typeface="+mn-ea"/>
                  <a:sym typeface="+mn-lt"/>
                </a:rPr>
                <a:t>添加标题</a:t>
              </a:r>
            </a:p>
          </p:txBody>
        </p:sp>
      </p:grpSp>
      <p:grpSp>
        <p:nvGrpSpPr>
          <p:cNvPr id="81" name="组合 80">
            <a:extLst>
              <a:ext uri="{FF2B5EF4-FFF2-40B4-BE49-F238E27FC236}">
                <a16:creationId xmlns:a16="http://schemas.microsoft.com/office/drawing/2014/main" id="{28895FDF-FCE1-4B30-8BC1-7A3C8544C11C}"/>
              </a:ext>
            </a:extLst>
          </p:cNvPr>
          <p:cNvGrpSpPr/>
          <p:nvPr/>
        </p:nvGrpSpPr>
        <p:grpSpPr>
          <a:xfrm>
            <a:off x="9375638" y="4550554"/>
            <a:ext cx="1911365" cy="1152550"/>
            <a:chOff x="1407513" y="5424263"/>
            <a:chExt cx="1911365" cy="1152550"/>
          </a:xfrm>
        </p:grpSpPr>
        <p:sp>
          <p:nvSpPr>
            <p:cNvPr id="82" name="文本框 81">
              <a:extLst>
                <a:ext uri="{FF2B5EF4-FFF2-40B4-BE49-F238E27FC236}">
                  <a16:creationId xmlns:a16="http://schemas.microsoft.com/office/drawing/2014/main" id="{63567CC0-BDDB-43CF-A1CE-80D6349ECC86}"/>
                </a:ext>
              </a:extLst>
            </p:cNvPr>
            <p:cNvSpPr txBox="1"/>
            <p:nvPr/>
          </p:nvSpPr>
          <p:spPr>
            <a:xfrm>
              <a:off x="1407514" y="5797369"/>
              <a:ext cx="1527735" cy="777240"/>
            </a:xfrm>
            <a:prstGeom prst="rect">
              <a:avLst/>
            </a:prstGeom>
            <a:noFill/>
          </p:spPr>
          <p:txBody>
            <a:bodyPr rtlCol="0" wrap="square">
              <a:spAutoFit/>
            </a:bodyPr>
            <a:lstStyle/>
            <a:p>
              <a:pPr algn="ctr" defTabSz="914400" eaLnBrk="1" fontAlgn="auto" hangingPunct="1" indent="0" latinLnBrk="0" lvl="0" marL="0" marR="0" rtl="0">
                <a:lnSpc>
                  <a:spcPts val="1800"/>
                </a:lnSpc>
                <a:spcBef>
                  <a:spcPct val="0"/>
                </a:spcBef>
                <a:spcAft>
                  <a:spcPct val="0"/>
                </a:spcAft>
                <a:buClrTx/>
                <a:buSzTx/>
                <a:buFontTx/>
                <a:buNone/>
                <a:defRPr/>
              </a:pPr>
              <a:r>
                <a:rPr altLang="en-US" lang="zh-CN" sz="1200">
                  <a:solidFill>
                    <a:schemeClr val="accent1"/>
                  </a:solidFill>
                  <a:cs typeface="+mn-ea"/>
                  <a:sym typeface="+mn-lt"/>
                </a:rPr>
                <a:t>单击此处添加标题内容，内容要与标题相符。</a:t>
              </a:r>
            </a:p>
          </p:txBody>
        </p:sp>
        <p:sp>
          <p:nvSpPr>
            <p:cNvPr id="83" name="文本框 82">
              <a:extLst>
                <a:ext uri="{FF2B5EF4-FFF2-40B4-BE49-F238E27FC236}">
                  <a16:creationId xmlns:a16="http://schemas.microsoft.com/office/drawing/2014/main" id="{08D1FEFF-8277-428E-9600-EE76C6330472}"/>
                </a:ext>
              </a:extLst>
            </p:cNvPr>
            <p:cNvSpPr txBox="1"/>
            <p:nvPr/>
          </p:nvSpPr>
          <p:spPr>
            <a:xfrm>
              <a:off x="1490078" y="5424263"/>
              <a:ext cx="1828799" cy="396240"/>
            </a:xfrm>
            <a:prstGeom prst="rect">
              <a:avLst/>
            </a:prstGeom>
            <a:noFill/>
          </p:spPr>
          <p:txBody>
            <a:bodyPr rtlCol="0" wrap="squar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1" baseline="0" cap="none" i="0" kern="1200" kumimoji="0" lang="zh-CN" noProof="0" normalizeH="0" spc="400" strike="noStrike" sz="2000" u="none">
                  <a:ln>
                    <a:noFill/>
                  </a:ln>
                  <a:solidFill>
                    <a:schemeClr val="accent1"/>
                  </a:solidFill>
                  <a:effectLst/>
                  <a:uLnTx/>
                  <a:uFillTx/>
                  <a:cs typeface="+mn-ea"/>
                  <a:sym typeface="+mn-lt"/>
                </a:rPr>
                <a:t>添加标题</a:t>
              </a:r>
            </a:p>
          </p:txBody>
        </p:sp>
      </p:grpSp>
    </p:spTree>
    <p:custDataLst>
      <p:tags r:id="rId3"/>
    </p:custDataLst>
    <p:extLst>
      <p:ext uri="{BB962C8B-B14F-4D97-AF65-F5344CB8AC3E}">
        <p14:creationId val="3901770708"/>
      </p:ext>
    </p:extLst>
  </p:cSld>
  <p:clrMapOvr>
    <a:masterClrMapping/>
  </p:clrMapOvr>
  <mc:AlternateContent>
    <mc:Choice Requires="p14">
      <p:transition advTm="3000" p14:dur="700" spd="med">
        <p:fade/>
      </p:transition>
    </mc:Choice>
    <mc:Fallback>
      <p:transition advTm="3000"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8">
                                  <p:stCondLst>
                                    <p:cond delay="0"/>
                                  </p:stCondLst>
                                  <p:childTnLst>
                                    <p:set>
                                      <p:cBhvr>
                                        <p:cTn dur="1" fill="hold" id="6">
                                          <p:stCondLst>
                                            <p:cond delay="0"/>
                                          </p:stCondLst>
                                        </p:cTn>
                                        <p:tgtEl>
                                          <p:spTgt spid="26"/>
                                        </p:tgtEl>
                                        <p:attrNameLst>
                                          <p:attrName>style.visibility</p:attrName>
                                        </p:attrNameLst>
                                      </p:cBhvr>
                                      <p:to>
                                        <p:strVal val="visible"/>
                                      </p:to>
                                    </p:set>
                                    <p:anim calcmode="lin" valueType="num">
                                      <p:cBhvr additive="base">
                                        <p:cTn dur="500" fill="hold" id="7"/>
                                        <p:tgtEl>
                                          <p:spTgt spid="26"/>
                                        </p:tgtEl>
                                        <p:attrNameLst>
                                          <p:attrName>ppt_x</p:attrName>
                                        </p:attrNameLst>
                                      </p:cBhvr>
                                      <p:tavLst>
                                        <p:tav tm="0">
                                          <p:val>
                                            <p:strVal val="0-#ppt_w/2"/>
                                          </p:val>
                                        </p:tav>
                                        <p:tav tm="100000">
                                          <p:val>
                                            <p:strVal val="#ppt_x"/>
                                          </p:val>
                                        </p:tav>
                                      </p:tavLst>
                                    </p:anim>
                                    <p:anim calcmode="lin" valueType="num">
                                      <p:cBhvr additive="base">
                                        <p:cTn dur="500" fill="hold" id="8"/>
                                        <p:tgtEl>
                                          <p:spTgt spid="26"/>
                                        </p:tgtEl>
                                        <p:attrNameLst>
                                          <p:attrName>ppt_y</p:attrName>
                                        </p:attrNameLst>
                                      </p:cBhvr>
                                      <p:tavLst>
                                        <p:tav tm="0">
                                          <p:val>
                                            <p:strVal val="#ppt_y"/>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id="11" nodeType="clickEffect" presetClass="entr" presetID="53" presetSubtype="0">
                                  <p:stCondLst>
                                    <p:cond delay="0"/>
                                  </p:stCondLst>
                                  <p:childTnLst>
                                    <p:set>
                                      <p:cBhvr>
                                        <p:cTn dur="1" fill="hold" id="12">
                                          <p:stCondLst>
                                            <p:cond delay="0"/>
                                          </p:stCondLst>
                                        </p:cTn>
                                        <p:tgtEl>
                                          <p:spTgt spid="40"/>
                                        </p:tgtEl>
                                        <p:attrNameLst>
                                          <p:attrName>style.visibility</p:attrName>
                                        </p:attrNameLst>
                                      </p:cBhvr>
                                      <p:to>
                                        <p:strVal val="visible"/>
                                      </p:to>
                                    </p:set>
                                    <p:anim calcmode="lin" valueType="num">
                                      <p:cBhvr>
                                        <p:cTn dur="500" fill="hold" id="13"/>
                                        <p:tgtEl>
                                          <p:spTgt spid="40"/>
                                        </p:tgtEl>
                                        <p:attrNameLst>
                                          <p:attrName>ppt_w</p:attrName>
                                        </p:attrNameLst>
                                      </p:cBhvr>
                                      <p:tavLst>
                                        <p:tav tm="0">
                                          <p:val>
                                            <p:fltVal val="0"/>
                                          </p:val>
                                        </p:tav>
                                        <p:tav tm="100000">
                                          <p:val>
                                            <p:strVal val="#ppt_w"/>
                                          </p:val>
                                        </p:tav>
                                      </p:tavLst>
                                    </p:anim>
                                    <p:anim calcmode="lin" valueType="num">
                                      <p:cBhvr>
                                        <p:cTn dur="500" fill="hold" id="14"/>
                                        <p:tgtEl>
                                          <p:spTgt spid="40"/>
                                        </p:tgtEl>
                                        <p:attrNameLst>
                                          <p:attrName>ppt_h</p:attrName>
                                        </p:attrNameLst>
                                      </p:cBhvr>
                                      <p:tavLst>
                                        <p:tav tm="0">
                                          <p:val>
                                            <p:fltVal val="0"/>
                                          </p:val>
                                        </p:tav>
                                        <p:tav tm="100000">
                                          <p:val>
                                            <p:strVal val="#ppt_h"/>
                                          </p:val>
                                        </p:tav>
                                      </p:tavLst>
                                    </p:anim>
                                    <p:animEffect filter="fade" transition="in">
                                      <p:cBhvr>
                                        <p:cTn dur="500" id="15"/>
                                        <p:tgtEl>
                                          <p:spTgt spid="40"/>
                                        </p:tgtEl>
                                      </p:cBhvr>
                                    </p:animEffect>
                                  </p:childTnLst>
                                </p:cTn>
                              </p:par>
                            </p:childTnLst>
                          </p:cTn>
                        </p:par>
                      </p:childTnLst>
                    </p:cTn>
                  </p:par>
                  <p:par>
                    <p:cTn fill="hold" id="16" nodeType="clickPar">
                      <p:stCondLst>
                        <p:cond delay="indefinite"/>
                      </p:stCondLst>
                      <p:childTnLst>
                        <p:par>
                          <p:cTn fill="hold" id="17" nodeType="afterGroup">
                            <p:stCondLst>
                              <p:cond delay="0"/>
                            </p:stCondLst>
                            <p:childTnLst>
                              <p:par>
                                <p:cTn fill="hold" id="18" nodeType="clickEffect" presetClass="entr" presetID="22" presetSubtype="1">
                                  <p:stCondLst>
                                    <p:cond delay="0"/>
                                  </p:stCondLst>
                                  <p:childTnLst>
                                    <p:set>
                                      <p:cBhvr>
                                        <p:cTn dur="1" fill="hold" id="19">
                                          <p:stCondLst>
                                            <p:cond delay="0"/>
                                          </p:stCondLst>
                                        </p:cTn>
                                        <p:tgtEl>
                                          <p:spTgt spid="47"/>
                                        </p:tgtEl>
                                        <p:attrNameLst>
                                          <p:attrName>style.visibility</p:attrName>
                                        </p:attrNameLst>
                                      </p:cBhvr>
                                      <p:to>
                                        <p:strVal val="visible"/>
                                      </p:to>
                                    </p:set>
                                    <p:animEffect filter="wipe(up)" transition="in">
                                      <p:cBhvr>
                                        <p:cTn dur="500" id="20"/>
                                        <p:tgtEl>
                                          <p:spTgt spid="47"/>
                                        </p:tgtEl>
                                      </p:cBhvr>
                                    </p:animEffect>
                                  </p:childTnLst>
                                </p:cTn>
                              </p:par>
                            </p:childTnLst>
                          </p:cTn>
                        </p:par>
                        <p:par>
                          <p:cTn fill="hold" id="21" nodeType="afterGroup">
                            <p:stCondLst>
                              <p:cond delay="500"/>
                            </p:stCondLst>
                            <p:childTnLst>
                              <p:par>
                                <p:cTn fill="hold" id="22" nodeType="afterEffect" presetClass="entr" presetID="42" presetSubtype="0">
                                  <p:stCondLst>
                                    <p:cond delay="0"/>
                                  </p:stCondLst>
                                  <p:childTnLst>
                                    <p:set>
                                      <p:cBhvr>
                                        <p:cTn dur="1" fill="hold" id="23">
                                          <p:stCondLst>
                                            <p:cond delay="0"/>
                                          </p:stCondLst>
                                        </p:cTn>
                                        <p:tgtEl>
                                          <p:spTgt spid="66"/>
                                        </p:tgtEl>
                                        <p:attrNameLst>
                                          <p:attrName>style.visibility</p:attrName>
                                        </p:attrNameLst>
                                      </p:cBhvr>
                                      <p:to>
                                        <p:strVal val="visible"/>
                                      </p:to>
                                    </p:set>
                                    <p:animEffect filter="fade" transition="in">
                                      <p:cBhvr>
                                        <p:cTn dur="1000" id="24"/>
                                        <p:tgtEl>
                                          <p:spTgt spid="66"/>
                                        </p:tgtEl>
                                      </p:cBhvr>
                                    </p:animEffect>
                                    <p:anim calcmode="lin" valueType="num">
                                      <p:cBhvr>
                                        <p:cTn dur="1000" fill="hold" id="25"/>
                                        <p:tgtEl>
                                          <p:spTgt spid="66"/>
                                        </p:tgtEl>
                                        <p:attrNameLst>
                                          <p:attrName>ppt_x</p:attrName>
                                        </p:attrNameLst>
                                      </p:cBhvr>
                                      <p:tavLst>
                                        <p:tav tm="0">
                                          <p:val>
                                            <p:strVal val="#ppt_x"/>
                                          </p:val>
                                        </p:tav>
                                        <p:tav tm="100000">
                                          <p:val>
                                            <p:strVal val="#ppt_x"/>
                                          </p:val>
                                        </p:tav>
                                      </p:tavLst>
                                    </p:anim>
                                    <p:anim calcmode="lin" valueType="num">
                                      <p:cBhvr>
                                        <p:cTn dur="1000" fill="hold" id="26"/>
                                        <p:tgtEl>
                                          <p:spTgt spid="66"/>
                                        </p:tgtEl>
                                        <p:attrNameLst>
                                          <p:attrName>ppt_y</p:attrName>
                                        </p:attrNameLst>
                                      </p:cBhvr>
                                      <p:tavLst>
                                        <p:tav tm="0">
                                          <p:val>
                                            <p:strVal val="#ppt_y+.1"/>
                                          </p:val>
                                        </p:tav>
                                        <p:tav tm="100000">
                                          <p:val>
                                            <p:strVal val="#ppt_y"/>
                                          </p:val>
                                        </p:tav>
                                      </p:tavLst>
                                    </p:anim>
                                  </p:childTnLst>
                                </p:cTn>
                              </p:par>
                            </p:childTnLst>
                          </p:cTn>
                        </p:par>
                        <p:par>
                          <p:cTn fill="hold" id="27" nodeType="afterGroup">
                            <p:stCondLst>
                              <p:cond delay="1500"/>
                            </p:stCondLst>
                            <p:childTnLst>
                              <p:par>
                                <p:cTn fill="hold" id="28" nodeType="afterEffect" presetClass="entr" presetID="42" presetSubtype="0">
                                  <p:stCondLst>
                                    <p:cond delay="0"/>
                                  </p:stCondLst>
                                  <p:childTnLst>
                                    <p:set>
                                      <p:cBhvr>
                                        <p:cTn dur="1" fill="hold" id="29">
                                          <p:stCondLst>
                                            <p:cond delay="0"/>
                                          </p:stCondLst>
                                        </p:cTn>
                                        <p:tgtEl>
                                          <p:spTgt spid="69"/>
                                        </p:tgtEl>
                                        <p:attrNameLst>
                                          <p:attrName>style.visibility</p:attrName>
                                        </p:attrNameLst>
                                      </p:cBhvr>
                                      <p:to>
                                        <p:strVal val="visible"/>
                                      </p:to>
                                    </p:set>
                                    <p:animEffect filter="fade" transition="in">
                                      <p:cBhvr>
                                        <p:cTn dur="1000" id="30"/>
                                        <p:tgtEl>
                                          <p:spTgt spid="69"/>
                                        </p:tgtEl>
                                      </p:cBhvr>
                                    </p:animEffect>
                                    <p:anim calcmode="lin" valueType="num">
                                      <p:cBhvr>
                                        <p:cTn dur="1000" fill="hold" id="31"/>
                                        <p:tgtEl>
                                          <p:spTgt spid="69"/>
                                        </p:tgtEl>
                                        <p:attrNameLst>
                                          <p:attrName>ppt_x</p:attrName>
                                        </p:attrNameLst>
                                      </p:cBhvr>
                                      <p:tavLst>
                                        <p:tav tm="0">
                                          <p:val>
                                            <p:strVal val="#ppt_x"/>
                                          </p:val>
                                        </p:tav>
                                        <p:tav tm="100000">
                                          <p:val>
                                            <p:strVal val="#ppt_x"/>
                                          </p:val>
                                        </p:tav>
                                      </p:tavLst>
                                    </p:anim>
                                    <p:anim calcmode="lin" valueType="num">
                                      <p:cBhvr>
                                        <p:cTn dur="1000" fill="hold" id="32"/>
                                        <p:tgtEl>
                                          <p:spTgt spid="69"/>
                                        </p:tgtEl>
                                        <p:attrNameLst>
                                          <p:attrName>ppt_y</p:attrName>
                                        </p:attrNameLst>
                                      </p:cBhvr>
                                      <p:tavLst>
                                        <p:tav tm="0">
                                          <p:val>
                                            <p:strVal val="#ppt_y+.1"/>
                                          </p:val>
                                        </p:tav>
                                        <p:tav tm="100000">
                                          <p:val>
                                            <p:strVal val="#ppt_y"/>
                                          </p:val>
                                        </p:tav>
                                      </p:tavLst>
                                    </p:anim>
                                  </p:childTnLst>
                                </p:cTn>
                              </p:par>
                            </p:childTnLst>
                          </p:cTn>
                        </p:par>
                        <p:par>
                          <p:cTn fill="hold" id="33" nodeType="afterGroup">
                            <p:stCondLst>
                              <p:cond delay="2500"/>
                            </p:stCondLst>
                            <p:childTnLst>
                              <p:par>
                                <p:cTn fill="hold" id="34" nodeType="afterEffect" presetClass="entr" presetID="42" presetSubtype="0">
                                  <p:stCondLst>
                                    <p:cond delay="0"/>
                                  </p:stCondLst>
                                  <p:childTnLst>
                                    <p:set>
                                      <p:cBhvr>
                                        <p:cTn dur="1" fill="hold" id="35">
                                          <p:stCondLst>
                                            <p:cond delay="0"/>
                                          </p:stCondLst>
                                        </p:cTn>
                                        <p:tgtEl>
                                          <p:spTgt spid="72"/>
                                        </p:tgtEl>
                                        <p:attrNameLst>
                                          <p:attrName>style.visibility</p:attrName>
                                        </p:attrNameLst>
                                      </p:cBhvr>
                                      <p:to>
                                        <p:strVal val="visible"/>
                                      </p:to>
                                    </p:set>
                                    <p:animEffect filter="fade" transition="in">
                                      <p:cBhvr>
                                        <p:cTn dur="1000" id="36"/>
                                        <p:tgtEl>
                                          <p:spTgt spid="72"/>
                                        </p:tgtEl>
                                      </p:cBhvr>
                                    </p:animEffect>
                                    <p:anim calcmode="lin" valueType="num">
                                      <p:cBhvr>
                                        <p:cTn dur="1000" fill="hold" id="37"/>
                                        <p:tgtEl>
                                          <p:spTgt spid="72"/>
                                        </p:tgtEl>
                                        <p:attrNameLst>
                                          <p:attrName>ppt_x</p:attrName>
                                        </p:attrNameLst>
                                      </p:cBhvr>
                                      <p:tavLst>
                                        <p:tav tm="0">
                                          <p:val>
                                            <p:strVal val="#ppt_x"/>
                                          </p:val>
                                        </p:tav>
                                        <p:tav tm="100000">
                                          <p:val>
                                            <p:strVal val="#ppt_x"/>
                                          </p:val>
                                        </p:tav>
                                      </p:tavLst>
                                    </p:anim>
                                    <p:anim calcmode="lin" valueType="num">
                                      <p:cBhvr>
                                        <p:cTn dur="1000" fill="hold" id="38"/>
                                        <p:tgtEl>
                                          <p:spTgt spid="72"/>
                                        </p:tgtEl>
                                        <p:attrNameLst>
                                          <p:attrName>ppt_y</p:attrName>
                                        </p:attrNameLst>
                                      </p:cBhvr>
                                      <p:tavLst>
                                        <p:tav tm="0">
                                          <p:val>
                                            <p:strVal val="#ppt_y+.1"/>
                                          </p:val>
                                        </p:tav>
                                        <p:tav tm="100000">
                                          <p:val>
                                            <p:strVal val="#ppt_y"/>
                                          </p:val>
                                        </p:tav>
                                      </p:tavLst>
                                    </p:anim>
                                  </p:childTnLst>
                                </p:cTn>
                              </p:par>
                            </p:childTnLst>
                          </p:cTn>
                        </p:par>
                        <p:par>
                          <p:cTn fill="hold" id="39" nodeType="afterGroup">
                            <p:stCondLst>
                              <p:cond delay="3500"/>
                            </p:stCondLst>
                            <p:childTnLst>
                              <p:par>
                                <p:cTn fill="hold" id="40" nodeType="afterEffect" presetClass="entr" presetID="42" presetSubtype="0">
                                  <p:stCondLst>
                                    <p:cond delay="0"/>
                                  </p:stCondLst>
                                  <p:childTnLst>
                                    <p:set>
                                      <p:cBhvr>
                                        <p:cTn dur="1" fill="hold" id="41">
                                          <p:stCondLst>
                                            <p:cond delay="0"/>
                                          </p:stCondLst>
                                        </p:cTn>
                                        <p:tgtEl>
                                          <p:spTgt spid="75"/>
                                        </p:tgtEl>
                                        <p:attrNameLst>
                                          <p:attrName>style.visibility</p:attrName>
                                        </p:attrNameLst>
                                      </p:cBhvr>
                                      <p:to>
                                        <p:strVal val="visible"/>
                                      </p:to>
                                    </p:set>
                                    <p:animEffect filter="fade" transition="in">
                                      <p:cBhvr>
                                        <p:cTn dur="1000" id="42"/>
                                        <p:tgtEl>
                                          <p:spTgt spid="75"/>
                                        </p:tgtEl>
                                      </p:cBhvr>
                                    </p:animEffect>
                                    <p:anim calcmode="lin" valueType="num">
                                      <p:cBhvr>
                                        <p:cTn dur="1000" fill="hold" id="43"/>
                                        <p:tgtEl>
                                          <p:spTgt spid="75"/>
                                        </p:tgtEl>
                                        <p:attrNameLst>
                                          <p:attrName>ppt_x</p:attrName>
                                        </p:attrNameLst>
                                      </p:cBhvr>
                                      <p:tavLst>
                                        <p:tav tm="0">
                                          <p:val>
                                            <p:strVal val="#ppt_x"/>
                                          </p:val>
                                        </p:tav>
                                        <p:tav tm="100000">
                                          <p:val>
                                            <p:strVal val="#ppt_x"/>
                                          </p:val>
                                        </p:tav>
                                      </p:tavLst>
                                    </p:anim>
                                    <p:anim calcmode="lin" valueType="num">
                                      <p:cBhvr>
                                        <p:cTn dur="1000" fill="hold" id="44"/>
                                        <p:tgtEl>
                                          <p:spTgt spid="75"/>
                                        </p:tgtEl>
                                        <p:attrNameLst>
                                          <p:attrName>ppt_y</p:attrName>
                                        </p:attrNameLst>
                                      </p:cBhvr>
                                      <p:tavLst>
                                        <p:tav tm="0">
                                          <p:val>
                                            <p:strVal val="#ppt_y+.1"/>
                                          </p:val>
                                        </p:tav>
                                        <p:tav tm="100000">
                                          <p:val>
                                            <p:strVal val="#ppt_y"/>
                                          </p:val>
                                        </p:tav>
                                      </p:tavLst>
                                    </p:anim>
                                  </p:childTnLst>
                                </p:cTn>
                              </p:par>
                            </p:childTnLst>
                          </p:cTn>
                        </p:par>
                        <p:par>
                          <p:cTn fill="hold" id="45" nodeType="afterGroup">
                            <p:stCondLst>
                              <p:cond delay="4500"/>
                            </p:stCondLst>
                            <p:childTnLst>
                              <p:par>
                                <p:cTn fill="hold" id="46" nodeType="afterEffect" presetClass="entr" presetID="42" presetSubtype="0">
                                  <p:stCondLst>
                                    <p:cond delay="0"/>
                                  </p:stCondLst>
                                  <p:childTnLst>
                                    <p:set>
                                      <p:cBhvr>
                                        <p:cTn dur="1" fill="hold" id="47">
                                          <p:stCondLst>
                                            <p:cond delay="0"/>
                                          </p:stCondLst>
                                        </p:cTn>
                                        <p:tgtEl>
                                          <p:spTgt spid="78"/>
                                        </p:tgtEl>
                                        <p:attrNameLst>
                                          <p:attrName>style.visibility</p:attrName>
                                        </p:attrNameLst>
                                      </p:cBhvr>
                                      <p:to>
                                        <p:strVal val="visible"/>
                                      </p:to>
                                    </p:set>
                                    <p:animEffect filter="fade" transition="in">
                                      <p:cBhvr>
                                        <p:cTn dur="1000" id="48"/>
                                        <p:tgtEl>
                                          <p:spTgt spid="78"/>
                                        </p:tgtEl>
                                      </p:cBhvr>
                                    </p:animEffect>
                                    <p:anim calcmode="lin" valueType="num">
                                      <p:cBhvr>
                                        <p:cTn dur="1000" fill="hold" id="49"/>
                                        <p:tgtEl>
                                          <p:spTgt spid="78"/>
                                        </p:tgtEl>
                                        <p:attrNameLst>
                                          <p:attrName>ppt_x</p:attrName>
                                        </p:attrNameLst>
                                      </p:cBhvr>
                                      <p:tavLst>
                                        <p:tav tm="0">
                                          <p:val>
                                            <p:strVal val="#ppt_x"/>
                                          </p:val>
                                        </p:tav>
                                        <p:tav tm="100000">
                                          <p:val>
                                            <p:strVal val="#ppt_x"/>
                                          </p:val>
                                        </p:tav>
                                      </p:tavLst>
                                    </p:anim>
                                    <p:anim calcmode="lin" valueType="num">
                                      <p:cBhvr>
                                        <p:cTn dur="1000" fill="hold" id="50"/>
                                        <p:tgtEl>
                                          <p:spTgt spid="78"/>
                                        </p:tgtEl>
                                        <p:attrNameLst>
                                          <p:attrName>ppt_y</p:attrName>
                                        </p:attrNameLst>
                                      </p:cBhvr>
                                      <p:tavLst>
                                        <p:tav tm="0">
                                          <p:val>
                                            <p:strVal val="#ppt_y+.1"/>
                                          </p:val>
                                        </p:tav>
                                        <p:tav tm="100000">
                                          <p:val>
                                            <p:strVal val="#ppt_y"/>
                                          </p:val>
                                        </p:tav>
                                      </p:tavLst>
                                    </p:anim>
                                  </p:childTnLst>
                                </p:cTn>
                              </p:par>
                            </p:childTnLst>
                          </p:cTn>
                        </p:par>
                        <p:par>
                          <p:cTn fill="hold" id="51" nodeType="afterGroup">
                            <p:stCondLst>
                              <p:cond delay="5500"/>
                            </p:stCondLst>
                            <p:childTnLst>
                              <p:par>
                                <p:cTn fill="hold" id="52" nodeType="afterEffect" presetClass="entr" presetID="42" presetSubtype="0">
                                  <p:stCondLst>
                                    <p:cond delay="0"/>
                                  </p:stCondLst>
                                  <p:childTnLst>
                                    <p:set>
                                      <p:cBhvr>
                                        <p:cTn dur="1" fill="hold" id="53">
                                          <p:stCondLst>
                                            <p:cond delay="0"/>
                                          </p:stCondLst>
                                        </p:cTn>
                                        <p:tgtEl>
                                          <p:spTgt spid="81"/>
                                        </p:tgtEl>
                                        <p:attrNameLst>
                                          <p:attrName>style.visibility</p:attrName>
                                        </p:attrNameLst>
                                      </p:cBhvr>
                                      <p:to>
                                        <p:strVal val="visible"/>
                                      </p:to>
                                    </p:set>
                                    <p:animEffect filter="fade" transition="in">
                                      <p:cBhvr>
                                        <p:cTn dur="1000" id="54"/>
                                        <p:tgtEl>
                                          <p:spTgt spid="81"/>
                                        </p:tgtEl>
                                      </p:cBhvr>
                                    </p:animEffect>
                                    <p:anim calcmode="lin" valueType="num">
                                      <p:cBhvr>
                                        <p:cTn dur="1000" fill="hold" id="55"/>
                                        <p:tgtEl>
                                          <p:spTgt spid="81"/>
                                        </p:tgtEl>
                                        <p:attrNameLst>
                                          <p:attrName>ppt_x</p:attrName>
                                        </p:attrNameLst>
                                      </p:cBhvr>
                                      <p:tavLst>
                                        <p:tav tm="0">
                                          <p:val>
                                            <p:strVal val="#ppt_x"/>
                                          </p:val>
                                        </p:tav>
                                        <p:tav tm="100000">
                                          <p:val>
                                            <p:strVal val="#ppt_x"/>
                                          </p:val>
                                        </p:tav>
                                      </p:tavLst>
                                    </p:anim>
                                    <p:anim calcmode="lin" valueType="num">
                                      <p:cBhvr>
                                        <p:cTn dur="1000" fill="hold" id="56"/>
                                        <p:tgtEl>
                                          <p:spTgt spid="81"/>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1" name="图片 10">
            <a:extLst>
              <a:ext uri="{FF2B5EF4-FFF2-40B4-BE49-F238E27FC236}">
                <a16:creationId xmlns:a16="http://schemas.microsoft.com/office/drawing/2014/main" id="{7CF06445-3E97-469D-97BA-10C116568ACB}"/>
              </a:ext>
            </a:extLst>
          </p:cNvPr>
          <p:cNvPicPr>
            <a:picLocks noChangeAspect="1"/>
          </p:cNvPicPr>
          <p:nvPr/>
        </p:nvPicPr>
        <p:blipFill>
          <a:blip r:embed="rId3">
            <a:extLst>
              <a:ext uri="{28A0092B-C50C-407E-A947-70E740481C1C}">
                <a14:useLocalDpi/>
              </a:ext>
            </a:extLst>
          </a:blip>
          <a:stretch>
            <a:fillRect/>
          </a:stretch>
        </p:blipFill>
        <p:spPr>
          <a:xfrm rot="5400000">
            <a:off x="2658355" y="-2675645"/>
            <a:ext cx="6858001" cy="12209291"/>
          </a:xfrm>
          <a:prstGeom prst="rect">
            <a:avLst/>
          </a:prstGeom>
        </p:spPr>
      </p:pic>
      <p:sp>
        <p:nvSpPr>
          <p:cNvPr id="7" name="文本框 6">
            <a:extLst>
              <a:ext uri="{FF2B5EF4-FFF2-40B4-BE49-F238E27FC236}">
                <a16:creationId xmlns:a16="http://schemas.microsoft.com/office/drawing/2014/main" id="{CA85D7FC-1F2E-479F-88FA-01EE72AC27F4}"/>
              </a:ext>
            </a:extLst>
          </p:cNvPr>
          <p:cNvSpPr txBox="1"/>
          <p:nvPr/>
        </p:nvSpPr>
        <p:spPr>
          <a:xfrm>
            <a:off x="3896192" y="2714253"/>
            <a:ext cx="4522763" cy="1005840"/>
          </a:xfrm>
          <a:prstGeom prst="rect">
            <a:avLst/>
          </a:prstGeom>
          <a:noFill/>
        </p:spPr>
        <p:txBody>
          <a:bodyPr rtlCol="0" vert="horz" wrap="square">
            <a:spAutoFit/>
          </a:bodyPr>
          <a:lstStyle/>
          <a:p>
            <a:pPr algn="dist" defTabSz="457200" eaLnBrk="1" fontAlgn="auto" hangingPunct="1" indent="0" latinLnBrk="0" lvl="0" marL="0" marR="0" rtl="0">
              <a:lnSpc>
                <a:spcPct val="100000"/>
              </a:lnSpc>
              <a:spcBef>
                <a:spcPct val="0"/>
              </a:spcBef>
              <a:spcAft>
                <a:spcPct val="0"/>
              </a:spcAft>
              <a:buClrTx/>
              <a:buSzTx/>
              <a:buFontTx/>
              <a:buNone/>
              <a:defRPr/>
            </a:pPr>
            <a:r>
              <a:rPr altLang="en-US" lang="zh-CN" spc="300" sz="6000">
                <a:solidFill>
                  <a:srgbClr val="000000"/>
                </a:solidFill>
                <a:cs typeface="+mn-ea"/>
                <a:sym typeface="+mn-lt"/>
              </a:rPr>
              <a:t>课后练习</a:t>
            </a:r>
          </a:p>
        </p:txBody>
      </p:sp>
      <p:sp>
        <p:nvSpPr>
          <p:cNvPr id="8" name="TextBox 7">
            <a:extLst>
              <a:ext uri="{FF2B5EF4-FFF2-40B4-BE49-F238E27FC236}">
                <a16:creationId xmlns:a16="http://schemas.microsoft.com/office/drawing/2014/main" id="{8855AE7E-78EE-4347-B383-E09C85A907B0}"/>
              </a:ext>
            </a:extLst>
          </p:cNvPr>
          <p:cNvSpPr txBox="1"/>
          <p:nvPr/>
        </p:nvSpPr>
        <p:spPr>
          <a:xfrm>
            <a:off x="4412134" y="3702163"/>
            <a:ext cx="3490878" cy="571500"/>
          </a:xfrm>
          <a:prstGeom prst="rect">
            <a:avLst/>
          </a:prstGeom>
          <a:noFill/>
        </p:spPr>
        <p:txBody>
          <a:bodyPr rtlCol="0" vert="horz" wrap="square">
            <a:spAutoFit/>
          </a:bodyPr>
          <a:lstStyle/>
          <a:p>
            <a:pPr algn="ctr" defTabSz="457200" eaLnBrk="1" fontAlgn="auto" hangingPunct="1" indent="0" latinLnBrk="0" lvl="0" marL="0" marR="0" rtl="0">
              <a:lnSpc>
                <a:spcPct val="150000"/>
              </a:lnSpc>
              <a:spcBef>
                <a:spcPct val="0"/>
              </a:spcBef>
              <a:spcAft>
                <a:spcPct val="0"/>
              </a:spcAft>
              <a:buClrTx/>
              <a:buSzTx/>
              <a:buFontTx/>
              <a:buNone/>
              <a:defRPr/>
            </a:pPr>
            <a:r>
              <a:rPr b="0" baseline="0" cap="none" i="0" kern="1200" kumimoji="0" lang="en-US" noProof="0" normalizeH="0" spc="0" strike="noStrike" sz="1050" u="none">
                <a:ln>
                  <a:noFill/>
                </a:ln>
                <a:solidFill>
                  <a:srgbClr val="000000">
                    <a:lumMod val="50000"/>
                    <a:lumOff val="50000"/>
                  </a:srgbClr>
                </a:solidFill>
                <a:effectLst/>
                <a:uLnTx/>
                <a:uFillTx/>
                <a:cs typeface="+mn-ea"/>
                <a:sym typeface="+mn-lt"/>
              </a:rPr>
              <a:t>Sed ut perspiciatis unde omnis iste natus error sit voluptatem accusantium</a:t>
            </a:r>
          </a:p>
        </p:txBody>
      </p:sp>
      <p:sp>
        <p:nvSpPr>
          <p:cNvPr id="9" name="文本框 6">
            <a:extLst>
              <a:ext uri="{FF2B5EF4-FFF2-40B4-BE49-F238E27FC236}">
                <a16:creationId xmlns:a16="http://schemas.microsoft.com/office/drawing/2014/main" id="{CA85D7FC-1F2E-479F-88FA-01EE72AC27F4}"/>
              </a:ext>
            </a:extLst>
          </p:cNvPr>
          <p:cNvSpPr txBox="1"/>
          <p:nvPr/>
        </p:nvSpPr>
        <p:spPr>
          <a:xfrm>
            <a:off x="5016652" y="1690321"/>
            <a:ext cx="2281842" cy="822960"/>
          </a:xfrm>
          <a:prstGeom prst="rect">
            <a:avLst/>
          </a:prstGeom>
          <a:noFill/>
        </p:spPr>
        <p:txBody>
          <a:bodyPr rtlCol="0" vert="horz" wrap="square">
            <a:spAutoFit/>
          </a:bodyPr>
          <a:lstStyle/>
          <a:p>
            <a:pPr algn="dist" defTabSz="4572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0" lang="en-US" noProof="0" normalizeH="0" spc="300" strike="noStrike" sz="4800" u="none">
                <a:ln>
                  <a:noFill/>
                </a:ln>
                <a:solidFill>
                  <a:srgbClr val="548280"/>
                </a:solidFill>
                <a:effectLst/>
                <a:uLnTx/>
                <a:uFillTx/>
                <a:cs typeface="+mn-ea"/>
                <a:sym typeface="+mn-lt"/>
              </a:rPr>
              <a:t>【肆】</a:t>
            </a:r>
          </a:p>
        </p:txBody>
      </p:sp>
    </p:spTree>
    <p:extLst>
      <p:ext uri="{BB962C8B-B14F-4D97-AF65-F5344CB8AC3E}">
        <p14:creationId val="1364299972"/>
      </p:ext>
    </p:extLst>
  </p:cSld>
  <p:clrMapOvr>
    <a:masterClrMapping/>
  </p:clrMapOvr>
  <mc:AlternateContent>
    <mc:Choice Requires="p14">
      <p:transition advTm="3000" p14:dur="1500" spd="slow">
        <p:split orient="vert"/>
      </p:transition>
    </mc:Choice>
    <mc:Fallback>
      <p:transition advTm="3000"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500" fill="hold" id="7"/>
                                        <p:tgtEl>
                                          <p:spTgt spid="9"/>
                                        </p:tgtEl>
                                        <p:attrNameLst>
                                          <p:attrName>ppt_w</p:attrName>
                                        </p:attrNameLst>
                                      </p:cBhvr>
                                      <p:tavLst>
                                        <p:tav tm="0">
                                          <p:val>
                                            <p:fltVal val="0"/>
                                          </p:val>
                                        </p:tav>
                                        <p:tav tm="100000">
                                          <p:val>
                                            <p:strVal val="#ppt_w"/>
                                          </p:val>
                                        </p:tav>
                                      </p:tavLst>
                                    </p:anim>
                                    <p:anim calcmode="lin" valueType="num">
                                      <p:cBhvr>
                                        <p:cTn dur="500" fill="hold" id="8"/>
                                        <p:tgtEl>
                                          <p:spTgt spid="9"/>
                                        </p:tgtEl>
                                        <p:attrNameLst>
                                          <p:attrName>ppt_h</p:attrName>
                                        </p:attrNameLst>
                                      </p:cBhvr>
                                      <p:tavLst>
                                        <p:tav tm="0">
                                          <p:val>
                                            <p:fltVal val="0"/>
                                          </p:val>
                                        </p:tav>
                                        <p:tav tm="100000">
                                          <p:val>
                                            <p:strVal val="#ppt_h"/>
                                          </p:val>
                                        </p:tav>
                                      </p:tavLst>
                                    </p:anim>
                                    <p:animEffect filter="fade" transition="in">
                                      <p:cBhvr>
                                        <p:cTn dur="500" id="9"/>
                                        <p:tgtEl>
                                          <p:spTgt spid="9"/>
                                        </p:tgtEl>
                                      </p:cBhvr>
                                    </p:animEffect>
                                  </p:childTnLst>
                                </p:cTn>
                              </p:par>
                            </p:childTnLst>
                          </p:cTn>
                        </p:par>
                        <p:par>
                          <p:cTn fill="hold" id="10" nodeType="afterGroup">
                            <p:stCondLst>
                              <p:cond delay="500"/>
                            </p:stCondLst>
                            <p:childTnLst>
                              <p:par>
                                <p:cTn fill="hold" grpId="0" id="11" nodeType="afterEffect" presetClass="entr" presetID="37" presetSubtype="0">
                                  <p:stCondLst>
                                    <p:cond delay="0"/>
                                  </p:stCondLst>
                                  <p:childTnLst>
                                    <p:set>
                                      <p:cBhvr>
                                        <p:cTn dur="1" fill="hold" id="12">
                                          <p:stCondLst>
                                            <p:cond delay="0"/>
                                          </p:stCondLst>
                                        </p:cTn>
                                        <p:tgtEl>
                                          <p:spTgt spid="7"/>
                                        </p:tgtEl>
                                        <p:attrNameLst>
                                          <p:attrName>style.visibility</p:attrName>
                                        </p:attrNameLst>
                                      </p:cBhvr>
                                      <p:to>
                                        <p:strVal val="visible"/>
                                      </p:to>
                                    </p:set>
                                    <p:animEffect filter="fade" transition="in">
                                      <p:cBhvr>
                                        <p:cTn dur="1000" id="13"/>
                                        <p:tgtEl>
                                          <p:spTgt spid="7"/>
                                        </p:tgtEl>
                                      </p:cBhvr>
                                    </p:animEffect>
                                    <p:anim calcmode="lin" valueType="num">
                                      <p:cBhvr>
                                        <p:cTn dur="1000" fill="hold" id="14"/>
                                        <p:tgtEl>
                                          <p:spTgt spid="7"/>
                                        </p:tgtEl>
                                        <p:attrNameLst>
                                          <p:attrName>ppt_x</p:attrName>
                                        </p:attrNameLst>
                                      </p:cBhvr>
                                      <p:tavLst>
                                        <p:tav tm="0">
                                          <p:val>
                                            <p:strVal val="#ppt_x"/>
                                          </p:val>
                                        </p:tav>
                                        <p:tav tm="100000">
                                          <p:val>
                                            <p:strVal val="#ppt_x"/>
                                          </p:val>
                                        </p:tav>
                                      </p:tavLst>
                                    </p:anim>
                                    <p:anim calcmode="lin" valueType="num">
                                      <p:cBhvr>
                                        <p:cTn decel="100000" dur="900" fill="hold" id="15"/>
                                        <p:tgtEl>
                                          <p:spTgt spid="7"/>
                                        </p:tgtEl>
                                        <p:attrNameLst>
                                          <p:attrName>ppt_y</p:attrName>
                                        </p:attrNameLst>
                                      </p:cBhvr>
                                      <p:tavLst>
                                        <p:tav tm="0">
                                          <p:val>
                                            <p:strVal val="#ppt_y+1"/>
                                          </p:val>
                                        </p:tav>
                                        <p:tav tm="100000">
                                          <p:val>
                                            <p:strVal val="#ppt_y-.03"/>
                                          </p:val>
                                        </p:tav>
                                      </p:tavLst>
                                    </p:anim>
                                    <p:anim calcmode="lin" valueType="num">
                                      <p:cBhvr>
                                        <p:cTn accel="100000" dur="100" fill="hold" id="16">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fill="hold" id="17" nodeType="afterGroup">
                            <p:stCondLst>
                              <p:cond delay="1500"/>
                            </p:stCondLst>
                            <p:childTnLst>
                              <p:par>
                                <p:cTn fill="hold" grpId="0" id="18" nodeType="afterEffect" presetClass="entr" presetID="22" presetSubtype="2">
                                  <p:stCondLst>
                                    <p:cond delay="0"/>
                                  </p:stCondLst>
                                  <p:childTnLst>
                                    <p:set>
                                      <p:cBhvr>
                                        <p:cTn dur="1" fill="hold" id="19">
                                          <p:stCondLst>
                                            <p:cond delay="0"/>
                                          </p:stCondLst>
                                        </p:cTn>
                                        <p:tgtEl>
                                          <p:spTgt spid="8"/>
                                        </p:tgtEl>
                                        <p:attrNameLst>
                                          <p:attrName>style.visibility</p:attrName>
                                        </p:attrNameLst>
                                      </p:cBhvr>
                                      <p:to>
                                        <p:strVal val="visible"/>
                                      </p:to>
                                    </p:set>
                                    <p:animEffect filter="wipe(right)" transition="in">
                                      <p:cBhvr>
                                        <p:cTn dur="500" id="20"/>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0" spid="9"/>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0" name="文本框 3">
            <a:extLst>
              <a:ext uri="{FF2B5EF4-FFF2-40B4-BE49-F238E27FC236}">
                <a16:creationId xmlns:a16="http://schemas.microsoft.com/office/drawing/2014/main" id="{E9E85A7F-04E9-4ECF-80AD-0048DB4919BF}"/>
              </a:ext>
            </a:extLst>
          </p:cNvPr>
          <p:cNvSpPr txBox="1"/>
          <p:nvPr/>
        </p:nvSpPr>
        <p:spPr>
          <a:xfrm>
            <a:off x="977835" y="590082"/>
            <a:ext cx="2627453" cy="457200"/>
          </a:xfrm>
          <a:prstGeom prst="rect">
            <a:avLst/>
          </a:prstGeom>
          <a:noFill/>
        </p:spPr>
        <p:txBody>
          <a:bodyPr rtlCol="0" wrap="square">
            <a:spAutoFit/>
          </a:bodyPr>
          <a:lstStyle/>
          <a:p>
            <a:pPr algn="l"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2400" u="none">
                <a:ln>
                  <a:noFill/>
                </a:ln>
                <a:solidFill>
                  <a:srgbClr val="548280"/>
                </a:solidFill>
                <a:effectLst/>
                <a:uLnTx/>
                <a:uFillTx/>
                <a:cs typeface="+mn-ea"/>
                <a:sym typeface="+mn-lt"/>
              </a:rPr>
              <a:t>添加章节小标题</a:t>
            </a:r>
          </a:p>
        </p:txBody>
      </p:sp>
      <p:pic>
        <p:nvPicPr>
          <p:cNvPr id="31" name="图片 30">
            <a:extLst>
              <a:ext uri="{FF2B5EF4-FFF2-40B4-BE49-F238E27FC236}">
                <a16:creationId xmlns:a16="http://schemas.microsoft.com/office/drawing/2014/main" id="{47F57D20-9717-40F0-9B39-2F4BD4266A73}"/>
              </a:ext>
            </a:extLst>
          </p:cNvPr>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a:ext>
            </a:extLst>
          </a:blip>
          <a:stretch>
            <a:fillRect/>
          </a:stretch>
        </p:blipFill>
        <p:spPr>
          <a:xfrm rot="5400000">
            <a:off x="-189703" y="47762"/>
            <a:ext cx="1730112" cy="1350706"/>
          </a:xfrm>
          <a:prstGeom prst="rect">
            <a:avLst/>
          </a:prstGeom>
        </p:spPr>
      </p:pic>
      <p:sp>
        <p:nvSpPr>
          <p:cNvPr id="32" name="Freeform: Shape 3">
            <a:extLst>
              <a:ext uri="{FF2B5EF4-FFF2-40B4-BE49-F238E27FC236}">
                <a16:creationId xmlns:a16="http://schemas.microsoft.com/office/drawing/2014/main" id="{A8E6D542-048A-4701-8F0A-43B0A060950A}"/>
              </a:ext>
            </a:extLst>
          </p:cNvPr>
          <p:cNvSpPr/>
          <p:nvPr/>
        </p:nvSpPr>
        <p:spPr>
          <a:xfrm>
            <a:off x="4977729" y="2284425"/>
            <a:ext cx="2228892" cy="2529491"/>
          </a:xfrm>
          <a:custGeom>
            <a:cxnLst>
              <a:cxn ang="0">
                <a:pos x="wd2" y="hd2"/>
              </a:cxn>
              <a:cxn ang="5400000">
                <a:pos x="wd2" y="hd2"/>
              </a:cxn>
              <a:cxn ang="10800000">
                <a:pos x="wd2" y="hd2"/>
              </a:cxn>
              <a:cxn ang="16200000">
                <a:pos x="wd2" y="hd2"/>
              </a:cxn>
            </a:cxnLst>
            <a:rect b="b" l="0" r="r" t="0"/>
            <a:pathLst>
              <a:path extrusionOk="0" h="21570" w="21529">
                <a:moveTo>
                  <a:pt x="538" y="6909"/>
                </a:moveTo>
                <a:cubicBezTo>
                  <a:pt x="1461" y="7610"/>
                  <a:pt x="2084" y="8535"/>
                  <a:pt x="2344" y="9550"/>
                </a:cubicBezTo>
                <a:cubicBezTo>
                  <a:pt x="2607" y="10563"/>
                  <a:pt x="2500" y="11653"/>
                  <a:pt x="2066" y="12653"/>
                </a:cubicBezTo>
                <a:cubicBezTo>
                  <a:pt x="1851" y="13153"/>
                  <a:pt x="1549" y="13624"/>
                  <a:pt x="1175" y="14047"/>
                </a:cubicBezTo>
                <a:cubicBezTo>
                  <a:pt x="988" y="14258"/>
                  <a:pt x="783" y="14456"/>
                  <a:pt x="563" y="14641"/>
                </a:cubicBezTo>
                <a:cubicBezTo>
                  <a:pt x="535" y="14664"/>
                  <a:pt x="508" y="14687"/>
                  <a:pt x="480" y="14710"/>
                </a:cubicBezTo>
                <a:cubicBezTo>
                  <a:pt x="448" y="14736"/>
                  <a:pt x="416" y="14761"/>
                  <a:pt x="384" y="14787"/>
                </a:cubicBezTo>
                <a:cubicBezTo>
                  <a:pt x="262" y="14888"/>
                  <a:pt x="169" y="15015"/>
                  <a:pt x="114" y="15148"/>
                </a:cubicBezTo>
                <a:cubicBezTo>
                  <a:pt x="5" y="15419"/>
                  <a:pt x="39" y="15673"/>
                  <a:pt x="115" y="15884"/>
                </a:cubicBezTo>
                <a:cubicBezTo>
                  <a:pt x="195" y="16097"/>
                  <a:pt x="324" y="16283"/>
                  <a:pt x="510" y="16443"/>
                </a:cubicBezTo>
                <a:cubicBezTo>
                  <a:pt x="604" y="16523"/>
                  <a:pt x="714" y="16596"/>
                  <a:pt x="845" y="16653"/>
                </a:cubicBezTo>
                <a:cubicBezTo>
                  <a:pt x="977" y="16710"/>
                  <a:pt x="1132" y="16749"/>
                  <a:pt x="1297" y="16755"/>
                </a:cubicBezTo>
                <a:cubicBezTo>
                  <a:pt x="1379" y="16758"/>
                  <a:pt x="1462" y="16752"/>
                  <a:pt x="1542" y="16738"/>
                </a:cubicBezTo>
                <a:cubicBezTo>
                  <a:pt x="1582" y="16731"/>
                  <a:pt x="1622" y="16722"/>
                  <a:pt x="1660" y="16711"/>
                </a:cubicBezTo>
                <a:cubicBezTo>
                  <a:pt x="1682" y="16705"/>
                  <a:pt x="1703" y="16698"/>
                  <a:pt x="1725" y="16692"/>
                </a:cubicBezTo>
                <a:cubicBezTo>
                  <a:pt x="1761" y="16682"/>
                  <a:pt x="1797" y="16672"/>
                  <a:pt x="1833" y="16661"/>
                </a:cubicBezTo>
                <a:cubicBezTo>
                  <a:pt x="1870" y="16652"/>
                  <a:pt x="1906" y="16642"/>
                  <a:pt x="1942" y="16633"/>
                </a:cubicBezTo>
                <a:cubicBezTo>
                  <a:pt x="2088" y="16595"/>
                  <a:pt x="2235" y="16563"/>
                  <a:pt x="2384" y="16535"/>
                </a:cubicBezTo>
                <a:cubicBezTo>
                  <a:pt x="2977" y="16425"/>
                  <a:pt x="3590" y="16393"/>
                  <a:pt x="4193" y="16443"/>
                </a:cubicBezTo>
                <a:cubicBezTo>
                  <a:pt x="5401" y="16540"/>
                  <a:pt x="6568" y="16973"/>
                  <a:pt x="7492" y="17666"/>
                </a:cubicBezTo>
                <a:cubicBezTo>
                  <a:pt x="8420" y="18356"/>
                  <a:pt x="9100" y="19300"/>
                  <a:pt x="9406" y="20334"/>
                </a:cubicBezTo>
                <a:cubicBezTo>
                  <a:pt x="9425" y="20399"/>
                  <a:pt x="9443" y="20464"/>
                  <a:pt x="9460" y="20529"/>
                </a:cubicBezTo>
                <a:cubicBezTo>
                  <a:pt x="9468" y="20561"/>
                  <a:pt x="9475" y="20594"/>
                  <a:pt x="9483" y="20627"/>
                </a:cubicBezTo>
                <a:cubicBezTo>
                  <a:pt x="9488" y="20647"/>
                  <a:pt x="9492" y="20666"/>
                  <a:pt x="9497" y="20686"/>
                </a:cubicBezTo>
                <a:cubicBezTo>
                  <a:pt x="9499" y="20695"/>
                  <a:pt x="9501" y="20704"/>
                  <a:pt x="9503" y="20713"/>
                </a:cubicBezTo>
                <a:cubicBezTo>
                  <a:pt x="9508" y="20728"/>
                  <a:pt x="9512" y="20744"/>
                  <a:pt x="9517" y="20759"/>
                </a:cubicBezTo>
                <a:cubicBezTo>
                  <a:pt x="9552" y="20878"/>
                  <a:pt x="9606" y="20989"/>
                  <a:pt x="9688" y="21099"/>
                </a:cubicBezTo>
                <a:cubicBezTo>
                  <a:pt x="9769" y="21207"/>
                  <a:pt x="9878" y="21306"/>
                  <a:pt x="10002" y="21381"/>
                </a:cubicBezTo>
                <a:cubicBezTo>
                  <a:pt x="10253" y="21532"/>
                  <a:pt x="10545" y="21583"/>
                  <a:pt x="10808" y="21567"/>
                </a:cubicBezTo>
                <a:cubicBezTo>
                  <a:pt x="11073" y="21551"/>
                  <a:pt x="11324" y="21474"/>
                  <a:pt x="11546" y="21332"/>
                </a:cubicBezTo>
                <a:cubicBezTo>
                  <a:pt x="11766" y="21192"/>
                  <a:pt x="11953" y="20969"/>
                  <a:pt x="12021" y="20712"/>
                </a:cubicBezTo>
                <a:cubicBezTo>
                  <a:pt x="12040" y="20640"/>
                  <a:pt x="12058" y="20569"/>
                  <a:pt x="12076" y="20498"/>
                </a:cubicBezTo>
                <a:cubicBezTo>
                  <a:pt x="12094" y="20432"/>
                  <a:pt x="12113" y="20368"/>
                  <a:pt x="12134" y="20303"/>
                </a:cubicBezTo>
                <a:cubicBezTo>
                  <a:pt x="12215" y="20044"/>
                  <a:pt x="12319" y="19791"/>
                  <a:pt x="12442" y="19546"/>
                </a:cubicBezTo>
                <a:cubicBezTo>
                  <a:pt x="12933" y="18564"/>
                  <a:pt x="13762" y="17719"/>
                  <a:pt x="14798" y="17166"/>
                </a:cubicBezTo>
                <a:cubicBezTo>
                  <a:pt x="15832" y="16609"/>
                  <a:pt x="17063" y="16343"/>
                  <a:pt x="18274" y="16412"/>
                </a:cubicBezTo>
                <a:cubicBezTo>
                  <a:pt x="18576" y="16429"/>
                  <a:pt x="18877" y="16466"/>
                  <a:pt x="19174" y="16523"/>
                </a:cubicBezTo>
                <a:cubicBezTo>
                  <a:pt x="19322" y="16551"/>
                  <a:pt x="19469" y="16584"/>
                  <a:pt x="19614" y="16622"/>
                </a:cubicBezTo>
                <a:cubicBezTo>
                  <a:pt x="19687" y="16641"/>
                  <a:pt x="19759" y="16661"/>
                  <a:pt x="19831" y="16683"/>
                </a:cubicBezTo>
                <a:cubicBezTo>
                  <a:pt x="19845" y="16687"/>
                  <a:pt x="19859" y="16690"/>
                  <a:pt x="19873" y="16694"/>
                </a:cubicBezTo>
                <a:cubicBezTo>
                  <a:pt x="19893" y="16699"/>
                  <a:pt x="19914" y="16704"/>
                  <a:pt x="19934" y="16709"/>
                </a:cubicBezTo>
                <a:cubicBezTo>
                  <a:pt x="19975" y="16717"/>
                  <a:pt x="20008" y="16723"/>
                  <a:pt x="20046" y="16728"/>
                </a:cubicBezTo>
                <a:cubicBezTo>
                  <a:pt x="20121" y="16737"/>
                  <a:pt x="20197" y="16740"/>
                  <a:pt x="20272" y="16737"/>
                </a:cubicBezTo>
                <a:cubicBezTo>
                  <a:pt x="20577" y="16722"/>
                  <a:pt x="20847" y="16603"/>
                  <a:pt x="21043" y="16447"/>
                </a:cubicBezTo>
                <a:cubicBezTo>
                  <a:pt x="21241" y="16290"/>
                  <a:pt x="21384" y="16093"/>
                  <a:pt x="21460" y="15864"/>
                </a:cubicBezTo>
                <a:cubicBezTo>
                  <a:pt x="21536" y="15637"/>
                  <a:pt x="21535" y="15362"/>
                  <a:pt x="21412" y="15118"/>
                </a:cubicBezTo>
                <a:cubicBezTo>
                  <a:pt x="21352" y="14997"/>
                  <a:pt x="21266" y="14888"/>
                  <a:pt x="21168" y="14801"/>
                </a:cubicBezTo>
                <a:cubicBezTo>
                  <a:pt x="21156" y="14789"/>
                  <a:pt x="21144" y="14778"/>
                  <a:pt x="21131" y="14768"/>
                </a:cubicBezTo>
                <a:cubicBezTo>
                  <a:pt x="21121" y="14759"/>
                  <a:pt x="21110" y="14751"/>
                  <a:pt x="21100" y="14742"/>
                </a:cubicBezTo>
                <a:cubicBezTo>
                  <a:pt x="21085" y="14730"/>
                  <a:pt x="21069" y="14718"/>
                  <a:pt x="21054" y="14706"/>
                </a:cubicBezTo>
                <a:cubicBezTo>
                  <a:pt x="21027" y="14683"/>
                  <a:pt x="21000" y="14660"/>
                  <a:pt x="20972" y="14638"/>
                </a:cubicBezTo>
                <a:cubicBezTo>
                  <a:pt x="20086" y="13898"/>
                  <a:pt x="19447" y="12932"/>
                  <a:pt x="19183" y="11888"/>
                </a:cubicBezTo>
                <a:cubicBezTo>
                  <a:pt x="18915" y="10846"/>
                  <a:pt x="19029" y="9733"/>
                  <a:pt x="19498" y="8745"/>
                </a:cubicBezTo>
                <a:cubicBezTo>
                  <a:pt x="19730" y="8251"/>
                  <a:pt x="20049" y="7788"/>
                  <a:pt x="20437" y="7376"/>
                </a:cubicBezTo>
                <a:cubicBezTo>
                  <a:pt x="20631" y="7169"/>
                  <a:pt x="20842" y="6976"/>
                  <a:pt x="21068" y="6797"/>
                </a:cubicBezTo>
                <a:cubicBezTo>
                  <a:pt x="21086" y="6783"/>
                  <a:pt x="21103" y="6768"/>
                  <a:pt x="21121" y="6754"/>
                </a:cubicBezTo>
                <a:cubicBezTo>
                  <a:pt x="21140" y="6738"/>
                  <a:pt x="21177" y="6706"/>
                  <a:pt x="21195" y="6687"/>
                </a:cubicBezTo>
                <a:cubicBezTo>
                  <a:pt x="21240" y="6644"/>
                  <a:pt x="21282" y="6597"/>
                  <a:pt x="21321" y="6545"/>
                </a:cubicBezTo>
                <a:cubicBezTo>
                  <a:pt x="21398" y="6443"/>
                  <a:pt x="21460" y="6324"/>
                  <a:pt x="21494" y="6198"/>
                </a:cubicBezTo>
                <a:cubicBezTo>
                  <a:pt x="21566" y="5945"/>
                  <a:pt x="21523" y="5678"/>
                  <a:pt x="21405" y="5462"/>
                </a:cubicBezTo>
                <a:cubicBezTo>
                  <a:pt x="21288" y="5244"/>
                  <a:pt x="21102" y="5063"/>
                  <a:pt x="20863" y="4939"/>
                </a:cubicBezTo>
                <a:cubicBezTo>
                  <a:pt x="20627" y="4815"/>
                  <a:pt x="20327" y="4759"/>
                  <a:pt x="20047" y="4795"/>
                </a:cubicBezTo>
                <a:cubicBezTo>
                  <a:pt x="19977" y="4804"/>
                  <a:pt x="19909" y="4818"/>
                  <a:pt x="19844" y="4836"/>
                </a:cubicBezTo>
                <a:cubicBezTo>
                  <a:pt x="19803" y="4847"/>
                  <a:pt x="19762" y="4859"/>
                  <a:pt x="19721" y="4870"/>
                </a:cubicBezTo>
                <a:cubicBezTo>
                  <a:pt x="19653" y="4889"/>
                  <a:pt x="19577" y="4908"/>
                  <a:pt x="19505" y="4926"/>
                </a:cubicBezTo>
                <a:cubicBezTo>
                  <a:pt x="19358" y="4961"/>
                  <a:pt x="19209" y="4992"/>
                  <a:pt x="19060" y="5018"/>
                </a:cubicBezTo>
                <a:cubicBezTo>
                  <a:pt x="18463" y="5122"/>
                  <a:pt x="17850" y="5149"/>
                  <a:pt x="17246" y="5096"/>
                </a:cubicBezTo>
                <a:cubicBezTo>
                  <a:pt x="16038" y="4993"/>
                  <a:pt x="14878" y="4552"/>
                  <a:pt x="13961" y="3850"/>
                </a:cubicBezTo>
                <a:cubicBezTo>
                  <a:pt x="13041" y="3153"/>
                  <a:pt x="12371" y="2203"/>
                  <a:pt x="12075" y="1166"/>
                </a:cubicBezTo>
                <a:cubicBezTo>
                  <a:pt x="12057" y="1101"/>
                  <a:pt x="12039" y="1036"/>
                  <a:pt x="12023" y="971"/>
                </a:cubicBezTo>
                <a:cubicBezTo>
                  <a:pt x="12015" y="934"/>
                  <a:pt x="12006" y="898"/>
                  <a:pt x="11998" y="861"/>
                </a:cubicBezTo>
                <a:cubicBezTo>
                  <a:pt x="11995" y="852"/>
                  <a:pt x="11993" y="843"/>
                  <a:pt x="11991" y="833"/>
                </a:cubicBezTo>
                <a:cubicBezTo>
                  <a:pt x="11985" y="815"/>
                  <a:pt x="11979" y="796"/>
                  <a:pt x="11974" y="777"/>
                </a:cubicBezTo>
                <a:cubicBezTo>
                  <a:pt x="11963" y="745"/>
                  <a:pt x="11951" y="715"/>
                  <a:pt x="11937" y="684"/>
                </a:cubicBezTo>
                <a:cubicBezTo>
                  <a:pt x="11829" y="437"/>
                  <a:pt x="11599" y="233"/>
                  <a:pt x="11351" y="127"/>
                </a:cubicBezTo>
                <a:cubicBezTo>
                  <a:pt x="11101" y="18"/>
                  <a:pt x="10837" y="-17"/>
                  <a:pt x="10575" y="7"/>
                </a:cubicBezTo>
                <a:cubicBezTo>
                  <a:pt x="10315" y="32"/>
                  <a:pt x="10046" y="122"/>
                  <a:pt x="9826" y="300"/>
                </a:cubicBezTo>
                <a:cubicBezTo>
                  <a:pt x="9718" y="388"/>
                  <a:pt x="9626" y="498"/>
                  <a:pt x="9562" y="615"/>
                </a:cubicBezTo>
                <a:cubicBezTo>
                  <a:pt x="9530" y="674"/>
                  <a:pt x="9505" y="735"/>
                  <a:pt x="9485" y="795"/>
                </a:cubicBezTo>
                <a:cubicBezTo>
                  <a:pt x="9481" y="810"/>
                  <a:pt x="9476" y="825"/>
                  <a:pt x="9472" y="840"/>
                </a:cubicBezTo>
                <a:cubicBezTo>
                  <a:pt x="9469" y="853"/>
                  <a:pt x="9466" y="866"/>
                  <a:pt x="9463" y="879"/>
                </a:cubicBezTo>
                <a:cubicBezTo>
                  <a:pt x="9459" y="897"/>
                  <a:pt x="9455" y="914"/>
                  <a:pt x="9450" y="932"/>
                </a:cubicBezTo>
                <a:cubicBezTo>
                  <a:pt x="9420" y="1060"/>
                  <a:pt x="9382" y="1193"/>
                  <a:pt x="9340" y="1321"/>
                </a:cubicBezTo>
                <a:cubicBezTo>
                  <a:pt x="9256" y="1578"/>
                  <a:pt x="9150" y="1830"/>
                  <a:pt x="9023" y="2073"/>
                </a:cubicBezTo>
                <a:cubicBezTo>
                  <a:pt x="8517" y="3047"/>
                  <a:pt x="7672" y="3880"/>
                  <a:pt x="6626" y="4420"/>
                </a:cubicBezTo>
                <a:cubicBezTo>
                  <a:pt x="5578" y="4965"/>
                  <a:pt x="4368" y="5265"/>
                  <a:pt x="3198" y="5207"/>
                </a:cubicBezTo>
                <a:cubicBezTo>
                  <a:pt x="2906" y="5192"/>
                  <a:pt x="2617" y="5155"/>
                  <a:pt x="2336" y="5095"/>
                </a:cubicBezTo>
                <a:cubicBezTo>
                  <a:pt x="2195" y="5065"/>
                  <a:pt x="2056" y="5030"/>
                  <a:pt x="1920" y="4988"/>
                </a:cubicBezTo>
                <a:cubicBezTo>
                  <a:pt x="1886" y="4977"/>
                  <a:pt x="1852" y="4966"/>
                  <a:pt x="1818" y="4956"/>
                </a:cubicBezTo>
                <a:cubicBezTo>
                  <a:pt x="1781" y="4943"/>
                  <a:pt x="1743" y="4930"/>
                  <a:pt x="1706" y="4918"/>
                </a:cubicBezTo>
                <a:cubicBezTo>
                  <a:pt x="1594" y="4880"/>
                  <a:pt x="1468" y="4854"/>
                  <a:pt x="1337" y="4844"/>
                </a:cubicBezTo>
                <a:cubicBezTo>
                  <a:pt x="1075" y="4823"/>
                  <a:pt x="781" y="4881"/>
                  <a:pt x="542" y="5026"/>
                </a:cubicBezTo>
                <a:cubicBezTo>
                  <a:pt x="302" y="5169"/>
                  <a:pt x="123" y="5392"/>
                  <a:pt x="46" y="5641"/>
                </a:cubicBezTo>
                <a:cubicBezTo>
                  <a:pt x="-34" y="5890"/>
                  <a:pt x="-4" y="6161"/>
                  <a:pt x="100" y="6382"/>
                </a:cubicBezTo>
                <a:cubicBezTo>
                  <a:pt x="203" y="6605"/>
                  <a:pt x="368" y="6779"/>
                  <a:pt x="541" y="6911"/>
                </a:cubicBezTo>
                <a:cubicBezTo>
                  <a:pt x="599" y="6852"/>
                  <a:pt x="656" y="6793"/>
                  <a:pt x="714" y="6734"/>
                </a:cubicBezTo>
                <a:cubicBezTo>
                  <a:pt x="772" y="6675"/>
                  <a:pt x="830" y="6616"/>
                  <a:pt x="888" y="6557"/>
                </a:cubicBezTo>
                <a:cubicBezTo>
                  <a:pt x="945" y="6497"/>
                  <a:pt x="1003" y="6438"/>
                  <a:pt x="1061" y="6379"/>
                </a:cubicBezTo>
                <a:cubicBezTo>
                  <a:pt x="1119" y="6320"/>
                  <a:pt x="1176" y="6261"/>
                  <a:pt x="1234" y="6202"/>
                </a:cubicBezTo>
                <a:cubicBezTo>
                  <a:pt x="1158" y="6144"/>
                  <a:pt x="1109" y="6084"/>
                  <a:pt x="1087" y="6034"/>
                </a:cubicBezTo>
                <a:cubicBezTo>
                  <a:pt x="1065" y="5985"/>
                  <a:pt x="1065" y="5946"/>
                  <a:pt x="1075" y="5913"/>
                </a:cubicBezTo>
                <a:cubicBezTo>
                  <a:pt x="1086" y="5879"/>
                  <a:pt x="1110" y="5850"/>
                  <a:pt x="1143" y="5831"/>
                </a:cubicBezTo>
                <a:cubicBezTo>
                  <a:pt x="1175" y="5812"/>
                  <a:pt x="1215" y="5802"/>
                  <a:pt x="1274" y="5806"/>
                </a:cubicBezTo>
                <a:cubicBezTo>
                  <a:pt x="1304" y="5809"/>
                  <a:pt x="1337" y="5815"/>
                  <a:pt x="1375" y="5828"/>
                </a:cubicBezTo>
                <a:cubicBezTo>
                  <a:pt x="1413" y="5841"/>
                  <a:pt x="1451" y="5854"/>
                  <a:pt x="1489" y="5866"/>
                </a:cubicBezTo>
                <a:cubicBezTo>
                  <a:pt x="1530" y="5880"/>
                  <a:pt x="1572" y="5893"/>
                  <a:pt x="1614" y="5907"/>
                </a:cubicBezTo>
                <a:cubicBezTo>
                  <a:pt x="1782" y="5959"/>
                  <a:pt x="1952" y="6003"/>
                  <a:pt x="2124" y="6040"/>
                </a:cubicBezTo>
                <a:cubicBezTo>
                  <a:pt x="2467" y="6114"/>
                  <a:pt x="2816" y="6157"/>
                  <a:pt x="3164" y="6173"/>
                </a:cubicBezTo>
                <a:cubicBezTo>
                  <a:pt x="4563" y="6236"/>
                  <a:pt x="5942" y="5862"/>
                  <a:pt x="7165" y="5228"/>
                </a:cubicBezTo>
                <a:cubicBezTo>
                  <a:pt x="8398" y="4591"/>
                  <a:pt x="9394" y="3609"/>
                  <a:pt x="9987" y="2465"/>
                </a:cubicBezTo>
                <a:cubicBezTo>
                  <a:pt x="10136" y="2179"/>
                  <a:pt x="10261" y="1883"/>
                  <a:pt x="10360" y="1582"/>
                </a:cubicBezTo>
                <a:cubicBezTo>
                  <a:pt x="10410" y="1430"/>
                  <a:pt x="10452" y="1280"/>
                  <a:pt x="10490" y="1122"/>
                </a:cubicBezTo>
                <a:cubicBezTo>
                  <a:pt x="10494" y="1105"/>
                  <a:pt x="10498" y="1087"/>
                  <a:pt x="10502" y="1069"/>
                </a:cubicBezTo>
                <a:cubicBezTo>
                  <a:pt x="10503" y="1064"/>
                  <a:pt x="10505" y="1059"/>
                  <a:pt x="10506" y="1054"/>
                </a:cubicBezTo>
                <a:cubicBezTo>
                  <a:pt x="10506" y="1051"/>
                  <a:pt x="10508" y="1049"/>
                  <a:pt x="10508" y="1047"/>
                </a:cubicBezTo>
                <a:cubicBezTo>
                  <a:pt x="10511" y="1037"/>
                  <a:pt x="10515" y="1029"/>
                  <a:pt x="10518" y="1022"/>
                </a:cubicBezTo>
                <a:cubicBezTo>
                  <a:pt x="10526" y="1009"/>
                  <a:pt x="10534" y="999"/>
                  <a:pt x="10547" y="989"/>
                </a:cubicBezTo>
                <a:cubicBezTo>
                  <a:pt x="10570" y="968"/>
                  <a:pt x="10622" y="945"/>
                  <a:pt x="10690" y="939"/>
                </a:cubicBezTo>
                <a:cubicBezTo>
                  <a:pt x="10756" y="932"/>
                  <a:pt x="10830" y="944"/>
                  <a:pt x="10876" y="965"/>
                </a:cubicBezTo>
                <a:cubicBezTo>
                  <a:pt x="10924" y="988"/>
                  <a:pt x="10939" y="1006"/>
                  <a:pt x="10951" y="1031"/>
                </a:cubicBezTo>
                <a:cubicBezTo>
                  <a:pt x="10952" y="1034"/>
                  <a:pt x="10954" y="1038"/>
                  <a:pt x="10955" y="1041"/>
                </a:cubicBezTo>
                <a:cubicBezTo>
                  <a:pt x="10955" y="1040"/>
                  <a:pt x="10955" y="1039"/>
                  <a:pt x="10955" y="1037"/>
                </a:cubicBezTo>
                <a:cubicBezTo>
                  <a:pt x="10957" y="1046"/>
                  <a:pt x="10959" y="1054"/>
                  <a:pt x="10961" y="1063"/>
                </a:cubicBezTo>
                <a:cubicBezTo>
                  <a:pt x="10969" y="1098"/>
                  <a:pt x="10977" y="1132"/>
                  <a:pt x="10985" y="1167"/>
                </a:cubicBezTo>
                <a:cubicBezTo>
                  <a:pt x="11004" y="1244"/>
                  <a:pt x="11024" y="1321"/>
                  <a:pt x="11046" y="1397"/>
                </a:cubicBezTo>
                <a:cubicBezTo>
                  <a:pt x="11396" y="2621"/>
                  <a:pt x="12185" y="3739"/>
                  <a:pt x="13267" y="4560"/>
                </a:cubicBezTo>
                <a:cubicBezTo>
                  <a:pt x="13808" y="4971"/>
                  <a:pt x="14418" y="5310"/>
                  <a:pt x="15075" y="5559"/>
                </a:cubicBezTo>
                <a:cubicBezTo>
                  <a:pt x="15732" y="5808"/>
                  <a:pt x="16432" y="5966"/>
                  <a:pt x="17141" y="6028"/>
                </a:cubicBezTo>
                <a:cubicBezTo>
                  <a:pt x="17850" y="6091"/>
                  <a:pt x="18568" y="6059"/>
                  <a:pt x="19266" y="5938"/>
                </a:cubicBezTo>
                <a:cubicBezTo>
                  <a:pt x="19440" y="5907"/>
                  <a:pt x="19613" y="5871"/>
                  <a:pt x="19784" y="5830"/>
                </a:cubicBezTo>
                <a:cubicBezTo>
                  <a:pt x="19871" y="5809"/>
                  <a:pt x="19954" y="5788"/>
                  <a:pt x="20043" y="5763"/>
                </a:cubicBezTo>
                <a:cubicBezTo>
                  <a:pt x="20080" y="5753"/>
                  <a:pt x="20118" y="5742"/>
                  <a:pt x="20156" y="5731"/>
                </a:cubicBezTo>
                <a:cubicBezTo>
                  <a:pt x="20169" y="5728"/>
                  <a:pt x="20182" y="5725"/>
                  <a:pt x="20194" y="5724"/>
                </a:cubicBezTo>
                <a:cubicBezTo>
                  <a:pt x="20240" y="5719"/>
                  <a:pt x="20281" y="5725"/>
                  <a:pt x="20329" y="5749"/>
                </a:cubicBezTo>
                <a:cubicBezTo>
                  <a:pt x="20376" y="5773"/>
                  <a:pt x="20422" y="5816"/>
                  <a:pt x="20445" y="5861"/>
                </a:cubicBezTo>
                <a:cubicBezTo>
                  <a:pt x="20469" y="5907"/>
                  <a:pt x="20472" y="5946"/>
                  <a:pt x="20463" y="5976"/>
                </a:cubicBezTo>
                <a:cubicBezTo>
                  <a:pt x="20459" y="5992"/>
                  <a:pt x="20451" y="6008"/>
                  <a:pt x="20437" y="6026"/>
                </a:cubicBezTo>
                <a:cubicBezTo>
                  <a:pt x="20430" y="6036"/>
                  <a:pt x="20422" y="6046"/>
                  <a:pt x="20411" y="6056"/>
                </a:cubicBezTo>
                <a:cubicBezTo>
                  <a:pt x="20407" y="6060"/>
                  <a:pt x="20403" y="6064"/>
                  <a:pt x="20399" y="6067"/>
                </a:cubicBezTo>
                <a:cubicBezTo>
                  <a:pt x="20386" y="6078"/>
                  <a:pt x="20373" y="6088"/>
                  <a:pt x="20360" y="6099"/>
                </a:cubicBezTo>
                <a:cubicBezTo>
                  <a:pt x="20095" y="6308"/>
                  <a:pt x="19847" y="6535"/>
                  <a:pt x="19620" y="6777"/>
                </a:cubicBezTo>
                <a:cubicBezTo>
                  <a:pt x="19165" y="7260"/>
                  <a:pt x="18791" y="7804"/>
                  <a:pt x="18518" y="8385"/>
                </a:cubicBezTo>
                <a:cubicBezTo>
                  <a:pt x="17966" y="9547"/>
                  <a:pt x="17830" y="10862"/>
                  <a:pt x="18148" y="12094"/>
                </a:cubicBezTo>
                <a:cubicBezTo>
                  <a:pt x="18460" y="13326"/>
                  <a:pt x="19211" y="14457"/>
                  <a:pt x="20241" y="15317"/>
                </a:cubicBezTo>
                <a:cubicBezTo>
                  <a:pt x="20296" y="15363"/>
                  <a:pt x="20351" y="15408"/>
                  <a:pt x="20406" y="15453"/>
                </a:cubicBezTo>
                <a:cubicBezTo>
                  <a:pt x="20424" y="15469"/>
                  <a:pt x="20433" y="15482"/>
                  <a:pt x="20440" y="15495"/>
                </a:cubicBezTo>
                <a:cubicBezTo>
                  <a:pt x="20451" y="15518"/>
                  <a:pt x="20457" y="15552"/>
                  <a:pt x="20440" y="15604"/>
                </a:cubicBezTo>
                <a:cubicBezTo>
                  <a:pt x="20424" y="15654"/>
                  <a:pt x="20383" y="15712"/>
                  <a:pt x="20336" y="15749"/>
                </a:cubicBezTo>
                <a:cubicBezTo>
                  <a:pt x="20287" y="15787"/>
                  <a:pt x="20242" y="15800"/>
                  <a:pt x="20216" y="15801"/>
                </a:cubicBezTo>
                <a:cubicBezTo>
                  <a:pt x="20209" y="15801"/>
                  <a:pt x="20160" y="15792"/>
                  <a:pt x="20160" y="15791"/>
                </a:cubicBezTo>
                <a:cubicBezTo>
                  <a:pt x="20156" y="15791"/>
                  <a:pt x="20001" y="15746"/>
                  <a:pt x="19916" y="15723"/>
                </a:cubicBezTo>
                <a:cubicBezTo>
                  <a:pt x="19745" y="15679"/>
                  <a:pt x="19572" y="15640"/>
                  <a:pt x="19398" y="15607"/>
                </a:cubicBezTo>
                <a:cubicBezTo>
                  <a:pt x="19050" y="15540"/>
                  <a:pt x="18696" y="15496"/>
                  <a:pt x="18340" y="15477"/>
                </a:cubicBezTo>
                <a:cubicBezTo>
                  <a:pt x="16917" y="15396"/>
                  <a:pt x="15466" y="15708"/>
                  <a:pt x="14247" y="16365"/>
                </a:cubicBezTo>
                <a:cubicBezTo>
                  <a:pt x="13022" y="17018"/>
                  <a:pt x="12047" y="18016"/>
                  <a:pt x="11472" y="19165"/>
                </a:cubicBezTo>
                <a:cubicBezTo>
                  <a:pt x="11327" y="19452"/>
                  <a:pt x="11207" y="19748"/>
                  <a:pt x="11111" y="20050"/>
                </a:cubicBezTo>
                <a:cubicBezTo>
                  <a:pt x="11087" y="20126"/>
                  <a:pt x="11065" y="20202"/>
                  <a:pt x="11044" y="20278"/>
                </a:cubicBezTo>
                <a:cubicBezTo>
                  <a:pt x="11024" y="20350"/>
                  <a:pt x="11000" y="20449"/>
                  <a:pt x="10990" y="20490"/>
                </a:cubicBezTo>
                <a:cubicBezTo>
                  <a:pt x="10982" y="20518"/>
                  <a:pt x="10965" y="20545"/>
                  <a:pt x="10918" y="20576"/>
                </a:cubicBezTo>
                <a:cubicBezTo>
                  <a:pt x="10873" y="20606"/>
                  <a:pt x="10802" y="20629"/>
                  <a:pt x="10738" y="20632"/>
                </a:cubicBezTo>
                <a:cubicBezTo>
                  <a:pt x="10672" y="20636"/>
                  <a:pt x="10624" y="20621"/>
                  <a:pt x="10602" y="20607"/>
                </a:cubicBezTo>
                <a:cubicBezTo>
                  <a:pt x="10581" y="20594"/>
                  <a:pt x="10560" y="20574"/>
                  <a:pt x="10543" y="20522"/>
                </a:cubicBezTo>
                <a:cubicBezTo>
                  <a:pt x="10543" y="20519"/>
                  <a:pt x="10537" y="20497"/>
                  <a:pt x="10535" y="20489"/>
                </a:cubicBezTo>
                <a:cubicBezTo>
                  <a:pt x="10531" y="20473"/>
                  <a:pt x="10527" y="20457"/>
                  <a:pt x="10524" y="20441"/>
                </a:cubicBezTo>
                <a:cubicBezTo>
                  <a:pt x="10514" y="20402"/>
                  <a:pt x="10505" y="20364"/>
                  <a:pt x="10496" y="20325"/>
                </a:cubicBezTo>
                <a:cubicBezTo>
                  <a:pt x="10477" y="20248"/>
                  <a:pt x="10455" y="20172"/>
                  <a:pt x="10433" y="20095"/>
                </a:cubicBezTo>
                <a:cubicBezTo>
                  <a:pt x="10071" y="18874"/>
                  <a:pt x="9269" y="17762"/>
                  <a:pt x="8178" y="16951"/>
                </a:cubicBezTo>
                <a:cubicBezTo>
                  <a:pt x="7091" y="16135"/>
                  <a:pt x="5713" y="15624"/>
                  <a:pt x="4292" y="15510"/>
                </a:cubicBezTo>
                <a:cubicBezTo>
                  <a:pt x="3582" y="15452"/>
                  <a:pt x="2863" y="15490"/>
                  <a:pt x="2166" y="15619"/>
                </a:cubicBezTo>
                <a:cubicBezTo>
                  <a:pt x="1991" y="15652"/>
                  <a:pt x="1818" y="15690"/>
                  <a:pt x="1647" y="15733"/>
                </a:cubicBezTo>
                <a:cubicBezTo>
                  <a:pt x="1604" y="15744"/>
                  <a:pt x="1562" y="15755"/>
                  <a:pt x="1519" y="15767"/>
                </a:cubicBezTo>
                <a:cubicBezTo>
                  <a:pt x="1385" y="15804"/>
                  <a:pt x="1250" y="15804"/>
                  <a:pt x="1168" y="15678"/>
                </a:cubicBezTo>
                <a:cubicBezTo>
                  <a:pt x="1062" y="15517"/>
                  <a:pt x="1174" y="15420"/>
                  <a:pt x="1197" y="15401"/>
                </a:cubicBezTo>
                <a:cubicBezTo>
                  <a:pt x="1229" y="15374"/>
                  <a:pt x="1262" y="15348"/>
                  <a:pt x="1294" y="15321"/>
                </a:cubicBezTo>
                <a:cubicBezTo>
                  <a:pt x="1552" y="15104"/>
                  <a:pt x="1793" y="14871"/>
                  <a:pt x="2012" y="14623"/>
                </a:cubicBezTo>
                <a:cubicBezTo>
                  <a:pt x="2450" y="14128"/>
                  <a:pt x="2805" y="13574"/>
                  <a:pt x="3058" y="12986"/>
                </a:cubicBezTo>
                <a:cubicBezTo>
                  <a:pt x="3570" y="11809"/>
                  <a:pt x="3690" y="10517"/>
                  <a:pt x="3374" y="9322"/>
                </a:cubicBezTo>
                <a:cubicBezTo>
                  <a:pt x="3218" y="8724"/>
                  <a:pt x="2955" y="8149"/>
                  <a:pt x="2595" y="7621"/>
                </a:cubicBezTo>
                <a:cubicBezTo>
                  <a:pt x="2236" y="7095"/>
                  <a:pt x="1772" y="6612"/>
                  <a:pt x="1237" y="6204"/>
                </a:cubicBezTo>
                <a:cubicBezTo>
                  <a:pt x="1179" y="6263"/>
                  <a:pt x="1121" y="6321"/>
                  <a:pt x="1062" y="6380"/>
                </a:cubicBezTo>
                <a:cubicBezTo>
                  <a:pt x="1004" y="6439"/>
                  <a:pt x="946" y="6498"/>
                  <a:pt x="888" y="6557"/>
                </a:cubicBezTo>
                <a:cubicBezTo>
                  <a:pt x="829" y="6615"/>
                  <a:pt x="771" y="6674"/>
                  <a:pt x="713" y="6733"/>
                </a:cubicBezTo>
                <a:cubicBezTo>
                  <a:pt x="655" y="6791"/>
                  <a:pt x="596" y="6850"/>
                  <a:pt x="538" y="6909"/>
                </a:cubicBezTo>
                <a:close/>
              </a:path>
            </a:pathLst>
          </a:custGeom>
          <a:solidFill>
            <a:schemeClr val="bg1">
              <a:lumMod val="85000"/>
            </a:schemeClr>
          </a:solidFill>
          <a:ln w="12700">
            <a:miter lim="400000"/>
          </a:ln>
        </p:spPr>
        <p:txBody>
          <a:bodyPr anchor="ctr"/>
          <a:lstStyle/>
          <a:p>
            <a:pPr algn="ctr"/>
            <a:endParaRPr>
              <a:solidFill>
                <a:schemeClr val="accent1"/>
              </a:solidFill>
              <a:cs typeface="+mn-ea"/>
              <a:sym typeface="+mn-lt"/>
            </a:endParaRPr>
          </a:p>
        </p:txBody>
      </p:sp>
      <p:grpSp>
        <p:nvGrpSpPr>
          <p:cNvPr id="33" name="组合 32">
            <a:extLst>
              <a:ext uri="{FF2B5EF4-FFF2-40B4-BE49-F238E27FC236}">
                <a16:creationId xmlns:a16="http://schemas.microsoft.com/office/drawing/2014/main" id="{951FB629-8171-4FA6-A7E5-CD40AF07DCF4}"/>
              </a:ext>
            </a:extLst>
          </p:cNvPr>
          <p:cNvGrpSpPr/>
          <p:nvPr/>
        </p:nvGrpSpPr>
        <p:grpSpPr>
          <a:xfrm>
            <a:off x="7047449" y="3150167"/>
            <a:ext cx="780930" cy="780955"/>
            <a:chOff x="7047449" y="3150167"/>
            <a:chExt cx="780930" cy="780955"/>
          </a:xfrm>
        </p:grpSpPr>
        <p:sp>
          <p:nvSpPr>
            <p:cNvPr id="34" name="Freeform: Shape 8">
              <a:extLst>
                <a:ext uri="{FF2B5EF4-FFF2-40B4-BE49-F238E27FC236}">
                  <a16:creationId xmlns:a16="http://schemas.microsoft.com/office/drawing/2014/main" id="{F120C306-2701-43AF-B275-857922FB33FF}"/>
                </a:ext>
              </a:extLst>
            </p:cNvPr>
            <p:cNvSpPr/>
            <p:nvPr/>
          </p:nvSpPr>
          <p:spPr>
            <a:xfrm>
              <a:off x="7047449" y="3150167"/>
              <a:ext cx="780930" cy="780955"/>
            </a:xfrm>
            <a:custGeom>
              <a:cxnLst>
                <a:cxn ang="0">
                  <a:pos x="wd2" y="hd2"/>
                </a:cxn>
                <a:cxn ang="5400000">
                  <a:pos x="wd2" y="hd2"/>
                </a:cxn>
                <a:cxn ang="10800000">
                  <a:pos x="wd2" y="hd2"/>
                </a:cxn>
                <a:cxn ang="16200000">
                  <a:pos x="wd2" y="hd2"/>
                </a:cxn>
              </a:cxnLst>
              <a:rect b="b" l="0" r="r" t="0"/>
              <a:pathLst>
                <a:path extrusionOk="0" h="19806" w="19806">
                  <a:moveTo>
                    <a:pt x="11898" y="19600"/>
                  </a:moveTo>
                  <a:cubicBezTo>
                    <a:pt x="6542" y="20703"/>
                    <a:pt x="1307" y="17254"/>
                    <a:pt x="205" y="11898"/>
                  </a:cubicBezTo>
                  <a:cubicBezTo>
                    <a:pt x="-897" y="6542"/>
                    <a:pt x="2551" y="1307"/>
                    <a:pt x="7908" y="205"/>
                  </a:cubicBezTo>
                  <a:cubicBezTo>
                    <a:pt x="13261" y="-897"/>
                    <a:pt x="18494" y="2548"/>
                    <a:pt x="19599" y="7899"/>
                  </a:cubicBezTo>
                  <a:cubicBezTo>
                    <a:pt x="19600" y="7902"/>
                    <a:pt x="19600" y="7905"/>
                    <a:pt x="19600" y="7907"/>
                  </a:cubicBezTo>
                  <a:cubicBezTo>
                    <a:pt x="20703" y="13263"/>
                    <a:pt x="17254" y="18499"/>
                    <a:pt x="11898" y="19600"/>
                  </a:cubicBezTo>
                  <a:close/>
                </a:path>
              </a:pathLst>
            </a:custGeom>
            <a:solidFill>
              <a:schemeClr val="accent1"/>
            </a:solidFill>
            <a:ln cap="flat" w="12700">
              <a:noFill/>
              <a:miter lim="400000"/>
            </a:ln>
            <a:effectLst/>
          </p:spPr>
          <p:txBody>
            <a:bodyPr anchor="ctr"/>
            <a:lstStyle/>
            <a:p>
              <a:pPr algn="ctr"/>
              <a:endParaRPr>
                <a:solidFill>
                  <a:schemeClr val="accent1"/>
                </a:solidFill>
                <a:cs typeface="+mn-ea"/>
                <a:sym typeface="+mn-lt"/>
              </a:endParaRPr>
            </a:p>
          </p:txBody>
        </p:sp>
        <p:sp>
          <p:nvSpPr>
            <p:cNvPr id="35" name="Freeform: Shape 8">
              <a:extLst>
                <a:ext uri="{FF2B5EF4-FFF2-40B4-BE49-F238E27FC236}">
                  <a16:creationId xmlns:a16="http://schemas.microsoft.com/office/drawing/2014/main" id="{69E7A0AB-72A3-4E74-B516-A4B510FCBD39}"/>
                </a:ext>
              </a:extLst>
            </p:cNvPr>
            <p:cNvSpPr/>
            <p:nvPr/>
          </p:nvSpPr>
          <p:spPr>
            <a:xfrm>
              <a:off x="7266198" y="3369209"/>
              <a:ext cx="343432" cy="342872"/>
            </a:xfrm>
            <a:custGeom>
              <a:gdLst>
                <a:gd fmla="*/ 140017 w 606581" name="connsiteX0"/>
                <a:gd fmla="*/ 411043 h 605592" name="connsiteY0"/>
                <a:gd fmla="*/ 178821 w 606581" name="connsiteX1"/>
                <a:gd fmla="*/ 427078 h 605592" name="connsiteY1"/>
                <a:gd fmla="*/ 178821 w 606581" name="connsiteX2"/>
                <a:gd fmla="*/ 504564 h 605592" name="connsiteY2"/>
                <a:gd fmla="*/ 93692 w 606581" name="connsiteX3"/>
                <a:gd fmla="*/ 589557 h 605592" name="connsiteY3"/>
                <a:gd fmla="*/ 54887 w 606581" name="connsiteX4"/>
                <a:gd fmla="*/ 605592 h 605592" name="connsiteY4"/>
                <a:gd fmla="*/ 16083 w 606581" name="connsiteX5"/>
                <a:gd fmla="*/ 589557 h 605592" name="connsiteY5"/>
                <a:gd fmla="*/ 16083 w 606581" name="connsiteX6"/>
                <a:gd fmla="*/ 511979 h 605592" name="connsiteY6"/>
                <a:gd fmla="*/ 101212 w 606581" name="connsiteX7"/>
                <a:gd fmla="*/ 427078 h 605592" name="connsiteY7"/>
                <a:gd fmla="*/ 140017 w 606581" name="connsiteX8"/>
                <a:gd fmla="*/ 411043 h 605592" name="connsiteY8"/>
                <a:gd fmla="*/ 382501 w 606581" name="connsiteX9"/>
                <a:gd fmla="*/ 49537 h 605592" name="connsiteY9"/>
                <a:gd fmla="*/ 557044 w 606581" name="connsiteX10"/>
                <a:gd fmla="*/ 223798 h 605592" name="connsiteY10"/>
                <a:gd fmla="*/ 382501 w 606581" name="connsiteX11"/>
                <a:gd fmla="*/ 398059 h 605592" name="connsiteY11"/>
                <a:gd fmla="*/ 207957 w 606581" name="connsiteX12"/>
                <a:gd fmla="*/ 223798 h 605592" name="connsiteY12"/>
                <a:gd fmla="*/ 382501 w 606581" name="connsiteX13"/>
                <a:gd fmla="*/ 49537 h 605592" name="connsiteY13"/>
                <a:gd fmla="*/ 382536 w 606581" name="connsiteX14"/>
                <a:gd fmla="*/ 24750 h 605592" name="connsiteY14"/>
                <a:gd fmla="*/ 304914 w 606581" name="connsiteX15"/>
                <a:gd fmla="*/ 40417 h 605592" name="connsiteY15"/>
                <a:gd fmla="*/ 241591 w 606581" name="connsiteX16"/>
                <a:gd fmla="*/ 83058 h 605592" name="connsiteY16"/>
                <a:gd fmla="*/ 198880 w 606581" name="connsiteX17"/>
                <a:gd fmla="*/ 146278 h 605592" name="connsiteY17"/>
                <a:gd fmla="*/ 183189 w 606581" name="connsiteX18"/>
                <a:gd fmla="*/ 223774 h 605592" name="connsiteY18"/>
                <a:gd fmla="*/ 198880 w 606581" name="connsiteX19"/>
                <a:gd fmla="*/ 301177 h 605592" name="connsiteY19"/>
                <a:gd fmla="*/ 241591 w 606581" name="connsiteX20"/>
                <a:gd fmla="*/ 364490 h 605592" name="connsiteY20"/>
                <a:gd fmla="*/ 304914 w 606581" name="connsiteX21"/>
                <a:gd fmla="*/ 407131 h 605592" name="connsiteY21"/>
                <a:gd fmla="*/ 382536 w 606581" name="connsiteX22"/>
                <a:gd fmla="*/ 422705 h 605592" name="connsiteY22"/>
                <a:gd fmla="*/ 460158 w 606581" name="connsiteX23"/>
                <a:gd fmla="*/ 407131 h 605592" name="connsiteY23"/>
                <a:gd fmla="*/ 523481 w 606581" name="connsiteX24"/>
                <a:gd fmla="*/ 364490 h 605592" name="connsiteY24"/>
                <a:gd fmla="*/ 566192 w 606581" name="connsiteX25"/>
                <a:gd fmla="*/ 301177 h 605592" name="connsiteY25"/>
                <a:gd fmla="*/ 581883 w 606581" name="connsiteX26"/>
                <a:gd fmla="*/ 223774 h 605592" name="connsiteY26"/>
                <a:gd fmla="*/ 566192 w 606581" name="connsiteX27"/>
                <a:gd fmla="*/ 146278 h 605592" name="connsiteY27"/>
                <a:gd fmla="*/ 523481 w 606581" name="connsiteX28"/>
                <a:gd fmla="*/ 83058 h 605592" name="connsiteY28"/>
                <a:gd fmla="*/ 460158 w 606581" name="connsiteX29"/>
                <a:gd fmla="*/ 40417 h 605592" name="connsiteY29"/>
                <a:gd fmla="*/ 382536 w 606581" name="connsiteX30"/>
                <a:gd fmla="*/ 24750 h 605592" name="connsiteY30"/>
                <a:gd fmla="*/ 382536 w 606581" name="connsiteX31"/>
                <a:gd fmla="*/ 0 h 605592" name="connsiteY31"/>
                <a:gd fmla="*/ 469721 w 606581" name="connsiteX32"/>
                <a:gd fmla="*/ 17613 h 605592" name="connsiteY32"/>
                <a:gd fmla="*/ 540937 w 606581" name="connsiteX33"/>
                <a:gd fmla="*/ 65538 h 605592" name="connsiteY33"/>
                <a:gd fmla="*/ 588940 w 606581" name="connsiteX34"/>
                <a:gd fmla="*/ 136637 h 605592" name="connsiteY34"/>
                <a:gd fmla="*/ 606581 w 606581" name="connsiteX35"/>
                <a:gd fmla="*/ 223774 h 605592" name="connsiteY35"/>
                <a:gd fmla="*/ 588940 w 606581" name="connsiteX36"/>
                <a:gd fmla="*/ 310818 h 605592" name="connsiteY36"/>
                <a:gd fmla="*/ 540937 w 606581" name="connsiteX37"/>
                <a:gd fmla="*/ 381917 h 605592" name="connsiteY37"/>
                <a:gd fmla="*/ 469721 w 606581" name="connsiteX38"/>
                <a:gd fmla="*/ 429842 h 605592" name="connsiteY38"/>
                <a:gd fmla="*/ 382536 w 606581" name="connsiteX39"/>
                <a:gd fmla="*/ 447455 h 605592" name="connsiteY39"/>
                <a:gd fmla="*/ 295258 w 606581" name="connsiteX40"/>
                <a:gd fmla="*/ 429842 h 605592" name="connsiteY40"/>
                <a:gd fmla="*/ 240105 w 606581" name="connsiteX41"/>
                <a:gd fmla="*/ 396471 h 605592" name="connsiteY41"/>
                <a:gd fmla="*/ 209558 w 606581" name="connsiteX42"/>
                <a:gd fmla="*/ 427061 h 605592" name="connsiteY42"/>
                <a:gd fmla="*/ 196373 w 606581" name="connsiteX43"/>
                <a:gd fmla="*/ 409541 h 605592" name="connsiteY43"/>
                <a:gd fmla="*/ 178918 w 606581" name="connsiteX44"/>
                <a:gd fmla="*/ 396378 h 605592" name="connsiteY44"/>
                <a:gd fmla="*/ 209465 w 606581" name="connsiteX45"/>
                <a:gd fmla="*/ 365880 h 605592" name="connsiteY45"/>
                <a:gd fmla="*/ 176040 w 606581" name="connsiteX46"/>
                <a:gd fmla="*/ 310818 h 605592" name="connsiteY46"/>
                <a:gd fmla="*/ 158491 w 606581" name="connsiteX47"/>
                <a:gd fmla="*/ 223774 h 605592" name="connsiteY47"/>
                <a:gd fmla="*/ 176040 w 606581" name="connsiteX48"/>
                <a:gd fmla="*/ 136637 h 605592" name="connsiteY48"/>
                <a:gd fmla="*/ 224043 w 606581" name="connsiteX49"/>
                <a:gd fmla="*/ 65538 h 605592" name="connsiteY49"/>
                <a:gd fmla="*/ 295258 w 606581" name="connsiteX50"/>
                <a:gd fmla="*/ 17613 h 605592" name="connsiteY50"/>
                <a:gd fmla="*/ 382536 w 606581" name="connsiteX51"/>
                <a:gd fmla="*/ 0 h 605592" name="connsiteY5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b="b" l="l" r="r" t="t"/>
              <a:pathLst>
                <a:path h="605592" w="606581">
                  <a:moveTo>
                    <a:pt x="140017" y="411043"/>
                  </a:moveTo>
                  <a:cubicBezTo>
                    <a:pt x="154035" y="411043"/>
                    <a:pt x="168053" y="416326"/>
                    <a:pt x="178821" y="427078"/>
                  </a:cubicBezTo>
                  <a:cubicBezTo>
                    <a:pt x="200266" y="448488"/>
                    <a:pt x="200266" y="483153"/>
                    <a:pt x="178821" y="504564"/>
                  </a:cubicBezTo>
                  <a:lnTo>
                    <a:pt x="93692" y="589557"/>
                  </a:lnTo>
                  <a:cubicBezTo>
                    <a:pt x="83016" y="600216"/>
                    <a:pt x="68905" y="605592"/>
                    <a:pt x="54887" y="605592"/>
                  </a:cubicBezTo>
                  <a:cubicBezTo>
                    <a:pt x="40870" y="605592"/>
                    <a:pt x="26759" y="600216"/>
                    <a:pt x="16083" y="589557"/>
                  </a:cubicBezTo>
                  <a:cubicBezTo>
                    <a:pt x="-5362" y="568147"/>
                    <a:pt x="-5362" y="533389"/>
                    <a:pt x="16083" y="511979"/>
                  </a:cubicBezTo>
                  <a:lnTo>
                    <a:pt x="101212" y="427078"/>
                  </a:lnTo>
                  <a:cubicBezTo>
                    <a:pt x="111888" y="416326"/>
                    <a:pt x="125999" y="411043"/>
                    <a:pt x="140017" y="411043"/>
                  </a:cubicBezTo>
                  <a:close/>
                  <a:moveTo>
                    <a:pt x="382501" y="49537"/>
                  </a:moveTo>
                  <a:cubicBezTo>
                    <a:pt x="478871" y="49537"/>
                    <a:pt x="557044" y="127491"/>
                    <a:pt x="557044" y="223798"/>
                  </a:cubicBezTo>
                  <a:cubicBezTo>
                    <a:pt x="557044" y="320012"/>
                    <a:pt x="478871" y="398059"/>
                    <a:pt x="382501" y="398059"/>
                  </a:cubicBezTo>
                  <a:cubicBezTo>
                    <a:pt x="286130" y="398059"/>
                    <a:pt x="207957" y="320012"/>
                    <a:pt x="207957" y="223798"/>
                  </a:cubicBezTo>
                  <a:cubicBezTo>
                    <a:pt x="207957" y="127491"/>
                    <a:pt x="286130" y="49537"/>
                    <a:pt x="382501" y="49537"/>
                  </a:cubicBezTo>
                  <a:close/>
                  <a:moveTo>
                    <a:pt x="382536" y="24750"/>
                  </a:moveTo>
                  <a:cubicBezTo>
                    <a:pt x="355610" y="24750"/>
                    <a:pt x="329519" y="30034"/>
                    <a:pt x="304914" y="40417"/>
                  </a:cubicBezTo>
                  <a:cubicBezTo>
                    <a:pt x="281238" y="50428"/>
                    <a:pt x="259882" y="64796"/>
                    <a:pt x="241591" y="83058"/>
                  </a:cubicBezTo>
                  <a:cubicBezTo>
                    <a:pt x="223300" y="101319"/>
                    <a:pt x="208908" y="122547"/>
                    <a:pt x="198880" y="146278"/>
                  </a:cubicBezTo>
                  <a:cubicBezTo>
                    <a:pt x="188481" y="170843"/>
                    <a:pt x="183189" y="196891"/>
                    <a:pt x="183189" y="223774"/>
                  </a:cubicBezTo>
                  <a:cubicBezTo>
                    <a:pt x="183189" y="250564"/>
                    <a:pt x="188481" y="276705"/>
                    <a:pt x="198880" y="301177"/>
                  </a:cubicBezTo>
                  <a:cubicBezTo>
                    <a:pt x="208908" y="324908"/>
                    <a:pt x="223300" y="346228"/>
                    <a:pt x="241591" y="364490"/>
                  </a:cubicBezTo>
                  <a:cubicBezTo>
                    <a:pt x="259882" y="382752"/>
                    <a:pt x="281238" y="397027"/>
                    <a:pt x="304914" y="407131"/>
                  </a:cubicBezTo>
                  <a:cubicBezTo>
                    <a:pt x="329519" y="417513"/>
                    <a:pt x="355610" y="422705"/>
                    <a:pt x="382536" y="422705"/>
                  </a:cubicBezTo>
                  <a:cubicBezTo>
                    <a:pt x="409462" y="422705"/>
                    <a:pt x="435553" y="417513"/>
                    <a:pt x="460158" y="407131"/>
                  </a:cubicBezTo>
                  <a:cubicBezTo>
                    <a:pt x="483834" y="397027"/>
                    <a:pt x="505190" y="382752"/>
                    <a:pt x="523481" y="364490"/>
                  </a:cubicBezTo>
                  <a:cubicBezTo>
                    <a:pt x="541772" y="346228"/>
                    <a:pt x="556164" y="324908"/>
                    <a:pt x="566192" y="301177"/>
                  </a:cubicBezTo>
                  <a:cubicBezTo>
                    <a:pt x="576591" y="276705"/>
                    <a:pt x="581883" y="250564"/>
                    <a:pt x="581883" y="223774"/>
                  </a:cubicBezTo>
                  <a:cubicBezTo>
                    <a:pt x="581883" y="196891"/>
                    <a:pt x="576591" y="170843"/>
                    <a:pt x="566192" y="146278"/>
                  </a:cubicBezTo>
                  <a:cubicBezTo>
                    <a:pt x="556164" y="122547"/>
                    <a:pt x="541772" y="101319"/>
                    <a:pt x="523481" y="83058"/>
                  </a:cubicBezTo>
                  <a:cubicBezTo>
                    <a:pt x="505190" y="64796"/>
                    <a:pt x="483834" y="50428"/>
                    <a:pt x="460158" y="40417"/>
                  </a:cubicBezTo>
                  <a:cubicBezTo>
                    <a:pt x="435553" y="30034"/>
                    <a:pt x="409462" y="24750"/>
                    <a:pt x="382536" y="24750"/>
                  </a:cubicBezTo>
                  <a:close/>
                  <a:moveTo>
                    <a:pt x="382536" y="0"/>
                  </a:moveTo>
                  <a:cubicBezTo>
                    <a:pt x="412712" y="0"/>
                    <a:pt x="442145" y="5933"/>
                    <a:pt x="469721" y="17613"/>
                  </a:cubicBezTo>
                  <a:cubicBezTo>
                    <a:pt x="496462" y="28922"/>
                    <a:pt x="520417" y="45051"/>
                    <a:pt x="540937" y="65538"/>
                  </a:cubicBezTo>
                  <a:cubicBezTo>
                    <a:pt x="561549" y="86117"/>
                    <a:pt x="577705" y="110033"/>
                    <a:pt x="588940" y="136637"/>
                  </a:cubicBezTo>
                  <a:cubicBezTo>
                    <a:pt x="600639" y="164262"/>
                    <a:pt x="606581" y="193554"/>
                    <a:pt x="606581" y="223774"/>
                  </a:cubicBezTo>
                  <a:cubicBezTo>
                    <a:pt x="606581" y="253901"/>
                    <a:pt x="600639" y="283194"/>
                    <a:pt x="588940" y="310818"/>
                  </a:cubicBezTo>
                  <a:cubicBezTo>
                    <a:pt x="577705" y="337515"/>
                    <a:pt x="561549" y="361431"/>
                    <a:pt x="540937" y="381917"/>
                  </a:cubicBezTo>
                  <a:cubicBezTo>
                    <a:pt x="520417" y="402496"/>
                    <a:pt x="496462" y="418626"/>
                    <a:pt x="469721" y="429842"/>
                  </a:cubicBezTo>
                  <a:cubicBezTo>
                    <a:pt x="442145" y="441522"/>
                    <a:pt x="412805" y="447455"/>
                    <a:pt x="382536" y="447455"/>
                  </a:cubicBezTo>
                  <a:cubicBezTo>
                    <a:pt x="352267" y="447455"/>
                    <a:pt x="322927" y="441522"/>
                    <a:pt x="295258" y="429842"/>
                  </a:cubicBezTo>
                  <a:cubicBezTo>
                    <a:pt x="275295" y="421407"/>
                    <a:pt x="256818" y="410190"/>
                    <a:pt x="240105" y="396471"/>
                  </a:cubicBezTo>
                  <a:lnTo>
                    <a:pt x="209558" y="427061"/>
                  </a:lnTo>
                  <a:cubicBezTo>
                    <a:pt x="206030" y="420758"/>
                    <a:pt x="201666" y="414918"/>
                    <a:pt x="196373" y="409541"/>
                  </a:cubicBezTo>
                  <a:cubicBezTo>
                    <a:pt x="191081" y="404350"/>
                    <a:pt x="185232" y="399901"/>
                    <a:pt x="178918" y="396378"/>
                  </a:cubicBezTo>
                  <a:lnTo>
                    <a:pt x="209465" y="365880"/>
                  </a:lnTo>
                  <a:cubicBezTo>
                    <a:pt x="195724" y="349287"/>
                    <a:pt x="184582" y="330840"/>
                    <a:pt x="176040" y="310818"/>
                  </a:cubicBezTo>
                  <a:cubicBezTo>
                    <a:pt x="164341" y="283194"/>
                    <a:pt x="158491" y="253901"/>
                    <a:pt x="158491" y="223774"/>
                  </a:cubicBezTo>
                  <a:cubicBezTo>
                    <a:pt x="158491" y="193554"/>
                    <a:pt x="164341" y="164262"/>
                    <a:pt x="176040" y="136637"/>
                  </a:cubicBezTo>
                  <a:cubicBezTo>
                    <a:pt x="187367" y="110033"/>
                    <a:pt x="203523" y="86117"/>
                    <a:pt x="224043" y="65538"/>
                  </a:cubicBezTo>
                  <a:cubicBezTo>
                    <a:pt x="244655" y="45051"/>
                    <a:pt x="268610" y="28922"/>
                    <a:pt x="295258" y="17613"/>
                  </a:cubicBezTo>
                  <a:cubicBezTo>
                    <a:pt x="322927" y="5933"/>
                    <a:pt x="352267" y="0"/>
                    <a:pt x="382536" y="0"/>
                  </a:cubicBezTo>
                  <a:close/>
                </a:path>
              </a:pathLst>
            </a:custGeom>
            <a:solidFill>
              <a:schemeClr val="bg1"/>
            </a:solidFill>
            <a:ln cap="flat" w="12700">
              <a:noFill/>
              <a:miter lim="400000"/>
            </a:ln>
            <a:effectLst/>
          </p:spPr>
          <p:txBody>
            <a:bodyPr anchor="ctr"/>
            <a:ls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pPr algn="ctr"/>
              <a:endParaRPr>
                <a:solidFill>
                  <a:schemeClr val="accent1"/>
                </a:solidFill>
                <a:cs typeface="+mn-ea"/>
                <a:sym typeface="+mn-lt"/>
              </a:endParaRPr>
            </a:p>
          </p:txBody>
        </p:sp>
      </p:grpSp>
      <p:grpSp>
        <p:nvGrpSpPr>
          <p:cNvPr id="36" name="组合 35">
            <a:extLst>
              <a:ext uri="{FF2B5EF4-FFF2-40B4-BE49-F238E27FC236}">
                <a16:creationId xmlns:a16="http://schemas.microsoft.com/office/drawing/2014/main" id="{77622C50-DC68-43D5-8F8E-CAC1CE54558F}"/>
              </a:ext>
            </a:extLst>
          </p:cNvPr>
          <p:cNvGrpSpPr/>
          <p:nvPr/>
        </p:nvGrpSpPr>
        <p:grpSpPr>
          <a:xfrm>
            <a:off x="6380163" y="4297152"/>
            <a:ext cx="780959" cy="780950"/>
            <a:chOff x="6380163" y="4297152"/>
            <a:chExt cx="780959" cy="780950"/>
          </a:xfrm>
        </p:grpSpPr>
        <p:sp>
          <p:nvSpPr>
            <p:cNvPr id="37" name="Freeform: Shape 11">
              <a:extLst>
                <a:ext uri="{FF2B5EF4-FFF2-40B4-BE49-F238E27FC236}">
                  <a16:creationId xmlns:a16="http://schemas.microsoft.com/office/drawing/2014/main" id="{D307824D-6842-43EC-ADB3-B4B3D1204248}"/>
                </a:ext>
              </a:extLst>
            </p:cNvPr>
            <p:cNvSpPr/>
            <p:nvPr/>
          </p:nvSpPr>
          <p:spPr>
            <a:xfrm>
              <a:off x="6380163" y="4297152"/>
              <a:ext cx="780959" cy="780950"/>
            </a:xfrm>
            <a:custGeom>
              <a:cxnLst>
                <a:cxn ang="0">
                  <a:pos x="wd2" y="hd2"/>
                </a:cxn>
                <a:cxn ang="5400000">
                  <a:pos x="wd2" y="hd2"/>
                </a:cxn>
                <a:cxn ang="10800000">
                  <a:pos x="wd2" y="hd2"/>
                </a:cxn>
                <a:cxn ang="16200000">
                  <a:pos x="wd2" y="hd2"/>
                </a:cxn>
              </a:cxnLst>
              <a:rect b="b" l="0" r="r" t="0"/>
              <a:pathLst>
                <a:path extrusionOk="0" h="19806" w="19807">
                  <a:moveTo>
                    <a:pt x="7908" y="205"/>
                  </a:moveTo>
                  <a:cubicBezTo>
                    <a:pt x="13264" y="-897"/>
                    <a:pt x="18500" y="2551"/>
                    <a:pt x="19602" y="7907"/>
                  </a:cubicBezTo>
                  <a:cubicBezTo>
                    <a:pt x="20703" y="13264"/>
                    <a:pt x="17254" y="18499"/>
                    <a:pt x="11899" y="19601"/>
                  </a:cubicBezTo>
                  <a:cubicBezTo>
                    <a:pt x="6545" y="20703"/>
                    <a:pt x="1312" y="17258"/>
                    <a:pt x="207" y="11907"/>
                  </a:cubicBezTo>
                  <a:cubicBezTo>
                    <a:pt x="206" y="11904"/>
                    <a:pt x="206" y="11901"/>
                    <a:pt x="205" y="11898"/>
                  </a:cubicBezTo>
                  <a:cubicBezTo>
                    <a:pt x="-897" y="6542"/>
                    <a:pt x="2552" y="1307"/>
                    <a:pt x="7908" y="205"/>
                  </a:cubicBezTo>
                  <a:close/>
                </a:path>
              </a:pathLst>
            </a:custGeom>
            <a:solidFill>
              <a:schemeClr val="accent1"/>
            </a:solidFill>
            <a:ln cap="flat" w="12700">
              <a:noFill/>
              <a:miter lim="400000"/>
            </a:ln>
            <a:effectLst/>
          </p:spPr>
          <p:txBody>
            <a:bodyPr anchor="ctr"/>
            <a:lstStyle/>
            <a:p>
              <a:pPr algn="ctr"/>
              <a:endParaRPr>
                <a:solidFill>
                  <a:schemeClr val="accent1"/>
                </a:solidFill>
                <a:cs typeface="+mn-ea"/>
                <a:sym typeface="+mn-lt"/>
              </a:endParaRPr>
            </a:p>
          </p:txBody>
        </p:sp>
        <p:sp>
          <p:nvSpPr>
            <p:cNvPr id="38" name="Freeform: Shape 11">
              <a:extLst>
                <a:ext uri="{FF2B5EF4-FFF2-40B4-BE49-F238E27FC236}">
                  <a16:creationId xmlns:a16="http://schemas.microsoft.com/office/drawing/2014/main" id="{A81E75EB-9D21-40FA-BA9E-E1566365BED5}"/>
                </a:ext>
              </a:extLst>
            </p:cNvPr>
            <p:cNvSpPr/>
            <p:nvPr/>
          </p:nvSpPr>
          <p:spPr>
            <a:xfrm>
              <a:off x="6614037" y="4515909"/>
              <a:ext cx="313212" cy="343436"/>
            </a:xfrm>
            <a:custGeom>
              <a:gdLst>
                <a:gd fmla="*/ 257952 w 552598" name="connsiteX0"/>
                <a:gd fmla="*/ 238897 h 605921" name="connsiteY0"/>
                <a:gd fmla="*/ 252845 w 552598" name="connsiteX1"/>
                <a:gd fmla="*/ 243996 h 605921" name="connsiteY1"/>
                <a:gd fmla="*/ 252845 w 552598" name="connsiteX2"/>
                <a:gd fmla="*/ 308986 h 605921" name="connsiteY2"/>
                <a:gd fmla="*/ 228056 w 552598" name="connsiteX3"/>
                <a:gd fmla="*/ 308986 h 605921" name="connsiteY3"/>
                <a:gd fmla="*/ 225642 w 552598" name="connsiteX4"/>
                <a:gd fmla="*/ 314085 h 605921" name="connsiteY4"/>
                <a:gd fmla="*/ 273271 w 552598" name="connsiteX5"/>
                <a:gd fmla="*/ 372123 h 605921" name="connsiteY5"/>
                <a:gd fmla="*/ 279306 w 552598" name="connsiteX6"/>
                <a:gd fmla="*/ 372123 h 605921" name="connsiteY6"/>
                <a:gd fmla="*/ 327027 w 552598" name="connsiteX7"/>
                <a:gd fmla="*/ 314085 h 605921" name="connsiteY7"/>
                <a:gd fmla="*/ 324520 w 552598" name="connsiteX8"/>
                <a:gd fmla="*/ 308986 h 605921" name="connsiteY8"/>
                <a:gd fmla="*/ 299731 w 552598" name="connsiteX9"/>
                <a:gd fmla="*/ 308986 h 605921" name="connsiteY9"/>
                <a:gd fmla="*/ 299731 w 552598" name="connsiteX10"/>
                <a:gd fmla="*/ 243996 h 605921" name="connsiteY10"/>
                <a:gd fmla="*/ 294718 w 552598" name="connsiteX11"/>
                <a:gd fmla="*/ 238897 h 605921" name="connsiteY11"/>
                <a:gd fmla="*/ 260737 w 552598" name="connsiteX12"/>
                <a:gd fmla="*/ 130146 h 605921" name="connsiteY12"/>
                <a:gd fmla="*/ 291932 w 552598" name="connsiteX13"/>
                <a:gd fmla="*/ 130146 h 605921" name="connsiteY13"/>
                <a:gd fmla="*/ 303445 w 552598" name="connsiteX14"/>
                <a:gd fmla="*/ 141642 h 605921" name="connsiteY14"/>
                <a:gd fmla="*/ 303445 w 552598" name="connsiteX15"/>
                <a:gd fmla="*/ 167602 h 605921" name="connsiteY15"/>
                <a:gd fmla="*/ 353580 w 552598" name="connsiteX16"/>
                <a:gd fmla="*/ 188369 h 605921" name="connsiteY16"/>
                <a:gd fmla="*/ 371963 w 552598" name="connsiteX17"/>
                <a:gd fmla="*/ 170012 h 605921" name="connsiteY17"/>
                <a:gd fmla="*/ 388118 w 552598" name="connsiteX18"/>
                <a:gd fmla="*/ 170012 h 605921" name="connsiteY18"/>
                <a:gd fmla="*/ 410215 w 552598" name="connsiteX19"/>
                <a:gd fmla="*/ 192077 h 605921" name="connsiteY19"/>
                <a:gd fmla="*/ 410215 w 552598" name="connsiteX20"/>
                <a:gd fmla="*/ 208209 h 605921" name="connsiteY20"/>
                <a:gd fmla="*/ 391832 w 552598" name="connsiteX21"/>
                <a:gd fmla="*/ 226566 h 605921" name="connsiteY21"/>
                <a:gd fmla="*/ 412628 w 552598" name="connsiteX22"/>
                <a:gd fmla="*/ 276630 h 605921" name="connsiteY22"/>
                <a:gd fmla="*/ 438625 w 552598" name="connsiteX23"/>
                <a:gd fmla="*/ 276630 h 605921" name="connsiteY23"/>
                <a:gd fmla="*/ 450137 w 552598" name="connsiteX24"/>
                <a:gd fmla="*/ 288126 h 605921" name="connsiteY24"/>
                <a:gd fmla="*/ 450137 w 552598" name="connsiteX25"/>
                <a:gd fmla="*/ 319277 h 605921" name="connsiteY25"/>
                <a:gd fmla="*/ 438625 w 552598" name="connsiteX26"/>
                <a:gd fmla="*/ 330773 h 605921" name="connsiteY26"/>
                <a:gd fmla="*/ 412628 w 552598" name="connsiteX27"/>
                <a:gd fmla="*/ 330773 h 605921" name="connsiteY27"/>
                <a:gd fmla="*/ 391832 w 552598" name="connsiteX28"/>
                <a:gd fmla="*/ 380838 h 605921" name="connsiteY28"/>
                <a:gd fmla="*/ 410215 w 552598" name="connsiteX29"/>
                <a:gd fmla="*/ 399102 h 605921" name="connsiteY29"/>
                <a:gd fmla="*/ 410215 w 552598" name="connsiteX30"/>
                <a:gd fmla="*/ 415326 h 605921" name="connsiteY30"/>
                <a:gd fmla="*/ 388118 w 552598" name="connsiteX31"/>
                <a:gd fmla="*/ 437299 h 605921" name="connsiteY31"/>
                <a:gd fmla="*/ 371963 w 552598" name="connsiteX32"/>
                <a:gd fmla="*/ 437299 h 605921" name="connsiteY32"/>
                <a:gd fmla="*/ 353580 w 552598" name="connsiteX33"/>
                <a:gd fmla="*/ 419035 h 605921" name="connsiteY33"/>
                <a:gd fmla="*/ 303445 w 552598" name="connsiteX34"/>
                <a:gd fmla="*/ 439802 h 605921" name="connsiteY34"/>
                <a:gd fmla="*/ 303445 w 552598" name="connsiteX35"/>
                <a:gd fmla="*/ 465761 h 605921" name="connsiteY35"/>
                <a:gd fmla="*/ 291932 w 552598" name="connsiteX36"/>
                <a:gd fmla="*/ 477257 h 605921" name="connsiteY36"/>
                <a:gd fmla="*/ 260737 w 552598" name="connsiteX37"/>
                <a:gd fmla="*/ 477257 h 605921" name="connsiteY37"/>
                <a:gd fmla="*/ 249224 w 552598" name="connsiteX38"/>
                <a:gd fmla="*/ 465761 h 605921" name="connsiteY38"/>
                <a:gd fmla="*/ 249224 w 552598" name="connsiteX39"/>
                <a:gd fmla="*/ 439802 h 605921" name="connsiteY39"/>
                <a:gd fmla="*/ 199089 w 552598" name="connsiteX40"/>
                <a:gd fmla="*/ 419035 h 605921" name="connsiteY40"/>
                <a:gd fmla="*/ 180799 w 552598" name="connsiteX41"/>
                <a:gd fmla="*/ 437299 h 605921" name="connsiteY41"/>
                <a:gd fmla="*/ 164551 w 552598" name="connsiteX42"/>
                <a:gd fmla="*/ 437299 h 605921" name="connsiteY42"/>
                <a:gd fmla="*/ 142547 w 552598" name="connsiteX43"/>
                <a:gd fmla="*/ 415326 h 605921" name="connsiteY43"/>
                <a:gd fmla="*/ 142547 w 552598" name="connsiteX44"/>
                <a:gd fmla="*/ 399102 h 605921" name="connsiteY44"/>
                <a:gd fmla="*/ 160837 w 552598" name="connsiteX45"/>
                <a:gd fmla="*/ 380838 h 605921" name="connsiteY45"/>
                <a:gd fmla="*/ 140041 w 552598" name="connsiteX46"/>
                <a:gd fmla="*/ 330773 h 605921" name="connsiteY46"/>
                <a:gd fmla="*/ 114044 w 552598" name="connsiteX47"/>
                <a:gd fmla="*/ 330773 h 605921" name="connsiteY47"/>
                <a:gd fmla="*/ 102532 w 552598" name="connsiteX48"/>
                <a:gd fmla="*/ 319277 h 605921" name="connsiteY48"/>
                <a:gd fmla="*/ 102532 w 552598" name="connsiteX49"/>
                <a:gd fmla="*/ 288126 h 605921" name="connsiteY49"/>
                <a:gd fmla="*/ 114044 w 552598" name="connsiteX50"/>
                <a:gd fmla="*/ 276630 h 605921" name="connsiteY50"/>
                <a:gd fmla="*/ 140041 w 552598" name="connsiteX51"/>
                <a:gd fmla="*/ 276630 h 605921" name="connsiteY51"/>
                <a:gd fmla="*/ 160837 w 552598" name="connsiteX52"/>
                <a:gd fmla="*/ 226566 h 605921" name="connsiteY52"/>
                <a:gd fmla="*/ 142547 w 552598" name="connsiteX53"/>
                <a:gd fmla="*/ 208209 h 605921" name="connsiteY53"/>
                <a:gd fmla="*/ 142547 w 552598" name="connsiteX54"/>
                <a:gd fmla="*/ 192077 h 605921" name="connsiteY54"/>
                <a:gd fmla="*/ 164551 w 552598" name="connsiteX55"/>
                <a:gd fmla="*/ 170012 h 605921" name="connsiteY55"/>
                <a:gd fmla="*/ 180799 w 552598" name="connsiteX56"/>
                <a:gd fmla="*/ 170012 h 605921" name="connsiteY56"/>
                <a:gd fmla="*/ 199089 w 552598" name="connsiteX57"/>
                <a:gd fmla="*/ 188369 h 605921" name="connsiteY57"/>
                <a:gd fmla="*/ 249224 w 552598" name="connsiteX58"/>
                <a:gd fmla="*/ 167602 h 605921" name="connsiteY58"/>
                <a:gd fmla="*/ 249224 w 552598" name="connsiteX59"/>
                <a:gd fmla="*/ 141642 h 605921" name="connsiteY59"/>
                <a:gd fmla="*/ 260737 w 552598" name="connsiteX60"/>
                <a:gd fmla="*/ 130146 h 605921" name="connsiteY60"/>
                <a:gd fmla="*/ 438507 w 552598" name="connsiteX61"/>
                <a:gd fmla="*/ 79551 h 605921" name="connsiteY61"/>
                <a:gd fmla="*/ 552598 w 552598" name="connsiteX62"/>
                <a:gd fmla="*/ 302952 h 605921" name="connsiteY62"/>
                <a:gd fmla="*/ 276329 w 552598" name="connsiteX63"/>
                <a:gd fmla="*/ 578821 h 605921" name="connsiteY63"/>
                <a:gd fmla="*/ 276329 w 552598" name="connsiteX64"/>
                <a:gd fmla="*/ 602737 h 605921" name="connsiteY64"/>
                <a:gd fmla="*/ 271316 w 552598" name="connsiteX65"/>
                <a:gd fmla="*/ 605332 h 605921" name="connsiteY65"/>
                <a:gd fmla="*/ 206426 w 552598" name="connsiteX66"/>
                <a:gd fmla="*/ 560837 h 605921" name="connsiteY66"/>
                <a:gd fmla="*/ 206426 w 552598" name="connsiteX67"/>
                <a:gd fmla="*/ 555553 h 605921" name="connsiteY67"/>
                <a:gd fmla="*/ 271316 w 552598" name="connsiteX68"/>
                <a:gd fmla="*/ 511059 h 605921" name="connsiteY68"/>
                <a:gd fmla="*/ 276329 w 552598" name="connsiteX69"/>
                <a:gd fmla="*/ 513654 h 605921" name="connsiteY69"/>
                <a:gd fmla="*/ 276329 w 552598" name="connsiteX70"/>
                <a:gd fmla="*/ 537663 h 605921" name="connsiteY70"/>
                <a:gd fmla="*/ 511381 w 552598" name="connsiteX71"/>
                <a:gd fmla="*/ 302952 h 605921" name="connsiteY71"/>
                <a:gd fmla="*/ 414278 w 552598" name="connsiteX72"/>
                <a:gd fmla="*/ 112830 h 605921" name="connsiteY72"/>
                <a:gd fmla="*/ 281414 w 552598" name="connsiteX73"/>
                <a:gd fmla="*/ 589 h 605921" name="connsiteY73"/>
                <a:gd fmla="*/ 346313 w 552598" name="connsiteX74"/>
                <a:gd fmla="*/ 45086 h 605921" name="connsiteY74"/>
                <a:gd fmla="*/ 346313 w 552598" name="connsiteX75"/>
                <a:gd fmla="*/ 50277 h 605921" name="connsiteY75"/>
                <a:gd fmla="*/ 281414 w 552598" name="connsiteX76"/>
                <a:gd fmla="*/ 94775 h 605921" name="connsiteY76"/>
                <a:gd fmla="*/ 276308 w 552598" name="connsiteX77"/>
                <a:gd fmla="*/ 92179 h 605921" name="connsiteY77"/>
                <a:gd fmla="*/ 276308 w 552598" name="connsiteX78"/>
                <a:gd fmla="*/ 68262 h 605921" name="connsiteY78"/>
                <a:gd fmla="*/ 41223 w 552598" name="connsiteX79"/>
                <a:gd fmla="*/ 303077 h 605921" name="connsiteY79"/>
                <a:gd fmla="*/ 138432 w 552598" name="connsiteX80"/>
                <a:gd fmla="*/ 493302 h 605921" name="connsiteY80"/>
                <a:gd fmla="*/ 114200 w 552598" name="connsiteX81"/>
                <a:gd fmla="*/ 526582 h 605921" name="connsiteY81"/>
                <a:gd fmla="*/ 0 w 552598" name="connsiteX82"/>
                <a:gd fmla="*/ 303077 h 605921" name="connsiteY82"/>
                <a:gd fmla="*/ 276308 w 552598" name="connsiteX83"/>
                <a:gd fmla="*/ 27195 h 605921" name="connsiteY83"/>
                <a:gd fmla="*/ 276308 w 552598" name="connsiteX84"/>
                <a:gd fmla="*/ 3185 h 605921" name="connsiteY84"/>
                <a:gd fmla="*/ 281414 w 552598" name="connsiteX85"/>
                <a:gd fmla="*/ 589 h 605921" name="connsiteY8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b="b" l="l" r="r" t="t"/>
              <a:pathLst>
                <a:path h="605921" w="552598">
                  <a:moveTo>
                    <a:pt x="257952" y="238897"/>
                  </a:moveTo>
                  <a:cubicBezTo>
                    <a:pt x="255074" y="238897"/>
                    <a:pt x="252845" y="241122"/>
                    <a:pt x="252845" y="243996"/>
                  </a:cubicBezTo>
                  <a:lnTo>
                    <a:pt x="252845" y="308986"/>
                  </a:lnTo>
                  <a:lnTo>
                    <a:pt x="228056" y="308986"/>
                  </a:lnTo>
                  <a:cubicBezTo>
                    <a:pt x="225364" y="308986"/>
                    <a:pt x="223878" y="311953"/>
                    <a:pt x="225642" y="314085"/>
                  </a:cubicBezTo>
                  <a:lnTo>
                    <a:pt x="273271" y="372123"/>
                  </a:lnTo>
                  <a:cubicBezTo>
                    <a:pt x="274849" y="373977"/>
                    <a:pt x="277727" y="373977"/>
                    <a:pt x="279306" y="372123"/>
                  </a:cubicBezTo>
                  <a:lnTo>
                    <a:pt x="327027" y="314085"/>
                  </a:lnTo>
                  <a:cubicBezTo>
                    <a:pt x="328605" y="311953"/>
                    <a:pt x="327213" y="308894"/>
                    <a:pt x="324520" y="308986"/>
                  </a:cubicBezTo>
                  <a:lnTo>
                    <a:pt x="299731" y="308986"/>
                  </a:lnTo>
                  <a:lnTo>
                    <a:pt x="299731" y="243996"/>
                  </a:lnTo>
                  <a:cubicBezTo>
                    <a:pt x="299731" y="241122"/>
                    <a:pt x="297503" y="238897"/>
                    <a:pt x="294718" y="238897"/>
                  </a:cubicBezTo>
                  <a:close/>
                  <a:moveTo>
                    <a:pt x="260737" y="130146"/>
                  </a:moveTo>
                  <a:lnTo>
                    <a:pt x="291932" y="130146"/>
                  </a:lnTo>
                  <a:cubicBezTo>
                    <a:pt x="298431" y="130146"/>
                    <a:pt x="303445" y="135338"/>
                    <a:pt x="303445" y="141642"/>
                  </a:cubicBezTo>
                  <a:lnTo>
                    <a:pt x="303445" y="167602"/>
                  </a:lnTo>
                  <a:cubicBezTo>
                    <a:pt x="321642" y="171125"/>
                    <a:pt x="338632" y="178356"/>
                    <a:pt x="353580" y="188369"/>
                  </a:cubicBezTo>
                  <a:lnTo>
                    <a:pt x="371963" y="170012"/>
                  </a:lnTo>
                  <a:cubicBezTo>
                    <a:pt x="376420" y="165562"/>
                    <a:pt x="383661" y="165562"/>
                    <a:pt x="388118" y="170012"/>
                  </a:cubicBezTo>
                  <a:lnTo>
                    <a:pt x="410215" y="192077"/>
                  </a:lnTo>
                  <a:cubicBezTo>
                    <a:pt x="414671" y="196528"/>
                    <a:pt x="414671" y="203759"/>
                    <a:pt x="410215" y="208209"/>
                  </a:cubicBezTo>
                  <a:lnTo>
                    <a:pt x="391832" y="226566"/>
                  </a:lnTo>
                  <a:cubicBezTo>
                    <a:pt x="401859" y="241400"/>
                    <a:pt x="409100" y="258459"/>
                    <a:pt x="412628" y="276630"/>
                  </a:cubicBezTo>
                  <a:lnTo>
                    <a:pt x="438625" y="276630"/>
                  </a:lnTo>
                  <a:cubicBezTo>
                    <a:pt x="445124" y="276630"/>
                    <a:pt x="450137" y="281822"/>
                    <a:pt x="450137" y="288126"/>
                  </a:cubicBezTo>
                  <a:lnTo>
                    <a:pt x="450137" y="319277"/>
                  </a:lnTo>
                  <a:cubicBezTo>
                    <a:pt x="450137" y="325674"/>
                    <a:pt x="444938" y="330773"/>
                    <a:pt x="438625" y="330773"/>
                  </a:cubicBezTo>
                  <a:lnTo>
                    <a:pt x="412628" y="330773"/>
                  </a:lnTo>
                  <a:cubicBezTo>
                    <a:pt x="409100" y="348945"/>
                    <a:pt x="401859" y="365818"/>
                    <a:pt x="391832" y="380838"/>
                  </a:cubicBezTo>
                  <a:lnTo>
                    <a:pt x="410215" y="399102"/>
                  </a:lnTo>
                  <a:cubicBezTo>
                    <a:pt x="414671" y="403552"/>
                    <a:pt x="414671" y="410876"/>
                    <a:pt x="410215" y="415326"/>
                  </a:cubicBezTo>
                  <a:lnTo>
                    <a:pt x="388118" y="437299"/>
                  </a:lnTo>
                  <a:cubicBezTo>
                    <a:pt x="383661" y="441749"/>
                    <a:pt x="376420" y="441749"/>
                    <a:pt x="371963" y="437299"/>
                  </a:cubicBezTo>
                  <a:lnTo>
                    <a:pt x="353580" y="419035"/>
                  </a:lnTo>
                  <a:cubicBezTo>
                    <a:pt x="338725" y="429047"/>
                    <a:pt x="321642" y="436186"/>
                    <a:pt x="303445" y="439802"/>
                  </a:cubicBezTo>
                  <a:lnTo>
                    <a:pt x="303445" y="465761"/>
                  </a:lnTo>
                  <a:cubicBezTo>
                    <a:pt x="303445" y="472158"/>
                    <a:pt x="298246" y="477257"/>
                    <a:pt x="291932" y="477257"/>
                  </a:cubicBezTo>
                  <a:lnTo>
                    <a:pt x="260737" y="477257"/>
                  </a:lnTo>
                  <a:cubicBezTo>
                    <a:pt x="254331" y="477257"/>
                    <a:pt x="249224" y="472065"/>
                    <a:pt x="249224" y="465761"/>
                  </a:cubicBezTo>
                  <a:lnTo>
                    <a:pt x="249224" y="439802"/>
                  </a:lnTo>
                  <a:cubicBezTo>
                    <a:pt x="231027" y="436186"/>
                    <a:pt x="214130" y="429047"/>
                    <a:pt x="199089" y="419035"/>
                  </a:cubicBezTo>
                  <a:lnTo>
                    <a:pt x="180799" y="437299"/>
                  </a:lnTo>
                  <a:cubicBezTo>
                    <a:pt x="176342" y="441749"/>
                    <a:pt x="169008" y="441749"/>
                    <a:pt x="164551" y="437299"/>
                  </a:cubicBezTo>
                  <a:lnTo>
                    <a:pt x="142547" y="415326"/>
                  </a:lnTo>
                  <a:cubicBezTo>
                    <a:pt x="138091" y="410876"/>
                    <a:pt x="138091" y="403552"/>
                    <a:pt x="142547" y="399102"/>
                  </a:cubicBezTo>
                  <a:lnTo>
                    <a:pt x="160837" y="380838"/>
                  </a:lnTo>
                  <a:cubicBezTo>
                    <a:pt x="150810" y="366004"/>
                    <a:pt x="143661" y="348945"/>
                    <a:pt x="140041" y="330773"/>
                  </a:cubicBezTo>
                  <a:lnTo>
                    <a:pt x="114044" y="330773"/>
                  </a:lnTo>
                  <a:cubicBezTo>
                    <a:pt x="107638" y="330773"/>
                    <a:pt x="102532" y="325582"/>
                    <a:pt x="102532" y="319277"/>
                  </a:cubicBezTo>
                  <a:lnTo>
                    <a:pt x="102532" y="288126"/>
                  </a:lnTo>
                  <a:cubicBezTo>
                    <a:pt x="102532" y="281636"/>
                    <a:pt x="107731" y="276630"/>
                    <a:pt x="114044" y="276630"/>
                  </a:cubicBezTo>
                  <a:lnTo>
                    <a:pt x="140041" y="276630"/>
                  </a:lnTo>
                  <a:cubicBezTo>
                    <a:pt x="143661" y="258459"/>
                    <a:pt x="150810" y="241492"/>
                    <a:pt x="160837" y="226566"/>
                  </a:cubicBezTo>
                  <a:lnTo>
                    <a:pt x="142547" y="208209"/>
                  </a:lnTo>
                  <a:cubicBezTo>
                    <a:pt x="138091" y="203759"/>
                    <a:pt x="138091" y="196528"/>
                    <a:pt x="142547" y="192077"/>
                  </a:cubicBezTo>
                  <a:lnTo>
                    <a:pt x="164551" y="170012"/>
                  </a:lnTo>
                  <a:cubicBezTo>
                    <a:pt x="169008" y="165562"/>
                    <a:pt x="176342" y="165562"/>
                    <a:pt x="180799" y="170012"/>
                  </a:cubicBezTo>
                  <a:lnTo>
                    <a:pt x="199089" y="188369"/>
                  </a:lnTo>
                  <a:cubicBezTo>
                    <a:pt x="213944" y="178356"/>
                    <a:pt x="231027" y="171125"/>
                    <a:pt x="249224" y="167602"/>
                  </a:cubicBezTo>
                  <a:lnTo>
                    <a:pt x="249224" y="141642"/>
                  </a:lnTo>
                  <a:cubicBezTo>
                    <a:pt x="249224" y="135153"/>
                    <a:pt x="254424" y="130146"/>
                    <a:pt x="260737" y="130146"/>
                  </a:cubicBezTo>
                  <a:close/>
                  <a:moveTo>
                    <a:pt x="438507" y="79551"/>
                  </a:moveTo>
                  <a:cubicBezTo>
                    <a:pt x="510081" y="131462"/>
                    <a:pt x="552598" y="214890"/>
                    <a:pt x="552598" y="302952"/>
                  </a:cubicBezTo>
                  <a:cubicBezTo>
                    <a:pt x="552598" y="455069"/>
                    <a:pt x="428760" y="578821"/>
                    <a:pt x="276329" y="578821"/>
                  </a:cubicBezTo>
                  <a:lnTo>
                    <a:pt x="276329" y="602737"/>
                  </a:lnTo>
                  <a:cubicBezTo>
                    <a:pt x="276329" y="605332"/>
                    <a:pt x="273358" y="606815"/>
                    <a:pt x="271316" y="605332"/>
                  </a:cubicBezTo>
                  <a:lnTo>
                    <a:pt x="206426" y="560837"/>
                  </a:lnTo>
                  <a:cubicBezTo>
                    <a:pt x="204569" y="559539"/>
                    <a:pt x="204569" y="556759"/>
                    <a:pt x="206426" y="555553"/>
                  </a:cubicBezTo>
                  <a:lnTo>
                    <a:pt x="271316" y="511059"/>
                  </a:lnTo>
                  <a:cubicBezTo>
                    <a:pt x="273544" y="509575"/>
                    <a:pt x="276329" y="511059"/>
                    <a:pt x="276329" y="513654"/>
                  </a:cubicBezTo>
                  <a:lnTo>
                    <a:pt x="276329" y="537663"/>
                  </a:lnTo>
                  <a:cubicBezTo>
                    <a:pt x="405923" y="537663"/>
                    <a:pt x="511381" y="432358"/>
                    <a:pt x="511381" y="302952"/>
                  </a:cubicBezTo>
                  <a:cubicBezTo>
                    <a:pt x="511381" y="228053"/>
                    <a:pt x="475176" y="156954"/>
                    <a:pt x="414278" y="112830"/>
                  </a:cubicBezTo>
                  <a:close/>
                  <a:moveTo>
                    <a:pt x="281414" y="589"/>
                  </a:moveTo>
                  <a:lnTo>
                    <a:pt x="346313" y="45086"/>
                  </a:lnTo>
                  <a:cubicBezTo>
                    <a:pt x="348170" y="46384"/>
                    <a:pt x="348170" y="49072"/>
                    <a:pt x="346313" y="50277"/>
                  </a:cubicBezTo>
                  <a:lnTo>
                    <a:pt x="281414" y="94775"/>
                  </a:lnTo>
                  <a:cubicBezTo>
                    <a:pt x="279186" y="96258"/>
                    <a:pt x="276308" y="94775"/>
                    <a:pt x="276308" y="92179"/>
                  </a:cubicBezTo>
                  <a:lnTo>
                    <a:pt x="276308" y="68262"/>
                  </a:lnTo>
                  <a:cubicBezTo>
                    <a:pt x="146695" y="68262"/>
                    <a:pt x="41223" y="173665"/>
                    <a:pt x="41223" y="303077"/>
                  </a:cubicBezTo>
                  <a:cubicBezTo>
                    <a:pt x="41223" y="377980"/>
                    <a:pt x="77526" y="449176"/>
                    <a:pt x="138432" y="493302"/>
                  </a:cubicBezTo>
                  <a:lnTo>
                    <a:pt x="114200" y="526582"/>
                  </a:lnTo>
                  <a:cubicBezTo>
                    <a:pt x="42709" y="474762"/>
                    <a:pt x="0" y="391237"/>
                    <a:pt x="0" y="303077"/>
                  </a:cubicBezTo>
                  <a:cubicBezTo>
                    <a:pt x="0" y="150953"/>
                    <a:pt x="123948" y="27195"/>
                    <a:pt x="276308" y="27195"/>
                  </a:cubicBezTo>
                  <a:lnTo>
                    <a:pt x="276308" y="3185"/>
                  </a:lnTo>
                  <a:cubicBezTo>
                    <a:pt x="276308" y="589"/>
                    <a:pt x="279279" y="-894"/>
                    <a:pt x="281414" y="589"/>
                  </a:cubicBezTo>
                  <a:close/>
                </a:path>
              </a:pathLst>
            </a:custGeom>
            <a:solidFill>
              <a:schemeClr val="bg1"/>
            </a:solidFill>
            <a:ln cap="flat" w="12700">
              <a:noFill/>
              <a:miter lim="400000"/>
            </a:ln>
            <a:effectLst/>
          </p:spPr>
          <p:txBody>
            <a:bodyPr anchor="ctr"/>
            <a:ls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pPr algn="ctr"/>
              <a:endParaRPr>
                <a:solidFill>
                  <a:schemeClr val="accent1"/>
                </a:solidFill>
                <a:cs typeface="+mn-ea"/>
                <a:sym typeface="+mn-lt"/>
              </a:endParaRPr>
            </a:p>
          </p:txBody>
        </p:sp>
      </p:grpSp>
      <p:grpSp>
        <p:nvGrpSpPr>
          <p:cNvPr id="39" name="组合 38">
            <a:extLst>
              <a:ext uri="{FF2B5EF4-FFF2-40B4-BE49-F238E27FC236}">
                <a16:creationId xmlns:a16="http://schemas.microsoft.com/office/drawing/2014/main" id="{7769E38A-C2F4-4EC0-9A63-0AB87547C64F}"/>
              </a:ext>
            </a:extLst>
          </p:cNvPr>
          <p:cNvGrpSpPr/>
          <p:nvPr/>
        </p:nvGrpSpPr>
        <p:grpSpPr>
          <a:xfrm>
            <a:off x="4366990" y="3150172"/>
            <a:ext cx="780959" cy="780944"/>
            <a:chOff x="4366990" y="3150172"/>
            <a:chExt cx="780959" cy="780944"/>
          </a:xfrm>
        </p:grpSpPr>
        <p:sp>
          <p:nvSpPr>
            <p:cNvPr id="40" name="Freeform: Shape 20">
              <a:extLst>
                <a:ext uri="{FF2B5EF4-FFF2-40B4-BE49-F238E27FC236}">
                  <a16:creationId xmlns:a16="http://schemas.microsoft.com/office/drawing/2014/main" id="{9740AA89-0987-4520-AE01-C037DC6F8E27}"/>
                </a:ext>
              </a:extLst>
            </p:cNvPr>
            <p:cNvSpPr/>
            <p:nvPr/>
          </p:nvSpPr>
          <p:spPr>
            <a:xfrm>
              <a:off x="4366990" y="3150172"/>
              <a:ext cx="780959" cy="780944"/>
            </a:xfrm>
            <a:custGeom>
              <a:cxnLst>
                <a:cxn ang="0">
                  <a:pos x="wd2" y="hd2"/>
                </a:cxn>
                <a:cxn ang="5400000">
                  <a:pos x="wd2" y="hd2"/>
                </a:cxn>
                <a:cxn ang="10800000">
                  <a:pos x="wd2" y="hd2"/>
                </a:cxn>
                <a:cxn ang="16200000">
                  <a:pos x="wd2" y="hd2"/>
                </a:cxn>
              </a:cxnLst>
              <a:rect b="b" l="0" r="r" t="0"/>
              <a:pathLst>
                <a:path extrusionOk="0" h="19807" w="19807">
                  <a:moveTo>
                    <a:pt x="11898" y="19602"/>
                  </a:moveTo>
                  <a:cubicBezTo>
                    <a:pt x="6542" y="20704"/>
                    <a:pt x="1306" y="17256"/>
                    <a:pt x="204" y="11899"/>
                  </a:cubicBezTo>
                  <a:cubicBezTo>
                    <a:pt x="-897" y="6542"/>
                    <a:pt x="2552" y="1307"/>
                    <a:pt x="7907" y="205"/>
                  </a:cubicBezTo>
                  <a:cubicBezTo>
                    <a:pt x="13261" y="-896"/>
                    <a:pt x="18494" y="2549"/>
                    <a:pt x="19599" y="7900"/>
                  </a:cubicBezTo>
                  <a:cubicBezTo>
                    <a:pt x="19600" y="7903"/>
                    <a:pt x="19600" y="7905"/>
                    <a:pt x="19601" y="7908"/>
                  </a:cubicBezTo>
                  <a:cubicBezTo>
                    <a:pt x="20703" y="13264"/>
                    <a:pt x="17254" y="18500"/>
                    <a:pt x="11898" y="19602"/>
                  </a:cubicBezTo>
                  <a:close/>
                </a:path>
              </a:pathLst>
            </a:custGeom>
            <a:solidFill>
              <a:schemeClr val="accent1"/>
            </a:solidFill>
            <a:ln cap="flat" w="12700">
              <a:noFill/>
              <a:miter lim="400000"/>
            </a:ln>
            <a:effectLst/>
          </p:spPr>
          <p:txBody>
            <a:bodyPr anchor="ctr"/>
            <a:lstStyle/>
            <a:p>
              <a:pPr algn="ctr"/>
              <a:endParaRPr>
                <a:solidFill>
                  <a:schemeClr val="accent1"/>
                </a:solidFill>
                <a:cs typeface="+mn-ea"/>
                <a:sym typeface="+mn-lt"/>
              </a:endParaRPr>
            </a:p>
          </p:txBody>
        </p:sp>
        <p:sp>
          <p:nvSpPr>
            <p:cNvPr id="41" name="Freeform: Shape 20">
              <a:extLst>
                <a:ext uri="{FF2B5EF4-FFF2-40B4-BE49-F238E27FC236}">
                  <a16:creationId xmlns:a16="http://schemas.microsoft.com/office/drawing/2014/main" id="{83B93CAF-6016-4F56-A4F1-B53A3962AFEF}"/>
                </a:ext>
              </a:extLst>
            </p:cNvPr>
            <p:cNvSpPr/>
            <p:nvPr/>
          </p:nvSpPr>
          <p:spPr>
            <a:xfrm>
              <a:off x="4591312" y="3368926"/>
              <a:ext cx="332315" cy="343436"/>
            </a:xfrm>
            <a:custGeom>
              <a:gdLst>
                <a:gd fmla="*/ 743 w 743" name="T0"/>
                <a:gd fmla="*/ 27 h 769" name="T1"/>
                <a:gd fmla="*/ 736 w 743" name="T2"/>
                <a:gd fmla="*/ 8 h 769" name="T3"/>
                <a:gd fmla="*/ 717 w 743" name="T4"/>
                <a:gd fmla="*/ 0 h 769" name="T5"/>
                <a:gd fmla="*/ 599 w 743" name="T6"/>
                <a:gd fmla="*/ 0 h 769" name="T7"/>
                <a:gd fmla="*/ 591 w 743" name="T8"/>
                <a:gd fmla="*/ 1 h 769" name="T9"/>
                <a:gd fmla="*/ 569 w 743" name="T10"/>
                <a:gd fmla="*/ 1 h 769" name="T11"/>
                <a:gd fmla="*/ 555 w 743" name="T12"/>
                <a:gd fmla="*/ 2 h 769" name="T13"/>
                <a:gd fmla="*/ 184 w 743" name="T14"/>
                <a:gd fmla="*/ 2 h 769" name="T15"/>
                <a:gd fmla="*/ 171 w 743" name="T16"/>
                <a:gd fmla="*/ 1 h 769" name="T17"/>
                <a:gd fmla="*/ 152 w 743" name="T18"/>
                <a:gd fmla="*/ 1 h 769" name="T19"/>
                <a:gd fmla="*/ 144 w 743" name="T20"/>
                <a:gd fmla="*/ 0 h 769" name="T21"/>
                <a:gd fmla="*/ 26 w 743" name="T22"/>
                <a:gd fmla="*/ 0 h 769" name="T23"/>
                <a:gd fmla="*/ 8 w 743" name="T24"/>
                <a:gd fmla="*/ 8 h 769" name="T25"/>
                <a:gd fmla="*/ 0 w 743" name="T26"/>
                <a:gd fmla="*/ 27 h 769" name="T27"/>
                <a:gd fmla="*/ 118 w 743" name="T28"/>
                <a:gd fmla="*/ 266 h 769" name="T29"/>
                <a:gd fmla="*/ 118 w 743" name="T30"/>
                <a:gd fmla="*/ 267 h 769" name="T31"/>
                <a:gd fmla="*/ 118 w 743" name="T32"/>
                <a:gd fmla="*/ 270 h 769" name="T33"/>
                <a:gd fmla="*/ 342 w 743" name="T34"/>
                <a:gd fmla="*/ 511 h 769" name="T35"/>
                <a:gd fmla="*/ 342 w 743" name="T36"/>
                <a:gd fmla="*/ 713 h 769" name="T37"/>
                <a:gd fmla="*/ 242 w 743" name="T38"/>
                <a:gd fmla="*/ 713 h 769" name="T39"/>
                <a:gd fmla="*/ 228 w 743" name="T40"/>
                <a:gd fmla="*/ 727 h 769" name="T41"/>
                <a:gd fmla="*/ 228 w 743" name="T42"/>
                <a:gd fmla="*/ 756 h 769" name="T43"/>
                <a:gd fmla="*/ 242 w 743" name="T44"/>
                <a:gd fmla="*/ 769 h 769" name="T45"/>
                <a:gd fmla="*/ 498 w 743" name="T46"/>
                <a:gd fmla="*/ 769 h 769" name="T47"/>
                <a:gd fmla="*/ 511 w 743" name="T48"/>
                <a:gd fmla="*/ 756 h 769" name="T49"/>
                <a:gd fmla="*/ 511 w 743" name="T50"/>
                <a:gd fmla="*/ 727 h 769" name="T51"/>
                <a:gd fmla="*/ 498 w 743" name="T52"/>
                <a:gd fmla="*/ 713 h 769" name="T53"/>
                <a:gd fmla="*/ 398 w 743" name="T54"/>
                <a:gd fmla="*/ 713 h 769" name="T55"/>
                <a:gd fmla="*/ 398 w 743" name="T56"/>
                <a:gd fmla="*/ 511 h 769" name="T57"/>
                <a:gd fmla="*/ 621 w 743" name="T58"/>
                <a:gd fmla="*/ 279 h 769" name="T59"/>
                <a:gd fmla="*/ 623 w 743" name="T60"/>
                <a:gd fmla="*/ 271 h 769" name="T61"/>
                <a:gd fmla="*/ 623 w 743" name="T62"/>
                <a:gd fmla="*/ 266 h 769" name="T63"/>
                <a:gd fmla="*/ 743 w 743" name="T64"/>
                <a:gd fmla="*/ 27 h 769" name="T65"/>
                <a:gd fmla="*/ 370 w 743" name="T66"/>
                <a:gd fmla="*/ 457 h 769" name="T67"/>
                <a:gd fmla="*/ 174 w 743" name="T68"/>
                <a:gd fmla="*/ 261 h 769" name="T69"/>
                <a:gd fmla="*/ 174 w 743" name="T70"/>
                <a:gd fmla="*/ 58 h 769" name="T71"/>
                <a:gd fmla="*/ 566 w 743" name="T72"/>
                <a:gd fmla="*/ 58 h 769" name="T73"/>
                <a:gd fmla="*/ 566 w 743" name="T74"/>
                <a:gd fmla="*/ 261 h 769" name="T75"/>
                <a:gd fmla="*/ 370 w 743" name="T76"/>
                <a:gd fmla="*/ 457 h 769" name="T77"/>
                <a:gd fmla="*/ 118 w 743" name="T78"/>
                <a:gd fmla="*/ 209 h 769" name="T79"/>
                <a:gd fmla="*/ 55 w 743" name="T80"/>
                <a:gd fmla="*/ 53 h 769" name="T81"/>
                <a:gd fmla="*/ 118 w 743" name="T82"/>
                <a:gd fmla="*/ 53 h 769" name="T83"/>
                <a:gd fmla="*/ 118 w 743" name="T84"/>
                <a:gd fmla="*/ 209 h 769" name="T85"/>
                <a:gd fmla="*/ 626 w 743" name="T86"/>
                <a:gd fmla="*/ 209 h 769" name="T87"/>
                <a:gd fmla="*/ 626 w 743" name="T88"/>
                <a:gd fmla="*/ 53 h 769" name="T89"/>
                <a:gd fmla="*/ 688 w 743" name="T90"/>
                <a:gd fmla="*/ 53 h 769" name="T91"/>
                <a:gd fmla="*/ 626 w 743" name="T92"/>
                <a:gd fmla="*/ 209 h 769"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769" w="743">
                  <a:moveTo>
                    <a:pt x="743" y="27"/>
                  </a:moveTo>
                  <a:cubicBezTo>
                    <a:pt x="743" y="20"/>
                    <a:pt x="741" y="13"/>
                    <a:pt x="736" y="8"/>
                  </a:cubicBezTo>
                  <a:cubicBezTo>
                    <a:pt x="731" y="3"/>
                    <a:pt x="724" y="0"/>
                    <a:pt x="717" y="0"/>
                  </a:cubicBezTo>
                  <a:lnTo>
                    <a:pt x="599" y="0"/>
                  </a:lnTo>
                  <a:cubicBezTo>
                    <a:pt x="596" y="0"/>
                    <a:pt x="594" y="0"/>
                    <a:pt x="591" y="1"/>
                  </a:cubicBezTo>
                  <a:lnTo>
                    <a:pt x="569" y="1"/>
                  </a:lnTo>
                  <a:cubicBezTo>
                    <a:pt x="565" y="1"/>
                    <a:pt x="560" y="1"/>
                    <a:pt x="555" y="2"/>
                  </a:cubicBezTo>
                  <a:lnTo>
                    <a:pt x="184" y="2"/>
                  </a:lnTo>
                  <a:cubicBezTo>
                    <a:pt x="179" y="1"/>
                    <a:pt x="175" y="1"/>
                    <a:pt x="171" y="1"/>
                  </a:cubicBezTo>
                  <a:lnTo>
                    <a:pt x="152" y="1"/>
                  </a:lnTo>
                  <a:cubicBezTo>
                    <a:pt x="149" y="0"/>
                    <a:pt x="147" y="0"/>
                    <a:pt x="144" y="0"/>
                  </a:cubicBezTo>
                  <a:lnTo>
                    <a:pt x="26" y="0"/>
                  </a:lnTo>
                  <a:cubicBezTo>
                    <a:pt x="19" y="0"/>
                    <a:pt x="13" y="3"/>
                    <a:pt x="8" y="8"/>
                  </a:cubicBezTo>
                  <a:cubicBezTo>
                    <a:pt x="2" y="13"/>
                    <a:pt x="0" y="20"/>
                    <a:pt x="0" y="27"/>
                  </a:cubicBezTo>
                  <a:cubicBezTo>
                    <a:pt x="0" y="36"/>
                    <a:pt x="3" y="239"/>
                    <a:pt x="118" y="266"/>
                  </a:cubicBezTo>
                  <a:lnTo>
                    <a:pt x="118" y="267"/>
                  </a:lnTo>
                  <a:cubicBezTo>
                    <a:pt x="118" y="268"/>
                    <a:pt x="118" y="269"/>
                    <a:pt x="118" y="270"/>
                  </a:cubicBezTo>
                  <a:cubicBezTo>
                    <a:pt x="123" y="394"/>
                    <a:pt x="220" y="497"/>
                    <a:pt x="342" y="511"/>
                  </a:cubicBezTo>
                  <a:lnTo>
                    <a:pt x="342" y="713"/>
                  </a:lnTo>
                  <a:lnTo>
                    <a:pt x="242" y="713"/>
                  </a:lnTo>
                  <a:cubicBezTo>
                    <a:pt x="234" y="713"/>
                    <a:pt x="228" y="719"/>
                    <a:pt x="228" y="727"/>
                  </a:cubicBezTo>
                  <a:lnTo>
                    <a:pt x="228" y="756"/>
                  </a:lnTo>
                  <a:cubicBezTo>
                    <a:pt x="228" y="763"/>
                    <a:pt x="234" y="769"/>
                    <a:pt x="242" y="769"/>
                  </a:cubicBezTo>
                  <a:lnTo>
                    <a:pt x="498" y="769"/>
                  </a:lnTo>
                  <a:cubicBezTo>
                    <a:pt x="505" y="769"/>
                    <a:pt x="511" y="763"/>
                    <a:pt x="511" y="756"/>
                  </a:cubicBezTo>
                  <a:lnTo>
                    <a:pt x="511" y="727"/>
                  </a:lnTo>
                  <a:cubicBezTo>
                    <a:pt x="511" y="719"/>
                    <a:pt x="505" y="713"/>
                    <a:pt x="498" y="713"/>
                  </a:cubicBezTo>
                  <a:lnTo>
                    <a:pt x="398" y="713"/>
                  </a:lnTo>
                  <a:lnTo>
                    <a:pt x="398" y="511"/>
                  </a:lnTo>
                  <a:cubicBezTo>
                    <a:pt x="519" y="498"/>
                    <a:pt x="612" y="401"/>
                    <a:pt x="621" y="279"/>
                  </a:cubicBezTo>
                  <a:cubicBezTo>
                    <a:pt x="622" y="277"/>
                    <a:pt x="623" y="274"/>
                    <a:pt x="623" y="271"/>
                  </a:cubicBezTo>
                  <a:lnTo>
                    <a:pt x="623" y="266"/>
                  </a:lnTo>
                  <a:cubicBezTo>
                    <a:pt x="740" y="242"/>
                    <a:pt x="743" y="36"/>
                    <a:pt x="743" y="27"/>
                  </a:cubicBezTo>
                  <a:close/>
                  <a:moveTo>
                    <a:pt x="370" y="457"/>
                  </a:moveTo>
                  <a:cubicBezTo>
                    <a:pt x="262" y="457"/>
                    <a:pt x="174" y="369"/>
                    <a:pt x="174" y="261"/>
                  </a:cubicBezTo>
                  <a:lnTo>
                    <a:pt x="174" y="58"/>
                  </a:lnTo>
                  <a:lnTo>
                    <a:pt x="566" y="58"/>
                  </a:lnTo>
                  <a:lnTo>
                    <a:pt x="566" y="261"/>
                  </a:lnTo>
                  <a:cubicBezTo>
                    <a:pt x="566" y="369"/>
                    <a:pt x="478" y="457"/>
                    <a:pt x="370" y="457"/>
                  </a:cubicBezTo>
                  <a:close/>
                  <a:moveTo>
                    <a:pt x="118" y="209"/>
                  </a:moveTo>
                  <a:cubicBezTo>
                    <a:pt x="73" y="184"/>
                    <a:pt x="59" y="98"/>
                    <a:pt x="55" y="53"/>
                  </a:cubicBezTo>
                  <a:lnTo>
                    <a:pt x="118" y="53"/>
                  </a:lnTo>
                  <a:lnTo>
                    <a:pt x="118" y="209"/>
                  </a:lnTo>
                  <a:close/>
                  <a:moveTo>
                    <a:pt x="626" y="209"/>
                  </a:moveTo>
                  <a:lnTo>
                    <a:pt x="626" y="53"/>
                  </a:lnTo>
                  <a:lnTo>
                    <a:pt x="688" y="53"/>
                  </a:lnTo>
                  <a:cubicBezTo>
                    <a:pt x="684" y="98"/>
                    <a:pt x="670" y="184"/>
                    <a:pt x="626" y="209"/>
                  </a:cubicBezTo>
                  <a:close/>
                </a:path>
              </a:pathLst>
            </a:custGeom>
            <a:solidFill>
              <a:schemeClr val="bg1"/>
            </a:solidFill>
            <a:ln cap="flat" w="12700">
              <a:noFill/>
              <a:miter lim="400000"/>
            </a:ln>
            <a:effectLst/>
          </p:spPr>
          <p:txBody>
            <a:bodyPr anchor="ctr"/>
            <a:ls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pPr algn="ctr"/>
              <a:endParaRPr>
                <a:solidFill>
                  <a:schemeClr val="accent1"/>
                </a:solidFill>
                <a:cs typeface="+mn-ea"/>
                <a:sym typeface="+mn-lt"/>
              </a:endParaRPr>
            </a:p>
          </p:txBody>
        </p:sp>
      </p:grpSp>
      <p:grpSp>
        <p:nvGrpSpPr>
          <p:cNvPr id="42" name="组合 41">
            <a:extLst>
              <a:ext uri="{FF2B5EF4-FFF2-40B4-BE49-F238E27FC236}">
                <a16:creationId xmlns:a16="http://schemas.microsoft.com/office/drawing/2014/main" id="{73D8393B-C910-497E-8E3D-B18CD24731B0}"/>
              </a:ext>
            </a:extLst>
          </p:cNvPr>
          <p:cNvGrpSpPr/>
          <p:nvPr/>
        </p:nvGrpSpPr>
        <p:grpSpPr>
          <a:xfrm>
            <a:off x="6368851" y="2022926"/>
            <a:ext cx="780937" cy="780944"/>
            <a:chOff x="6368851" y="2022926"/>
            <a:chExt cx="780937" cy="780944"/>
          </a:xfrm>
        </p:grpSpPr>
        <p:sp>
          <p:nvSpPr>
            <p:cNvPr id="43" name="Freeform: Shape 5">
              <a:extLst>
                <a:ext uri="{FF2B5EF4-FFF2-40B4-BE49-F238E27FC236}">
                  <a16:creationId xmlns:a16="http://schemas.microsoft.com/office/drawing/2014/main" id="{B80E8BB6-148C-4FF7-B520-1867D810579E}"/>
                </a:ext>
              </a:extLst>
            </p:cNvPr>
            <p:cNvSpPr/>
            <p:nvPr/>
          </p:nvSpPr>
          <p:spPr>
            <a:xfrm>
              <a:off x="6368851" y="2022926"/>
              <a:ext cx="780937" cy="780944"/>
            </a:xfrm>
            <a:custGeom>
              <a:cxnLst>
                <a:cxn ang="0">
                  <a:pos x="wd2" y="hd2"/>
                </a:cxn>
                <a:cxn ang="5400000">
                  <a:pos x="wd2" y="hd2"/>
                </a:cxn>
                <a:cxn ang="10800000">
                  <a:pos x="wd2" y="hd2"/>
                </a:cxn>
                <a:cxn ang="16200000">
                  <a:pos x="wd2" y="hd2"/>
                </a:cxn>
              </a:cxnLst>
              <a:rect b="b" l="0" r="r" t="0"/>
              <a:pathLst>
                <a:path extrusionOk="0" h="19807" w="19807">
                  <a:moveTo>
                    <a:pt x="7907" y="205"/>
                  </a:moveTo>
                  <a:cubicBezTo>
                    <a:pt x="13264" y="-897"/>
                    <a:pt x="18498" y="2551"/>
                    <a:pt x="19601" y="7908"/>
                  </a:cubicBezTo>
                  <a:cubicBezTo>
                    <a:pt x="20703" y="13264"/>
                    <a:pt x="17254" y="18500"/>
                    <a:pt x="11898" y="19602"/>
                  </a:cubicBezTo>
                  <a:cubicBezTo>
                    <a:pt x="6545" y="20703"/>
                    <a:pt x="1312" y="17258"/>
                    <a:pt x="206" y="11907"/>
                  </a:cubicBezTo>
                  <a:cubicBezTo>
                    <a:pt x="206" y="11904"/>
                    <a:pt x="205" y="11901"/>
                    <a:pt x="204" y="11899"/>
                  </a:cubicBezTo>
                  <a:cubicBezTo>
                    <a:pt x="-897" y="6542"/>
                    <a:pt x="2551" y="1307"/>
                    <a:pt x="7907" y="205"/>
                  </a:cubicBezTo>
                  <a:close/>
                </a:path>
              </a:pathLst>
            </a:custGeom>
            <a:solidFill>
              <a:schemeClr val="accent1"/>
            </a:solidFill>
            <a:ln cap="flat" w="12700">
              <a:noFill/>
              <a:miter lim="400000"/>
            </a:ln>
            <a:effectLst/>
          </p:spPr>
          <p:txBody>
            <a:bodyPr anchor="ctr"/>
            <a:lstStyle/>
            <a:p>
              <a:pPr algn="ctr"/>
              <a:endParaRPr>
                <a:solidFill>
                  <a:schemeClr val="accent1"/>
                </a:solidFill>
                <a:cs typeface="+mn-ea"/>
                <a:sym typeface="+mn-lt"/>
              </a:endParaRPr>
            </a:p>
          </p:txBody>
        </p:sp>
        <p:sp>
          <p:nvSpPr>
            <p:cNvPr id="44" name="Freeform: Shape 5">
              <a:extLst>
                <a:ext uri="{FF2B5EF4-FFF2-40B4-BE49-F238E27FC236}">
                  <a16:creationId xmlns:a16="http://schemas.microsoft.com/office/drawing/2014/main" id="{A6F68A9A-4525-40CB-897E-8288DDD1E9E3}"/>
                </a:ext>
              </a:extLst>
            </p:cNvPr>
            <p:cNvSpPr/>
            <p:nvPr/>
          </p:nvSpPr>
          <p:spPr>
            <a:xfrm>
              <a:off x="6602717" y="2241683"/>
              <a:ext cx="313206" cy="343430"/>
            </a:xfrm>
            <a:custGeom>
              <a:gdLst>
                <a:gd fmla="*/ 130776 w 510187" name="connsiteX0"/>
                <a:gd fmla="*/ 398252 h 559418" name="connsiteY0"/>
                <a:gd fmla="*/ 180826 w 510187" name="connsiteX1"/>
                <a:gd fmla="*/ 398252 h 559418" name="connsiteY1"/>
                <a:gd fmla="*/ 195356 w 510187" name="connsiteX2"/>
                <a:gd fmla="*/ 420815 h 559418" name="connsiteY2"/>
                <a:gd fmla="*/ 140463 w 510187" name="connsiteX3"/>
                <a:gd fmla="*/ 420815 h 559418" name="connsiteY3"/>
                <a:gd fmla="*/ 48435 w 510187" name="connsiteX4"/>
                <a:gd fmla="*/ 535243 h 559418" name="connsiteY4"/>
                <a:gd fmla="*/ 461752 w 510187" name="connsiteX5"/>
                <a:gd fmla="*/ 535243 h 559418" name="connsiteY5"/>
                <a:gd fmla="*/ 369724 w 510187" name="connsiteX6"/>
                <a:gd fmla="*/ 420815 h 559418" name="connsiteY6"/>
                <a:gd fmla="*/ 316445 w 510187" name="connsiteX7"/>
                <a:gd fmla="*/ 420815 h 559418" name="connsiteY7"/>
                <a:gd fmla="*/ 329361 w 510187" name="connsiteX8"/>
                <a:gd fmla="*/ 398252 h 559418" name="connsiteY8"/>
                <a:gd fmla="*/ 381026 w 510187" name="connsiteX9"/>
                <a:gd fmla="*/ 398252 h 559418" name="connsiteY9"/>
                <a:gd fmla="*/ 510187 w 510187" name="connsiteX10"/>
                <a:gd fmla="*/ 559418 h 559418" name="connsiteY10"/>
                <a:gd fmla="*/ 0 w 510187" name="connsiteX11"/>
                <a:gd fmla="*/ 559418 h 559418" name="connsiteY11"/>
                <a:gd fmla="*/ 254964 w 510187" name="connsiteX12"/>
                <a:gd fmla="*/ 79000 h 559418" name="connsiteY12"/>
                <a:gd fmla="*/ 175836 w 510187" name="connsiteX13"/>
                <a:gd fmla="*/ 159612 h 559418" name="connsiteY13"/>
                <a:gd fmla="*/ 254964 w 510187" name="connsiteX14"/>
                <a:gd fmla="*/ 238611 h 559418" name="connsiteY14"/>
                <a:gd fmla="*/ 335706 w 510187" name="connsiteX15"/>
                <a:gd fmla="*/ 159612 h 559418" name="connsiteY15"/>
                <a:gd fmla="*/ 254964 w 510187" name="connsiteX16"/>
                <a:gd fmla="*/ 79000 h 559418" name="connsiteY16"/>
                <a:gd fmla="*/ 254964 w 510187" name="connsiteX17"/>
                <a:gd fmla="*/ 0 h 559418" name="connsiteY17"/>
                <a:gd fmla="*/ 414834 w 510187" name="connsiteX18"/>
                <a:gd fmla="*/ 159612 h 559418" name="connsiteY18"/>
                <a:gd fmla="*/ 254964 w 510187" name="connsiteX19"/>
                <a:gd fmla="*/ 478835 h 559418" name="connsiteY19"/>
                <a:gd fmla="*/ 95093 w 510187" name="connsiteX20"/>
                <a:gd fmla="*/ 159612 h 559418" name="connsiteY20"/>
                <a:gd fmla="*/ 254964 w 510187" name="connsiteX21"/>
                <a:gd fmla="*/ 0 h 559418" name="connsiteY2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b="b" l="l" r="r" t="t"/>
              <a:pathLst>
                <a:path h="559418" w="510187">
                  <a:moveTo>
                    <a:pt x="130776" y="398252"/>
                  </a:moveTo>
                  <a:lnTo>
                    <a:pt x="180826" y="398252"/>
                  </a:lnTo>
                  <a:cubicBezTo>
                    <a:pt x="185669" y="404699"/>
                    <a:pt x="190513" y="412757"/>
                    <a:pt x="195356" y="420815"/>
                  </a:cubicBezTo>
                  <a:lnTo>
                    <a:pt x="140463" y="420815"/>
                  </a:lnTo>
                  <a:lnTo>
                    <a:pt x="48435" y="535243"/>
                  </a:lnTo>
                  <a:lnTo>
                    <a:pt x="461752" y="535243"/>
                  </a:lnTo>
                  <a:lnTo>
                    <a:pt x="369724" y="420815"/>
                  </a:lnTo>
                  <a:lnTo>
                    <a:pt x="316445" y="420815"/>
                  </a:lnTo>
                  <a:cubicBezTo>
                    <a:pt x="319674" y="412757"/>
                    <a:pt x="324518" y="404699"/>
                    <a:pt x="329361" y="398252"/>
                  </a:cubicBezTo>
                  <a:lnTo>
                    <a:pt x="381026" y="398252"/>
                  </a:lnTo>
                  <a:lnTo>
                    <a:pt x="510187" y="559418"/>
                  </a:lnTo>
                  <a:lnTo>
                    <a:pt x="0" y="559418"/>
                  </a:lnTo>
                  <a:close/>
                  <a:moveTo>
                    <a:pt x="254964" y="79000"/>
                  </a:moveTo>
                  <a:cubicBezTo>
                    <a:pt x="211363" y="79000"/>
                    <a:pt x="175836" y="116081"/>
                    <a:pt x="175836" y="159612"/>
                  </a:cubicBezTo>
                  <a:cubicBezTo>
                    <a:pt x="175836" y="203142"/>
                    <a:pt x="211363" y="238611"/>
                    <a:pt x="254964" y="238611"/>
                  </a:cubicBezTo>
                  <a:cubicBezTo>
                    <a:pt x="300179" y="238611"/>
                    <a:pt x="335706" y="203142"/>
                    <a:pt x="335706" y="159612"/>
                  </a:cubicBezTo>
                  <a:cubicBezTo>
                    <a:pt x="335706" y="116081"/>
                    <a:pt x="300179" y="79000"/>
                    <a:pt x="254964" y="79000"/>
                  </a:cubicBezTo>
                  <a:close/>
                  <a:moveTo>
                    <a:pt x="254964" y="0"/>
                  </a:moveTo>
                  <a:cubicBezTo>
                    <a:pt x="343781" y="0"/>
                    <a:pt x="414834" y="70939"/>
                    <a:pt x="414834" y="159612"/>
                  </a:cubicBezTo>
                  <a:cubicBezTo>
                    <a:pt x="414834" y="246673"/>
                    <a:pt x="254964" y="478835"/>
                    <a:pt x="254964" y="478835"/>
                  </a:cubicBezTo>
                  <a:cubicBezTo>
                    <a:pt x="254964" y="478835"/>
                    <a:pt x="95093" y="246673"/>
                    <a:pt x="95093" y="159612"/>
                  </a:cubicBezTo>
                  <a:cubicBezTo>
                    <a:pt x="95093" y="70939"/>
                    <a:pt x="167761" y="0"/>
                    <a:pt x="254964" y="0"/>
                  </a:cubicBezTo>
                  <a:close/>
                </a:path>
              </a:pathLst>
            </a:custGeom>
            <a:solidFill>
              <a:schemeClr val="bg1"/>
            </a:solidFill>
            <a:ln cap="flat" w="12700">
              <a:noFill/>
              <a:miter lim="400000"/>
            </a:ln>
            <a:effectLst/>
          </p:spPr>
          <p:txBody>
            <a:bodyPr anchor="ctr"/>
            <a:ls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pPr algn="ctr"/>
              <a:endParaRPr>
                <a:solidFill>
                  <a:schemeClr val="accent1"/>
                </a:solidFill>
                <a:cs typeface="+mn-ea"/>
                <a:sym typeface="+mn-lt"/>
              </a:endParaRPr>
            </a:p>
          </p:txBody>
        </p:sp>
      </p:grpSp>
      <p:grpSp>
        <p:nvGrpSpPr>
          <p:cNvPr id="45" name="组合 44">
            <a:extLst>
              <a:ext uri="{FF2B5EF4-FFF2-40B4-BE49-F238E27FC236}">
                <a16:creationId xmlns:a16="http://schemas.microsoft.com/office/drawing/2014/main" id="{2F20627A-2427-49A8-A616-5A2E893AE8E7}"/>
              </a:ext>
            </a:extLst>
          </p:cNvPr>
          <p:cNvGrpSpPr/>
          <p:nvPr/>
        </p:nvGrpSpPr>
        <p:grpSpPr>
          <a:xfrm>
            <a:off x="5045587" y="4297155"/>
            <a:ext cx="780930" cy="780944"/>
            <a:chOff x="5045587" y="4297155"/>
            <a:chExt cx="780930" cy="780944"/>
          </a:xfrm>
        </p:grpSpPr>
        <p:sp>
          <p:nvSpPr>
            <p:cNvPr id="46" name="Freeform: Shape 14">
              <a:extLst>
                <a:ext uri="{FF2B5EF4-FFF2-40B4-BE49-F238E27FC236}">
                  <a16:creationId xmlns:a16="http://schemas.microsoft.com/office/drawing/2014/main" id="{BE1062BC-C8B2-4D6D-A514-525445690A17}"/>
                </a:ext>
              </a:extLst>
            </p:cNvPr>
            <p:cNvSpPr/>
            <p:nvPr/>
          </p:nvSpPr>
          <p:spPr>
            <a:xfrm>
              <a:off x="5045587" y="4297155"/>
              <a:ext cx="780930" cy="780944"/>
            </a:xfrm>
            <a:custGeom>
              <a:cxnLst>
                <a:cxn ang="0">
                  <a:pos x="wd2" y="hd2"/>
                </a:cxn>
                <a:cxn ang="5400000">
                  <a:pos x="wd2" y="hd2"/>
                </a:cxn>
                <a:cxn ang="10800000">
                  <a:pos x="wd2" y="hd2"/>
                </a:cxn>
                <a:cxn ang="16200000">
                  <a:pos x="wd2" y="hd2"/>
                </a:cxn>
              </a:cxnLst>
              <a:rect b="b" l="0" r="r" t="0"/>
              <a:pathLst>
                <a:path extrusionOk="0" h="19807" w="19806">
                  <a:moveTo>
                    <a:pt x="7908" y="205"/>
                  </a:moveTo>
                  <a:cubicBezTo>
                    <a:pt x="13264" y="-897"/>
                    <a:pt x="18499" y="2552"/>
                    <a:pt x="19601" y="7908"/>
                  </a:cubicBezTo>
                  <a:cubicBezTo>
                    <a:pt x="20703" y="13265"/>
                    <a:pt x="17255" y="18500"/>
                    <a:pt x="11899" y="19602"/>
                  </a:cubicBezTo>
                  <a:cubicBezTo>
                    <a:pt x="6545" y="20703"/>
                    <a:pt x="1313" y="17258"/>
                    <a:pt x="207" y="11907"/>
                  </a:cubicBezTo>
                  <a:cubicBezTo>
                    <a:pt x="207" y="11904"/>
                    <a:pt x="206" y="11901"/>
                    <a:pt x="206" y="11899"/>
                  </a:cubicBezTo>
                  <a:cubicBezTo>
                    <a:pt x="-897" y="6543"/>
                    <a:pt x="2552" y="1307"/>
                    <a:pt x="7908" y="205"/>
                  </a:cubicBezTo>
                  <a:close/>
                </a:path>
              </a:pathLst>
            </a:custGeom>
            <a:solidFill>
              <a:schemeClr val="accent1"/>
            </a:solidFill>
            <a:ln cap="flat" w="12700">
              <a:noFill/>
              <a:miter lim="400000"/>
            </a:ln>
            <a:effectLst/>
          </p:spPr>
          <p:txBody>
            <a:bodyPr anchor="ctr"/>
            <a:lstStyle/>
            <a:p>
              <a:pPr algn="ctr"/>
              <a:endParaRPr>
                <a:solidFill>
                  <a:schemeClr val="accent1"/>
                </a:solidFill>
                <a:cs typeface="+mn-ea"/>
                <a:sym typeface="+mn-lt"/>
              </a:endParaRPr>
            </a:p>
          </p:txBody>
        </p:sp>
        <p:sp>
          <p:nvSpPr>
            <p:cNvPr id="47" name="Freeform: Shape 14">
              <a:extLst>
                <a:ext uri="{FF2B5EF4-FFF2-40B4-BE49-F238E27FC236}">
                  <a16:creationId xmlns:a16="http://schemas.microsoft.com/office/drawing/2014/main" id="{883C613B-5177-4709-8A1D-2B763720B34B}"/>
                </a:ext>
              </a:extLst>
            </p:cNvPr>
            <p:cNvSpPr/>
            <p:nvPr/>
          </p:nvSpPr>
          <p:spPr>
            <a:xfrm>
              <a:off x="5293130" y="4515913"/>
              <a:ext cx="285844" cy="343428"/>
            </a:xfrm>
            <a:custGeom>
              <a:gdLst>
                <a:gd fmla="*/ 166861 w 505460" name="connsiteX0"/>
                <a:gd fmla="*/ 355015 h 607286" name="connsiteY0"/>
                <a:gd fmla="*/ 421301 w 505460" name="connsiteX1"/>
                <a:gd fmla="*/ 355015 h 607286" name="connsiteY1"/>
                <a:gd fmla="*/ 438634 w 505460" name="connsiteX2"/>
                <a:gd fmla="*/ 372303 h 607286" name="connsiteY2"/>
                <a:gd fmla="*/ 421301 w 505460" name="connsiteX3"/>
                <a:gd fmla="*/ 389592 h 607286" name="connsiteY3"/>
                <a:gd fmla="*/ 166861 w 505460" name="connsiteX4"/>
                <a:gd fmla="*/ 389592 h 607286" name="connsiteY4"/>
                <a:gd fmla="*/ 149528 w 505460" name="connsiteX5"/>
                <a:gd fmla="*/ 372303 h 607286" name="connsiteY5"/>
                <a:gd fmla="*/ 166861 w 505460" name="connsiteX6"/>
                <a:gd fmla="*/ 355015 h 607286" name="connsiteY6"/>
                <a:gd fmla="*/ 166861 w 505460" name="connsiteX7"/>
                <a:gd fmla="*/ 272524 h 607286" name="connsiteY7"/>
                <a:gd fmla="*/ 421301 w 505460" name="connsiteX8"/>
                <a:gd fmla="*/ 272524 h 607286" name="connsiteY8"/>
                <a:gd fmla="*/ 438634 w 505460" name="connsiteX9"/>
                <a:gd fmla="*/ 289813 h 607286" name="connsiteY9"/>
                <a:gd fmla="*/ 421301 w 505460" name="connsiteX10"/>
                <a:gd fmla="*/ 307101 h 607286" name="connsiteY10"/>
                <a:gd fmla="*/ 166861 w 505460" name="connsiteX11"/>
                <a:gd fmla="*/ 307101 h 607286" name="connsiteY11"/>
                <a:gd fmla="*/ 149528 w 505460" name="connsiteX12"/>
                <a:gd fmla="*/ 289813 h 607286" name="connsiteY12"/>
                <a:gd fmla="*/ 166861 w 505460" name="connsiteX13"/>
                <a:gd fmla="*/ 272524 h 607286" name="connsiteY13"/>
                <a:gd fmla="*/ 166861 w 505460" name="connsiteX14"/>
                <a:gd fmla="*/ 190033 h 607286" name="connsiteY14"/>
                <a:gd fmla="*/ 421301 w 505460" name="connsiteX15"/>
                <a:gd fmla="*/ 190033 h 607286" name="connsiteY15"/>
                <a:gd fmla="*/ 438634 w 505460" name="connsiteX16"/>
                <a:gd fmla="*/ 207439 h 607286" name="connsiteY16"/>
                <a:gd fmla="*/ 421301 w 505460" name="connsiteX17"/>
                <a:gd fmla="*/ 224751 h 607286" name="connsiteY17"/>
                <a:gd fmla="*/ 166861 w 505460" name="connsiteX18"/>
                <a:gd fmla="*/ 224751 h 607286" name="connsiteY18"/>
                <a:gd fmla="*/ 149528 w 505460" name="connsiteX19"/>
                <a:gd fmla="*/ 207439 h 607286" name="connsiteY19"/>
                <a:gd fmla="*/ 166861 w 505460" name="connsiteX20"/>
                <a:gd fmla="*/ 190033 h 607286" name="connsiteY20"/>
                <a:gd fmla="*/ 166861 w 505460" name="connsiteX21"/>
                <a:gd fmla="*/ 107612 h 607286" name="connsiteY21"/>
                <a:gd fmla="*/ 421301 w 505460" name="connsiteX22"/>
                <a:gd fmla="*/ 107612 h 607286" name="connsiteY22"/>
                <a:gd fmla="*/ 438634 w 505460" name="connsiteX23"/>
                <a:gd fmla="*/ 124901 h 607286" name="connsiteY23"/>
                <a:gd fmla="*/ 421301 w 505460" name="connsiteX24"/>
                <a:gd fmla="*/ 142189 h 607286" name="connsiteY24"/>
                <a:gd fmla="*/ 166861 w 505460" name="connsiteX25"/>
                <a:gd fmla="*/ 142189 h 607286" name="connsiteY25"/>
                <a:gd fmla="*/ 149528 w 505460" name="connsiteX26"/>
                <a:gd fmla="*/ 124901 h 607286" name="connsiteY26"/>
                <a:gd fmla="*/ 166861 w 505460" name="connsiteX27"/>
                <a:gd fmla="*/ 107612 h 607286" name="connsiteY27"/>
                <a:gd fmla="*/ 43330 w 505460" name="connsiteX28"/>
                <a:gd fmla="*/ 105635 h 607286" name="connsiteY28"/>
                <a:gd fmla="*/ 34664 w 505460" name="connsiteX29"/>
                <a:gd fmla="*/ 114289 h 607286" name="connsiteY29"/>
                <a:gd fmla="*/ 34664 w 505460" name="connsiteX30"/>
                <a:gd fmla="*/ 563922 h 607286" name="connsiteY30"/>
                <a:gd fmla="*/ 43330 w 505460" name="connsiteX31"/>
                <a:gd fmla="*/ 572576 h 607286" name="connsiteY31"/>
                <a:gd fmla="*/ 379237 w 505460" name="connsiteX32"/>
                <a:gd fmla="*/ 572576 h 607286" name="connsiteY32"/>
                <a:gd fmla="*/ 387903 w 505460" name="connsiteX33"/>
                <a:gd fmla="*/ 563922 h 607286" name="connsiteY33"/>
                <a:gd fmla="*/ 387903 w 505460" name="connsiteX34"/>
                <a:gd fmla="*/ 536267 h 607286" name="connsiteY34"/>
                <a:gd fmla="*/ 126223 w 505460" name="connsiteX35"/>
                <a:gd fmla="*/ 536267 h 607286" name="connsiteY35"/>
                <a:gd fmla="*/ 82799 w 505460" name="connsiteX36"/>
                <a:gd fmla="*/ 492997 h 607286" name="connsiteY36"/>
                <a:gd fmla="*/ 82799 w 505460" name="connsiteX37"/>
                <a:gd fmla="*/ 105635 h 607286" name="connsiteY37"/>
                <a:gd fmla="*/ 126223 w 505460" name="connsiteX38"/>
                <a:gd fmla="*/ 34616 h 607286" name="connsiteY38"/>
                <a:gd fmla="*/ 117557 w 505460" name="connsiteX39"/>
                <a:gd fmla="*/ 43270 h 607286" name="connsiteY39"/>
                <a:gd fmla="*/ 117557 w 505460" name="connsiteX40"/>
                <a:gd fmla="*/ 492997 h 607286" name="connsiteY40"/>
                <a:gd fmla="*/ 126223 w 505460" name="connsiteX41"/>
                <a:gd fmla="*/ 501651 h 607286" name="connsiteY41"/>
                <a:gd fmla="*/ 462130 w 505460" name="connsiteX42"/>
                <a:gd fmla="*/ 501651 h 607286" name="connsiteY42"/>
                <a:gd fmla="*/ 470796 w 505460" name="connsiteX43"/>
                <a:gd fmla="*/ 492997 h 607286" name="connsiteY43"/>
                <a:gd fmla="*/ 470796 w 505460" name="connsiteX44"/>
                <a:gd fmla="*/ 43270 h 607286" name="connsiteY44"/>
                <a:gd fmla="*/ 462130 w 505460" name="connsiteX45"/>
                <a:gd fmla="*/ 34616 h 607286" name="connsiteY45"/>
                <a:gd fmla="*/ 126223 w 505460" name="connsiteX46"/>
                <a:gd fmla="*/ 0 h 607286" name="connsiteY46"/>
                <a:gd fmla="*/ 462130 w 505460" name="connsiteX47"/>
                <a:gd fmla="*/ 0 h 607286" name="connsiteY47"/>
                <a:gd fmla="*/ 505460 w 505460" name="connsiteX48"/>
                <a:gd fmla="*/ 43270 h 607286" name="connsiteY48"/>
                <a:gd fmla="*/ 505460 w 505460" name="connsiteX49"/>
                <a:gd fmla="*/ 492997 h 607286" name="connsiteY49"/>
                <a:gd fmla="*/ 462130 w 505460" name="connsiteX50"/>
                <a:gd fmla="*/ 536267 h 607286" name="connsiteY50"/>
                <a:gd fmla="*/ 422661 w 505460" name="connsiteX51"/>
                <a:gd fmla="*/ 536267 h 607286" name="connsiteY51"/>
                <a:gd fmla="*/ 422661 w 505460" name="connsiteX52"/>
                <a:gd fmla="*/ 563922 h 607286" name="connsiteY52"/>
                <a:gd fmla="*/ 379237 w 505460" name="connsiteX53"/>
                <a:gd fmla="*/ 607286 h 607286" name="connsiteY53"/>
                <a:gd fmla="*/ 43330 w 505460" name="connsiteX54"/>
                <a:gd fmla="*/ 607286 h 607286" name="connsiteY54"/>
                <a:gd fmla="*/ 0 w 505460" name="connsiteX55"/>
                <a:gd fmla="*/ 563922 h 607286" name="connsiteY55"/>
                <a:gd fmla="*/ 0 w 505460" name="connsiteX56"/>
                <a:gd fmla="*/ 114289 h 607286" name="connsiteY56"/>
                <a:gd fmla="*/ 43330 w 505460" name="connsiteX57"/>
                <a:gd fmla="*/ 70925 h 607286" name="connsiteY57"/>
                <a:gd fmla="*/ 82799 w 505460" name="connsiteX58"/>
                <a:gd fmla="*/ 70925 h 607286" name="connsiteY58"/>
                <a:gd fmla="*/ 82799 w 505460" name="connsiteX59"/>
                <a:gd fmla="*/ 43270 h 607286" name="connsiteY59"/>
                <a:gd fmla="*/ 126223 w 505460" name="connsiteX60"/>
                <a:gd fmla="*/ 0 h 607286" name="connsiteY6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b="b" l="l" r="r" t="t"/>
              <a:pathLst>
                <a:path h="607286" w="505459">
                  <a:moveTo>
                    <a:pt x="166861" y="355015"/>
                  </a:moveTo>
                  <a:lnTo>
                    <a:pt x="421301" y="355015"/>
                  </a:lnTo>
                  <a:cubicBezTo>
                    <a:pt x="430910" y="355015"/>
                    <a:pt x="438634" y="362720"/>
                    <a:pt x="438634" y="372303"/>
                  </a:cubicBezTo>
                  <a:cubicBezTo>
                    <a:pt x="438634" y="381793"/>
                    <a:pt x="430910" y="389592"/>
                    <a:pt x="421301" y="389592"/>
                  </a:cubicBezTo>
                  <a:lnTo>
                    <a:pt x="166861" y="389592"/>
                  </a:lnTo>
                  <a:cubicBezTo>
                    <a:pt x="157253" y="389592"/>
                    <a:pt x="149528" y="381887"/>
                    <a:pt x="149528" y="372303"/>
                  </a:cubicBezTo>
                  <a:cubicBezTo>
                    <a:pt x="149528" y="362720"/>
                    <a:pt x="157253" y="355015"/>
                    <a:pt x="166861" y="355015"/>
                  </a:cubicBezTo>
                  <a:close/>
                  <a:moveTo>
                    <a:pt x="166861" y="272524"/>
                  </a:moveTo>
                  <a:lnTo>
                    <a:pt x="421301" y="272524"/>
                  </a:lnTo>
                  <a:cubicBezTo>
                    <a:pt x="430910" y="272524"/>
                    <a:pt x="438634" y="280229"/>
                    <a:pt x="438634" y="289813"/>
                  </a:cubicBezTo>
                  <a:cubicBezTo>
                    <a:pt x="438634" y="299396"/>
                    <a:pt x="430910" y="307101"/>
                    <a:pt x="421301" y="307101"/>
                  </a:cubicBezTo>
                  <a:lnTo>
                    <a:pt x="166861" y="307101"/>
                  </a:lnTo>
                  <a:cubicBezTo>
                    <a:pt x="157253" y="307101"/>
                    <a:pt x="149528" y="299396"/>
                    <a:pt x="149528" y="289813"/>
                  </a:cubicBezTo>
                  <a:cubicBezTo>
                    <a:pt x="149528" y="280229"/>
                    <a:pt x="157253" y="272524"/>
                    <a:pt x="166861" y="272524"/>
                  </a:cubicBezTo>
                  <a:close/>
                  <a:moveTo>
                    <a:pt x="166861" y="190033"/>
                  </a:moveTo>
                  <a:lnTo>
                    <a:pt x="421301" y="190033"/>
                  </a:lnTo>
                  <a:cubicBezTo>
                    <a:pt x="430910" y="190033"/>
                    <a:pt x="438634" y="197842"/>
                    <a:pt x="438634" y="207439"/>
                  </a:cubicBezTo>
                  <a:cubicBezTo>
                    <a:pt x="438634" y="216942"/>
                    <a:pt x="430910" y="224751"/>
                    <a:pt x="421301" y="224751"/>
                  </a:cubicBezTo>
                  <a:lnTo>
                    <a:pt x="166861" y="224751"/>
                  </a:lnTo>
                  <a:cubicBezTo>
                    <a:pt x="157253" y="224751"/>
                    <a:pt x="149528" y="216942"/>
                    <a:pt x="149528" y="207439"/>
                  </a:cubicBezTo>
                  <a:cubicBezTo>
                    <a:pt x="149528" y="197842"/>
                    <a:pt x="157253" y="190033"/>
                    <a:pt x="166861" y="190033"/>
                  </a:cubicBezTo>
                  <a:close/>
                  <a:moveTo>
                    <a:pt x="166861" y="107612"/>
                  </a:moveTo>
                  <a:lnTo>
                    <a:pt x="421301" y="107612"/>
                  </a:lnTo>
                  <a:cubicBezTo>
                    <a:pt x="430910" y="107612"/>
                    <a:pt x="438634" y="115317"/>
                    <a:pt x="438634" y="124901"/>
                  </a:cubicBezTo>
                  <a:cubicBezTo>
                    <a:pt x="438634" y="134484"/>
                    <a:pt x="430910" y="142189"/>
                    <a:pt x="421301" y="142189"/>
                  </a:cubicBezTo>
                  <a:lnTo>
                    <a:pt x="166861" y="142189"/>
                  </a:lnTo>
                  <a:cubicBezTo>
                    <a:pt x="157253" y="142189"/>
                    <a:pt x="149528" y="134484"/>
                    <a:pt x="149528" y="124901"/>
                  </a:cubicBezTo>
                  <a:cubicBezTo>
                    <a:pt x="149528" y="115317"/>
                    <a:pt x="157253" y="107612"/>
                    <a:pt x="166861" y="107612"/>
                  </a:cubicBezTo>
                  <a:close/>
                  <a:moveTo>
                    <a:pt x="43330" y="105635"/>
                  </a:moveTo>
                  <a:cubicBezTo>
                    <a:pt x="38526" y="105635"/>
                    <a:pt x="34664" y="109492"/>
                    <a:pt x="34664" y="114289"/>
                  </a:cubicBezTo>
                  <a:lnTo>
                    <a:pt x="34664" y="563922"/>
                  </a:lnTo>
                  <a:cubicBezTo>
                    <a:pt x="34664" y="568719"/>
                    <a:pt x="38526" y="572576"/>
                    <a:pt x="43330" y="572576"/>
                  </a:cubicBezTo>
                  <a:lnTo>
                    <a:pt x="379237" y="572576"/>
                  </a:lnTo>
                  <a:cubicBezTo>
                    <a:pt x="384041" y="572576"/>
                    <a:pt x="387903" y="568719"/>
                    <a:pt x="387903" y="563922"/>
                  </a:cubicBezTo>
                  <a:lnTo>
                    <a:pt x="387903" y="536267"/>
                  </a:lnTo>
                  <a:lnTo>
                    <a:pt x="126223" y="536267"/>
                  </a:lnTo>
                  <a:cubicBezTo>
                    <a:pt x="102297" y="536267"/>
                    <a:pt x="82799" y="516889"/>
                    <a:pt x="82799" y="492997"/>
                  </a:cubicBezTo>
                  <a:lnTo>
                    <a:pt x="82799" y="105635"/>
                  </a:lnTo>
                  <a:close/>
                  <a:moveTo>
                    <a:pt x="126223" y="34616"/>
                  </a:moveTo>
                  <a:cubicBezTo>
                    <a:pt x="121419" y="34616"/>
                    <a:pt x="117557" y="38567"/>
                    <a:pt x="117557" y="43270"/>
                  </a:cubicBezTo>
                  <a:lnTo>
                    <a:pt x="117557" y="492997"/>
                  </a:lnTo>
                  <a:cubicBezTo>
                    <a:pt x="117557" y="497794"/>
                    <a:pt x="121419" y="501651"/>
                    <a:pt x="126223" y="501651"/>
                  </a:cubicBezTo>
                  <a:lnTo>
                    <a:pt x="462130" y="501651"/>
                  </a:lnTo>
                  <a:cubicBezTo>
                    <a:pt x="466840" y="501651"/>
                    <a:pt x="470796" y="497794"/>
                    <a:pt x="470796" y="492997"/>
                  </a:cubicBezTo>
                  <a:lnTo>
                    <a:pt x="470796" y="43270"/>
                  </a:lnTo>
                  <a:cubicBezTo>
                    <a:pt x="470796" y="38567"/>
                    <a:pt x="466840" y="34616"/>
                    <a:pt x="462130" y="34616"/>
                  </a:cubicBezTo>
                  <a:close/>
                  <a:moveTo>
                    <a:pt x="126223" y="0"/>
                  </a:moveTo>
                  <a:lnTo>
                    <a:pt x="462130" y="0"/>
                  </a:lnTo>
                  <a:cubicBezTo>
                    <a:pt x="485961" y="0"/>
                    <a:pt x="505460" y="19472"/>
                    <a:pt x="505460" y="43270"/>
                  </a:cubicBezTo>
                  <a:lnTo>
                    <a:pt x="505460" y="492997"/>
                  </a:lnTo>
                  <a:cubicBezTo>
                    <a:pt x="505460" y="516889"/>
                    <a:pt x="485961" y="536267"/>
                    <a:pt x="462130" y="536267"/>
                  </a:cubicBezTo>
                  <a:lnTo>
                    <a:pt x="422661" y="536267"/>
                  </a:lnTo>
                  <a:lnTo>
                    <a:pt x="422661" y="563922"/>
                  </a:lnTo>
                  <a:cubicBezTo>
                    <a:pt x="422661" y="587815"/>
                    <a:pt x="403163" y="607286"/>
                    <a:pt x="379237" y="607286"/>
                  </a:cubicBezTo>
                  <a:lnTo>
                    <a:pt x="43330" y="607286"/>
                  </a:lnTo>
                  <a:cubicBezTo>
                    <a:pt x="19404" y="607286"/>
                    <a:pt x="0" y="587815"/>
                    <a:pt x="0" y="563922"/>
                  </a:cubicBezTo>
                  <a:lnTo>
                    <a:pt x="0" y="114289"/>
                  </a:lnTo>
                  <a:cubicBezTo>
                    <a:pt x="0" y="90397"/>
                    <a:pt x="19404" y="70925"/>
                    <a:pt x="43330" y="70925"/>
                  </a:cubicBezTo>
                  <a:lnTo>
                    <a:pt x="82799" y="70925"/>
                  </a:lnTo>
                  <a:lnTo>
                    <a:pt x="82799" y="43270"/>
                  </a:lnTo>
                  <a:cubicBezTo>
                    <a:pt x="82799" y="19472"/>
                    <a:pt x="102297" y="0"/>
                    <a:pt x="126223" y="0"/>
                  </a:cubicBezTo>
                  <a:close/>
                </a:path>
              </a:pathLst>
            </a:custGeom>
            <a:solidFill>
              <a:schemeClr val="bg1"/>
            </a:solidFill>
            <a:ln cap="flat" w="12700">
              <a:noFill/>
              <a:miter lim="400000"/>
            </a:ln>
            <a:effectLst/>
          </p:spPr>
          <p:txBody>
            <a:bodyPr anchor="ctr"/>
            <a:ls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pPr algn="ctr"/>
              <a:endParaRPr>
                <a:solidFill>
                  <a:schemeClr val="accent1"/>
                </a:solidFill>
                <a:cs typeface="+mn-ea"/>
                <a:sym typeface="+mn-lt"/>
              </a:endParaRPr>
            </a:p>
          </p:txBody>
        </p:sp>
      </p:grpSp>
      <p:grpSp>
        <p:nvGrpSpPr>
          <p:cNvPr id="48" name="组合 47">
            <a:extLst>
              <a:ext uri="{FF2B5EF4-FFF2-40B4-BE49-F238E27FC236}">
                <a16:creationId xmlns:a16="http://schemas.microsoft.com/office/drawing/2014/main" id="{D8485D0B-EA73-45C0-92B9-D4A4A63A1C70}"/>
              </a:ext>
            </a:extLst>
          </p:cNvPr>
          <p:cNvGrpSpPr/>
          <p:nvPr/>
        </p:nvGrpSpPr>
        <p:grpSpPr>
          <a:xfrm>
            <a:off x="5034279" y="2022916"/>
            <a:ext cx="780942" cy="780965"/>
            <a:chOff x="5034279" y="2022916"/>
            <a:chExt cx="780942" cy="780965"/>
          </a:xfrm>
        </p:grpSpPr>
        <p:sp>
          <p:nvSpPr>
            <p:cNvPr id="49" name="Freeform: Shape 17">
              <a:extLst>
                <a:ext uri="{FF2B5EF4-FFF2-40B4-BE49-F238E27FC236}">
                  <a16:creationId xmlns:a16="http://schemas.microsoft.com/office/drawing/2014/main" id="{5704830D-2E62-4655-8E99-DF528A83F8F0}"/>
                </a:ext>
              </a:extLst>
            </p:cNvPr>
            <p:cNvSpPr/>
            <p:nvPr/>
          </p:nvSpPr>
          <p:spPr>
            <a:xfrm>
              <a:off x="5034279" y="2022916"/>
              <a:ext cx="780942" cy="780965"/>
            </a:xfrm>
            <a:custGeom>
              <a:cxnLst>
                <a:cxn ang="0">
                  <a:pos x="wd2" y="hd2"/>
                </a:cxn>
                <a:cxn ang="5400000">
                  <a:pos x="wd2" y="hd2"/>
                </a:cxn>
                <a:cxn ang="10800000">
                  <a:pos x="wd2" y="hd2"/>
                </a:cxn>
                <a:cxn ang="16200000">
                  <a:pos x="wd2" y="hd2"/>
                </a:cxn>
              </a:cxnLst>
              <a:rect b="b" l="0" r="r" t="0"/>
              <a:pathLst>
                <a:path extrusionOk="0" h="19807" w="19806">
                  <a:moveTo>
                    <a:pt x="11898" y="19602"/>
                  </a:moveTo>
                  <a:cubicBezTo>
                    <a:pt x="6542" y="20703"/>
                    <a:pt x="1307" y="17255"/>
                    <a:pt x="205" y="11898"/>
                  </a:cubicBezTo>
                  <a:cubicBezTo>
                    <a:pt x="-897" y="6542"/>
                    <a:pt x="2552" y="1307"/>
                    <a:pt x="7908" y="205"/>
                  </a:cubicBezTo>
                  <a:cubicBezTo>
                    <a:pt x="13261" y="-897"/>
                    <a:pt x="18494" y="2548"/>
                    <a:pt x="19599" y="7899"/>
                  </a:cubicBezTo>
                  <a:cubicBezTo>
                    <a:pt x="19600" y="7902"/>
                    <a:pt x="19600" y="7904"/>
                    <a:pt x="19601" y="7908"/>
                  </a:cubicBezTo>
                  <a:cubicBezTo>
                    <a:pt x="20703" y="13264"/>
                    <a:pt x="17254" y="18500"/>
                    <a:pt x="11898" y="19602"/>
                  </a:cubicBezTo>
                  <a:close/>
                </a:path>
              </a:pathLst>
            </a:custGeom>
            <a:solidFill>
              <a:schemeClr val="accent1"/>
            </a:solidFill>
            <a:ln cap="flat" w="12700">
              <a:noFill/>
              <a:miter lim="400000"/>
            </a:ln>
            <a:effectLst/>
          </p:spPr>
          <p:txBody>
            <a:bodyPr anchor="ctr"/>
            <a:lstStyle/>
            <a:p>
              <a:pPr algn="ctr"/>
              <a:endParaRPr>
                <a:solidFill>
                  <a:schemeClr val="accent1"/>
                </a:solidFill>
                <a:cs typeface="+mn-ea"/>
                <a:sym typeface="+mn-lt"/>
              </a:endParaRPr>
            </a:p>
          </p:txBody>
        </p:sp>
        <p:sp>
          <p:nvSpPr>
            <p:cNvPr id="50" name="Freeform: Shape 17">
              <a:extLst>
                <a:ext uri="{FF2B5EF4-FFF2-40B4-BE49-F238E27FC236}">
                  <a16:creationId xmlns:a16="http://schemas.microsoft.com/office/drawing/2014/main" id="{00F92579-A9F0-4ED2-AAE2-EF5EB27D439C}"/>
                </a:ext>
              </a:extLst>
            </p:cNvPr>
            <p:cNvSpPr/>
            <p:nvPr/>
          </p:nvSpPr>
          <p:spPr>
            <a:xfrm>
              <a:off x="5281451" y="2241680"/>
              <a:ext cx="286597" cy="343438"/>
            </a:xfrm>
            <a:custGeom>
              <a:gdLst>
                <a:gd fmla="*/ 234347 w 506307" name="connsiteX0"/>
                <a:gd fmla="*/ 379219 h 606722" name="connsiteY0"/>
                <a:gd fmla="*/ 271960 w 506307" name="connsiteX1"/>
                <a:gd fmla="*/ 379219 h 606722" name="connsiteY1"/>
                <a:gd fmla="*/ 278451 w 506307" name="connsiteX2"/>
                <a:gd fmla="*/ 385705 h 606722" name="connsiteY2"/>
                <a:gd fmla="*/ 278451 w 506307" name="connsiteX3"/>
                <a:gd fmla="*/ 448520 h 606722" name="connsiteY3"/>
                <a:gd fmla="*/ 271960 w 506307" name="connsiteX4"/>
                <a:gd fmla="*/ 455006 h 606722" name="connsiteY4"/>
                <a:gd fmla="*/ 234347 w 506307" name="connsiteX5"/>
                <a:gd fmla="*/ 455006 h 606722" name="connsiteY5"/>
                <a:gd fmla="*/ 227856 w 506307" name="connsiteX6"/>
                <a:gd fmla="*/ 448520 h 606722" name="connsiteY6"/>
                <a:gd fmla="*/ 227856 w 506307" name="connsiteX7"/>
                <a:gd fmla="*/ 385705 h 606722" name="connsiteY7"/>
                <a:gd fmla="*/ 234347 w 506307" name="connsiteX8"/>
                <a:gd fmla="*/ 379219 h 606722" name="connsiteY8"/>
                <a:gd fmla="*/ 234331 w 506307" name="connsiteX9"/>
                <a:gd fmla="*/ 328645 h 606722" name="connsiteY9"/>
                <a:gd fmla="*/ 177194 w 506307" name="connsiteX10"/>
                <a:gd fmla="*/ 385700 h 606722" name="connsiteY10"/>
                <a:gd fmla="*/ 177194 w 506307" name="connsiteX11"/>
                <a:gd fmla="*/ 448532 h 606722" name="connsiteY11"/>
                <a:gd fmla="*/ 234331 w 506307" name="connsiteX12"/>
                <a:gd fmla="*/ 505587 h 606722" name="connsiteY12"/>
                <a:gd fmla="*/ 271977 w 506307" name="connsiteX13"/>
                <a:gd fmla="*/ 505587 h 606722" name="connsiteY13"/>
                <a:gd fmla="*/ 329113 w 506307" name="connsiteX14"/>
                <a:gd fmla="*/ 448532 h 606722" name="connsiteY14"/>
                <a:gd fmla="*/ 329113 w 506307" name="connsiteX15"/>
                <a:gd fmla="*/ 385700 h 606722" name="connsiteY15"/>
                <a:gd fmla="*/ 271977 w 506307" name="connsiteX16"/>
                <a:gd fmla="*/ 328645 h 606722" name="connsiteY16"/>
                <a:gd fmla="*/ 253109 w 506307" name="connsiteX17"/>
                <a:gd fmla="*/ 0 h 606722" name="connsiteY17"/>
                <a:gd fmla="*/ 430303 w 506307" name="connsiteX18"/>
                <a:gd fmla="*/ 176942 h 606722" name="connsiteY18"/>
                <a:gd fmla="*/ 430303 w 506307" name="connsiteX19"/>
                <a:gd fmla="*/ 252749 h 606722" name="connsiteY19"/>
                <a:gd fmla="*/ 480943 w 506307" name="connsiteX20"/>
                <a:gd fmla="*/ 252749 h 606722" name="connsiteY20"/>
                <a:gd fmla="*/ 506307 w 506307" name="connsiteX21"/>
                <a:gd fmla="*/ 278077 h 606722" name="connsiteY21"/>
                <a:gd fmla="*/ 506307 w 506307" name="connsiteX22"/>
                <a:gd fmla="*/ 581394 h 606722" name="connsiteY22"/>
                <a:gd fmla="*/ 480943 w 506307" name="connsiteX23"/>
                <a:gd fmla="*/ 606722 h 606722" name="connsiteY23"/>
                <a:gd fmla="*/ 25275 w 506307" name="connsiteX24"/>
                <a:gd fmla="*/ 606722 h 606722" name="connsiteY24"/>
                <a:gd fmla="*/ 0 w 506307" name="connsiteX25"/>
                <a:gd fmla="*/ 581394 h 606722" name="connsiteY25"/>
                <a:gd fmla="*/ 0 w 506307" name="connsiteX26"/>
                <a:gd fmla="*/ 278077 h 606722" name="connsiteY26"/>
                <a:gd fmla="*/ 25275 w 506307" name="connsiteX27"/>
                <a:gd fmla="*/ 252749 h 606722" name="connsiteY27"/>
                <a:gd fmla="*/ 379753 w 506307" name="connsiteX28"/>
                <a:gd fmla="*/ 252749 h 606722" name="connsiteY28"/>
                <a:gd fmla="*/ 379753 w 506307" name="connsiteX29"/>
                <a:gd fmla="*/ 176942 h 606722" name="connsiteY29"/>
                <a:gd fmla="*/ 253109 w 506307" name="connsiteX30"/>
                <a:gd fmla="*/ 50568 h 606722" name="connsiteY30"/>
                <a:gd fmla="*/ 126554 w 506307" name="connsiteX31"/>
                <a:gd fmla="*/ 176942 h 606722" name="connsiteY31"/>
                <a:gd fmla="*/ 101279 w 506307" name="connsiteX32"/>
                <a:gd fmla="*/ 202270 h 606722" name="connsiteY32"/>
                <a:gd fmla="*/ 75915 w 506307" name="connsiteX33"/>
                <a:gd fmla="*/ 176942 h 606722" name="connsiteY33"/>
                <a:gd fmla="*/ 253109 w 506307" name="connsiteX34"/>
                <a:gd fmla="*/ 0 h 606722" name="connsiteY3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b="b" l="l" r="r" t="t"/>
              <a:pathLst>
                <a:path h="606722" w="506307">
                  <a:moveTo>
                    <a:pt x="234347" y="379219"/>
                  </a:moveTo>
                  <a:lnTo>
                    <a:pt x="271960" y="379219"/>
                  </a:lnTo>
                  <a:cubicBezTo>
                    <a:pt x="275517" y="379219"/>
                    <a:pt x="278451" y="382062"/>
                    <a:pt x="278451" y="385705"/>
                  </a:cubicBezTo>
                  <a:lnTo>
                    <a:pt x="278451" y="448520"/>
                  </a:lnTo>
                  <a:cubicBezTo>
                    <a:pt x="278451" y="452074"/>
                    <a:pt x="275517" y="455006"/>
                    <a:pt x="271960" y="455006"/>
                  </a:cubicBezTo>
                  <a:lnTo>
                    <a:pt x="234347" y="455006"/>
                  </a:lnTo>
                  <a:cubicBezTo>
                    <a:pt x="230791" y="455006"/>
                    <a:pt x="227856" y="452074"/>
                    <a:pt x="227856" y="448520"/>
                  </a:cubicBezTo>
                  <a:lnTo>
                    <a:pt x="227856" y="385705"/>
                  </a:lnTo>
                  <a:cubicBezTo>
                    <a:pt x="227856" y="382062"/>
                    <a:pt x="230791" y="379219"/>
                    <a:pt x="234347" y="379219"/>
                  </a:cubicBezTo>
                  <a:close/>
                  <a:moveTo>
                    <a:pt x="234331" y="328645"/>
                  </a:moveTo>
                  <a:cubicBezTo>
                    <a:pt x="202825" y="328645"/>
                    <a:pt x="177194" y="354240"/>
                    <a:pt x="177194" y="385700"/>
                  </a:cubicBezTo>
                  <a:lnTo>
                    <a:pt x="177194" y="448532"/>
                  </a:lnTo>
                  <a:cubicBezTo>
                    <a:pt x="177194" y="479992"/>
                    <a:pt x="202825" y="505587"/>
                    <a:pt x="234331" y="505587"/>
                  </a:cubicBezTo>
                  <a:lnTo>
                    <a:pt x="271977" y="505587"/>
                  </a:lnTo>
                  <a:cubicBezTo>
                    <a:pt x="303482" y="505587"/>
                    <a:pt x="329113" y="479992"/>
                    <a:pt x="329113" y="448532"/>
                  </a:cubicBezTo>
                  <a:lnTo>
                    <a:pt x="329113" y="385700"/>
                  </a:lnTo>
                  <a:cubicBezTo>
                    <a:pt x="329113" y="354240"/>
                    <a:pt x="303482" y="328645"/>
                    <a:pt x="271977" y="328645"/>
                  </a:cubicBezTo>
                  <a:close/>
                  <a:moveTo>
                    <a:pt x="253109" y="0"/>
                  </a:moveTo>
                  <a:cubicBezTo>
                    <a:pt x="350829" y="0"/>
                    <a:pt x="430303" y="79362"/>
                    <a:pt x="430303" y="176942"/>
                  </a:cubicBezTo>
                  <a:lnTo>
                    <a:pt x="430303" y="252749"/>
                  </a:lnTo>
                  <a:lnTo>
                    <a:pt x="480943" y="252749"/>
                  </a:lnTo>
                  <a:cubicBezTo>
                    <a:pt x="494916" y="252749"/>
                    <a:pt x="506307" y="264124"/>
                    <a:pt x="506307" y="278077"/>
                  </a:cubicBezTo>
                  <a:lnTo>
                    <a:pt x="506307" y="581394"/>
                  </a:lnTo>
                  <a:cubicBezTo>
                    <a:pt x="506307" y="595435"/>
                    <a:pt x="494916" y="606722"/>
                    <a:pt x="480943" y="606722"/>
                  </a:cubicBezTo>
                  <a:lnTo>
                    <a:pt x="25275" y="606722"/>
                  </a:lnTo>
                  <a:cubicBezTo>
                    <a:pt x="11302" y="606722"/>
                    <a:pt x="0" y="595435"/>
                    <a:pt x="0" y="581394"/>
                  </a:cubicBezTo>
                  <a:lnTo>
                    <a:pt x="0" y="278077"/>
                  </a:lnTo>
                  <a:cubicBezTo>
                    <a:pt x="0" y="264124"/>
                    <a:pt x="11302" y="252749"/>
                    <a:pt x="25275" y="252749"/>
                  </a:cubicBezTo>
                  <a:lnTo>
                    <a:pt x="379753" y="252749"/>
                  </a:lnTo>
                  <a:lnTo>
                    <a:pt x="379753" y="176942"/>
                  </a:lnTo>
                  <a:cubicBezTo>
                    <a:pt x="379753" y="107267"/>
                    <a:pt x="322972" y="50568"/>
                    <a:pt x="253109" y="50568"/>
                  </a:cubicBezTo>
                  <a:cubicBezTo>
                    <a:pt x="183335" y="50568"/>
                    <a:pt x="126554" y="107267"/>
                    <a:pt x="126554" y="176942"/>
                  </a:cubicBezTo>
                  <a:cubicBezTo>
                    <a:pt x="126554" y="190895"/>
                    <a:pt x="115252" y="202270"/>
                    <a:pt x="101279" y="202270"/>
                  </a:cubicBezTo>
                  <a:cubicBezTo>
                    <a:pt x="87306" y="202270"/>
                    <a:pt x="75915" y="190895"/>
                    <a:pt x="75915" y="176942"/>
                  </a:cubicBezTo>
                  <a:cubicBezTo>
                    <a:pt x="75915" y="79362"/>
                    <a:pt x="155389" y="0"/>
                    <a:pt x="253109" y="0"/>
                  </a:cubicBezTo>
                  <a:close/>
                </a:path>
              </a:pathLst>
            </a:custGeom>
            <a:solidFill>
              <a:schemeClr val="bg1"/>
            </a:solidFill>
            <a:ln cap="flat" w="12700">
              <a:noFill/>
              <a:miter lim="400000"/>
            </a:ln>
            <a:effectLst/>
          </p:spPr>
          <p:txBody>
            <a:bodyPr anchor="ctr"/>
            <a:ls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pPr algn="ctr"/>
              <a:endParaRPr>
                <a:solidFill>
                  <a:schemeClr val="accent1"/>
                </a:solidFill>
                <a:cs typeface="+mn-ea"/>
                <a:sym typeface="+mn-lt"/>
              </a:endParaRPr>
            </a:p>
          </p:txBody>
        </p:sp>
      </p:grpSp>
      <p:sp>
        <p:nvSpPr>
          <p:cNvPr id="51" name="矩形 50">
            <a:extLst>
              <a:ext uri="{FF2B5EF4-FFF2-40B4-BE49-F238E27FC236}">
                <a16:creationId xmlns:a16="http://schemas.microsoft.com/office/drawing/2014/main" id="{13302098-E2FB-4749-9234-C4B9B0A271AF}"/>
              </a:ext>
            </a:extLst>
          </p:cNvPr>
          <p:cNvSpPr/>
          <p:nvPr/>
        </p:nvSpPr>
        <p:spPr>
          <a:xfrm>
            <a:off x="7990297" y="1680940"/>
            <a:ext cx="2501951" cy="420624"/>
          </a:xfrm>
          <a:prstGeom prst="rect">
            <a:avLst/>
          </a:prstGeom>
        </p:spPr>
        <p:txBody>
          <a:bodyPr wrap="square">
            <a:spAutoFit/>
            <a:scene3d>
              <a:camera prst="orthographicFront"/>
              <a:lightRig dir="t" rig="threePt"/>
            </a:scene3d>
            <a:sp3d contourW="12700"/>
          </a:bodyPr>
          <a:lstStyle/>
          <a:p>
            <a:pPr>
              <a:lnSpc>
                <a:spcPct val="120000"/>
              </a:lnSpc>
            </a:pPr>
            <a:r>
              <a:rPr altLang="en-US" lang="zh-CN">
                <a:solidFill>
                  <a:schemeClr val="accent1"/>
                </a:solidFill>
                <a:cs typeface="+mn-ea"/>
                <a:sym typeface="+mn-lt"/>
              </a:rPr>
              <a:t>标题文字添加</a:t>
            </a:r>
          </a:p>
        </p:txBody>
      </p:sp>
      <p:sp>
        <p:nvSpPr>
          <p:cNvPr id="52" name="矩形 51">
            <a:extLst>
              <a:ext uri="{FF2B5EF4-FFF2-40B4-BE49-F238E27FC236}">
                <a16:creationId xmlns:a16="http://schemas.microsoft.com/office/drawing/2014/main" id="{144D249C-34EC-446F-9C09-8F86D0CDC8E5}"/>
              </a:ext>
            </a:extLst>
          </p:cNvPr>
          <p:cNvSpPr/>
          <p:nvPr/>
        </p:nvSpPr>
        <p:spPr>
          <a:xfrm>
            <a:off x="7990297" y="4774149"/>
            <a:ext cx="2501951" cy="420624"/>
          </a:xfrm>
          <a:prstGeom prst="rect">
            <a:avLst/>
          </a:prstGeom>
        </p:spPr>
        <p:txBody>
          <a:bodyPr wrap="square">
            <a:spAutoFit/>
            <a:scene3d>
              <a:camera prst="orthographicFront"/>
              <a:lightRig dir="t" rig="threePt"/>
            </a:scene3d>
            <a:sp3d contourW="12700"/>
          </a:bodyPr>
          <a:lstStyle/>
          <a:p>
            <a:pPr>
              <a:lnSpc>
                <a:spcPct val="120000"/>
              </a:lnSpc>
            </a:pPr>
            <a:r>
              <a:rPr altLang="en-US" lang="zh-CN">
                <a:solidFill>
                  <a:schemeClr val="accent1"/>
                </a:solidFill>
                <a:cs typeface="+mn-ea"/>
                <a:sym typeface="+mn-lt"/>
              </a:rPr>
              <a:t>标题文字添加</a:t>
            </a:r>
          </a:p>
        </p:txBody>
      </p:sp>
      <p:grpSp>
        <p:nvGrpSpPr>
          <p:cNvPr id="53" name="组合 52">
            <a:extLst>
              <a:ext uri="{FF2B5EF4-FFF2-40B4-BE49-F238E27FC236}">
                <a16:creationId xmlns:a16="http://schemas.microsoft.com/office/drawing/2014/main" id="{096EBED6-2093-4B55-8E75-07B391D18C2C}"/>
              </a:ext>
            </a:extLst>
          </p:cNvPr>
          <p:cNvGrpSpPr/>
          <p:nvPr/>
        </p:nvGrpSpPr>
        <p:grpSpPr>
          <a:xfrm>
            <a:off x="1235671" y="1680940"/>
            <a:ext cx="2965476" cy="1017715"/>
            <a:chOff x="8386922" y="2192795"/>
            <a:chExt cx="2965476" cy="1017715"/>
          </a:xfrm>
        </p:grpSpPr>
        <p:sp>
          <p:nvSpPr>
            <p:cNvPr id="54" name="矩形 53">
              <a:extLst>
                <a:ext uri="{FF2B5EF4-FFF2-40B4-BE49-F238E27FC236}">
                  <a16:creationId xmlns:a16="http://schemas.microsoft.com/office/drawing/2014/main" id="{CCBA1E4F-3DD0-4A05-86D4-7A13B51C29B0}"/>
                </a:ext>
              </a:extLst>
            </p:cNvPr>
            <p:cNvSpPr/>
            <p:nvPr/>
          </p:nvSpPr>
          <p:spPr>
            <a:xfrm>
              <a:off x="8850447" y="2192795"/>
              <a:ext cx="2501951" cy="420624"/>
            </a:xfrm>
            <a:prstGeom prst="rect">
              <a:avLst/>
            </a:prstGeom>
          </p:spPr>
          <p:txBody>
            <a:bodyPr wrap="square">
              <a:spAutoFit/>
              <a:scene3d>
                <a:camera prst="orthographicFront"/>
                <a:lightRig dir="t" rig="threePt"/>
              </a:scene3d>
              <a:sp3d contourW="12700"/>
            </a:bodyPr>
            <a:lstStyle/>
            <a:p>
              <a:pPr algn="r">
                <a:lnSpc>
                  <a:spcPct val="120000"/>
                </a:lnSpc>
              </a:pPr>
              <a:r>
                <a:rPr altLang="en-US" lang="zh-CN">
                  <a:solidFill>
                    <a:schemeClr val="accent1"/>
                  </a:solidFill>
                  <a:cs typeface="+mn-ea"/>
                  <a:sym typeface="+mn-lt"/>
                </a:rPr>
                <a:t>标题文字添加</a:t>
              </a:r>
            </a:p>
          </p:txBody>
        </p:sp>
        <p:sp>
          <p:nvSpPr>
            <p:cNvPr id="55" name="文本框 54">
              <a:extLst>
                <a:ext uri="{FF2B5EF4-FFF2-40B4-BE49-F238E27FC236}">
                  <a16:creationId xmlns:a16="http://schemas.microsoft.com/office/drawing/2014/main" id="{26BC8600-EEC1-417C-8D12-A69BCA180FBA}"/>
                </a:ext>
              </a:extLst>
            </p:cNvPr>
            <p:cNvSpPr txBox="1"/>
            <p:nvPr/>
          </p:nvSpPr>
          <p:spPr>
            <a:xfrm>
              <a:off x="8386922" y="2594572"/>
              <a:ext cx="2965476" cy="640080"/>
            </a:xfrm>
            <a:prstGeom prst="rect">
              <a:avLst/>
            </a:prstGeom>
            <a:noFill/>
          </p:spPr>
          <p:txBody>
            <a:bodyPr rtlCol="0" wrap="square">
              <a:spAutoFit/>
              <a:scene3d>
                <a:camera prst="orthographicFront"/>
                <a:lightRig dir="t" rig="threePt"/>
              </a:scene3d>
              <a:sp3d contourW="12700"/>
            </a:bodyPr>
            <a:lstStyle/>
            <a:p>
              <a:pPr algn="r">
                <a:lnSpc>
                  <a:spcPct val="150000"/>
                </a:lnSpc>
              </a:pPr>
              <a:r>
                <a:rPr altLang="en-US" lang="zh-CN" sz="1200">
                  <a:solidFill>
                    <a:schemeClr val="accent1"/>
                  </a:solidFill>
                  <a:cs typeface="+mn-ea"/>
                  <a:sym typeface="+mn-lt"/>
                </a:rPr>
                <a:t>点击输入简要文字内容，文字内容需概括精炼，言简意赅的说明分项内容点击输入</a:t>
              </a:r>
            </a:p>
          </p:txBody>
        </p:sp>
      </p:grpSp>
      <p:sp>
        <p:nvSpPr>
          <p:cNvPr id="57" name="矩形 56">
            <a:extLst>
              <a:ext uri="{FF2B5EF4-FFF2-40B4-BE49-F238E27FC236}">
                <a16:creationId xmlns:a16="http://schemas.microsoft.com/office/drawing/2014/main" id="{BE1F9730-5AD7-4D8D-9954-606A94607030}"/>
              </a:ext>
            </a:extLst>
          </p:cNvPr>
          <p:cNvSpPr/>
          <p:nvPr/>
        </p:nvSpPr>
        <p:spPr>
          <a:xfrm>
            <a:off x="1699196" y="4774149"/>
            <a:ext cx="2501951" cy="420624"/>
          </a:xfrm>
          <a:prstGeom prst="rect">
            <a:avLst/>
          </a:prstGeom>
        </p:spPr>
        <p:txBody>
          <a:bodyPr wrap="square">
            <a:spAutoFit/>
            <a:scene3d>
              <a:camera prst="orthographicFront"/>
              <a:lightRig dir="t" rig="threePt"/>
            </a:scene3d>
            <a:sp3d contourW="12700"/>
          </a:bodyPr>
          <a:lstStyle/>
          <a:p>
            <a:pPr algn="r">
              <a:lnSpc>
                <a:spcPct val="120000"/>
              </a:lnSpc>
            </a:pPr>
            <a:r>
              <a:rPr altLang="en-US" lang="zh-CN">
                <a:solidFill>
                  <a:schemeClr val="accent1"/>
                </a:solidFill>
                <a:cs typeface="+mn-ea"/>
                <a:sym typeface="+mn-lt"/>
              </a:rPr>
              <a:t>标题文字添加</a:t>
            </a:r>
          </a:p>
        </p:txBody>
      </p:sp>
      <p:sp>
        <p:nvSpPr>
          <p:cNvPr id="58" name="矩形 57">
            <a:extLst>
              <a:ext uri="{FF2B5EF4-FFF2-40B4-BE49-F238E27FC236}">
                <a16:creationId xmlns:a16="http://schemas.microsoft.com/office/drawing/2014/main" id="{7A75F939-8044-4809-9AA2-2429CF069C60}"/>
              </a:ext>
            </a:extLst>
          </p:cNvPr>
          <p:cNvSpPr/>
          <p:nvPr/>
        </p:nvSpPr>
        <p:spPr>
          <a:xfrm>
            <a:off x="7990297" y="3227545"/>
            <a:ext cx="2501951" cy="420624"/>
          </a:xfrm>
          <a:prstGeom prst="rect">
            <a:avLst/>
          </a:prstGeom>
        </p:spPr>
        <p:txBody>
          <a:bodyPr wrap="square">
            <a:spAutoFit/>
            <a:scene3d>
              <a:camera prst="orthographicFront"/>
              <a:lightRig dir="t" rig="threePt"/>
            </a:scene3d>
            <a:sp3d contourW="12700"/>
          </a:bodyPr>
          <a:lstStyle/>
          <a:p>
            <a:pPr>
              <a:lnSpc>
                <a:spcPct val="120000"/>
              </a:lnSpc>
            </a:pPr>
            <a:r>
              <a:rPr altLang="en-US" lang="zh-CN">
                <a:solidFill>
                  <a:schemeClr val="accent1"/>
                </a:solidFill>
                <a:cs typeface="+mn-ea"/>
                <a:sym typeface="+mn-lt"/>
              </a:rPr>
              <a:t>标题文字添加</a:t>
            </a:r>
          </a:p>
        </p:txBody>
      </p:sp>
      <p:sp>
        <p:nvSpPr>
          <p:cNvPr id="59" name="矩形 58">
            <a:extLst>
              <a:ext uri="{FF2B5EF4-FFF2-40B4-BE49-F238E27FC236}">
                <a16:creationId xmlns:a16="http://schemas.microsoft.com/office/drawing/2014/main" id="{904445E5-248F-4764-88E0-55C195B4D6E2}"/>
              </a:ext>
            </a:extLst>
          </p:cNvPr>
          <p:cNvSpPr/>
          <p:nvPr/>
        </p:nvSpPr>
        <p:spPr>
          <a:xfrm>
            <a:off x="1699196" y="3227545"/>
            <a:ext cx="2501951" cy="420624"/>
          </a:xfrm>
          <a:prstGeom prst="rect">
            <a:avLst/>
          </a:prstGeom>
        </p:spPr>
        <p:txBody>
          <a:bodyPr wrap="square">
            <a:spAutoFit/>
            <a:scene3d>
              <a:camera prst="orthographicFront"/>
              <a:lightRig dir="t" rig="threePt"/>
            </a:scene3d>
            <a:sp3d contourW="12700"/>
          </a:bodyPr>
          <a:lstStyle/>
          <a:p>
            <a:pPr algn="r">
              <a:lnSpc>
                <a:spcPct val="120000"/>
              </a:lnSpc>
            </a:pPr>
            <a:r>
              <a:rPr altLang="en-US" lang="zh-CN">
                <a:solidFill>
                  <a:schemeClr val="accent1"/>
                </a:solidFill>
                <a:cs typeface="+mn-ea"/>
                <a:sym typeface="+mn-lt"/>
              </a:rPr>
              <a:t>标题文字添加</a:t>
            </a:r>
          </a:p>
        </p:txBody>
      </p:sp>
      <p:sp>
        <p:nvSpPr>
          <p:cNvPr id="60" name="zoom-tool_72585">
            <a:extLst>
              <a:ext uri="{FF2B5EF4-FFF2-40B4-BE49-F238E27FC236}">
                <a16:creationId xmlns:a16="http://schemas.microsoft.com/office/drawing/2014/main" id="{34A5A8EF-191E-4C15-A1BF-515FD4FEE4CA}"/>
              </a:ext>
            </a:extLst>
          </p:cNvPr>
          <p:cNvSpPr>
            <a:spLocks noChangeAspect="1"/>
          </p:cNvSpPr>
          <p:nvPr/>
        </p:nvSpPr>
        <p:spPr bwMode="auto">
          <a:xfrm>
            <a:off x="5767224" y="3239547"/>
            <a:ext cx="609685" cy="588572"/>
          </a:xfrm>
          <a:custGeom>
            <a:gdLst>
              <a:gd fmla="*/ 8270 w 8441" name="T0"/>
              <a:gd fmla="*/ 6791 h 8160" name="T1"/>
              <a:gd fmla="*/ 5734 w 8441" name="T2"/>
              <a:gd fmla="*/ 4255 h 8160" name="T3"/>
              <a:gd fmla="*/ 5225 w 8441" name="T4"/>
              <a:gd fmla="*/ 848 h 8160" name="T5"/>
              <a:gd fmla="*/ 3177 w 8441" name="T6"/>
              <a:gd fmla="*/ 0 h 8160" name="T7"/>
              <a:gd fmla="*/ 1130 w 8441" name="T8"/>
              <a:gd fmla="*/ 848 h 8160" name="T9"/>
              <a:gd fmla="*/ 1130 w 8441" name="T10"/>
              <a:gd fmla="*/ 4944 h 8160" name="T11"/>
              <a:gd fmla="*/ 3177 w 8441" name="T12"/>
              <a:gd fmla="*/ 5792 h 8160" name="T13"/>
              <a:gd fmla="*/ 4538 w 8441" name="T14"/>
              <a:gd fmla="*/ 5454 h 8160" name="T15"/>
              <a:gd fmla="*/ 7072 w 8441" name="T16"/>
              <a:gd fmla="*/ 7988 h 8160" name="T17"/>
              <a:gd fmla="*/ 7486 w 8441" name="T18"/>
              <a:gd fmla="*/ 8160 h 8160" name="T19"/>
              <a:gd fmla="*/ 7901 w 8441" name="T20"/>
              <a:gd fmla="*/ 7988 h 8160" name="T21"/>
              <a:gd fmla="*/ 8270 w 8441" name="T22"/>
              <a:gd fmla="*/ 7620 h 8160" name="T23"/>
              <a:gd fmla="*/ 8441 w 8441" name="T24"/>
              <a:gd fmla="*/ 7205 h 8160" name="T25"/>
              <a:gd fmla="*/ 8270 w 8441" name="T26"/>
              <a:gd fmla="*/ 6791 h 8160" name="T27"/>
              <a:gd fmla="*/ 1793 w 8441" name="T28"/>
              <a:gd fmla="*/ 4281 h 8160" name="T29"/>
              <a:gd fmla="*/ 1793 w 8441" name="T30"/>
              <a:gd fmla="*/ 1511 h 8160" name="T31"/>
              <a:gd fmla="*/ 3177 w 8441" name="T32"/>
              <a:gd fmla="*/ 938 h 8160" name="T33"/>
              <a:gd fmla="*/ 4562 w 8441" name="T34"/>
              <a:gd fmla="*/ 1511 h 8160" name="T35"/>
              <a:gd fmla="*/ 4562 w 8441" name="T36"/>
              <a:gd fmla="*/ 4281 h 8160" name="T37"/>
              <a:gd fmla="*/ 3177 w 8441" name="T38"/>
              <a:gd fmla="*/ 4854 h 8160" name="T39"/>
              <a:gd fmla="*/ 1793 w 8441" name="T40"/>
              <a:gd fmla="*/ 4281 h 8160"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8160" w="8441">
                <a:moveTo>
                  <a:pt x="8270" y="6791"/>
                </a:moveTo>
                <a:lnTo>
                  <a:pt x="5734" y="4255"/>
                </a:lnTo>
                <a:cubicBezTo>
                  <a:pt x="6316" y="3161"/>
                  <a:pt x="6146" y="1769"/>
                  <a:pt x="5225" y="848"/>
                </a:cubicBezTo>
                <a:cubicBezTo>
                  <a:pt x="4678" y="301"/>
                  <a:pt x="3951" y="0"/>
                  <a:pt x="3177" y="0"/>
                </a:cubicBezTo>
                <a:cubicBezTo>
                  <a:pt x="2404" y="0"/>
                  <a:pt x="1676" y="301"/>
                  <a:pt x="1130" y="848"/>
                </a:cubicBezTo>
                <a:cubicBezTo>
                  <a:pt x="0" y="1977"/>
                  <a:pt x="0" y="3815"/>
                  <a:pt x="1130" y="4944"/>
                </a:cubicBezTo>
                <a:cubicBezTo>
                  <a:pt x="1677" y="5491"/>
                  <a:pt x="2404" y="5792"/>
                  <a:pt x="3177" y="5792"/>
                </a:cubicBezTo>
                <a:cubicBezTo>
                  <a:pt x="3660" y="5792"/>
                  <a:pt x="4124" y="5675"/>
                  <a:pt x="4538" y="5454"/>
                </a:cubicBezTo>
                <a:lnTo>
                  <a:pt x="7072" y="7988"/>
                </a:lnTo>
                <a:cubicBezTo>
                  <a:pt x="7183" y="8099"/>
                  <a:pt x="7330" y="8160"/>
                  <a:pt x="7486" y="8160"/>
                </a:cubicBezTo>
                <a:cubicBezTo>
                  <a:pt x="7643" y="8160"/>
                  <a:pt x="7790" y="8099"/>
                  <a:pt x="7901" y="7988"/>
                </a:cubicBezTo>
                <a:lnTo>
                  <a:pt x="8270" y="7620"/>
                </a:lnTo>
                <a:cubicBezTo>
                  <a:pt x="8380" y="7509"/>
                  <a:pt x="8441" y="7362"/>
                  <a:pt x="8441" y="7205"/>
                </a:cubicBezTo>
                <a:cubicBezTo>
                  <a:pt x="8441" y="7049"/>
                  <a:pt x="8380" y="6901"/>
                  <a:pt x="8270" y="6791"/>
                </a:cubicBezTo>
                <a:close/>
                <a:moveTo>
                  <a:pt x="1793" y="4281"/>
                </a:moveTo>
                <a:cubicBezTo>
                  <a:pt x="1029" y="3517"/>
                  <a:pt x="1029" y="2275"/>
                  <a:pt x="1793" y="1511"/>
                </a:cubicBezTo>
                <a:cubicBezTo>
                  <a:pt x="2163" y="1142"/>
                  <a:pt x="2654" y="938"/>
                  <a:pt x="3177" y="938"/>
                </a:cubicBezTo>
                <a:cubicBezTo>
                  <a:pt x="3700" y="938"/>
                  <a:pt x="4192" y="1142"/>
                  <a:pt x="4562" y="1511"/>
                </a:cubicBezTo>
                <a:cubicBezTo>
                  <a:pt x="5325" y="2275"/>
                  <a:pt x="5325" y="3517"/>
                  <a:pt x="4562" y="4281"/>
                </a:cubicBezTo>
                <a:cubicBezTo>
                  <a:pt x="4192" y="4650"/>
                  <a:pt x="3700" y="4854"/>
                  <a:pt x="3177" y="4854"/>
                </a:cubicBezTo>
                <a:cubicBezTo>
                  <a:pt x="2654" y="4854"/>
                  <a:pt x="2163" y="4650"/>
                  <a:pt x="1793" y="4281"/>
                </a:cubicBezTo>
                <a:close/>
              </a:path>
            </a:pathLst>
          </a:custGeom>
          <a:solidFill>
            <a:schemeClr val="tx1">
              <a:lumMod val="65000"/>
              <a:lumOff val="35000"/>
            </a:schemeClr>
          </a:solidFill>
          <a:ln>
            <a:noFill/>
          </a:ln>
        </p:spPr>
        <p:txBody>
          <a:bodyPr/>
          <a:lstStyle/>
          <a:p>
            <a:endParaRPr altLang="en-US" lang="zh-CN">
              <a:cs typeface="+mn-ea"/>
              <a:sym typeface="+mn-lt"/>
            </a:endParaRPr>
          </a:p>
        </p:txBody>
      </p:sp>
      <p:sp>
        <p:nvSpPr>
          <p:cNvPr id="61" name="文本框 60">
            <a:extLst>
              <a:ext uri="{FF2B5EF4-FFF2-40B4-BE49-F238E27FC236}">
                <a16:creationId xmlns:a16="http://schemas.microsoft.com/office/drawing/2014/main" id="{B8BC55F9-1E6E-4055-99B0-B32C470686A1}"/>
              </a:ext>
            </a:extLst>
          </p:cNvPr>
          <p:cNvSpPr txBox="1"/>
          <p:nvPr/>
        </p:nvSpPr>
        <p:spPr>
          <a:xfrm>
            <a:off x="1188717" y="3632632"/>
            <a:ext cx="2965476" cy="640080"/>
          </a:xfrm>
          <a:prstGeom prst="rect">
            <a:avLst/>
          </a:prstGeom>
          <a:noFill/>
        </p:spPr>
        <p:txBody>
          <a:bodyPr rtlCol="0" wrap="square">
            <a:spAutoFit/>
            <a:scene3d>
              <a:camera prst="orthographicFront"/>
              <a:lightRig dir="t" rig="threePt"/>
            </a:scene3d>
            <a:sp3d contourW="12700"/>
          </a:bodyPr>
          <a:lstStyle/>
          <a:p>
            <a:pPr algn="r">
              <a:lnSpc>
                <a:spcPct val="150000"/>
              </a:lnSpc>
            </a:pPr>
            <a:r>
              <a:rPr altLang="en-US" lang="zh-CN" sz="1200">
                <a:solidFill>
                  <a:schemeClr val="accent1"/>
                </a:solidFill>
                <a:cs typeface="+mn-ea"/>
                <a:sym typeface="+mn-lt"/>
              </a:rPr>
              <a:t>点击输入简要文字内容，文字内容需概括精炼，言简意赅的说明分项内容点击输入</a:t>
            </a:r>
          </a:p>
        </p:txBody>
      </p:sp>
      <p:sp>
        <p:nvSpPr>
          <p:cNvPr id="62" name="文本框 61">
            <a:extLst>
              <a:ext uri="{FF2B5EF4-FFF2-40B4-BE49-F238E27FC236}">
                <a16:creationId xmlns:a16="http://schemas.microsoft.com/office/drawing/2014/main" id="{525D9A0D-D5E7-456C-9473-7491D9D65A8F}"/>
              </a:ext>
            </a:extLst>
          </p:cNvPr>
          <p:cNvSpPr txBox="1"/>
          <p:nvPr/>
        </p:nvSpPr>
        <p:spPr>
          <a:xfrm>
            <a:off x="1235671" y="5175786"/>
            <a:ext cx="2965476" cy="640080"/>
          </a:xfrm>
          <a:prstGeom prst="rect">
            <a:avLst/>
          </a:prstGeom>
          <a:noFill/>
        </p:spPr>
        <p:txBody>
          <a:bodyPr rtlCol="0" wrap="square">
            <a:spAutoFit/>
            <a:scene3d>
              <a:camera prst="orthographicFront"/>
              <a:lightRig dir="t" rig="threePt"/>
            </a:scene3d>
            <a:sp3d contourW="12700"/>
          </a:bodyPr>
          <a:lstStyle/>
          <a:p>
            <a:pPr algn="r">
              <a:lnSpc>
                <a:spcPct val="150000"/>
              </a:lnSpc>
            </a:pPr>
            <a:r>
              <a:rPr altLang="en-US" lang="zh-CN" sz="1200">
                <a:solidFill>
                  <a:schemeClr val="accent1"/>
                </a:solidFill>
                <a:cs typeface="+mn-ea"/>
                <a:sym typeface="+mn-lt"/>
              </a:rPr>
              <a:t>点击输入简要文字内容，文字内容需概括精炼，言简意赅的说明分项内容点击输入</a:t>
            </a:r>
          </a:p>
        </p:txBody>
      </p:sp>
      <p:sp>
        <p:nvSpPr>
          <p:cNvPr id="63" name="文本框 62">
            <a:extLst>
              <a:ext uri="{FF2B5EF4-FFF2-40B4-BE49-F238E27FC236}">
                <a16:creationId xmlns:a16="http://schemas.microsoft.com/office/drawing/2014/main" id="{1F411EF2-5458-415F-B0BC-210608C1D21C}"/>
              </a:ext>
            </a:extLst>
          </p:cNvPr>
          <p:cNvSpPr txBox="1"/>
          <p:nvPr/>
        </p:nvSpPr>
        <p:spPr>
          <a:xfrm>
            <a:off x="7983203" y="2064885"/>
            <a:ext cx="2965476" cy="640080"/>
          </a:xfrm>
          <a:prstGeom prst="rect">
            <a:avLst/>
          </a:prstGeom>
          <a:noFill/>
        </p:spPr>
        <p:txBody>
          <a:bodyPr rtlCol="0" wrap="square">
            <a:spAutoFit/>
            <a:scene3d>
              <a:camera prst="orthographicFront"/>
              <a:lightRig dir="t" rig="threePt"/>
            </a:scene3d>
            <a:sp3d contourW="12700"/>
          </a:bodyPr>
          <a:lstStyle/>
          <a:p>
            <a:pPr algn="r">
              <a:lnSpc>
                <a:spcPct val="150000"/>
              </a:lnSpc>
            </a:pPr>
            <a:r>
              <a:rPr altLang="en-US" lang="zh-CN" sz="1200">
                <a:solidFill>
                  <a:schemeClr val="accent1"/>
                </a:solidFill>
                <a:cs typeface="+mn-ea"/>
                <a:sym typeface="+mn-lt"/>
              </a:rPr>
              <a:t>点击输入简要文字内容，文字内容需概括精炼，言简意赅的说明分项内容点击输入</a:t>
            </a:r>
          </a:p>
        </p:txBody>
      </p:sp>
      <p:sp>
        <p:nvSpPr>
          <p:cNvPr id="66" name="文本框 65">
            <a:extLst>
              <a:ext uri="{FF2B5EF4-FFF2-40B4-BE49-F238E27FC236}">
                <a16:creationId xmlns:a16="http://schemas.microsoft.com/office/drawing/2014/main" id="{30EDA6EB-8BBE-48CA-BC72-6E6E93905BDF}"/>
              </a:ext>
            </a:extLst>
          </p:cNvPr>
          <p:cNvSpPr txBox="1"/>
          <p:nvPr/>
        </p:nvSpPr>
        <p:spPr>
          <a:xfrm>
            <a:off x="7943718" y="3601029"/>
            <a:ext cx="2965476" cy="640080"/>
          </a:xfrm>
          <a:prstGeom prst="rect">
            <a:avLst/>
          </a:prstGeom>
          <a:noFill/>
        </p:spPr>
        <p:txBody>
          <a:bodyPr rtlCol="0" wrap="square">
            <a:spAutoFit/>
            <a:scene3d>
              <a:camera prst="orthographicFront"/>
              <a:lightRig dir="t" rig="threePt"/>
            </a:scene3d>
            <a:sp3d contourW="12700"/>
          </a:bodyPr>
          <a:lstStyle/>
          <a:p>
            <a:pPr algn="r">
              <a:lnSpc>
                <a:spcPct val="150000"/>
              </a:lnSpc>
            </a:pPr>
            <a:r>
              <a:rPr altLang="en-US" lang="zh-CN" sz="1200">
                <a:solidFill>
                  <a:schemeClr val="accent1"/>
                </a:solidFill>
                <a:cs typeface="+mn-ea"/>
                <a:sym typeface="+mn-lt"/>
              </a:rPr>
              <a:t>点击输入简要文字内容，文字内容需概括精炼，言简意赅的说明分项内容点击输入</a:t>
            </a:r>
          </a:p>
        </p:txBody>
      </p:sp>
      <p:sp>
        <p:nvSpPr>
          <p:cNvPr id="67" name="文本框 66">
            <a:extLst>
              <a:ext uri="{FF2B5EF4-FFF2-40B4-BE49-F238E27FC236}">
                <a16:creationId xmlns:a16="http://schemas.microsoft.com/office/drawing/2014/main" id="{E5E3728E-04A8-461B-B0ED-AA3CB4FF3D18}"/>
              </a:ext>
            </a:extLst>
          </p:cNvPr>
          <p:cNvSpPr txBox="1"/>
          <p:nvPr/>
        </p:nvSpPr>
        <p:spPr>
          <a:xfrm>
            <a:off x="8039753" y="5175786"/>
            <a:ext cx="2965476" cy="640080"/>
          </a:xfrm>
          <a:prstGeom prst="rect">
            <a:avLst/>
          </a:prstGeom>
          <a:noFill/>
        </p:spPr>
        <p:txBody>
          <a:bodyPr rtlCol="0" wrap="square">
            <a:spAutoFit/>
            <a:scene3d>
              <a:camera prst="orthographicFront"/>
              <a:lightRig dir="t" rig="threePt"/>
            </a:scene3d>
            <a:sp3d contourW="12700"/>
          </a:bodyPr>
          <a:lstStyle/>
          <a:p>
            <a:pPr algn="r">
              <a:lnSpc>
                <a:spcPct val="150000"/>
              </a:lnSpc>
            </a:pPr>
            <a:r>
              <a:rPr altLang="en-US" lang="zh-CN" sz="1200">
                <a:solidFill>
                  <a:schemeClr val="accent1"/>
                </a:solidFill>
                <a:cs typeface="+mn-ea"/>
                <a:sym typeface="+mn-lt"/>
              </a:rPr>
              <a:t>点击输入简要文字内容，文字内容需概括精炼，言简意赅的说明分项内容点击输入</a:t>
            </a:r>
          </a:p>
        </p:txBody>
      </p:sp>
    </p:spTree>
    <p:custDataLst>
      <p:tags r:id="rId3"/>
    </p:custDataLst>
    <p:extLst>
      <p:ext uri="{BB962C8B-B14F-4D97-AF65-F5344CB8AC3E}">
        <p14:creationId val="2122661297"/>
      </p:ext>
    </p:extLst>
  </p:cSld>
  <p:clrMapOvr>
    <a:masterClrMapping/>
  </p:clrMapOvr>
  <mc:AlternateContent>
    <mc:Choice Requires="p14">
      <p:transition advTm="3000" p14:dur="700" spd="med">
        <p:fade/>
      </p:transition>
    </mc:Choice>
    <mc:Fallback>
      <p:transition advTm="3000"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grpId="0" id="5" nodeType="afterEffect" presetClass="entr" presetID="49" presetSubtype="0">
                                  <p:stCondLst>
                                    <p:cond delay="0"/>
                                  </p:stCondLst>
                                  <p:childTnLst>
                                    <p:set>
                                      <p:cBhvr>
                                        <p:cTn dur="1" fill="hold" id="6">
                                          <p:stCondLst>
                                            <p:cond delay="0"/>
                                          </p:stCondLst>
                                        </p:cTn>
                                        <p:tgtEl>
                                          <p:spTgt spid="32"/>
                                        </p:tgtEl>
                                        <p:attrNameLst>
                                          <p:attrName>style.visibility</p:attrName>
                                        </p:attrNameLst>
                                      </p:cBhvr>
                                      <p:to>
                                        <p:strVal val="visible"/>
                                      </p:to>
                                    </p:set>
                                    <p:anim calcmode="lin" valueType="num">
                                      <p:cBhvr>
                                        <p:cTn dur="500" fill="hold" id="7"/>
                                        <p:tgtEl>
                                          <p:spTgt spid="32"/>
                                        </p:tgtEl>
                                        <p:attrNameLst>
                                          <p:attrName>ppt_w</p:attrName>
                                        </p:attrNameLst>
                                      </p:cBhvr>
                                      <p:tavLst>
                                        <p:tav tm="0">
                                          <p:val>
                                            <p:fltVal val="0"/>
                                          </p:val>
                                        </p:tav>
                                        <p:tav tm="100000">
                                          <p:val>
                                            <p:strVal val="#ppt_w"/>
                                          </p:val>
                                        </p:tav>
                                      </p:tavLst>
                                    </p:anim>
                                    <p:anim calcmode="lin" valueType="num">
                                      <p:cBhvr>
                                        <p:cTn dur="500" fill="hold" id="8"/>
                                        <p:tgtEl>
                                          <p:spTgt spid="32"/>
                                        </p:tgtEl>
                                        <p:attrNameLst>
                                          <p:attrName>ppt_h</p:attrName>
                                        </p:attrNameLst>
                                      </p:cBhvr>
                                      <p:tavLst>
                                        <p:tav tm="0">
                                          <p:val>
                                            <p:fltVal val="0"/>
                                          </p:val>
                                        </p:tav>
                                        <p:tav tm="100000">
                                          <p:val>
                                            <p:strVal val="#ppt_h"/>
                                          </p:val>
                                        </p:tav>
                                      </p:tavLst>
                                    </p:anim>
                                    <p:anim calcmode="lin" valueType="num">
                                      <p:cBhvr>
                                        <p:cTn dur="500" fill="hold" id="9"/>
                                        <p:tgtEl>
                                          <p:spTgt spid="32"/>
                                        </p:tgtEl>
                                        <p:attrNameLst>
                                          <p:attrName>style.rotation</p:attrName>
                                        </p:attrNameLst>
                                      </p:cBhvr>
                                      <p:tavLst>
                                        <p:tav tm="0">
                                          <p:val>
                                            <p:fltVal val="360"/>
                                          </p:val>
                                        </p:tav>
                                        <p:tav tm="100000">
                                          <p:val>
                                            <p:fltVal val="0"/>
                                          </p:val>
                                        </p:tav>
                                      </p:tavLst>
                                    </p:anim>
                                    <p:animEffect filter="fade" transition="in">
                                      <p:cBhvr>
                                        <p:cTn dur="500" id="10"/>
                                        <p:tgtEl>
                                          <p:spTgt spid="32"/>
                                        </p:tgtEl>
                                      </p:cBhvr>
                                    </p:animEffect>
                                  </p:childTnLst>
                                </p:cTn>
                              </p:par>
                              <p:par>
                                <p:cTn fill="hold" id="11" nodeType="withEffect" presetClass="entr" presetID="53" presetSubtype="0">
                                  <p:stCondLst>
                                    <p:cond delay="0"/>
                                  </p:stCondLst>
                                  <p:childTnLst>
                                    <p:set>
                                      <p:cBhvr>
                                        <p:cTn dur="1" fill="hold" id="12">
                                          <p:stCondLst>
                                            <p:cond delay="0"/>
                                          </p:stCondLst>
                                        </p:cTn>
                                        <p:tgtEl>
                                          <p:spTgt spid="60"/>
                                        </p:tgtEl>
                                        <p:attrNameLst>
                                          <p:attrName>style.visibility</p:attrName>
                                        </p:attrNameLst>
                                      </p:cBhvr>
                                      <p:to>
                                        <p:strVal val="visible"/>
                                      </p:to>
                                    </p:set>
                                    <p:anim calcmode="lin" valueType="num">
                                      <p:cBhvr>
                                        <p:cTn dur="500" fill="hold" id="13"/>
                                        <p:tgtEl>
                                          <p:spTgt spid="60"/>
                                        </p:tgtEl>
                                        <p:attrNameLst>
                                          <p:attrName>ppt_w</p:attrName>
                                        </p:attrNameLst>
                                      </p:cBhvr>
                                      <p:tavLst>
                                        <p:tav tm="0">
                                          <p:val>
                                            <p:fltVal val="0"/>
                                          </p:val>
                                        </p:tav>
                                        <p:tav tm="100000">
                                          <p:val>
                                            <p:strVal val="#ppt_w"/>
                                          </p:val>
                                        </p:tav>
                                      </p:tavLst>
                                    </p:anim>
                                    <p:anim calcmode="lin" valueType="num">
                                      <p:cBhvr>
                                        <p:cTn dur="500" fill="hold" id="14"/>
                                        <p:tgtEl>
                                          <p:spTgt spid="60"/>
                                        </p:tgtEl>
                                        <p:attrNameLst>
                                          <p:attrName>ppt_h</p:attrName>
                                        </p:attrNameLst>
                                      </p:cBhvr>
                                      <p:tavLst>
                                        <p:tav tm="0">
                                          <p:val>
                                            <p:fltVal val="0"/>
                                          </p:val>
                                        </p:tav>
                                        <p:tav tm="100000">
                                          <p:val>
                                            <p:strVal val="#ppt_h"/>
                                          </p:val>
                                        </p:tav>
                                      </p:tavLst>
                                    </p:anim>
                                    <p:animEffect filter="fade" transition="in">
                                      <p:cBhvr>
                                        <p:cTn dur="500" id="15"/>
                                        <p:tgtEl>
                                          <p:spTgt spid="60"/>
                                        </p:tgtEl>
                                      </p:cBhvr>
                                    </p:animEffect>
                                  </p:childTnLst>
                                </p:cTn>
                              </p:par>
                            </p:childTnLst>
                          </p:cTn>
                        </p:par>
                        <p:par>
                          <p:cTn fill="hold" id="16" nodeType="afterGroup">
                            <p:stCondLst>
                              <p:cond delay="500"/>
                            </p:stCondLst>
                            <p:childTnLst>
                              <p:par>
                                <p:cTn decel="100000" fill="hold" id="17" nodeType="afterEffect" presetClass="entr" presetID="49" presetSubtype="0">
                                  <p:stCondLst>
                                    <p:cond delay="0"/>
                                  </p:stCondLst>
                                  <p:childTnLst>
                                    <p:set>
                                      <p:cBhvr>
                                        <p:cTn dur="1" fill="hold" id="18">
                                          <p:stCondLst>
                                            <p:cond delay="0"/>
                                          </p:stCondLst>
                                        </p:cTn>
                                        <p:tgtEl>
                                          <p:spTgt spid="39"/>
                                        </p:tgtEl>
                                        <p:attrNameLst>
                                          <p:attrName>style.visibility</p:attrName>
                                        </p:attrNameLst>
                                      </p:cBhvr>
                                      <p:to>
                                        <p:strVal val="visible"/>
                                      </p:to>
                                    </p:set>
                                    <p:anim calcmode="lin" valueType="num">
                                      <p:cBhvr>
                                        <p:cTn dur="500" fill="hold" id="19"/>
                                        <p:tgtEl>
                                          <p:spTgt spid="39"/>
                                        </p:tgtEl>
                                        <p:attrNameLst>
                                          <p:attrName>ppt_w</p:attrName>
                                        </p:attrNameLst>
                                      </p:cBhvr>
                                      <p:tavLst>
                                        <p:tav tm="0">
                                          <p:val>
                                            <p:fltVal val="0"/>
                                          </p:val>
                                        </p:tav>
                                        <p:tav tm="100000">
                                          <p:val>
                                            <p:strVal val="#ppt_w"/>
                                          </p:val>
                                        </p:tav>
                                      </p:tavLst>
                                    </p:anim>
                                    <p:anim calcmode="lin" valueType="num">
                                      <p:cBhvr>
                                        <p:cTn dur="500" fill="hold" id="20"/>
                                        <p:tgtEl>
                                          <p:spTgt spid="39"/>
                                        </p:tgtEl>
                                        <p:attrNameLst>
                                          <p:attrName>ppt_h</p:attrName>
                                        </p:attrNameLst>
                                      </p:cBhvr>
                                      <p:tavLst>
                                        <p:tav tm="0">
                                          <p:val>
                                            <p:fltVal val="0"/>
                                          </p:val>
                                        </p:tav>
                                        <p:tav tm="100000">
                                          <p:val>
                                            <p:strVal val="#ppt_h"/>
                                          </p:val>
                                        </p:tav>
                                      </p:tavLst>
                                    </p:anim>
                                    <p:anim calcmode="lin" valueType="num">
                                      <p:cBhvr>
                                        <p:cTn dur="500" fill="hold" id="21"/>
                                        <p:tgtEl>
                                          <p:spTgt spid="39"/>
                                        </p:tgtEl>
                                        <p:attrNameLst>
                                          <p:attrName>style.rotation</p:attrName>
                                        </p:attrNameLst>
                                      </p:cBhvr>
                                      <p:tavLst>
                                        <p:tav tm="0">
                                          <p:val>
                                            <p:fltVal val="360"/>
                                          </p:val>
                                        </p:tav>
                                        <p:tav tm="100000">
                                          <p:val>
                                            <p:fltVal val="0"/>
                                          </p:val>
                                        </p:tav>
                                      </p:tavLst>
                                    </p:anim>
                                    <p:animEffect filter="fade" transition="in">
                                      <p:cBhvr>
                                        <p:cTn dur="500" id="22"/>
                                        <p:tgtEl>
                                          <p:spTgt spid="39"/>
                                        </p:tgtEl>
                                      </p:cBhvr>
                                    </p:animEffect>
                                  </p:childTnLst>
                                </p:cTn>
                              </p:par>
                              <p:par>
                                <p:cTn fill="hold" id="23" nodeType="withEffect" presetClass="entr" presetID="53" presetSubtype="0">
                                  <p:stCondLst>
                                    <p:cond delay="0"/>
                                  </p:stCondLst>
                                  <p:childTnLst>
                                    <p:set>
                                      <p:cBhvr>
                                        <p:cTn dur="1" fill="hold" id="24">
                                          <p:stCondLst>
                                            <p:cond delay="0"/>
                                          </p:stCondLst>
                                        </p:cTn>
                                        <p:tgtEl>
                                          <p:spTgt spid="39"/>
                                        </p:tgtEl>
                                        <p:attrNameLst>
                                          <p:attrName>style.visibility</p:attrName>
                                        </p:attrNameLst>
                                      </p:cBhvr>
                                      <p:to>
                                        <p:strVal val="visible"/>
                                      </p:to>
                                    </p:set>
                                    <p:anim calcmode="lin" valueType="num">
                                      <p:cBhvr>
                                        <p:cTn dur="500" fill="hold" id="25"/>
                                        <p:tgtEl>
                                          <p:spTgt spid="39"/>
                                        </p:tgtEl>
                                        <p:attrNameLst>
                                          <p:attrName>ppt_w</p:attrName>
                                        </p:attrNameLst>
                                      </p:cBhvr>
                                      <p:tavLst>
                                        <p:tav tm="0">
                                          <p:val>
                                            <p:fltVal val="0"/>
                                          </p:val>
                                        </p:tav>
                                        <p:tav tm="100000">
                                          <p:val>
                                            <p:strVal val="#ppt_w"/>
                                          </p:val>
                                        </p:tav>
                                      </p:tavLst>
                                    </p:anim>
                                    <p:anim calcmode="lin" valueType="num">
                                      <p:cBhvr>
                                        <p:cTn dur="500" fill="hold" id="26"/>
                                        <p:tgtEl>
                                          <p:spTgt spid="39"/>
                                        </p:tgtEl>
                                        <p:attrNameLst>
                                          <p:attrName>ppt_h</p:attrName>
                                        </p:attrNameLst>
                                      </p:cBhvr>
                                      <p:tavLst>
                                        <p:tav tm="0">
                                          <p:val>
                                            <p:fltVal val="0"/>
                                          </p:val>
                                        </p:tav>
                                        <p:tav tm="100000">
                                          <p:val>
                                            <p:strVal val="#ppt_h"/>
                                          </p:val>
                                        </p:tav>
                                      </p:tavLst>
                                    </p:anim>
                                    <p:animEffect filter="fade" transition="in">
                                      <p:cBhvr>
                                        <p:cTn dur="500" id="27"/>
                                        <p:tgtEl>
                                          <p:spTgt spid="39"/>
                                        </p:tgtEl>
                                      </p:cBhvr>
                                    </p:animEffect>
                                    <p:anim calcmode="lin" valueType="num">
                                      <p:cBhvr>
                                        <p:cTn dur="500" fill="hold" id="28"/>
                                        <p:tgtEl>
                                          <p:spTgt spid="39"/>
                                        </p:tgtEl>
                                        <p:attrNameLst>
                                          <p:attrName>ppt_x</p:attrName>
                                        </p:attrNameLst>
                                      </p:cBhvr>
                                      <p:tavLst>
                                        <p:tav tm="0">
                                          <p:val>
                                            <p:fltVal val="0.5"/>
                                          </p:val>
                                        </p:tav>
                                        <p:tav tm="100000">
                                          <p:val>
                                            <p:strVal val="#ppt_x"/>
                                          </p:val>
                                        </p:tav>
                                      </p:tavLst>
                                    </p:anim>
                                    <p:anim calcmode="lin" valueType="num">
                                      <p:cBhvr>
                                        <p:cTn dur="500" fill="hold" id="29"/>
                                        <p:tgtEl>
                                          <p:spTgt spid="39"/>
                                        </p:tgtEl>
                                        <p:attrNameLst>
                                          <p:attrName>ppt_y</p:attrName>
                                        </p:attrNameLst>
                                      </p:cBhvr>
                                      <p:tavLst>
                                        <p:tav tm="0">
                                          <p:val>
                                            <p:fltVal val="0.5"/>
                                          </p:val>
                                        </p:tav>
                                        <p:tav tm="100000">
                                          <p:val>
                                            <p:strVal val="#ppt_y"/>
                                          </p:val>
                                        </p:tav>
                                      </p:tavLst>
                                    </p:anim>
                                  </p:childTnLst>
                                </p:cTn>
                              </p:par>
                              <p:par>
                                <p:cTn decel="100000" fill="hold" id="30" nodeType="withEffect" presetClass="entr" presetID="49" presetSubtype="0">
                                  <p:stCondLst>
                                    <p:cond delay="0"/>
                                  </p:stCondLst>
                                  <p:childTnLst>
                                    <p:set>
                                      <p:cBhvr>
                                        <p:cTn dur="1" fill="hold" id="31">
                                          <p:stCondLst>
                                            <p:cond delay="0"/>
                                          </p:stCondLst>
                                        </p:cTn>
                                        <p:tgtEl>
                                          <p:spTgt spid="48"/>
                                        </p:tgtEl>
                                        <p:attrNameLst>
                                          <p:attrName>style.visibility</p:attrName>
                                        </p:attrNameLst>
                                      </p:cBhvr>
                                      <p:to>
                                        <p:strVal val="visible"/>
                                      </p:to>
                                    </p:set>
                                    <p:anim calcmode="lin" valueType="num">
                                      <p:cBhvr>
                                        <p:cTn dur="500" fill="hold" id="32"/>
                                        <p:tgtEl>
                                          <p:spTgt spid="48"/>
                                        </p:tgtEl>
                                        <p:attrNameLst>
                                          <p:attrName>ppt_w</p:attrName>
                                        </p:attrNameLst>
                                      </p:cBhvr>
                                      <p:tavLst>
                                        <p:tav tm="0">
                                          <p:val>
                                            <p:fltVal val="0"/>
                                          </p:val>
                                        </p:tav>
                                        <p:tav tm="100000">
                                          <p:val>
                                            <p:strVal val="#ppt_w"/>
                                          </p:val>
                                        </p:tav>
                                      </p:tavLst>
                                    </p:anim>
                                    <p:anim calcmode="lin" valueType="num">
                                      <p:cBhvr>
                                        <p:cTn dur="500" fill="hold" id="33"/>
                                        <p:tgtEl>
                                          <p:spTgt spid="48"/>
                                        </p:tgtEl>
                                        <p:attrNameLst>
                                          <p:attrName>ppt_h</p:attrName>
                                        </p:attrNameLst>
                                      </p:cBhvr>
                                      <p:tavLst>
                                        <p:tav tm="0">
                                          <p:val>
                                            <p:fltVal val="0"/>
                                          </p:val>
                                        </p:tav>
                                        <p:tav tm="100000">
                                          <p:val>
                                            <p:strVal val="#ppt_h"/>
                                          </p:val>
                                        </p:tav>
                                      </p:tavLst>
                                    </p:anim>
                                    <p:anim calcmode="lin" valueType="num">
                                      <p:cBhvr>
                                        <p:cTn dur="500" fill="hold" id="34"/>
                                        <p:tgtEl>
                                          <p:spTgt spid="48"/>
                                        </p:tgtEl>
                                        <p:attrNameLst>
                                          <p:attrName>style.rotation</p:attrName>
                                        </p:attrNameLst>
                                      </p:cBhvr>
                                      <p:tavLst>
                                        <p:tav tm="0">
                                          <p:val>
                                            <p:fltVal val="360"/>
                                          </p:val>
                                        </p:tav>
                                        <p:tav tm="100000">
                                          <p:val>
                                            <p:fltVal val="0"/>
                                          </p:val>
                                        </p:tav>
                                      </p:tavLst>
                                    </p:anim>
                                    <p:animEffect filter="fade" transition="in">
                                      <p:cBhvr>
                                        <p:cTn dur="500" id="35"/>
                                        <p:tgtEl>
                                          <p:spTgt spid="48"/>
                                        </p:tgtEl>
                                      </p:cBhvr>
                                    </p:animEffect>
                                  </p:childTnLst>
                                </p:cTn>
                              </p:par>
                              <p:par>
                                <p:cTn fill="hold" id="36" nodeType="withEffect" presetClass="entr" presetID="53" presetSubtype="0">
                                  <p:stCondLst>
                                    <p:cond delay="0"/>
                                  </p:stCondLst>
                                  <p:childTnLst>
                                    <p:set>
                                      <p:cBhvr>
                                        <p:cTn dur="1" fill="hold" id="37">
                                          <p:stCondLst>
                                            <p:cond delay="0"/>
                                          </p:stCondLst>
                                        </p:cTn>
                                        <p:tgtEl>
                                          <p:spTgt spid="48"/>
                                        </p:tgtEl>
                                        <p:attrNameLst>
                                          <p:attrName>style.visibility</p:attrName>
                                        </p:attrNameLst>
                                      </p:cBhvr>
                                      <p:to>
                                        <p:strVal val="visible"/>
                                      </p:to>
                                    </p:set>
                                    <p:anim calcmode="lin" valueType="num">
                                      <p:cBhvr>
                                        <p:cTn dur="500" fill="hold" id="38"/>
                                        <p:tgtEl>
                                          <p:spTgt spid="48"/>
                                        </p:tgtEl>
                                        <p:attrNameLst>
                                          <p:attrName>ppt_w</p:attrName>
                                        </p:attrNameLst>
                                      </p:cBhvr>
                                      <p:tavLst>
                                        <p:tav tm="0">
                                          <p:val>
                                            <p:fltVal val="0"/>
                                          </p:val>
                                        </p:tav>
                                        <p:tav tm="100000">
                                          <p:val>
                                            <p:strVal val="#ppt_w"/>
                                          </p:val>
                                        </p:tav>
                                      </p:tavLst>
                                    </p:anim>
                                    <p:anim calcmode="lin" valueType="num">
                                      <p:cBhvr>
                                        <p:cTn dur="500" fill="hold" id="39"/>
                                        <p:tgtEl>
                                          <p:spTgt spid="48"/>
                                        </p:tgtEl>
                                        <p:attrNameLst>
                                          <p:attrName>ppt_h</p:attrName>
                                        </p:attrNameLst>
                                      </p:cBhvr>
                                      <p:tavLst>
                                        <p:tav tm="0">
                                          <p:val>
                                            <p:fltVal val="0"/>
                                          </p:val>
                                        </p:tav>
                                        <p:tav tm="100000">
                                          <p:val>
                                            <p:strVal val="#ppt_h"/>
                                          </p:val>
                                        </p:tav>
                                      </p:tavLst>
                                    </p:anim>
                                    <p:animEffect filter="fade" transition="in">
                                      <p:cBhvr>
                                        <p:cTn dur="500" id="40"/>
                                        <p:tgtEl>
                                          <p:spTgt spid="48"/>
                                        </p:tgtEl>
                                      </p:cBhvr>
                                    </p:animEffect>
                                    <p:anim calcmode="lin" valueType="num">
                                      <p:cBhvr>
                                        <p:cTn dur="500" fill="hold" id="41"/>
                                        <p:tgtEl>
                                          <p:spTgt spid="48"/>
                                        </p:tgtEl>
                                        <p:attrNameLst>
                                          <p:attrName>ppt_x</p:attrName>
                                        </p:attrNameLst>
                                      </p:cBhvr>
                                      <p:tavLst>
                                        <p:tav tm="0">
                                          <p:val>
                                            <p:fltVal val="0.5"/>
                                          </p:val>
                                        </p:tav>
                                        <p:tav tm="100000">
                                          <p:val>
                                            <p:strVal val="#ppt_x"/>
                                          </p:val>
                                        </p:tav>
                                      </p:tavLst>
                                    </p:anim>
                                    <p:anim calcmode="lin" valueType="num">
                                      <p:cBhvr>
                                        <p:cTn dur="500" fill="hold" id="42"/>
                                        <p:tgtEl>
                                          <p:spTgt spid="48"/>
                                        </p:tgtEl>
                                        <p:attrNameLst>
                                          <p:attrName>ppt_y</p:attrName>
                                        </p:attrNameLst>
                                      </p:cBhvr>
                                      <p:tavLst>
                                        <p:tav tm="0">
                                          <p:val>
                                            <p:fltVal val="0.5"/>
                                          </p:val>
                                        </p:tav>
                                        <p:tav tm="100000">
                                          <p:val>
                                            <p:strVal val="#ppt_y"/>
                                          </p:val>
                                        </p:tav>
                                      </p:tavLst>
                                    </p:anim>
                                  </p:childTnLst>
                                </p:cTn>
                              </p:par>
                              <p:par>
                                <p:cTn decel="100000" fill="hold" id="43" nodeType="withEffect" presetClass="entr" presetID="49" presetSubtype="0">
                                  <p:stCondLst>
                                    <p:cond delay="0"/>
                                  </p:stCondLst>
                                  <p:childTnLst>
                                    <p:set>
                                      <p:cBhvr>
                                        <p:cTn dur="1" fill="hold" id="44">
                                          <p:stCondLst>
                                            <p:cond delay="0"/>
                                          </p:stCondLst>
                                        </p:cTn>
                                        <p:tgtEl>
                                          <p:spTgt spid="42"/>
                                        </p:tgtEl>
                                        <p:attrNameLst>
                                          <p:attrName>style.visibility</p:attrName>
                                        </p:attrNameLst>
                                      </p:cBhvr>
                                      <p:to>
                                        <p:strVal val="visible"/>
                                      </p:to>
                                    </p:set>
                                    <p:anim calcmode="lin" valueType="num">
                                      <p:cBhvr>
                                        <p:cTn dur="500" fill="hold" id="45"/>
                                        <p:tgtEl>
                                          <p:spTgt spid="42"/>
                                        </p:tgtEl>
                                        <p:attrNameLst>
                                          <p:attrName>ppt_w</p:attrName>
                                        </p:attrNameLst>
                                      </p:cBhvr>
                                      <p:tavLst>
                                        <p:tav tm="0">
                                          <p:val>
                                            <p:fltVal val="0"/>
                                          </p:val>
                                        </p:tav>
                                        <p:tav tm="100000">
                                          <p:val>
                                            <p:strVal val="#ppt_w"/>
                                          </p:val>
                                        </p:tav>
                                      </p:tavLst>
                                    </p:anim>
                                    <p:anim calcmode="lin" valueType="num">
                                      <p:cBhvr>
                                        <p:cTn dur="500" fill="hold" id="46"/>
                                        <p:tgtEl>
                                          <p:spTgt spid="42"/>
                                        </p:tgtEl>
                                        <p:attrNameLst>
                                          <p:attrName>ppt_h</p:attrName>
                                        </p:attrNameLst>
                                      </p:cBhvr>
                                      <p:tavLst>
                                        <p:tav tm="0">
                                          <p:val>
                                            <p:fltVal val="0"/>
                                          </p:val>
                                        </p:tav>
                                        <p:tav tm="100000">
                                          <p:val>
                                            <p:strVal val="#ppt_h"/>
                                          </p:val>
                                        </p:tav>
                                      </p:tavLst>
                                    </p:anim>
                                    <p:anim calcmode="lin" valueType="num">
                                      <p:cBhvr>
                                        <p:cTn dur="500" fill="hold" id="47"/>
                                        <p:tgtEl>
                                          <p:spTgt spid="42"/>
                                        </p:tgtEl>
                                        <p:attrNameLst>
                                          <p:attrName>style.rotation</p:attrName>
                                        </p:attrNameLst>
                                      </p:cBhvr>
                                      <p:tavLst>
                                        <p:tav tm="0">
                                          <p:val>
                                            <p:fltVal val="360"/>
                                          </p:val>
                                        </p:tav>
                                        <p:tav tm="100000">
                                          <p:val>
                                            <p:fltVal val="0"/>
                                          </p:val>
                                        </p:tav>
                                      </p:tavLst>
                                    </p:anim>
                                    <p:animEffect filter="fade" transition="in">
                                      <p:cBhvr>
                                        <p:cTn dur="500" id="48"/>
                                        <p:tgtEl>
                                          <p:spTgt spid="42"/>
                                        </p:tgtEl>
                                      </p:cBhvr>
                                    </p:animEffect>
                                  </p:childTnLst>
                                </p:cTn>
                              </p:par>
                              <p:par>
                                <p:cTn fill="hold" id="49" nodeType="withEffect" presetClass="entr" presetID="53" presetSubtype="0">
                                  <p:stCondLst>
                                    <p:cond delay="0"/>
                                  </p:stCondLst>
                                  <p:childTnLst>
                                    <p:set>
                                      <p:cBhvr>
                                        <p:cTn dur="1" fill="hold" id="50">
                                          <p:stCondLst>
                                            <p:cond delay="0"/>
                                          </p:stCondLst>
                                        </p:cTn>
                                        <p:tgtEl>
                                          <p:spTgt spid="42"/>
                                        </p:tgtEl>
                                        <p:attrNameLst>
                                          <p:attrName>style.visibility</p:attrName>
                                        </p:attrNameLst>
                                      </p:cBhvr>
                                      <p:to>
                                        <p:strVal val="visible"/>
                                      </p:to>
                                    </p:set>
                                    <p:anim calcmode="lin" valueType="num">
                                      <p:cBhvr>
                                        <p:cTn dur="500" fill="hold" id="51"/>
                                        <p:tgtEl>
                                          <p:spTgt spid="42"/>
                                        </p:tgtEl>
                                        <p:attrNameLst>
                                          <p:attrName>ppt_w</p:attrName>
                                        </p:attrNameLst>
                                      </p:cBhvr>
                                      <p:tavLst>
                                        <p:tav tm="0">
                                          <p:val>
                                            <p:fltVal val="0"/>
                                          </p:val>
                                        </p:tav>
                                        <p:tav tm="100000">
                                          <p:val>
                                            <p:strVal val="#ppt_w"/>
                                          </p:val>
                                        </p:tav>
                                      </p:tavLst>
                                    </p:anim>
                                    <p:anim calcmode="lin" valueType="num">
                                      <p:cBhvr>
                                        <p:cTn dur="500" fill="hold" id="52"/>
                                        <p:tgtEl>
                                          <p:spTgt spid="42"/>
                                        </p:tgtEl>
                                        <p:attrNameLst>
                                          <p:attrName>ppt_h</p:attrName>
                                        </p:attrNameLst>
                                      </p:cBhvr>
                                      <p:tavLst>
                                        <p:tav tm="0">
                                          <p:val>
                                            <p:fltVal val="0"/>
                                          </p:val>
                                        </p:tav>
                                        <p:tav tm="100000">
                                          <p:val>
                                            <p:strVal val="#ppt_h"/>
                                          </p:val>
                                        </p:tav>
                                      </p:tavLst>
                                    </p:anim>
                                    <p:animEffect filter="fade" transition="in">
                                      <p:cBhvr>
                                        <p:cTn dur="500" id="53"/>
                                        <p:tgtEl>
                                          <p:spTgt spid="42"/>
                                        </p:tgtEl>
                                      </p:cBhvr>
                                    </p:animEffect>
                                    <p:anim calcmode="lin" valueType="num">
                                      <p:cBhvr>
                                        <p:cTn dur="500" fill="hold" id="54"/>
                                        <p:tgtEl>
                                          <p:spTgt spid="42"/>
                                        </p:tgtEl>
                                        <p:attrNameLst>
                                          <p:attrName>ppt_x</p:attrName>
                                        </p:attrNameLst>
                                      </p:cBhvr>
                                      <p:tavLst>
                                        <p:tav tm="0">
                                          <p:val>
                                            <p:fltVal val="0.5"/>
                                          </p:val>
                                        </p:tav>
                                        <p:tav tm="100000">
                                          <p:val>
                                            <p:strVal val="#ppt_x"/>
                                          </p:val>
                                        </p:tav>
                                      </p:tavLst>
                                    </p:anim>
                                    <p:anim calcmode="lin" valueType="num">
                                      <p:cBhvr>
                                        <p:cTn dur="500" fill="hold" id="55"/>
                                        <p:tgtEl>
                                          <p:spTgt spid="42"/>
                                        </p:tgtEl>
                                        <p:attrNameLst>
                                          <p:attrName>ppt_y</p:attrName>
                                        </p:attrNameLst>
                                      </p:cBhvr>
                                      <p:tavLst>
                                        <p:tav tm="0">
                                          <p:val>
                                            <p:fltVal val="0.5"/>
                                          </p:val>
                                        </p:tav>
                                        <p:tav tm="100000">
                                          <p:val>
                                            <p:strVal val="#ppt_y"/>
                                          </p:val>
                                        </p:tav>
                                      </p:tavLst>
                                    </p:anim>
                                  </p:childTnLst>
                                </p:cTn>
                              </p:par>
                              <p:par>
                                <p:cTn decel="100000" fill="hold" id="56" nodeType="withEffect" presetClass="entr" presetID="49" presetSubtype="0">
                                  <p:stCondLst>
                                    <p:cond delay="0"/>
                                  </p:stCondLst>
                                  <p:childTnLst>
                                    <p:set>
                                      <p:cBhvr>
                                        <p:cTn dur="1" fill="hold" id="57">
                                          <p:stCondLst>
                                            <p:cond delay="0"/>
                                          </p:stCondLst>
                                        </p:cTn>
                                        <p:tgtEl>
                                          <p:spTgt spid="33"/>
                                        </p:tgtEl>
                                        <p:attrNameLst>
                                          <p:attrName>style.visibility</p:attrName>
                                        </p:attrNameLst>
                                      </p:cBhvr>
                                      <p:to>
                                        <p:strVal val="visible"/>
                                      </p:to>
                                    </p:set>
                                    <p:anim calcmode="lin" valueType="num">
                                      <p:cBhvr>
                                        <p:cTn dur="500" fill="hold" id="58"/>
                                        <p:tgtEl>
                                          <p:spTgt spid="33"/>
                                        </p:tgtEl>
                                        <p:attrNameLst>
                                          <p:attrName>ppt_w</p:attrName>
                                        </p:attrNameLst>
                                      </p:cBhvr>
                                      <p:tavLst>
                                        <p:tav tm="0">
                                          <p:val>
                                            <p:fltVal val="0"/>
                                          </p:val>
                                        </p:tav>
                                        <p:tav tm="100000">
                                          <p:val>
                                            <p:strVal val="#ppt_w"/>
                                          </p:val>
                                        </p:tav>
                                      </p:tavLst>
                                    </p:anim>
                                    <p:anim calcmode="lin" valueType="num">
                                      <p:cBhvr>
                                        <p:cTn dur="500" fill="hold" id="59"/>
                                        <p:tgtEl>
                                          <p:spTgt spid="33"/>
                                        </p:tgtEl>
                                        <p:attrNameLst>
                                          <p:attrName>ppt_h</p:attrName>
                                        </p:attrNameLst>
                                      </p:cBhvr>
                                      <p:tavLst>
                                        <p:tav tm="0">
                                          <p:val>
                                            <p:fltVal val="0"/>
                                          </p:val>
                                        </p:tav>
                                        <p:tav tm="100000">
                                          <p:val>
                                            <p:strVal val="#ppt_h"/>
                                          </p:val>
                                        </p:tav>
                                      </p:tavLst>
                                    </p:anim>
                                    <p:anim calcmode="lin" valueType="num">
                                      <p:cBhvr>
                                        <p:cTn dur="500" fill="hold" id="60"/>
                                        <p:tgtEl>
                                          <p:spTgt spid="33"/>
                                        </p:tgtEl>
                                        <p:attrNameLst>
                                          <p:attrName>style.rotation</p:attrName>
                                        </p:attrNameLst>
                                      </p:cBhvr>
                                      <p:tavLst>
                                        <p:tav tm="0">
                                          <p:val>
                                            <p:fltVal val="360"/>
                                          </p:val>
                                        </p:tav>
                                        <p:tav tm="100000">
                                          <p:val>
                                            <p:fltVal val="0"/>
                                          </p:val>
                                        </p:tav>
                                      </p:tavLst>
                                    </p:anim>
                                    <p:animEffect filter="fade" transition="in">
                                      <p:cBhvr>
                                        <p:cTn dur="500" id="61"/>
                                        <p:tgtEl>
                                          <p:spTgt spid="33"/>
                                        </p:tgtEl>
                                      </p:cBhvr>
                                    </p:animEffect>
                                  </p:childTnLst>
                                </p:cTn>
                              </p:par>
                              <p:par>
                                <p:cTn fill="hold" id="62" nodeType="withEffect" presetClass="entr" presetID="53" presetSubtype="0">
                                  <p:stCondLst>
                                    <p:cond delay="0"/>
                                  </p:stCondLst>
                                  <p:childTnLst>
                                    <p:set>
                                      <p:cBhvr>
                                        <p:cTn dur="1" fill="hold" id="63">
                                          <p:stCondLst>
                                            <p:cond delay="0"/>
                                          </p:stCondLst>
                                        </p:cTn>
                                        <p:tgtEl>
                                          <p:spTgt spid="33"/>
                                        </p:tgtEl>
                                        <p:attrNameLst>
                                          <p:attrName>style.visibility</p:attrName>
                                        </p:attrNameLst>
                                      </p:cBhvr>
                                      <p:to>
                                        <p:strVal val="visible"/>
                                      </p:to>
                                    </p:set>
                                    <p:anim calcmode="lin" valueType="num">
                                      <p:cBhvr>
                                        <p:cTn dur="500" fill="hold" id="64"/>
                                        <p:tgtEl>
                                          <p:spTgt spid="33"/>
                                        </p:tgtEl>
                                        <p:attrNameLst>
                                          <p:attrName>ppt_w</p:attrName>
                                        </p:attrNameLst>
                                      </p:cBhvr>
                                      <p:tavLst>
                                        <p:tav tm="0">
                                          <p:val>
                                            <p:fltVal val="0"/>
                                          </p:val>
                                        </p:tav>
                                        <p:tav tm="100000">
                                          <p:val>
                                            <p:strVal val="#ppt_w"/>
                                          </p:val>
                                        </p:tav>
                                      </p:tavLst>
                                    </p:anim>
                                    <p:anim calcmode="lin" valueType="num">
                                      <p:cBhvr>
                                        <p:cTn dur="500" fill="hold" id="65"/>
                                        <p:tgtEl>
                                          <p:spTgt spid="33"/>
                                        </p:tgtEl>
                                        <p:attrNameLst>
                                          <p:attrName>ppt_h</p:attrName>
                                        </p:attrNameLst>
                                      </p:cBhvr>
                                      <p:tavLst>
                                        <p:tav tm="0">
                                          <p:val>
                                            <p:fltVal val="0"/>
                                          </p:val>
                                        </p:tav>
                                        <p:tav tm="100000">
                                          <p:val>
                                            <p:strVal val="#ppt_h"/>
                                          </p:val>
                                        </p:tav>
                                      </p:tavLst>
                                    </p:anim>
                                    <p:animEffect filter="fade" transition="in">
                                      <p:cBhvr>
                                        <p:cTn dur="500" id="66"/>
                                        <p:tgtEl>
                                          <p:spTgt spid="33"/>
                                        </p:tgtEl>
                                      </p:cBhvr>
                                    </p:animEffect>
                                    <p:anim calcmode="lin" valueType="num">
                                      <p:cBhvr>
                                        <p:cTn dur="500" fill="hold" id="67"/>
                                        <p:tgtEl>
                                          <p:spTgt spid="33"/>
                                        </p:tgtEl>
                                        <p:attrNameLst>
                                          <p:attrName>ppt_x</p:attrName>
                                        </p:attrNameLst>
                                      </p:cBhvr>
                                      <p:tavLst>
                                        <p:tav tm="0">
                                          <p:val>
                                            <p:fltVal val="0.5"/>
                                          </p:val>
                                        </p:tav>
                                        <p:tav tm="100000">
                                          <p:val>
                                            <p:strVal val="#ppt_x"/>
                                          </p:val>
                                        </p:tav>
                                      </p:tavLst>
                                    </p:anim>
                                    <p:anim calcmode="lin" valueType="num">
                                      <p:cBhvr>
                                        <p:cTn dur="500" fill="hold" id="68"/>
                                        <p:tgtEl>
                                          <p:spTgt spid="33"/>
                                        </p:tgtEl>
                                        <p:attrNameLst>
                                          <p:attrName>ppt_y</p:attrName>
                                        </p:attrNameLst>
                                      </p:cBhvr>
                                      <p:tavLst>
                                        <p:tav tm="0">
                                          <p:val>
                                            <p:fltVal val="0.5"/>
                                          </p:val>
                                        </p:tav>
                                        <p:tav tm="100000">
                                          <p:val>
                                            <p:strVal val="#ppt_y"/>
                                          </p:val>
                                        </p:tav>
                                      </p:tavLst>
                                    </p:anim>
                                  </p:childTnLst>
                                </p:cTn>
                              </p:par>
                              <p:par>
                                <p:cTn decel="100000" fill="hold" id="69" nodeType="withEffect" presetClass="entr" presetID="49" presetSubtype="0">
                                  <p:stCondLst>
                                    <p:cond delay="0"/>
                                  </p:stCondLst>
                                  <p:childTnLst>
                                    <p:set>
                                      <p:cBhvr>
                                        <p:cTn dur="1" fill="hold" id="70">
                                          <p:stCondLst>
                                            <p:cond delay="0"/>
                                          </p:stCondLst>
                                        </p:cTn>
                                        <p:tgtEl>
                                          <p:spTgt spid="36"/>
                                        </p:tgtEl>
                                        <p:attrNameLst>
                                          <p:attrName>style.visibility</p:attrName>
                                        </p:attrNameLst>
                                      </p:cBhvr>
                                      <p:to>
                                        <p:strVal val="visible"/>
                                      </p:to>
                                    </p:set>
                                    <p:anim calcmode="lin" valueType="num">
                                      <p:cBhvr>
                                        <p:cTn dur="500" fill="hold" id="71"/>
                                        <p:tgtEl>
                                          <p:spTgt spid="36"/>
                                        </p:tgtEl>
                                        <p:attrNameLst>
                                          <p:attrName>ppt_w</p:attrName>
                                        </p:attrNameLst>
                                      </p:cBhvr>
                                      <p:tavLst>
                                        <p:tav tm="0">
                                          <p:val>
                                            <p:fltVal val="0"/>
                                          </p:val>
                                        </p:tav>
                                        <p:tav tm="100000">
                                          <p:val>
                                            <p:strVal val="#ppt_w"/>
                                          </p:val>
                                        </p:tav>
                                      </p:tavLst>
                                    </p:anim>
                                    <p:anim calcmode="lin" valueType="num">
                                      <p:cBhvr>
                                        <p:cTn dur="500" fill="hold" id="72"/>
                                        <p:tgtEl>
                                          <p:spTgt spid="36"/>
                                        </p:tgtEl>
                                        <p:attrNameLst>
                                          <p:attrName>ppt_h</p:attrName>
                                        </p:attrNameLst>
                                      </p:cBhvr>
                                      <p:tavLst>
                                        <p:tav tm="0">
                                          <p:val>
                                            <p:fltVal val="0"/>
                                          </p:val>
                                        </p:tav>
                                        <p:tav tm="100000">
                                          <p:val>
                                            <p:strVal val="#ppt_h"/>
                                          </p:val>
                                        </p:tav>
                                      </p:tavLst>
                                    </p:anim>
                                    <p:anim calcmode="lin" valueType="num">
                                      <p:cBhvr>
                                        <p:cTn dur="500" fill="hold" id="73"/>
                                        <p:tgtEl>
                                          <p:spTgt spid="36"/>
                                        </p:tgtEl>
                                        <p:attrNameLst>
                                          <p:attrName>style.rotation</p:attrName>
                                        </p:attrNameLst>
                                      </p:cBhvr>
                                      <p:tavLst>
                                        <p:tav tm="0">
                                          <p:val>
                                            <p:fltVal val="360"/>
                                          </p:val>
                                        </p:tav>
                                        <p:tav tm="100000">
                                          <p:val>
                                            <p:fltVal val="0"/>
                                          </p:val>
                                        </p:tav>
                                      </p:tavLst>
                                    </p:anim>
                                    <p:animEffect filter="fade" transition="in">
                                      <p:cBhvr>
                                        <p:cTn dur="500" id="74"/>
                                        <p:tgtEl>
                                          <p:spTgt spid="36"/>
                                        </p:tgtEl>
                                      </p:cBhvr>
                                    </p:animEffect>
                                  </p:childTnLst>
                                </p:cTn>
                              </p:par>
                              <p:par>
                                <p:cTn fill="hold" id="75" nodeType="withEffect" presetClass="entr" presetID="53" presetSubtype="0">
                                  <p:stCondLst>
                                    <p:cond delay="0"/>
                                  </p:stCondLst>
                                  <p:childTnLst>
                                    <p:set>
                                      <p:cBhvr>
                                        <p:cTn dur="1" fill="hold" id="76">
                                          <p:stCondLst>
                                            <p:cond delay="0"/>
                                          </p:stCondLst>
                                        </p:cTn>
                                        <p:tgtEl>
                                          <p:spTgt spid="36"/>
                                        </p:tgtEl>
                                        <p:attrNameLst>
                                          <p:attrName>style.visibility</p:attrName>
                                        </p:attrNameLst>
                                      </p:cBhvr>
                                      <p:to>
                                        <p:strVal val="visible"/>
                                      </p:to>
                                    </p:set>
                                    <p:anim calcmode="lin" valueType="num">
                                      <p:cBhvr>
                                        <p:cTn dur="500" fill="hold" id="77"/>
                                        <p:tgtEl>
                                          <p:spTgt spid="36"/>
                                        </p:tgtEl>
                                        <p:attrNameLst>
                                          <p:attrName>ppt_w</p:attrName>
                                        </p:attrNameLst>
                                      </p:cBhvr>
                                      <p:tavLst>
                                        <p:tav tm="0">
                                          <p:val>
                                            <p:fltVal val="0"/>
                                          </p:val>
                                        </p:tav>
                                        <p:tav tm="100000">
                                          <p:val>
                                            <p:strVal val="#ppt_w"/>
                                          </p:val>
                                        </p:tav>
                                      </p:tavLst>
                                    </p:anim>
                                    <p:anim calcmode="lin" valueType="num">
                                      <p:cBhvr>
                                        <p:cTn dur="500" fill="hold" id="78"/>
                                        <p:tgtEl>
                                          <p:spTgt spid="36"/>
                                        </p:tgtEl>
                                        <p:attrNameLst>
                                          <p:attrName>ppt_h</p:attrName>
                                        </p:attrNameLst>
                                      </p:cBhvr>
                                      <p:tavLst>
                                        <p:tav tm="0">
                                          <p:val>
                                            <p:fltVal val="0"/>
                                          </p:val>
                                        </p:tav>
                                        <p:tav tm="100000">
                                          <p:val>
                                            <p:strVal val="#ppt_h"/>
                                          </p:val>
                                        </p:tav>
                                      </p:tavLst>
                                    </p:anim>
                                    <p:animEffect filter="fade" transition="in">
                                      <p:cBhvr>
                                        <p:cTn dur="500" id="79"/>
                                        <p:tgtEl>
                                          <p:spTgt spid="36"/>
                                        </p:tgtEl>
                                      </p:cBhvr>
                                    </p:animEffect>
                                    <p:anim calcmode="lin" valueType="num">
                                      <p:cBhvr>
                                        <p:cTn dur="500" fill="hold" id="80"/>
                                        <p:tgtEl>
                                          <p:spTgt spid="36"/>
                                        </p:tgtEl>
                                        <p:attrNameLst>
                                          <p:attrName>ppt_x</p:attrName>
                                        </p:attrNameLst>
                                      </p:cBhvr>
                                      <p:tavLst>
                                        <p:tav tm="0">
                                          <p:val>
                                            <p:fltVal val="0.5"/>
                                          </p:val>
                                        </p:tav>
                                        <p:tav tm="100000">
                                          <p:val>
                                            <p:strVal val="#ppt_x"/>
                                          </p:val>
                                        </p:tav>
                                      </p:tavLst>
                                    </p:anim>
                                    <p:anim calcmode="lin" valueType="num">
                                      <p:cBhvr>
                                        <p:cTn dur="500" fill="hold" id="81"/>
                                        <p:tgtEl>
                                          <p:spTgt spid="36"/>
                                        </p:tgtEl>
                                        <p:attrNameLst>
                                          <p:attrName>ppt_y</p:attrName>
                                        </p:attrNameLst>
                                      </p:cBhvr>
                                      <p:tavLst>
                                        <p:tav tm="0">
                                          <p:val>
                                            <p:fltVal val="0.5"/>
                                          </p:val>
                                        </p:tav>
                                        <p:tav tm="100000">
                                          <p:val>
                                            <p:strVal val="#ppt_y"/>
                                          </p:val>
                                        </p:tav>
                                      </p:tavLst>
                                    </p:anim>
                                  </p:childTnLst>
                                </p:cTn>
                              </p:par>
                              <p:par>
                                <p:cTn decel="100000" fill="hold" id="82" nodeType="withEffect" presetClass="entr" presetID="49" presetSubtype="0">
                                  <p:stCondLst>
                                    <p:cond delay="0"/>
                                  </p:stCondLst>
                                  <p:childTnLst>
                                    <p:set>
                                      <p:cBhvr>
                                        <p:cTn dur="1" fill="hold" id="83">
                                          <p:stCondLst>
                                            <p:cond delay="0"/>
                                          </p:stCondLst>
                                        </p:cTn>
                                        <p:tgtEl>
                                          <p:spTgt spid="45"/>
                                        </p:tgtEl>
                                        <p:attrNameLst>
                                          <p:attrName>style.visibility</p:attrName>
                                        </p:attrNameLst>
                                      </p:cBhvr>
                                      <p:to>
                                        <p:strVal val="visible"/>
                                      </p:to>
                                    </p:set>
                                    <p:anim calcmode="lin" valueType="num">
                                      <p:cBhvr>
                                        <p:cTn dur="500" fill="hold" id="84"/>
                                        <p:tgtEl>
                                          <p:spTgt spid="45"/>
                                        </p:tgtEl>
                                        <p:attrNameLst>
                                          <p:attrName>ppt_w</p:attrName>
                                        </p:attrNameLst>
                                      </p:cBhvr>
                                      <p:tavLst>
                                        <p:tav tm="0">
                                          <p:val>
                                            <p:fltVal val="0"/>
                                          </p:val>
                                        </p:tav>
                                        <p:tav tm="100000">
                                          <p:val>
                                            <p:strVal val="#ppt_w"/>
                                          </p:val>
                                        </p:tav>
                                      </p:tavLst>
                                    </p:anim>
                                    <p:anim calcmode="lin" valueType="num">
                                      <p:cBhvr>
                                        <p:cTn dur="500" fill="hold" id="85"/>
                                        <p:tgtEl>
                                          <p:spTgt spid="45"/>
                                        </p:tgtEl>
                                        <p:attrNameLst>
                                          <p:attrName>ppt_h</p:attrName>
                                        </p:attrNameLst>
                                      </p:cBhvr>
                                      <p:tavLst>
                                        <p:tav tm="0">
                                          <p:val>
                                            <p:fltVal val="0"/>
                                          </p:val>
                                        </p:tav>
                                        <p:tav tm="100000">
                                          <p:val>
                                            <p:strVal val="#ppt_h"/>
                                          </p:val>
                                        </p:tav>
                                      </p:tavLst>
                                    </p:anim>
                                    <p:anim calcmode="lin" valueType="num">
                                      <p:cBhvr>
                                        <p:cTn dur="500" fill="hold" id="86"/>
                                        <p:tgtEl>
                                          <p:spTgt spid="45"/>
                                        </p:tgtEl>
                                        <p:attrNameLst>
                                          <p:attrName>style.rotation</p:attrName>
                                        </p:attrNameLst>
                                      </p:cBhvr>
                                      <p:tavLst>
                                        <p:tav tm="0">
                                          <p:val>
                                            <p:fltVal val="360"/>
                                          </p:val>
                                        </p:tav>
                                        <p:tav tm="100000">
                                          <p:val>
                                            <p:fltVal val="0"/>
                                          </p:val>
                                        </p:tav>
                                      </p:tavLst>
                                    </p:anim>
                                    <p:animEffect filter="fade" transition="in">
                                      <p:cBhvr>
                                        <p:cTn dur="500" id="87"/>
                                        <p:tgtEl>
                                          <p:spTgt spid="45"/>
                                        </p:tgtEl>
                                      </p:cBhvr>
                                    </p:animEffect>
                                  </p:childTnLst>
                                </p:cTn>
                              </p:par>
                              <p:par>
                                <p:cTn fill="hold" id="88" nodeType="withEffect" presetClass="entr" presetID="53" presetSubtype="0">
                                  <p:stCondLst>
                                    <p:cond delay="0"/>
                                  </p:stCondLst>
                                  <p:childTnLst>
                                    <p:set>
                                      <p:cBhvr>
                                        <p:cTn dur="1" fill="hold" id="89">
                                          <p:stCondLst>
                                            <p:cond delay="0"/>
                                          </p:stCondLst>
                                        </p:cTn>
                                        <p:tgtEl>
                                          <p:spTgt spid="45"/>
                                        </p:tgtEl>
                                        <p:attrNameLst>
                                          <p:attrName>style.visibility</p:attrName>
                                        </p:attrNameLst>
                                      </p:cBhvr>
                                      <p:to>
                                        <p:strVal val="visible"/>
                                      </p:to>
                                    </p:set>
                                    <p:anim calcmode="lin" valueType="num">
                                      <p:cBhvr>
                                        <p:cTn dur="500" fill="hold" id="90"/>
                                        <p:tgtEl>
                                          <p:spTgt spid="45"/>
                                        </p:tgtEl>
                                        <p:attrNameLst>
                                          <p:attrName>ppt_w</p:attrName>
                                        </p:attrNameLst>
                                      </p:cBhvr>
                                      <p:tavLst>
                                        <p:tav tm="0">
                                          <p:val>
                                            <p:fltVal val="0"/>
                                          </p:val>
                                        </p:tav>
                                        <p:tav tm="100000">
                                          <p:val>
                                            <p:strVal val="#ppt_w"/>
                                          </p:val>
                                        </p:tav>
                                      </p:tavLst>
                                    </p:anim>
                                    <p:anim calcmode="lin" valueType="num">
                                      <p:cBhvr>
                                        <p:cTn dur="500" fill="hold" id="91"/>
                                        <p:tgtEl>
                                          <p:spTgt spid="45"/>
                                        </p:tgtEl>
                                        <p:attrNameLst>
                                          <p:attrName>ppt_h</p:attrName>
                                        </p:attrNameLst>
                                      </p:cBhvr>
                                      <p:tavLst>
                                        <p:tav tm="0">
                                          <p:val>
                                            <p:fltVal val="0"/>
                                          </p:val>
                                        </p:tav>
                                        <p:tav tm="100000">
                                          <p:val>
                                            <p:strVal val="#ppt_h"/>
                                          </p:val>
                                        </p:tav>
                                      </p:tavLst>
                                    </p:anim>
                                    <p:animEffect filter="fade" transition="in">
                                      <p:cBhvr>
                                        <p:cTn dur="500" id="92"/>
                                        <p:tgtEl>
                                          <p:spTgt spid="45"/>
                                        </p:tgtEl>
                                      </p:cBhvr>
                                    </p:animEffect>
                                    <p:anim calcmode="lin" valueType="num">
                                      <p:cBhvr>
                                        <p:cTn dur="500" fill="hold" id="93"/>
                                        <p:tgtEl>
                                          <p:spTgt spid="45"/>
                                        </p:tgtEl>
                                        <p:attrNameLst>
                                          <p:attrName>ppt_x</p:attrName>
                                        </p:attrNameLst>
                                      </p:cBhvr>
                                      <p:tavLst>
                                        <p:tav tm="0">
                                          <p:val>
                                            <p:fltVal val="0.5"/>
                                          </p:val>
                                        </p:tav>
                                        <p:tav tm="100000">
                                          <p:val>
                                            <p:strVal val="#ppt_x"/>
                                          </p:val>
                                        </p:tav>
                                      </p:tavLst>
                                    </p:anim>
                                    <p:anim calcmode="lin" valueType="num">
                                      <p:cBhvr>
                                        <p:cTn dur="500" fill="hold" id="94"/>
                                        <p:tgtEl>
                                          <p:spTgt spid="45"/>
                                        </p:tgtEl>
                                        <p:attrNameLst>
                                          <p:attrName>ppt_y</p:attrName>
                                        </p:attrNameLst>
                                      </p:cBhvr>
                                      <p:tavLst>
                                        <p:tav tm="0">
                                          <p:val>
                                            <p:fltVal val="0.5"/>
                                          </p:val>
                                        </p:tav>
                                        <p:tav tm="100000">
                                          <p:val>
                                            <p:strVal val="#ppt_y"/>
                                          </p:val>
                                        </p:tav>
                                      </p:tavLst>
                                    </p:anim>
                                  </p:childTnLst>
                                </p:cTn>
                              </p:par>
                            </p:childTnLst>
                          </p:cTn>
                        </p:par>
                        <p:par>
                          <p:cTn fill="hold" id="95" nodeType="afterGroup">
                            <p:stCondLst>
                              <p:cond delay="1000"/>
                            </p:stCondLst>
                            <p:childTnLst>
                              <p:par>
                                <p:cTn fill="hold" id="96" nodeType="afterEffect" presetClass="entr" presetID="2" presetSubtype="8">
                                  <p:stCondLst>
                                    <p:cond delay="0"/>
                                  </p:stCondLst>
                                  <p:childTnLst>
                                    <p:set>
                                      <p:cBhvr>
                                        <p:cTn dur="1" fill="hold" id="97">
                                          <p:stCondLst>
                                            <p:cond delay="0"/>
                                          </p:stCondLst>
                                        </p:cTn>
                                        <p:tgtEl>
                                          <p:spTgt spid="53"/>
                                        </p:tgtEl>
                                        <p:attrNameLst>
                                          <p:attrName>style.visibility</p:attrName>
                                        </p:attrNameLst>
                                      </p:cBhvr>
                                      <p:to>
                                        <p:strVal val="visible"/>
                                      </p:to>
                                    </p:set>
                                    <p:anim calcmode="lin" valueType="num">
                                      <p:cBhvr additive="base">
                                        <p:cTn dur="500" fill="hold" id="98"/>
                                        <p:tgtEl>
                                          <p:spTgt spid="53"/>
                                        </p:tgtEl>
                                        <p:attrNameLst>
                                          <p:attrName>ppt_x</p:attrName>
                                        </p:attrNameLst>
                                      </p:cBhvr>
                                      <p:tavLst>
                                        <p:tav tm="0">
                                          <p:val>
                                            <p:strVal val="0-#ppt_w/2"/>
                                          </p:val>
                                        </p:tav>
                                        <p:tav tm="100000">
                                          <p:val>
                                            <p:strVal val="#ppt_x"/>
                                          </p:val>
                                        </p:tav>
                                      </p:tavLst>
                                    </p:anim>
                                    <p:anim calcmode="lin" valueType="num">
                                      <p:cBhvr additive="base">
                                        <p:cTn dur="500" fill="hold" id="99"/>
                                        <p:tgtEl>
                                          <p:spTgt spid="53"/>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2"/>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2" name="图片 11">
            <a:extLst>
              <a:ext uri="{FF2B5EF4-FFF2-40B4-BE49-F238E27FC236}">
                <a16:creationId xmlns:a16="http://schemas.microsoft.com/office/drawing/2014/main" id="{81451245-BAFD-434A-B2E0-2615D14B758F}"/>
              </a:ext>
            </a:extLst>
          </p:cNvPr>
          <p:cNvPicPr>
            <a:picLocks noChangeAspect="1"/>
          </p:cNvPicPr>
          <p:nvPr/>
        </p:nvPicPr>
        <p:blipFill>
          <a:blip r:embed="rId3">
            <a:extLst>
              <a:ext uri="{28A0092B-C50C-407E-A947-70E740481C1C}">
                <a14:useLocalDpi/>
              </a:ext>
            </a:extLst>
          </a:blip>
          <a:stretch>
            <a:fillRect/>
          </a:stretch>
        </p:blipFill>
        <p:spPr>
          <a:xfrm rot="5400000">
            <a:off x="2658355" y="-2675645"/>
            <a:ext cx="6858001" cy="12209291"/>
          </a:xfrm>
          <a:prstGeom prst="rect">
            <a:avLst/>
          </a:prstGeom>
        </p:spPr>
      </p:pic>
      <p:sp>
        <p:nvSpPr>
          <p:cNvPr id="5" name="文本框 4">
            <a:extLst>
              <a:ext uri="{FF2B5EF4-FFF2-40B4-BE49-F238E27FC236}">
                <a16:creationId xmlns:a16="http://schemas.microsoft.com/office/drawing/2014/main" id="{CE3F19B3-849F-4E6A-A2EB-419A778AB471}"/>
              </a:ext>
            </a:extLst>
          </p:cNvPr>
          <p:cNvSpPr txBox="1"/>
          <p:nvPr/>
        </p:nvSpPr>
        <p:spPr>
          <a:xfrm>
            <a:off x="4829896" y="645006"/>
            <a:ext cx="2514917" cy="1310640"/>
          </a:xfrm>
          <a:prstGeom prst="rect">
            <a:avLst/>
          </a:prstGeom>
          <a:noFill/>
        </p:spPr>
        <p:txBody>
          <a:bodyPr rtlCol="0" vert="horz" wrap="none">
            <a:spAutoFit/>
          </a:bodyPr>
          <a:lstStyle/>
          <a:p>
            <a:pPr algn="ctr"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8000" u="none">
                <a:ln>
                  <a:noFill/>
                </a:ln>
                <a:solidFill>
                  <a:srgbClr val="000000"/>
                </a:solidFill>
                <a:effectLst/>
                <a:uLnTx/>
                <a:uFillTx/>
                <a:cs typeface="+mn-ea"/>
                <a:sym typeface="+mn-lt"/>
              </a:rPr>
              <a:t>目 录</a:t>
            </a:r>
          </a:p>
        </p:txBody>
      </p:sp>
      <p:grpSp>
        <p:nvGrpSpPr>
          <p:cNvPr id="7" name="组合 6"/>
          <p:cNvGrpSpPr/>
          <p:nvPr/>
        </p:nvGrpSpPr>
        <p:grpSpPr>
          <a:xfrm>
            <a:off x="1791145" y="4123805"/>
            <a:ext cx="3733139" cy="1531501"/>
            <a:chOff x="880977" y="4057206"/>
            <a:chExt cx="3733139" cy="1531501"/>
          </a:xfrm>
        </p:grpSpPr>
        <p:sp>
          <p:nvSpPr>
            <p:cNvPr id="11" name="Rectangle: Rounded Corners 20">
              <a:extLst>
                <a:ext uri="{FF2B5EF4-FFF2-40B4-BE49-F238E27FC236}">
                  <a16:creationId xmlns:a16="http://schemas.microsoft.com/office/drawing/2014/main" id="{ADF01A37-66B0-4878-BB6D-B7C3332DC7A0}"/>
                </a:ext>
              </a:extLst>
            </p:cNvPr>
            <p:cNvSpPr/>
            <p:nvPr/>
          </p:nvSpPr>
          <p:spPr>
            <a:xfrm>
              <a:off x="880977" y="4057206"/>
              <a:ext cx="3733139" cy="1314174"/>
            </a:xfrm>
            <a:prstGeom prst="roundRect">
              <a:avLst>
                <a:gd fmla="val 7060" name="adj"/>
              </a:avLst>
            </a:prstGeom>
            <a:solidFill>
              <a:schemeClr val="bg1"/>
            </a:solidFill>
            <a:ln>
              <a:noFill/>
            </a:ln>
            <a:effectLst>
              <a:outerShdw algn="t" blurRad="698500" dir="5400000" dist="241300" rotWithShape="0" sx="84000" sy="84000">
                <a:schemeClr val="tx1">
                  <a:alpha val="2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4572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2400" u="none">
                <a:ln>
                  <a:noFill/>
                </a:ln>
                <a:solidFill>
                  <a:srgbClr val="FFFFFF"/>
                </a:solidFill>
                <a:effectLst/>
                <a:uLnTx/>
                <a:uFillTx/>
                <a:cs typeface="+mn-ea"/>
                <a:sym typeface="+mn-lt"/>
              </a:endParaRPr>
            </a:p>
          </p:txBody>
        </p:sp>
        <p:sp>
          <p:nvSpPr>
            <p:cNvPr id="16" name="TextBox 18">
              <a:extLst>
                <a:ext uri="{FF2B5EF4-FFF2-40B4-BE49-F238E27FC236}">
                  <a16:creationId xmlns:a16="http://schemas.microsoft.com/office/drawing/2014/main" id="{21F52740-7036-4E87-B24D-8006D89C7E34}"/>
                </a:ext>
              </a:extLst>
            </p:cNvPr>
            <p:cNvSpPr txBox="1"/>
            <p:nvPr/>
          </p:nvSpPr>
          <p:spPr>
            <a:xfrm>
              <a:off x="1170150" y="4337464"/>
              <a:ext cx="3159888" cy="640080"/>
            </a:xfrm>
            <a:prstGeom prst="rect">
              <a:avLst/>
            </a:prstGeom>
            <a:noFill/>
          </p:spPr>
          <p:txBody>
            <a:bodyPr rtlCol="0" wrap="square">
              <a:spAutoFit/>
            </a:bodyPr>
            <a:lstStyle/>
            <a:p>
              <a:pPr algn="ctr"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3600" u="none">
                  <a:ln>
                    <a:noFill/>
                  </a:ln>
                  <a:solidFill>
                    <a:srgbClr val="000000"/>
                  </a:solidFill>
                  <a:effectLst/>
                  <a:uLnTx/>
                  <a:uFillTx/>
                  <a:cs typeface="+mn-ea"/>
                  <a:sym typeface="+mn-lt"/>
                </a:rPr>
                <a:t>三、课程总结</a:t>
              </a:r>
            </a:p>
          </p:txBody>
        </p:sp>
        <p:grpSp>
          <p:nvGrpSpPr>
            <p:cNvPr id="13" name="Group 40">
              <a:extLst>
                <a:ext uri="{FF2B5EF4-FFF2-40B4-BE49-F238E27FC236}">
                  <a16:creationId xmlns:a16="http://schemas.microsoft.com/office/drawing/2014/main" id="{E00A52E9-2593-47A0-8BD9-40EDC3360C48}"/>
                </a:ext>
              </a:extLst>
            </p:cNvPr>
            <p:cNvGrpSpPr/>
            <p:nvPr/>
          </p:nvGrpSpPr>
          <p:grpSpPr>
            <a:xfrm>
              <a:off x="2517210" y="5167961"/>
              <a:ext cx="420746" cy="420746"/>
              <a:chOff x="5578277" y="2257871"/>
              <a:chExt cx="353961" cy="353961"/>
            </a:xfrm>
          </p:grpSpPr>
          <p:sp>
            <p:nvSpPr>
              <p:cNvPr id="14" name="Rectangle: Rounded Corners 38">
                <a:extLst>
                  <a:ext uri="{FF2B5EF4-FFF2-40B4-BE49-F238E27FC236}">
                    <a16:creationId xmlns:a16="http://schemas.microsoft.com/office/drawing/2014/main" id="{A4F52C14-E3BB-45E7-BDA2-A71ADF757838}"/>
                  </a:ext>
                </a:extLst>
              </p:cNvPr>
              <p:cNvSpPr/>
              <p:nvPr/>
            </p:nvSpPr>
            <p:spPr>
              <a:xfrm>
                <a:off x="5578277" y="2257871"/>
                <a:ext cx="353961" cy="353961"/>
              </a:xfrm>
              <a:prstGeom prst="roundRect">
                <a:avLst>
                  <a:gd fmla="val 13079" name="adj"/>
                </a:avLst>
              </a:prstGeom>
              <a:solidFill>
                <a:srgbClr val="BDD5CA"/>
              </a:solidFill>
              <a:ln>
                <a:noFill/>
              </a:ln>
              <a:effectLst>
                <a:outerShdw algn="t" blurRad="241300" dir="5400000" dist="101600" rotWithShape="0" sx="93000" sy="93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4572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2400" u="none">
                  <a:ln>
                    <a:noFill/>
                  </a:ln>
                  <a:solidFill>
                    <a:srgbClr val="FFFFFF"/>
                  </a:solidFill>
                  <a:effectLst/>
                  <a:uLnTx/>
                  <a:uFillTx/>
                  <a:cs typeface="+mn-ea"/>
                  <a:sym typeface="+mn-lt"/>
                </a:endParaRPr>
              </a:p>
            </p:txBody>
          </p:sp>
          <p:sp>
            <p:nvSpPr>
              <p:cNvPr id="15" name="Freeform 4549">
                <a:extLst>
                  <a:ext uri="{FF2B5EF4-FFF2-40B4-BE49-F238E27FC236}">
                    <a16:creationId xmlns:a16="http://schemas.microsoft.com/office/drawing/2014/main" id="{29193907-5533-4C32-BFDA-E197E1B01537}"/>
                  </a:ext>
                </a:extLst>
              </p:cNvPr>
              <p:cNvSpPr/>
              <p:nvPr/>
            </p:nvSpPr>
            <p:spPr bwMode="auto">
              <a:xfrm>
                <a:off x="5722973" y="2371917"/>
                <a:ext cx="64569" cy="125868"/>
              </a:xfrm>
              <a:custGeom>
                <a:gdLst>
                  <a:gd fmla="*/ 106 w 107" name="T0"/>
                  <a:gd fmla="*/ 101 h 208" name="T1"/>
                  <a:gd fmla="*/ 7 w 107" name="T2"/>
                  <a:gd fmla="*/ 1 h 208" name="T3"/>
                  <a:gd fmla="*/ 1 w 107" name="T4"/>
                  <a:gd fmla="*/ 1 h 208" name="T5"/>
                  <a:gd fmla="*/ 1 w 107" name="T6"/>
                  <a:gd fmla="*/ 7 h 208" name="T7"/>
                  <a:gd fmla="*/ 98 w 107" name="T8"/>
                  <a:gd fmla="*/ 104 h 208" name="T9"/>
                  <a:gd fmla="*/ 1 w 107" name="T10"/>
                  <a:gd fmla="*/ 201 h 208" name="T11"/>
                  <a:gd fmla="*/ 1 w 107" name="T12"/>
                  <a:gd fmla="*/ 206 h 208" name="T13"/>
                  <a:gd fmla="*/ 4 w 107" name="T14"/>
                  <a:gd fmla="*/ 208 h 208" name="T15"/>
                  <a:gd fmla="*/ 7 w 107" name="T16"/>
                  <a:gd fmla="*/ 206 h 208" name="T17"/>
                  <a:gd fmla="*/ 106 w 107" name="T18"/>
                  <a:gd fmla="*/ 107 h 208" name="T19"/>
                  <a:gd fmla="*/ 107 w 107" name="T20"/>
                  <a:gd fmla="*/ 104 h 208" name="T21"/>
                  <a:gd fmla="*/ 106 w 107" name="T22"/>
                  <a:gd fmla="*/ 101 h 208"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08" w="107">
                    <a:moveTo>
                      <a:pt x="106" y="101"/>
                    </a:moveTo>
                    <a:cubicBezTo>
                      <a:pt x="7" y="1"/>
                      <a:pt x="7" y="1"/>
                      <a:pt x="7" y="1"/>
                    </a:cubicBezTo>
                    <a:cubicBezTo>
                      <a:pt x="5" y="0"/>
                      <a:pt x="3" y="0"/>
                      <a:pt x="1" y="1"/>
                    </a:cubicBezTo>
                    <a:cubicBezTo>
                      <a:pt x="0" y="3"/>
                      <a:pt x="0" y="5"/>
                      <a:pt x="1" y="7"/>
                    </a:cubicBezTo>
                    <a:cubicBezTo>
                      <a:pt x="98" y="104"/>
                      <a:pt x="98" y="104"/>
                      <a:pt x="98" y="104"/>
                    </a:cubicBezTo>
                    <a:cubicBezTo>
                      <a:pt x="1" y="201"/>
                      <a:pt x="1" y="201"/>
                      <a:pt x="1" y="201"/>
                    </a:cubicBezTo>
                    <a:cubicBezTo>
                      <a:pt x="0" y="202"/>
                      <a:pt x="0" y="205"/>
                      <a:pt x="1" y="206"/>
                    </a:cubicBezTo>
                    <a:cubicBezTo>
                      <a:pt x="2" y="207"/>
                      <a:pt x="3" y="208"/>
                      <a:pt x="4" y="208"/>
                    </a:cubicBezTo>
                    <a:cubicBezTo>
                      <a:pt x="5" y="208"/>
                      <a:pt x="6" y="207"/>
                      <a:pt x="7" y="206"/>
                    </a:cubicBezTo>
                    <a:cubicBezTo>
                      <a:pt x="106" y="107"/>
                      <a:pt x="106" y="107"/>
                      <a:pt x="106" y="107"/>
                    </a:cubicBezTo>
                    <a:cubicBezTo>
                      <a:pt x="107" y="106"/>
                      <a:pt x="107" y="105"/>
                      <a:pt x="107" y="104"/>
                    </a:cubicBezTo>
                    <a:cubicBezTo>
                      <a:pt x="107" y="103"/>
                      <a:pt x="107" y="102"/>
                      <a:pt x="106" y="101"/>
                    </a:cubicBezTo>
                    <a:close/>
                  </a:path>
                </a:pathLst>
              </a:custGeom>
              <a:solidFill>
                <a:schemeClr val="bg1"/>
              </a:solidFill>
              <a:ln>
                <a:solidFill>
                  <a:schemeClr val="bg1"/>
                </a:solidFill>
              </a:ln>
            </p:spPr>
            <p:txBody>
              <a:bodyPr anchor="t" anchorCtr="0" bIns="45720" compatLnSpc="1" lIns="91440" numCol="1" rIns="91440" tIns="45720" vert="horz" wrap="square">
                <a:prstTxWarp prst="textNoShape">
                  <a:avLst/>
                </a:prstTxWarp>
              </a:bodyPr>
              <a:lstStyle/>
              <a:p>
                <a:pPr algn="l" defTabSz="4572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2400" u="none">
                  <a:ln>
                    <a:noFill/>
                  </a:ln>
                  <a:solidFill>
                    <a:srgbClr val="000000"/>
                  </a:solidFill>
                  <a:effectLst/>
                  <a:uLnTx/>
                  <a:uFillTx/>
                  <a:cs typeface="+mn-ea"/>
                  <a:sym typeface="+mn-lt"/>
                </a:endParaRPr>
              </a:p>
            </p:txBody>
          </p:sp>
        </p:grpSp>
      </p:grpSp>
      <p:grpSp>
        <p:nvGrpSpPr>
          <p:cNvPr id="2" name="组合 1"/>
          <p:cNvGrpSpPr/>
          <p:nvPr/>
        </p:nvGrpSpPr>
        <p:grpSpPr>
          <a:xfrm>
            <a:off x="1727111" y="2310517"/>
            <a:ext cx="3733139" cy="1487877"/>
            <a:chOff x="560702" y="2198464"/>
            <a:chExt cx="3733139" cy="1487877"/>
          </a:xfrm>
        </p:grpSpPr>
        <p:sp>
          <p:nvSpPr>
            <p:cNvPr id="19" name="Rectangle: Rounded Corners 43">
              <a:extLst>
                <a:ext uri="{FF2B5EF4-FFF2-40B4-BE49-F238E27FC236}">
                  <a16:creationId xmlns:a16="http://schemas.microsoft.com/office/drawing/2014/main" id="{585280A3-5A1F-4329-87FC-C3071297DE3F}"/>
                </a:ext>
              </a:extLst>
            </p:cNvPr>
            <p:cNvSpPr/>
            <p:nvPr/>
          </p:nvSpPr>
          <p:spPr>
            <a:xfrm>
              <a:off x="560702" y="2198464"/>
              <a:ext cx="3733139" cy="1314174"/>
            </a:xfrm>
            <a:prstGeom prst="roundRect">
              <a:avLst>
                <a:gd fmla="val 7060" name="adj"/>
              </a:avLst>
            </a:prstGeom>
            <a:solidFill>
              <a:schemeClr val="bg1"/>
            </a:solidFill>
            <a:ln>
              <a:noFill/>
            </a:ln>
            <a:effectLst>
              <a:outerShdw algn="t" blurRad="698500" dir="5400000" dist="241300" rotWithShape="0" sx="84000" sy="84000">
                <a:schemeClr val="tx1">
                  <a:alpha val="2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4572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2400" u="none">
                <a:ln>
                  <a:noFill/>
                </a:ln>
                <a:solidFill>
                  <a:srgbClr val="FFFFFF"/>
                </a:solidFill>
                <a:effectLst/>
                <a:uLnTx/>
                <a:uFillTx/>
                <a:cs typeface="+mn-ea"/>
                <a:sym typeface="+mn-lt"/>
              </a:endParaRPr>
            </a:p>
          </p:txBody>
        </p:sp>
        <p:sp>
          <p:nvSpPr>
            <p:cNvPr id="24" name="TextBox 48">
              <a:extLst>
                <a:ext uri="{FF2B5EF4-FFF2-40B4-BE49-F238E27FC236}">
                  <a16:creationId xmlns:a16="http://schemas.microsoft.com/office/drawing/2014/main" id="{DE5692B5-6877-494F-A9E9-CD3FF4DE1D37}"/>
                </a:ext>
              </a:extLst>
            </p:cNvPr>
            <p:cNvSpPr txBox="1"/>
            <p:nvPr/>
          </p:nvSpPr>
          <p:spPr>
            <a:xfrm>
              <a:off x="913909" y="2501398"/>
              <a:ext cx="3159888" cy="640080"/>
            </a:xfrm>
            <a:prstGeom prst="rect">
              <a:avLst/>
            </a:prstGeom>
            <a:noFill/>
          </p:spPr>
          <p:txBody>
            <a:bodyPr rtlCol="0" wrap="square">
              <a:spAutoFit/>
            </a:bodyPr>
            <a:lstStyle/>
            <a:p>
              <a:pPr algn="ctr"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3600" u="none">
                  <a:ln>
                    <a:noFill/>
                  </a:ln>
                  <a:solidFill>
                    <a:srgbClr val="000000"/>
                  </a:solidFill>
                  <a:effectLst/>
                  <a:uLnTx/>
                  <a:uFillTx/>
                  <a:cs typeface="+mn-ea"/>
                  <a:sym typeface="+mn-lt"/>
                </a:rPr>
                <a:t>一、课程背景</a:t>
              </a:r>
            </a:p>
          </p:txBody>
        </p:sp>
        <p:grpSp>
          <p:nvGrpSpPr>
            <p:cNvPr id="21" name="Group 45">
              <a:extLst>
                <a:ext uri="{FF2B5EF4-FFF2-40B4-BE49-F238E27FC236}">
                  <a16:creationId xmlns:a16="http://schemas.microsoft.com/office/drawing/2014/main" id="{FCBB7217-7DA1-4AE0-BA90-D4742926555E}"/>
                </a:ext>
              </a:extLst>
            </p:cNvPr>
            <p:cNvGrpSpPr/>
            <p:nvPr/>
          </p:nvGrpSpPr>
          <p:grpSpPr>
            <a:xfrm>
              <a:off x="2539256" y="3265595"/>
              <a:ext cx="420746" cy="420746"/>
              <a:chOff x="5578277" y="2257871"/>
              <a:chExt cx="353961" cy="353961"/>
            </a:xfrm>
          </p:grpSpPr>
          <p:sp>
            <p:nvSpPr>
              <p:cNvPr id="22" name="Rectangle: Rounded Corners 46">
                <a:extLst>
                  <a:ext uri="{FF2B5EF4-FFF2-40B4-BE49-F238E27FC236}">
                    <a16:creationId xmlns:a16="http://schemas.microsoft.com/office/drawing/2014/main" id="{48973CE0-F55B-4AAF-8188-44A212AE6CDB}"/>
                  </a:ext>
                </a:extLst>
              </p:cNvPr>
              <p:cNvSpPr/>
              <p:nvPr/>
            </p:nvSpPr>
            <p:spPr>
              <a:xfrm>
                <a:off x="5578277" y="2257871"/>
                <a:ext cx="353961" cy="353961"/>
              </a:xfrm>
              <a:prstGeom prst="roundRect">
                <a:avLst>
                  <a:gd fmla="val 13079" name="adj"/>
                </a:avLst>
              </a:prstGeom>
              <a:solidFill>
                <a:srgbClr val="BDD5CA"/>
              </a:solidFill>
              <a:ln>
                <a:noFill/>
              </a:ln>
              <a:effectLst>
                <a:outerShdw algn="t" blurRad="241300" dir="5400000" dist="101600" rotWithShape="0" sx="93000" sy="93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4572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2400" u="none">
                  <a:ln>
                    <a:noFill/>
                  </a:ln>
                  <a:solidFill>
                    <a:srgbClr val="FFFFFF"/>
                  </a:solidFill>
                  <a:effectLst/>
                  <a:uLnTx/>
                  <a:uFillTx/>
                  <a:cs typeface="+mn-ea"/>
                  <a:sym typeface="+mn-lt"/>
                </a:endParaRPr>
              </a:p>
            </p:txBody>
          </p:sp>
          <p:sp>
            <p:nvSpPr>
              <p:cNvPr id="23" name="Freeform 4549">
                <a:extLst>
                  <a:ext uri="{FF2B5EF4-FFF2-40B4-BE49-F238E27FC236}">
                    <a16:creationId xmlns:a16="http://schemas.microsoft.com/office/drawing/2014/main" id="{1B988E56-7DA5-4E68-9E5D-6DEB8E74B355}"/>
                  </a:ext>
                </a:extLst>
              </p:cNvPr>
              <p:cNvSpPr/>
              <p:nvPr/>
            </p:nvSpPr>
            <p:spPr bwMode="auto">
              <a:xfrm>
                <a:off x="5722973" y="2371917"/>
                <a:ext cx="64569" cy="125868"/>
              </a:xfrm>
              <a:custGeom>
                <a:gdLst>
                  <a:gd fmla="*/ 106 w 107" name="T0"/>
                  <a:gd fmla="*/ 101 h 208" name="T1"/>
                  <a:gd fmla="*/ 7 w 107" name="T2"/>
                  <a:gd fmla="*/ 1 h 208" name="T3"/>
                  <a:gd fmla="*/ 1 w 107" name="T4"/>
                  <a:gd fmla="*/ 1 h 208" name="T5"/>
                  <a:gd fmla="*/ 1 w 107" name="T6"/>
                  <a:gd fmla="*/ 7 h 208" name="T7"/>
                  <a:gd fmla="*/ 98 w 107" name="T8"/>
                  <a:gd fmla="*/ 104 h 208" name="T9"/>
                  <a:gd fmla="*/ 1 w 107" name="T10"/>
                  <a:gd fmla="*/ 201 h 208" name="T11"/>
                  <a:gd fmla="*/ 1 w 107" name="T12"/>
                  <a:gd fmla="*/ 206 h 208" name="T13"/>
                  <a:gd fmla="*/ 4 w 107" name="T14"/>
                  <a:gd fmla="*/ 208 h 208" name="T15"/>
                  <a:gd fmla="*/ 7 w 107" name="T16"/>
                  <a:gd fmla="*/ 206 h 208" name="T17"/>
                  <a:gd fmla="*/ 106 w 107" name="T18"/>
                  <a:gd fmla="*/ 107 h 208" name="T19"/>
                  <a:gd fmla="*/ 107 w 107" name="T20"/>
                  <a:gd fmla="*/ 104 h 208" name="T21"/>
                  <a:gd fmla="*/ 106 w 107" name="T22"/>
                  <a:gd fmla="*/ 101 h 208"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08" w="107">
                    <a:moveTo>
                      <a:pt x="106" y="101"/>
                    </a:moveTo>
                    <a:cubicBezTo>
                      <a:pt x="7" y="1"/>
                      <a:pt x="7" y="1"/>
                      <a:pt x="7" y="1"/>
                    </a:cubicBezTo>
                    <a:cubicBezTo>
                      <a:pt x="5" y="0"/>
                      <a:pt x="3" y="0"/>
                      <a:pt x="1" y="1"/>
                    </a:cubicBezTo>
                    <a:cubicBezTo>
                      <a:pt x="0" y="3"/>
                      <a:pt x="0" y="5"/>
                      <a:pt x="1" y="7"/>
                    </a:cubicBezTo>
                    <a:cubicBezTo>
                      <a:pt x="98" y="104"/>
                      <a:pt x="98" y="104"/>
                      <a:pt x="98" y="104"/>
                    </a:cubicBezTo>
                    <a:cubicBezTo>
                      <a:pt x="1" y="201"/>
                      <a:pt x="1" y="201"/>
                      <a:pt x="1" y="201"/>
                    </a:cubicBezTo>
                    <a:cubicBezTo>
                      <a:pt x="0" y="202"/>
                      <a:pt x="0" y="205"/>
                      <a:pt x="1" y="206"/>
                    </a:cubicBezTo>
                    <a:cubicBezTo>
                      <a:pt x="2" y="207"/>
                      <a:pt x="3" y="208"/>
                      <a:pt x="4" y="208"/>
                    </a:cubicBezTo>
                    <a:cubicBezTo>
                      <a:pt x="5" y="208"/>
                      <a:pt x="6" y="207"/>
                      <a:pt x="7" y="206"/>
                    </a:cubicBezTo>
                    <a:cubicBezTo>
                      <a:pt x="106" y="107"/>
                      <a:pt x="106" y="107"/>
                      <a:pt x="106" y="107"/>
                    </a:cubicBezTo>
                    <a:cubicBezTo>
                      <a:pt x="107" y="106"/>
                      <a:pt x="107" y="105"/>
                      <a:pt x="107" y="104"/>
                    </a:cubicBezTo>
                    <a:cubicBezTo>
                      <a:pt x="107" y="103"/>
                      <a:pt x="107" y="102"/>
                      <a:pt x="106" y="101"/>
                    </a:cubicBezTo>
                    <a:close/>
                  </a:path>
                </a:pathLst>
              </a:custGeom>
              <a:solidFill>
                <a:schemeClr val="bg1"/>
              </a:solidFill>
              <a:ln>
                <a:solidFill>
                  <a:schemeClr val="bg1"/>
                </a:solidFill>
              </a:ln>
            </p:spPr>
            <p:txBody>
              <a:bodyPr anchor="t" anchorCtr="0" bIns="45720" compatLnSpc="1" lIns="91440" numCol="1" rIns="91440" tIns="45720" vert="horz" wrap="square">
                <a:prstTxWarp prst="textNoShape">
                  <a:avLst/>
                </a:prstTxWarp>
              </a:bodyPr>
              <a:lstStyle/>
              <a:p>
                <a:pPr algn="l" defTabSz="4572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2400" u="none">
                  <a:ln>
                    <a:noFill/>
                  </a:ln>
                  <a:solidFill>
                    <a:srgbClr val="000000"/>
                  </a:solidFill>
                  <a:effectLst/>
                  <a:uLnTx/>
                  <a:uFillTx/>
                  <a:cs typeface="+mn-ea"/>
                  <a:sym typeface="+mn-lt"/>
                </a:endParaRPr>
              </a:p>
            </p:txBody>
          </p:sp>
        </p:grpSp>
      </p:grpSp>
      <p:grpSp>
        <p:nvGrpSpPr>
          <p:cNvPr id="6" name="组合 5"/>
          <p:cNvGrpSpPr/>
          <p:nvPr/>
        </p:nvGrpSpPr>
        <p:grpSpPr>
          <a:xfrm>
            <a:off x="6271810" y="4123805"/>
            <a:ext cx="3733139" cy="1531501"/>
            <a:chOff x="5361642" y="4057206"/>
            <a:chExt cx="3733139" cy="1531501"/>
          </a:xfrm>
        </p:grpSpPr>
        <p:sp>
          <p:nvSpPr>
            <p:cNvPr id="27" name="Rectangle: Rounded Corners 61">
              <a:extLst>
                <a:ext uri="{FF2B5EF4-FFF2-40B4-BE49-F238E27FC236}">
                  <a16:creationId xmlns:a16="http://schemas.microsoft.com/office/drawing/2014/main" id="{835BFCFB-8EE5-4415-8848-575735D7AEA5}"/>
                </a:ext>
              </a:extLst>
            </p:cNvPr>
            <p:cNvSpPr/>
            <p:nvPr/>
          </p:nvSpPr>
          <p:spPr>
            <a:xfrm>
              <a:off x="5361642" y="4057206"/>
              <a:ext cx="3733139" cy="1314174"/>
            </a:xfrm>
            <a:prstGeom prst="roundRect">
              <a:avLst>
                <a:gd fmla="val 7060" name="adj"/>
              </a:avLst>
            </a:prstGeom>
            <a:solidFill>
              <a:schemeClr val="bg1"/>
            </a:solidFill>
            <a:ln>
              <a:noFill/>
            </a:ln>
            <a:effectLst>
              <a:outerShdw algn="t" blurRad="698500" dir="5400000" dist="241300" rotWithShape="0" sx="84000" sy="84000">
                <a:schemeClr val="tx1">
                  <a:alpha val="2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4572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2400" u="none">
                <a:ln>
                  <a:noFill/>
                </a:ln>
                <a:solidFill>
                  <a:srgbClr val="FFFFFF"/>
                </a:solidFill>
                <a:effectLst/>
                <a:uLnTx/>
                <a:uFillTx/>
                <a:cs typeface="+mn-ea"/>
                <a:sym typeface="+mn-lt"/>
              </a:endParaRPr>
            </a:p>
          </p:txBody>
        </p:sp>
        <p:sp>
          <p:nvSpPr>
            <p:cNvPr id="32" name="TextBox 66">
              <a:extLst>
                <a:ext uri="{FF2B5EF4-FFF2-40B4-BE49-F238E27FC236}">
                  <a16:creationId xmlns:a16="http://schemas.microsoft.com/office/drawing/2014/main" id="{D0C366A2-D9CE-4170-8C01-93A8AFAC94AE}"/>
                </a:ext>
              </a:extLst>
            </p:cNvPr>
            <p:cNvSpPr txBox="1"/>
            <p:nvPr/>
          </p:nvSpPr>
          <p:spPr>
            <a:xfrm>
              <a:off x="5650816" y="4337464"/>
              <a:ext cx="3159888" cy="640080"/>
            </a:xfrm>
            <a:prstGeom prst="rect">
              <a:avLst/>
            </a:prstGeom>
            <a:noFill/>
          </p:spPr>
          <p:txBody>
            <a:bodyPr rtlCol="0" wrap="square">
              <a:spAutoFit/>
            </a:bodyPr>
            <a:lstStyle/>
            <a:p>
              <a:pPr algn="ctr"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3600" u="none">
                  <a:ln>
                    <a:noFill/>
                  </a:ln>
                  <a:solidFill>
                    <a:srgbClr val="000000"/>
                  </a:solidFill>
                  <a:effectLst/>
                  <a:uLnTx/>
                  <a:uFillTx/>
                  <a:cs typeface="+mn-ea"/>
                  <a:sym typeface="+mn-lt"/>
                </a:rPr>
                <a:t>四、课后练习</a:t>
              </a:r>
            </a:p>
          </p:txBody>
        </p:sp>
        <p:grpSp>
          <p:nvGrpSpPr>
            <p:cNvPr id="29" name="Group 63">
              <a:extLst>
                <a:ext uri="{FF2B5EF4-FFF2-40B4-BE49-F238E27FC236}">
                  <a16:creationId xmlns:a16="http://schemas.microsoft.com/office/drawing/2014/main" id="{3C1ACAE0-1E68-4572-B429-CDAE47B7183B}"/>
                </a:ext>
              </a:extLst>
            </p:cNvPr>
            <p:cNvGrpSpPr/>
            <p:nvPr/>
          </p:nvGrpSpPr>
          <p:grpSpPr>
            <a:xfrm>
              <a:off x="6997875" y="5167961"/>
              <a:ext cx="420746" cy="420746"/>
              <a:chOff x="5578277" y="2257871"/>
              <a:chExt cx="353961" cy="353961"/>
            </a:xfrm>
          </p:grpSpPr>
          <p:sp>
            <p:nvSpPr>
              <p:cNvPr id="30" name="Rectangle: Rounded Corners 64">
                <a:extLst>
                  <a:ext uri="{FF2B5EF4-FFF2-40B4-BE49-F238E27FC236}">
                    <a16:creationId xmlns:a16="http://schemas.microsoft.com/office/drawing/2014/main" id="{01952105-71BF-47D0-9384-11EC7C53394F}"/>
                  </a:ext>
                </a:extLst>
              </p:cNvPr>
              <p:cNvSpPr/>
              <p:nvPr/>
            </p:nvSpPr>
            <p:spPr>
              <a:xfrm>
                <a:off x="5578277" y="2257871"/>
                <a:ext cx="353961" cy="353961"/>
              </a:xfrm>
              <a:prstGeom prst="roundRect">
                <a:avLst>
                  <a:gd fmla="val 13079" name="adj"/>
                </a:avLst>
              </a:prstGeom>
              <a:solidFill>
                <a:srgbClr val="BDD5CA"/>
              </a:solidFill>
              <a:ln>
                <a:noFill/>
              </a:ln>
              <a:effectLst>
                <a:outerShdw algn="t" blurRad="241300" dir="5400000" dist="101600" rotWithShape="0" sx="93000" sy="93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4572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2400" u="none">
                  <a:ln>
                    <a:noFill/>
                  </a:ln>
                  <a:solidFill>
                    <a:srgbClr val="FFFFFF"/>
                  </a:solidFill>
                  <a:effectLst/>
                  <a:uLnTx/>
                  <a:uFillTx/>
                  <a:cs typeface="+mn-ea"/>
                  <a:sym typeface="+mn-lt"/>
                </a:endParaRPr>
              </a:p>
            </p:txBody>
          </p:sp>
          <p:sp>
            <p:nvSpPr>
              <p:cNvPr id="31" name="Freeform 4549">
                <a:extLst>
                  <a:ext uri="{FF2B5EF4-FFF2-40B4-BE49-F238E27FC236}">
                    <a16:creationId xmlns:a16="http://schemas.microsoft.com/office/drawing/2014/main" id="{045B5C06-2FF8-40F2-BD33-49EECC379C3A}"/>
                  </a:ext>
                </a:extLst>
              </p:cNvPr>
              <p:cNvSpPr/>
              <p:nvPr/>
            </p:nvSpPr>
            <p:spPr bwMode="auto">
              <a:xfrm>
                <a:off x="5722973" y="2371917"/>
                <a:ext cx="64569" cy="125868"/>
              </a:xfrm>
              <a:custGeom>
                <a:gdLst>
                  <a:gd fmla="*/ 106 w 107" name="T0"/>
                  <a:gd fmla="*/ 101 h 208" name="T1"/>
                  <a:gd fmla="*/ 7 w 107" name="T2"/>
                  <a:gd fmla="*/ 1 h 208" name="T3"/>
                  <a:gd fmla="*/ 1 w 107" name="T4"/>
                  <a:gd fmla="*/ 1 h 208" name="T5"/>
                  <a:gd fmla="*/ 1 w 107" name="T6"/>
                  <a:gd fmla="*/ 7 h 208" name="T7"/>
                  <a:gd fmla="*/ 98 w 107" name="T8"/>
                  <a:gd fmla="*/ 104 h 208" name="T9"/>
                  <a:gd fmla="*/ 1 w 107" name="T10"/>
                  <a:gd fmla="*/ 201 h 208" name="T11"/>
                  <a:gd fmla="*/ 1 w 107" name="T12"/>
                  <a:gd fmla="*/ 206 h 208" name="T13"/>
                  <a:gd fmla="*/ 4 w 107" name="T14"/>
                  <a:gd fmla="*/ 208 h 208" name="T15"/>
                  <a:gd fmla="*/ 7 w 107" name="T16"/>
                  <a:gd fmla="*/ 206 h 208" name="T17"/>
                  <a:gd fmla="*/ 106 w 107" name="T18"/>
                  <a:gd fmla="*/ 107 h 208" name="T19"/>
                  <a:gd fmla="*/ 107 w 107" name="T20"/>
                  <a:gd fmla="*/ 104 h 208" name="T21"/>
                  <a:gd fmla="*/ 106 w 107" name="T22"/>
                  <a:gd fmla="*/ 101 h 208"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08" w="107">
                    <a:moveTo>
                      <a:pt x="106" y="101"/>
                    </a:moveTo>
                    <a:cubicBezTo>
                      <a:pt x="7" y="1"/>
                      <a:pt x="7" y="1"/>
                      <a:pt x="7" y="1"/>
                    </a:cubicBezTo>
                    <a:cubicBezTo>
                      <a:pt x="5" y="0"/>
                      <a:pt x="3" y="0"/>
                      <a:pt x="1" y="1"/>
                    </a:cubicBezTo>
                    <a:cubicBezTo>
                      <a:pt x="0" y="3"/>
                      <a:pt x="0" y="5"/>
                      <a:pt x="1" y="7"/>
                    </a:cubicBezTo>
                    <a:cubicBezTo>
                      <a:pt x="98" y="104"/>
                      <a:pt x="98" y="104"/>
                      <a:pt x="98" y="104"/>
                    </a:cubicBezTo>
                    <a:cubicBezTo>
                      <a:pt x="1" y="201"/>
                      <a:pt x="1" y="201"/>
                      <a:pt x="1" y="201"/>
                    </a:cubicBezTo>
                    <a:cubicBezTo>
                      <a:pt x="0" y="202"/>
                      <a:pt x="0" y="205"/>
                      <a:pt x="1" y="206"/>
                    </a:cubicBezTo>
                    <a:cubicBezTo>
                      <a:pt x="2" y="207"/>
                      <a:pt x="3" y="208"/>
                      <a:pt x="4" y="208"/>
                    </a:cubicBezTo>
                    <a:cubicBezTo>
                      <a:pt x="5" y="208"/>
                      <a:pt x="6" y="207"/>
                      <a:pt x="7" y="206"/>
                    </a:cubicBezTo>
                    <a:cubicBezTo>
                      <a:pt x="106" y="107"/>
                      <a:pt x="106" y="107"/>
                      <a:pt x="106" y="107"/>
                    </a:cubicBezTo>
                    <a:cubicBezTo>
                      <a:pt x="107" y="106"/>
                      <a:pt x="107" y="105"/>
                      <a:pt x="107" y="104"/>
                    </a:cubicBezTo>
                    <a:cubicBezTo>
                      <a:pt x="107" y="103"/>
                      <a:pt x="107" y="102"/>
                      <a:pt x="106" y="101"/>
                    </a:cubicBezTo>
                    <a:close/>
                  </a:path>
                </a:pathLst>
              </a:custGeom>
              <a:solidFill>
                <a:schemeClr val="bg1"/>
              </a:solidFill>
              <a:ln>
                <a:solidFill>
                  <a:schemeClr val="bg1"/>
                </a:solidFill>
              </a:ln>
            </p:spPr>
            <p:txBody>
              <a:bodyPr anchor="t" anchorCtr="0" bIns="45720" compatLnSpc="1" lIns="91440" numCol="1" rIns="91440" tIns="45720" vert="horz" wrap="square">
                <a:prstTxWarp prst="textNoShape">
                  <a:avLst/>
                </a:prstTxWarp>
              </a:bodyPr>
              <a:lstStyle/>
              <a:p>
                <a:pPr algn="l" defTabSz="4572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2400" u="none">
                  <a:ln>
                    <a:noFill/>
                  </a:ln>
                  <a:solidFill>
                    <a:srgbClr val="000000"/>
                  </a:solidFill>
                  <a:effectLst/>
                  <a:uLnTx/>
                  <a:uFillTx/>
                  <a:cs typeface="+mn-ea"/>
                  <a:sym typeface="+mn-lt"/>
                </a:endParaRPr>
              </a:p>
            </p:txBody>
          </p:sp>
        </p:grpSp>
      </p:grpSp>
      <p:grpSp>
        <p:nvGrpSpPr>
          <p:cNvPr id="3" name="组合 2"/>
          <p:cNvGrpSpPr/>
          <p:nvPr/>
        </p:nvGrpSpPr>
        <p:grpSpPr>
          <a:xfrm>
            <a:off x="6213470" y="2229944"/>
            <a:ext cx="3733139" cy="1524548"/>
            <a:chOff x="5303302" y="2163345"/>
            <a:chExt cx="3733139" cy="1524548"/>
          </a:xfrm>
        </p:grpSpPr>
        <p:sp>
          <p:nvSpPr>
            <p:cNvPr id="35" name="Rectangle: Rounded Corners 54">
              <a:extLst>
                <a:ext uri="{FF2B5EF4-FFF2-40B4-BE49-F238E27FC236}">
                  <a16:creationId xmlns:a16="http://schemas.microsoft.com/office/drawing/2014/main" id="{C0FA9E1F-7814-4BD2-BD53-A17678ECB494}"/>
                </a:ext>
              </a:extLst>
            </p:cNvPr>
            <p:cNvSpPr/>
            <p:nvPr/>
          </p:nvSpPr>
          <p:spPr>
            <a:xfrm>
              <a:off x="5303302" y="2163345"/>
              <a:ext cx="3733139" cy="1314174"/>
            </a:xfrm>
            <a:prstGeom prst="roundRect">
              <a:avLst>
                <a:gd fmla="val 7060" name="adj"/>
              </a:avLst>
            </a:prstGeom>
            <a:solidFill>
              <a:schemeClr val="bg1"/>
            </a:solidFill>
            <a:ln>
              <a:noFill/>
            </a:ln>
            <a:effectLst>
              <a:outerShdw algn="t" blurRad="698500" dir="5400000" dist="241300" rotWithShape="0" sx="84000" sy="84000">
                <a:schemeClr val="tx1">
                  <a:alpha val="2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4572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2400" u="none">
                <a:ln>
                  <a:noFill/>
                </a:ln>
                <a:solidFill>
                  <a:srgbClr val="FFFFFF"/>
                </a:solidFill>
                <a:effectLst/>
                <a:uLnTx/>
                <a:uFillTx/>
                <a:cs typeface="+mn-ea"/>
                <a:sym typeface="+mn-lt"/>
              </a:endParaRPr>
            </a:p>
          </p:txBody>
        </p:sp>
        <p:sp>
          <p:nvSpPr>
            <p:cNvPr id="40" name="TextBox 59">
              <a:extLst>
                <a:ext uri="{FF2B5EF4-FFF2-40B4-BE49-F238E27FC236}">
                  <a16:creationId xmlns:a16="http://schemas.microsoft.com/office/drawing/2014/main" id="{4B481D83-2C34-480C-9F5A-92CECFB1462B}"/>
                </a:ext>
              </a:extLst>
            </p:cNvPr>
            <p:cNvSpPr txBox="1"/>
            <p:nvPr/>
          </p:nvSpPr>
          <p:spPr>
            <a:xfrm>
              <a:off x="5650816" y="2490066"/>
              <a:ext cx="3159888" cy="640080"/>
            </a:xfrm>
            <a:prstGeom prst="rect">
              <a:avLst/>
            </a:prstGeom>
            <a:noFill/>
          </p:spPr>
          <p:txBody>
            <a:bodyPr rtlCol="0" wrap="square">
              <a:spAutoFit/>
            </a:bodyPr>
            <a:lstStyle/>
            <a:p>
              <a:pPr algn="ctr"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3600" u="none">
                  <a:ln>
                    <a:noFill/>
                  </a:ln>
                  <a:solidFill>
                    <a:srgbClr val="000000"/>
                  </a:solidFill>
                  <a:effectLst/>
                  <a:uLnTx/>
                  <a:uFillTx/>
                  <a:cs typeface="+mn-ea"/>
                  <a:sym typeface="+mn-lt"/>
                </a:rPr>
                <a:t>二、具体内容</a:t>
              </a:r>
            </a:p>
          </p:txBody>
        </p:sp>
        <p:grpSp>
          <p:nvGrpSpPr>
            <p:cNvPr id="37" name="Group 56">
              <a:extLst>
                <a:ext uri="{FF2B5EF4-FFF2-40B4-BE49-F238E27FC236}">
                  <a16:creationId xmlns:a16="http://schemas.microsoft.com/office/drawing/2014/main" id="{2326E7EA-284B-4717-9135-66CEBAE05D2C}"/>
                </a:ext>
              </a:extLst>
            </p:cNvPr>
            <p:cNvGrpSpPr/>
            <p:nvPr/>
          </p:nvGrpSpPr>
          <p:grpSpPr>
            <a:xfrm>
              <a:off x="7004432" y="3267147"/>
              <a:ext cx="420746" cy="420746"/>
              <a:chOff x="5578277" y="2257871"/>
              <a:chExt cx="353961" cy="353961"/>
            </a:xfrm>
          </p:grpSpPr>
          <p:sp>
            <p:nvSpPr>
              <p:cNvPr id="38" name="Rectangle: Rounded Corners 57">
                <a:extLst>
                  <a:ext uri="{FF2B5EF4-FFF2-40B4-BE49-F238E27FC236}">
                    <a16:creationId xmlns:a16="http://schemas.microsoft.com/office/drawing/2014/main" id="{DCF42974-923F-42F0-98FA-993FAEDF9481}"/>
                  </a:ext>
                </a:extLst>
              </p:cNvPr>
              <p:cNvSpPr/>
              <p:nvPr/>
            </p:nvSpPr>
            <p:spPr>
              <a:xfrm>
                <a:off x="5578277" y="2257871"/>
                <a:ext cx="353961" cy="353961"/>
              </a:xfrm>
              <a:prstGeom prst="roundRect">
                <a:avLst>
                  <a:gd fmla="val 13079" name="adj"/>
                </a:avLst>
              </a:prstGeom>
              <a:solidFill>
                <a:srgbClr val="BDD5CA"/>
              </a:solidFill>
              <a:ln>
                <a:noFill/>
              </a:ln>
              <a:effectLst>
                <a:outerShdw algn="t" blurRad="241300" dir="5400000" dist="101600" rotWithShape="0" sx="93000" sy="93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4572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2400" u="none">
                  <a:ln>
                    <a:noFill/>
                  </a:ln>
                  <a:solidFill>
                    <a:srgbClr val="FFFFFF"/>
                  </a:solidFill>
                  <a:effectLst/>
                  <a:uLnTx/>
                  <a:uFillTx/>
                  <a:cs typeface="+mn-ea"/>
                  <a:sym typeface="+mn-lt"/>
                </a:endParaRPr>
              </a:p>
            </p:txBody>
          </p:sp>
          <p:sp>
            <p:nvSpPr>
              <p:cNvPr id="39" name="Freeform 4549">
                <a:extLst>
                  <a:ext uri="{FF2B5EF4-FFF2-40B4-BE49-F238E27FC236}">
                    <a16:creationId xmlns:a16="http://schemas.microsoft.com/office/drawing/2014/main" id="{F8CDA0E2-1688-40CA-8FA1-8CA7FE973C2A}"/>
                  </a:ext>
                </a:extLst>
              </p:cNvPr>
              <p:cNvSpPr/>
              <p:nvPr/>
            </p:nvSpPr>
            <p:spPr bwMode="auto">
              <a:xfrm>
                <a:off x="5722973" y="2371917"/>
                <a:ext cx="64569" cy="125868"/>
              </a:xfrm>
              <a:custGeom>
                <a:gdLst>
                  <a:gd fmla="*/ 106 w 107" name="T0"/>
                  <a:gd fmla="*/ 101 h 208" name="T1"/>
                  <a:gd fmla="*/ 7 w 107" name="T2"/>
                  <a:gd fmla="*/ 1 h 208" name="T3"/>
                  <a:gd fmla="*/ 1 w 107" name="T4"/>
                  <a:gd fmla="*/ 1 h 208" name="T5"/>
                  <a:gd fmla="*/ 1 w 107" name="T6"/>
                  <a:gd fmla="*/ 7 h 208" name="T7"/>
                  <a:gd fmla="*/ 98 w 107" name="T8"/>
                  <a:gd fmla="*/ 104 h 208" name="T9"/>
                  <a:gd fmla="*/ 1 w 107" name="T10"/>
                  <a:gd fmla="*/ 201 h 208" name="T11"/>
                  <a:gd fmla="*/ 1 w 107" name="T12"/>
                  <a:gd fmla="*/ 206 h 208" name="T13"/>
                  <a:gd fmla="*/ 4 w 107" name="T14"/>
                  <a:gd fmla="*/ 208 h 208" name="T15"/>
                  <a:gd fmla="*/ 7 w 107" name="T16"/>
                  <a:gd fmla="*/ 206 h 208" name="T17"/>
                  <a:gd fmla="*/ 106 w 107" name="T18"/>
                  <a:gd fmla="*/ 107 h 208" name="T19"/>
                  <a:gd fmla="*/ 107 w 107" name="T20"/>
                  <a:gd fmla="*/ 104 h 208" name="T21"/>
                  <a:gd fmla="*/ 106 w 107" name="T22"/>
                  <a:gd fmla="*/ 101 h 208"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08" w="107">
                    <a:moveTo>
                      <a:pt x="106" y="101"/>
                    </a:moveTo>
                    <a:cubicBezTo>
                      <a:pt x="7" y="1"/>
                      <a:pt x="7" y="1"/>
                      <a:pt x="7" y="1"/>
                    </a:cubicBezTo>
                    <a:cubicBezTo>
                      <a:pt x="5" y="0"/>
                      <a:pt x="3" y="0"/>
                      <a:pt x="1" y="1"/>
                    </a:cubicBezTo>
                    <a:cubicBezTo>
                      <a:pt x="0" y="3"/>
                      <a:pt x="0" y="5"/>
                      <a:pt x="1" y="7"/>
                    </a:cubicBezTo>
                    <a:cubicBezTo>
                      <a:pt x="98" y="104"/>
                      <a:pt x="98" y="104"/>
                      <a:pt x="98" y="104"/>
                    </a:cubicBezTo>
                    <a:cubicBezTo>
                      <a:pt x="1" y="201"/>
                      <a:pt x="1" y="201"/>
                      <a:pt x="1" y="201"/>
                    </a:cubicBezTo>
                    <a:cubicBezTo>
                      <a:pt x="0" y="202"/>
                      <a:pt x="0" y="205"/>
                      <a:pt x="1" y="206"/>
                    </a:cubicBezTo>
                    <a:cubicBezTo>
                      <a:pt x="2" y="207"/>
                      <a:pt x="3" y="208"/>
                      <a:pt x="4" y="208"/>
                    </a:cubicBezTo>
                    <a:cubicBezTo>
                      <a:pt x="5" y="208"/>
                      <a:pt x="6" y="207"/>
                      <a:pt x="7" y="206"/>
                    </a:cubicBezTo>
                    <a:cubicBezTo>
                      <a:pt x="106" y="107"/>
                      <a:pt x="106" y="107"/>
                      <a:pt x="106" y="107"/>
                    </a:cubicBezTo>
                    <a:cubicBezTo>
                      <a:pt x="107" y="106"/>
                      <a:pt x="107" y="105"/>
                      <a:pt x="107" y="104"/>
                    </a:cubicBezTo>
                    <a:cubicBezTo>
                      <a:pt x="107" y="103"/>
                      <a:pt x="107" y="102"/>
                      <a:pt x="106" y="101"/>
                    </a:cubicBezTo>
                    <a:close/>
                  </a:path>
                </a:pathLst>
              </a:custGeom>
              <a:solidFill>
                <a:schemeClr val="bg1"/>
              </a:solidFill>
              <a:ln>
                <a:solidFill>
                  <a:schemeClr val="bg1"/>
                </a:solidFill>
              </a:ln>
            </p:spPr>
            <p:txBody>
              <a:bodyPr anchor="t" anchorCtr="0" bIns="45720" compatLnSpc="1" lIns="91440" numCol="1" rIns="91440" tIns="45720" vert="horz" wrap="square">
                <a:prstTxWarp prst="textNoShape">
                  <a:avLst/>
                </a:prstTxWarp>
              </a:bodyPr>
              <a:lstStyle/>
              <a:p>
                <a:pPr algn="l" defTabSz="4572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2400" u="none">
                  <a:ln>
                    <a:noFill/>
                  </a:ln>
                  <a:solidFill>
                    <a:srgbClr val="000000"/>
                  </a:solidFill>
                  <a:effectLst/>
                  <a:uLnTx/>
                  <a:uFillTx/>
                  <a:cs typeface="+mn-ea"/>
                  <a:sym typeface="+mn-lt"/>
                </a:endParaRPr>
              </a:p>
            </p:txBody>
          </p:sp>
        </p:grpSp>
      </p:grpSp>
    </p:spTree>
    <p:extLst>
      <p:ext uri="{BB962C8B-B14F-4D97-AF65-F5344CB8AC3E}">
        <p14:creationId val="645307051"/>
      </p:ext>
    </p:extLst>
  </p:cSld>
  <p:clrMapOvr>
    <a:masterClrMapping/>
  </p:clrMapOvr>
  <p:transition advTm="3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7" presetSubtype="0">
                                  <p:stCondLst>
                                    <p:cond delay="0"/>
                                  </p:stCondLst>
                                  <p:childTnLst>
                                    <p:set>
                                      <p:cBhvr>
                                        <p:cTn dur="1" fill="hold" id="6">
                                          <p:stCondLst>
                                            <p:cond delay="0"/>
                                          </p:stCondLst>
                                        </p:cTn>
                                        <p:tgtEl>
                                          <p:spTgt spid="5"/>
                                        </p:tgtEl>
                                        <p:attrNameLst>
                                          <p:attrName>style.visibility</p:attrName>
                                        </p:attrNameLst>
                                      </p:cBhvr>
                                      <p:to>
                                        <p:strVal val="visible"/>
                                      </p:to>
                                    </p:set>
                                    <p:animEffect filter="fade" transition="in">
                                      <p:cBhvr>
                                        <p:cTn dur="750" id="7"/>
                                        <p:tgtEl>
                                          <p:spTgt spid="5"/>
                                        </p:tgtEl>
                                      </p:cBhvr>
                                    </p:animEffect>
                                    <p:anim calcmode="lin" valueType="num">
                                      <p:cBhvr>
                                        <p:cTn dur="750" fill="hold" id="8"/>
                                        <p:tgtEl>
                                          <p:spTgt spid="5"/>
                                        </p:tgtEl>
                                        <p:attrNameLst>
                                          <p:attrName>ppt_x</p:attrName>
                                        </p:attrNameLst>
                                      </p:cBhvr>
                                      <p:tavLst>
                                        <p:tav tm="0">
                                          <p:val>
                                            <p:strVal val="#ppt_x"/>
                                          </p:val>
                                        </p:tav>
                                        <p:tav tm="100000">
                                          <p:val>
                                            <p:strVal val="#ppt_x"/>
                                          </p:val>
                                        </p:tav>
                                      </p:tavLst>
                                    </p:anim>
                                    <p:anim calcmode="lin" valueType="num">
                                      <p:cBhvr>
                                        <p:cTn dur="750" fill="hold" id="9"/>
                                        <p:tgtEl>
                                          <p:spTgt spid="5"/>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750"/>
                            </p:stCondLst>
                            <p:childTnLst>
                              <p:par>
                                <p:cTn fill="hold" id="11" nodeType="afterEffect" presetClass="entr" presetID="12" presetSubtype="4">
                                  <p:stCondLst>
                                    <p:cond delay="0"/>
                                  </p:stCondLst>
                                  <p:childTnLst>
                                    <p:set>
                                      <p:cBhvr>
                                        <p:cTn dur="1" fill="hold" id="12">
                                          <p:stCondLst>
                                            <p:cond delay="0"/>
                                          </p:stCondLst>
                                        </p:cTn>
                                        <p:tgtEl>
                                          <p:spTgt spid="2"/>
                                        </p:tgtEl>
                                        <p:attrNameLst>
                                          <p:attrName>style.visibility</p:attrName>
                                        </p:attrNameLst>
                                      </p:cBhvr>
                                      <p:to>
                                        <p:strVal val="visible"/>
                                      </p:to>
                                    </p:set>
                                    <p:anim calcmode="lin" valueType="num">
                                      <p:cBhvr additive="base">
                                        <p:cTn dur="500" id="13"/>
                                        <p:tgtEl>
                                          <p:spTgt spid="2"/>
                                        </p:tgtEl>
                                        <p:attrNameLst>
                                          <p:attrName>ppt_y</p:attrName>
                                        </p:attrNameLst>
                                      </p:cBhvr>
                                      <p:tavLst>
                                        <p:tav tm="0">
                                          <p:val>
                                            <p:strVal val="#ppt_y+#ppt_h*1.125000"/>
                                          </p:val>
                                        </p:tav>
                                        <p:tav tm="100000">
                                          <p:val>
                                            <p:strVal val="#ppt_y"/>
                                          </p:val>
                                        </p:tav>
                                      </p:tavLst>
                                    </p:anim>
                                    <p:animEffect filter="wipe(up)" transition="in">
                                      <p:cBhvr>
                                        <p:cTn dur="500" id="14"/>
                                        <p:tgtEl>
                                          <p:spTgt spid="2"/>
                                        </p:tgtEl>
                                      </p:cBhvr>
                                    </p:animEffect>
                                  </p:childTnLst>
                                </p:cTn>
                              </p:par>
                            </p:childTnLst>
                          </p:cTn>
                        </p:par>
                        <p:par>
                          <p:cTn fill="hold" id="15" nodeType="afterGroup">
                            <p:stCondLst>
                              <p:cond delay="1250"/>
                            </p:stCondLst>
                            <p:childTnLst>
                              <p:par>
                                <p:cTn fill="hold" id="16" nodeType="afterEffect" presetClass="entr" presetID="12" presetSubtype="4">
                                  <p:stCondLst>
                                    <p:cond delay="0"/>
                                  </p:stCondLst>
                                  <p:childTnLst>
                                    <p:set>
                                      <p:cBhvr>
                                        <p:cTn dur="1" fill="hold" id="17">
                                          <p:stCondLst>
                                            <p:cond delay="0"/>
                                          </p:stCondLst>
                                        </p:cTn>
                                        <p:tgtEl>
                                          <p:spTgt spid="3"/>
                                        </p:tgtEl>
                                        <p:attrNameLst>
                                          <p:attrName>style.visibility</p:attrName>
                                        </p:attrNameLst>
                                      </p:cBhvr>
                                      <p:to>
                                        <p:strVal val="visible"/>
                                      </p:to>
                                    </p:set>
                                    <p:anim calcmode="lin" valueType="num">
                                      <p:cBhvr additive="base">
                                        <p:cTn dur="500" id="18"/>
                                        <p:tgtEl>
                                          <p:spTgt spid="3"/>
                                        </p:tgtEl>
                                        <p:attrNameLst>
                                          <p:attrName>ppt_y</p:attrName>
                                        </p:attrNameLst>
                                      </p:cBhvr>
                                      <p:tavLst>
                                        <p:tav tm="0">
                                          <p:val>
                                            <p:strVal val="#ppt_y+#ppt_h*1.125000"/>
                                          </p:val>
                                        </p:tav>
                                        <p:tav tm="100000">
                                          <p:val>
                                            <p:strVal val="#ppt_y"/>
                                          </p:val>
                                        </p:tav>
                                      </p:tavLst>
                                    </p:anim>
                                    <p:animEffect filter="wipe(up)" transition="in">
                                      <p:cBhvr>
                                        <p:cTn dur="500" id="19"/>
                                        <p:tgtEl>
                                          <p:spTgt spid="3"/>
                                        </p:tgtEl>
                                      </p:cBhvr>
                                    </p:animEffect>
                                  </p:childTnLst>
                                </p:cTn>
                              </p:par>
                            </p:childTnLst>
                          </p:cTn>
                        </p:par>
                        <p:par>
                          <p:cTn fill="hold" id="20" nodeType="afterGroup">
                            <p:stCondLst>
                              <p:cond delay="1750"/>
                            </p:stCondLst>
                            <p:childTnLst>
                              <p:par>
                                <p:cTn fill="hold" id="21" nodeType="afterEffect" presetClass="entr" presetID="12" presetSubtype="4">
                                  <p:stCondLst>
                                    <p:cond delay="0"/>
                                  </p:stCondLst>
                                  <p:childTnLst>
                                    <p:set>
                                      <p:cBhvr>
                                        <p:cTn dur="1" fill="hold" id="22">
                                          <p:stCondLst>
                                            <p:cond delay="0"/>
                                          </p:stCondLst>
                                        </p:cTn>
                                        <p:tgtEl>
                                          <p:spTgt spid="7"/>
                                        </p:tgtEl>
                                        <p:attrNameLst>
                                          <p:attrName>style.visibility</p:attrName>
                                        </p:attrNameLst>
                                      </p:cBhvr>
                                      <p:to>
                                        <p:strVal val="visible"/>
                                      </p:to>
                                    </p:set>
                                    <p:anim calcmode="lin" valueType="num">
                                      <p:cBhvr additive="base">
                                        <p:cTn dur="500" id="23"/>
                                        <p:tgtEl>
                                          <p:spTgt spid="7"/>
                                        </p:tgtEl>
                                        <p:attrNameLst>
                                          <p:attrName>ppt_y</p:attrName>
                                        </p:attrNameLst>
                                      </p:cBhvr>
                                      <p:tavLst>
                                        <p:tav tm="0">
                                          <p:val>
                                            <p:strVal val="#ppt_y+#ppt_h*1.125000"/>
                                          </p:val>
                                        </p:tav>
                                        <p:tav tm="100000">
                                          <p:val>
                                            <p:strVal val="#ppt_y"/>
                                          </p:val>
                                        </p:tav>
                                      </p:tavLst>
                                    </p:anim>
                                    <p:animEffect filter="wipe(up)" transition="in">
                                      <p:cBhvr>
                                        <p:cTn dur="500" id="24"/>
                                        <p:tgtEl>
                                          <p:spTgt spid="7"/>
                                        </p:tgtEl>
                                      </p:cBhvr>
                                    </p:animEffect>
                                  </p:childTnLst>
                                </p:cTn>
                              </p:par>
                            </p:childTnLst>
                          </p:cTn>
                        </p:par>
                        <p:par>
                          <p:cTn fill="hold" id="25" nodeType="afterGroup">
                            <p:stCondLst>
                              <p:cond delay="2250"/>
                            </p:stCondLst>
                            <p:childTnLst>
                              <p:par>
                                <p:cTn fill="hold" id="26" nodeType="afterEffect" presetClass="entr" presetID="12" presetSubtype="4">
                                  <p:stCondLst>
                                    <p:cond delay="0"/>
                                  </p:stCondLst>
                                  <p:childTnLst>
                                    <p:set>
                                      <p:cBhvr>
                                        <p:cTn dur="1" fill="hold" id="27">
                                          <p:stCondLst>
                                            <p:cond delay="0"/>
                                          </p:stCondLst>
                                        </p:cTn>
                                        <p:tgtEl>
                                          <p:spTgt spid="6"/>
                                        </p:tgtEl>
                                        <p:attrNameLst>
                                          <p:attrName>style.visibility</p:attrName>
                                        </p:attrNameLst>
                                      </p:cBhvr>
                                      <p:to>
                                        <p:strVal val="visible"/>
                                      </p:to>
                                    </p:set>
                                    <p:anim calcmode="lin" valueType="num">
                                      <p:cBhvr additive="base">
                                        <p:cTn dur="500" id="28"/>
                                        <p:tgtEl>
                                          <p:spTgt spid="6"/>
                                        </p:tgtEl>
                                        <p:attrNameLst>
                                          <p:attrName>ppt_y</p:attrName>
                                        </p:attrNameLst>
                                      </p:cBhvr>
                                      <p:tavLst>
                                        <p:tav tm="0">
                                          <p:val>
                                            <p:strVal val="#ppt_y+#ppt_h*1.125000"/>
                                          </p:val>
                                        </p:tav>
                                        <p:tav tm="100000">
                                          <p:val>
                                            <p:strVal val="#ppt_y"/>
                                          </p:val>
                                        </p:tav>
                                      </p:tavLst>
                                    </p:anim>
                                    <p:animEffect filter="wipe(up)" transition="in">
                                      <p:cBhvr>
                                        <p:cTn dur="500" id="29"/>
                                        <p:tgtEl>
                                          <p:spTgt spid="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îśľîďè">
            <a:extLst>
              <a:ext uri="{FF2B5EF4-FFF2-40B4-BE49-F238E27FC236}">
                <a16:creationId xmlns:a16="http://schemas.microsoft.com/office/drawing/2014/main" id="{8C05C95B-E430-47FD-8B50-EB61D7580D2A}"/>
              </a:ext>
            </a:extLst>
          </p:cNvPr>
          <p:cNvSpPr/>
          <p:nvPr/>
        </p:nvSpPr>
        <p:spPr bwMode="auto">
          <a:xfrm>
            <a:off x="614101" y="3429000"/>
            <a:ext cx="1041400" cy="2056150"/>
          </a:xfrm>
          <a:custGeom>
            <a:gdLst>
              <a:gd fmla="*/ 0 w 1041400" name="connsiteX0"/>
              <a:gd fmla="*/ 0 h 2967068" name="connsiteY0"/>
              <a:gd fmla="*/ 1041400 w 1041400" name="connsiteX1"/>
              <a:gd fmla="*/ 0 h 2967068" name="connsiteY1"/>
              <a:gd fmla="*/ 1041400 w 1041400" name="connsiteX2"/>
              <a:gd fmla="*/ 2967068 h 2967068" name="connsiteY2"/>
              <a:gd fmla="*/ 0 w 1041400" name="connsiteX3"/>
              <a:gd fmla="*/ 2967068 h 2967068" name="connsiteY3"/>
              <a:gd fmla="*/ 0 w 1041400" name="connsiteX4"/>
              <a:gd fmla="*/ 0 h 296706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967068" w="1041400">
                <a:moveTo>
                  <a:pt x="0" y="0"/>
                </a:moveTo>
                <a:lnTo>
                  <a:pt x="1041400" y="0"/>
                </a:lnTo>
                <a:lnTo>
                  <a:pt x="1041400" y="2967068"/>
                </a:lnTo>
                <a:lnTo>
                  <a:pt x="0" y="2967068"/>
                </a:lnTo>
                <a:lnTo>
                  <a:pt x="0" y="0"/>
                </a:lnTo>
                <a:close/>
              </a:path>
            </a:pathLst>
          </a:cu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2000" u="none">
              <a:ln>
                <a:noFill/>
              </a:ln>
              <a:solidFill>
                <a:srgbClr val="FFFFFF"/>
              </a:solidFill>
              <a:effectLst/>
              <a:uLnTx/>
              <a:uFillTx/>
              <a:cs typeface="+mn-ea"/>
              <a:sym typeface="+mn-lt"/>
            </a:endParaRPr>
          </a:p>
        </p:txBody>
      </p:sp>
      <p:sp>
        <p:nvSpPr>
          <p:cNvPr id="6" name="ïṥļïďé">
            <a:extLst>
              <a:ext uri="{FF2B5EF4-FFF2-40B4-BE49-F238E27FC236}">
                <a16:creationId xmlns:a16="http://schemas.microsoft.com/office/drawing/2014/main" id="{F0DD6EC3-AD95-4C5F-9C8B-C918531E90B4}"/>
              </a:ext>
            </a:extLst>
          </p:cNvPr>
          <p:cNvSpPr/>
          <p:nvPr/>
        </p:nvSpPr>
        <p:spPr bwMode="auto">
          <a:xfrm>
            <a:off x="7579033" y="3429000"/>
            <a:ext cx="3893568" cy="2056150"/>
          </a:xfrm>
          <a:custGeom>
            <a:gdLst>
              <a:gd fmla="*/ 0 w 9169400" name="connsiteX0"/>
              <a:gd fmla="*/ 0 h 2967068" name="connsiteY0"/>
              <a:gd fmla="*/ 9169400 w 9169400" name="connsiteX1"/>
              <a:gd fmla="*/ 0 h 2967068" name="connsiteY1"/>
              <a:gd fmla="*/ 9169400 w 9169400" name="connsiteX2"/>
              <a:gd fmla="*/ 2967068 h 2967068" name="connsiteY2"/>
              <a:gd fmla="*/ 0 w 9169400" name="connsiteX3"/>
              <a:gd fmla="*/ 2967068 h 2967068" name="connsiteY3"/>
              <a:gd fmla="*/ 0 w 9169400" name="connsiteX4"/>
              <a:gd fmla="*/ 0 h 296706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967068" w="9169400">
                <a:moveTo>
                  <a:pt x="0" y="0"/>
                </a:moveTo>
                <a:lnTo>
                  <a:pt x="9169400" y="0"/>
                </a:lnTo>
                <a:lnTo>
                  <a:pt x="9169400" y="2967068"/>
                </a:lnTo>
                <a:lnTo>
                  <a:pt x="0" y="2967068"/>
                </a:lnTo>
                <a:lnTo>
                  <a:pt x="0" y="0"/>
                </a:lnTo>
                <a:close/>
              </a:path>
            </a:pathLst>
          </a:custGeom>
          <a:blipFill>
            <a:blip r:embed="rId2">
              <a:extLst>
                <a:ext uri="{28A0092B-C50C-407E-A947-70E740481C1C}">
                  <a14:useLocalDpi/>
                </a:ext>
              </a:extLst>
            </a:blip>
            <a:stretch>
              <a:fillRect/>
            </a:stretch>
          </a:blipFill>
          <a:ln algn="ctr" cap="flat" cmpd="sng" w="762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tIns="45720" wrap="square">
            <a:normAutofit/>
          </a:bodyPr>
          <a:lstStyle/>
          <a:p>
            <a:pPr algn="ctr" defTabSz="4572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srgbClr val="FFFFFF"/>
              </a:solidFill>
              <a:effectLst/>
              <a:uLnTx/>
              <a:uFillTx/>
              <a:cs typeface="+mn-ea"/>
              <a:sym typeface="+mn-lt"/>
            </a:endParaRPr>
          </a:p>
        </p:txBody>
      </p:sp>
      <p:sp>
        <p:nvSpPr>
          <p:cNvPr id="7" name="íṣ1ide">
            <a:extLst>
              <a:ext uri="{FF2B5EF4-FFF2-40B4-BE49-F238E27FC236}">
                <a16:creationId xmlns:a16="http://schemas.microsoft.com/office/drawing/2014/main" id="{8E87566F-7B95-44DB-AA09-27AFFEB2C396}"/>
              </a:ext>
            </a:extLst>
          </p:cNvPr>
          <p:cNvSpPr/>
          <p:nvPr/>
        </p:nvSpPr>
        <p:spPr bwMode="auto">
          <a:xfrm>
            <a:off x="1730115" y="3429000"/>
            <a:ext cx="5834630" cy="2056150"/>
          </a:xfrm>
          <a:custGeom>
            <a:gdLst>
              <a:gd fmla="*/ 0 w 1041400" name="connsiteX0"/>
              <a:gd fmla="*/ 0 h 2967068" name="connsiteY0"/>
              <a:gd fmla="*/ 1041400 w 1041400" name="connsiteX1"/>
              <a:gd fmla="*/ 0 h 2967068" name="connsiteY1"/>
              <a:gd fmla="*/ 1041400 w 1041400" name="connsiteX2"/>
              <a:gd fmla="*/ 2967068 h 2967068" name="connsiteY2"/>
              <a:gd fmla="*/ 0 w 1041400" name="connsiteX3"/>
              <a:gd fmla="*/ 2967068 h 2967068" name="connsiteY3"/>
              <a:gd fmla="*/ 0 w 1041400" name="connsiteX4"/>
              <a:gd fmla="*/ 0 h 296706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967068" w="1041400">
                <a:moveTo>
                  <a:pt x="0" y="0"/>
                </a:moveTo>
                <a:lnTo>
                  <a:pt x="1041400" y="0"/>
                </a:lnTo>
                <a:lnTo>
                  <a:pt x="1041400" y="2967068"/>
                </a:lnTo>
                <a:lnTo>
                  <a:pt x="0" y="2967068"/>
                </a:lnTo>
                <a:lnTo>
                  <a:pt x="0" y="0"/>
                </a:lnTo>
                <a:close/>
              </a:path>
            </a:pathLst>
          </a:cu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2000" u="none">
              <a:ln>
                <a:noFill/>
              </a:ln>
              <a:solidFill>
                <a:srgbClr val="FFFFFF"/>
              </a:solidFill>
              <a:effectLst/>
              <a:uLnTx/>
              <a:uFillTx/>
              <a:cs typeface="+mn-ea"/>
              <a:sym typeface="+mn-lt"/>
            </a:endParaRPr>
          </a:p>
        </p:txBody>
      </p:sp>
      <p:sp>
        <p:nvSpPr>
          <p:cNvPr id="12" name="íŝḷîďê">
            <a:extLst>
              <a:ext uri="{FF2B5EF4-FFF2-40B4-BE49-F238E27FC236}">
                <a16:creationId xmlns:a16="http://schemas.microsoft.com/office/drawing/2014/main" id="{31D88043-1536-4008-BB51-961266C326F8}"/>
              </a:ext>
            </a:extLst>
          </p:cNvPr>
          <p:cNvSpPr/>
          <p:nvPr/>
        </p:nvSpPr>
        <p:spPr bwMode="auto">
          <a:xfrm>
            <a:off x="724154" y="2380995"/>
            <a:ext cx="404813" cy="57150"/>
          </a:xfrm>
          <a:prstGeom prst="rect">
            <a:avLst/>
          </a:pr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fontScale="22500" lnSpcReduction="20000"/>
          </a:bodyPr>
          <a:lstStyle/>
          <a:p>
            <a:pPr algn="ctr" defTabSz="913765" eaLnBrk="1" fontAlgn="auto" hangingPunct="1"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2000" u="none">
              <a:ln>
                <a:noFill/>
              </a:ln>
              <a:solidFill>
                <a:srgbClr val="FFFFFF"/>
              </a:solidFill>
              <a:effectLst/>
              <a:uLnTx/>
              <a:uFillTx/>
              <a:cs typeface="+mn-ea"/>
              <a:sym typeface="+mn-lt"/>
            </a:endParaRPr>
          </a:p>
        </p:txBody>
      </p:sp>
      <p:sp>
        <p:nvSpPr>
          <p:cNvPr id="13" name="íŝ1îḋé">
            <a:extLst>
              <a:ext uri="{FF2B5EF4-FFF2-40B4-BE49-F238E27FC236}">
                <a16:creationId xmlns:a16="http://schemas.microsoft.com/office/drawing/2014/main" id="{5FDB05D7-7218-4FF1-9B20-1E2E167C5A51}"/>
              </a:ext>
            </a:extLst>
          </p:cNvPr>
          <p:cNvSpPr/>
          <p:nvPr/>
        </p:nvSpPr>
        <p:spPr bwMode="auto">
          <a:xfrm>
            <a:off x="11193201" y="3429000"/>
            <a:ext cx="293688" cy="2056150"/>
          </a:xfrm>
          <a:custGeom>
            <a:gdLst>
              <a:gd fmla="*/ 0 w 1041400" name="connsiteX0"/>
              <a:gd fmla="*/ 0 h 2967068" name="connsiteY0"/>
              <a:gd fmla="*/ 1041400 w 1041400" name="connsiteX1"/>
              <a:gd fmla="*/ 0 h 2967068" name="connsiteY1"/>
              <a:gd fmla="*/ 1041400 w 1041400" name="connsiteX2"/>
              <a:gd fmla="*/ 2967068 h 2967068" name="connsiteY2"/>
              <a:gd fmla="*/ 0 w 1041400" name="connsiteX3"/>
              <a:gd fmla="*/ 2967068 h 2967068" name="connsiteY3"/>
              <a:gd fmla="*/ 0 w 1041400" name="connsiteX4"/>
              <a:gd fmla="*/ 0 h 296706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967068" w="1041400">
                <a:moveTo>
                  <a:pt x="0" y="0"/>
                </a:moveTo>
                <a:lnTo>
                  <a:pt x="1041400" y="0"/>
                </a:lnTo>
                <a:lnTo>
                  <a:pt x="1041400" y="2967068"/>
                </a:lnTo>
                <a:lnTo>
                  <a:pt x="0" y="2967068"/>
                </a:lnTo>
                <a:lnTo>
                  <a:pt x="0" y="0"/>
                </a:lnTo>
                <a:close/>
              </a:path>
            </a:pathLst>
          </a:cu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2000" u="none">
              <a:ln>
                <a:noFill/>
              </a:ln>
              <a:solidFill>
                <a:srgbClr val="FFFFFF"/>
              </a:solidFill>
              <a:effectLst/>
              <a:uLnTx/>
              <a:uFillTx/>
              <a:cs typeface="+mn-ea"/>
              <a:sym typeface="+mn-lt"/>
            </a:endParaRPr>
          </a:p>
        </p:txBody>
      </p:sp>
      <p:cxnSp>
        <p:nvCxnSpPr>
          <p:cNvPr id="14" name="直接连接符 13">
            <a:extLst>
              <a:ext uri="{FF2B5EF4-FFF2-40B4-BE49-F238E27FC236}">
                <a16:creationId xmlns:a16="http://schemas.microsoft.com/office/drawing/2014/main" id="{B190E34E-3D27-410C-97BF-778C1B25B5AF}"/>
              </a:ext>
            </a:extLst>
          </p:cNvPr>
          <p:cNvCxnSpPr/>
          <p:nvPr/>
        </p:nvCxnSpPr>
        <p:spPr>
          <a:xfrm flipH="1">
            <a:off x="1412111" y="2892091"/>
            <a:ext cx="1955800" cy="0"/>
          </a:xfrm>
          <a:prstGeom prst="line">
            <a:avLst/>
          </a:prstGeom>
          <a:ln cap="rnd" w="3175">
            <a:solidFill>
              <a:schemeClr val="accent1"/>
            </a:solidFill>
            <a:round/>
          </a:ln>
        </p:spPr>
        <p:style>
          <a:lnRef idx="1">
            <a:schemeClr val="accent1"/>
          </a:lnRef>
          <a:fillRef idx="0">
            <a:schemeClr val="accent1"/>
          </a:fillRef>
          <a:effectRef idx="0">
            <a:schemeClr val="accent1"/>
          </a:effectRef>
          <a:fontRef idx="minor">
            <a:schemeClr val="tx1"/>
          </a:fontRef>
        </p:style>
      </p:cxnSp>
      <p:sp>
        <p:nvSpPr>
          <p:cNvPr id="15" name="isḷîḓé">
            <a:extLst>
              <a:ext uri="{FF2B5EF4-FFF2-40B4-BE49-F238E27FC236}">
                <a16:creationId xmlns:a16="http://schemas.microsoft.com/office/drawing/2014/main" id="{839003E0-8E39-4914-8099-774AF640E589}"/>
              </a:ext>
            </a:extLst>
          </p:cNvPr>
          <p:cNvSpPr/>
          <p:nvPr/>
        </p:nvSpPr>
        <p:spPr>
          <a:xfrm>
            <a:off x="1386836" y="2222016"/>
            <a:ext cx="1761628" cy="463485"/>
          </a:xfrm>
          <a:prstGeom prst="roundRect">
            <a:avLst>
              <a:gd fmla="val 50000" name="adj"/>
            </a:avLst>
          </a:pr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fontScale="92500" lnSpcReduction="20000"/>
          </a:bodyPr>
          <a:lstStyle/>
          <a:p>
            <a:pPr algn="ctr" defTabSz="913765"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000" u="none">
                <a:ln>
                  <a:noFill/>
                </a:ln>
                <a:solidFill>
                  <a:srgbClr val="FFFFFF"/>
                </a:solidFill>
                <a:effectLst/>
                <a:uLnTx/>
                <a:uFillTx/>
                <a:cs typeface="+mn-ea"/>
                <a:sym typeface="+mn-lt"/>
              </a:rPr>
              <a:t> </a:t>
            </a:r>
          </a:p>
        </p:txBody>
      </p:sp>
      <p:sp>
        <p:nvSpPr>
          <p:cNvPr id="16" name="文本框 15">
            <a:extLst>
              <a:ext uri="{FF2B5EF4-FFF2-40B4-BE49-F238E27FC236}">
                <a16:creationId xmlns:a16="http://schemas.microsoft.com/office/drawing/2014/main" id="{174FDE6C-976A-4D41-8DC8-BF48F35FB256}"/>
              </a:ext>
            </a:extLst>
          </p:cNvPr>
          <p:cNvSpPr txBox="1"/>
          <p:nvPr/>
        </p:nvSpPr>
        <p:spPr>
          <a:xfrm>
            <a:off x="1573855" y="2261197"/>
            <a:ext cx="1388962" cy="396240"/>
          </a:xfrm>
          <a:prstGeom prst="rect">
            <a:avLst/>
          </a:prstGeom>
          <a:noFill/>
        </p:spPr>
        <p:txBody>
          <a:bodyPr rtlCol="0" wrap="square">
            <a:spAutoFit/>
          </a:bodyPr>
          <a:lstStyle/>
          <a:p>
            <a:pPr algn="ctr"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2000" u="none">
                <a:ln>
                  <a:noFill/>
                </a:ln>
                <a:solidFill>
                  <a:srgbClr val="FFFFFF"/>
                </a:solidFill>
                <a:effectLst/>
                <a:uLnTx/>
                <a:uFillTx/>
                <a:cs typeface="+mn-ea"/>
                <a:sym typeface="+mn-lt"/>
              </a:rPr>
              <a:t>添加标题</a:t>
            </a:r>
          </a:p>
        </p:txBody>
      </p:sp>
      <p:sp>
        <p:nvSpPr>
          <p:cNvPr id="17" name="Synergistically utilize technically sound portals with frictionless chains. Dramatically customize…">
            <a:extLst>
              <a:ext uri="{FF2B5EF4-FFF2-40B4-BE49-F238E27FC236}">
                <a16:creationId xmlns:a16="http://schemas.microsoft.com/office/drawing/2014/main" id="{FF169A5C-0811-42E2-B63E-0EFAA5D7E6BC}"/>
              </a:ext>
            </a:extLst>
          </p:cNvPr>
          <p:cNvSpPr txBox="1"/>
          <p:nvPr/>
        </p:nvSpPr>
        <p:spPr>
          <a:xfrm>
            <a:off x="4149216" y="1603525"/>
            <a:ext cx="3893567" cy="1440180"/>
          </a:xfrm>
          <a:prstGeom prst="rect">
            <a:avLst/>
          </a:prstGeom>
          <a:ln w="12700">
            <a:miter lim="400000"/>
          </a:ln>
          <a:extLst>
            <a:ext uri="{C572A759-6A51-4108-AA02-DFA0A04FC94B}">
              <ma14:wrappingTextBoxFlag xmlns:ma14="http://schemas.microsoft.com/office/mac/drawingml/2011/main" val="1"/>
            </a:ext>
          </a:extLst>
        </p:spPr>
        <p:txBody>
          <a:bodyPr bIns="0" lIns="0" rIns="0" tIns="0" wrap="square">
            <a:spAutoFit/>
          </a:bodyPr>
          <a:lstStyle/>
          <a:p>
            <a:pPr algn="l" defTabSz="412750" eaLnBrk="1" fontAlgn="auto" hangingPunct="0" indent="0" latinLnBrk="0" lvl="0" marL="0" marR="0" rtl="0">
              <a:lnSpc>
                <a:spcPct val="150000"/>
              </a:lnSpc>
              <a:spcBef>
                <a:spcPct val="0"/>
              </a:spcBef>
              <a:spcAft>
                <a:spcPct val="0"/>
              </a:spcAft>
              <a:buClrTx/>
              <a:buSzTx/>
              <a:buFontTx/>
              <a:buNone/>
              <a:defRPr b="0" sz="2000">
                <a:solidFill>
                  <a:srgbClr val="1C1F25"/>
                </a:solidFill>
                <a:latin typeface="Roboto Bold"/>
                <a:ea typeface="Roboto Bold"/>
                <a:cs typeface="Roboto Bold"/>
                <a:sym typeface="Roboto Bold"/>
              </a:defRPr>
            </a:pPr>
            <a:r>
              <a:rPr b="0" baseline="0" cap="none" i="0" kern="0" kumimoji="0" noProof="0" normalizeH="0" spc="0" strike="noStrike" sz="1050" u="none">
                <a:ln>
                  <a:noFill/>
                </a:ln>
                <a:solidFill>
                  <a:srgbClr val="548280"/>
                </a:solidFill>
                <a:effectLst/>
                <a:uLnTx/>
                <a:uFillTx/>
                <a:cs typeface="+mn-ea"/>
                <a:sym typeface="+mn-lt"/>
              </a:rPr>
              <a:t>Synergistically utilize technically sound portals with, Synergistically, Synergistically utilize, Synergistically utilize technically sound portals with, Synergistically, Synergistically, Synergistically utilize technically sound portals with, Synergistically, Synergistically utilize, Synergistically utilize technically sound portals with, Synergistically, Synergistically</a:t>
            </a:r>
          </a:p>
        </p:txBody>
      </p:sp>
      <p:sp>
        <p:nvSpPr>
          <p:cNvPr id="18" name="Synergistically utilize technically sound portals with frictionless chains. Dramatically customize…">
            <a:extLst>
              <a:ext uri="{FF2B5EF4-FFF2-40B4-BE49-F238E27FC236}">
                <a16:creationId xmlns:a16="http://schemas.microsoft.com/office/drawing/2014/main" id="{820A5651-9292-4352-BBB4-EA2A38F04533}"/>
              </a:ext>
            </a:extLst>
          </p:cNvPr>
          <p:cNvSpPr txBox="1"/>
          <p:nvPr/>
        </p:nvSpPr>
        <p:spPr>
          <a:xfrm>
            <a:off x="8973942" y="1651950"/>
            <a:ext cx="2350353" cy="1200150"/>
          </a:xfrm>
          <a:prstGeom prst="rect">
            <a:avLst/>
          </a:prstGeom>
          <a:ln w="12700">
            <a:miter lim="400000"/>
          </a:ln>
          <a:extLst>
            <a:ext uri="{C572A759-6A51-4108-AA02-DFA0A04FC94B}">
              <ma14:wrappingTextBoxFlag xmlns:ma14="http://schemas.microsoft.com/office/mac/drawingml/2011/main" val="1"/>
            </a:ext>
          </a:extLst>
        </p:spPr>
        <p:txBody>
          <a:bodyPr bIns="0" lIns="0" rIns="0" tIns="0" wrap="square">
            <a:spAutoFit/>
          </a:bodyPr>
          <a:lstStyle/>
          <a:p>
            <a:pPr algn="l" defTabSz="412750" eaLnBrk="1" fontAlgn="auto" hangingPunct="0" indent="0" latinLnBrk="0" lvl="0" marL="0" marR="0" rtl="0">
              <a:lnSpc>
                <a:spcPct val="150000"/>
              </a:lnSpc>
              <a:spcBef>
                <a:spcPct val="0"/>
              </a:spcBef>
              <a:spcAft>
                <a:spcPct val="0"/>
              </a:spcAft>
              <a:buClrTx/>
              <a:buSzTx/>
              <a:buFontTx/>
              <a:buNone/>
              <a:defRPr b="0" sz="2000">
                <a:solidFill>
                  <a:srgbClr val="1C1F25"/>
                </a:solidFill>
                <a:latin typeface="Roboto Bold"/>
                <a:ea typeface="Roboto Bold"/>
                <a:cs typeface="Roboto Bold"/>
                <a:sym typeface="Roboto Bold"/>
              </a:defRPr>
            </a:pPr>
            <a:r>
              <a:rPr b="0" baseline="0" cap="none" i="0" kern="0" kumimoji="0" noProof="0" normalizeH="0" spc="0" strike="noStrike" sz="1050" u="none">
                <a:ln>
                  <a:noFill/>
                </a:ln>
                <a:solidFill>
                  <a:srgbClr val="548280"/>
                </a:solidFill>
                <a:effectLst/>
                <a:uLnTx/>
                <a:uFillTx/>
                <a:cs typeface="+mn-ea"/>
                <a:sym typeface="+mn-lt"/>
              </a:rPr>
              <a:t>Synergistically utilize technically sound portals with, Synergistically, Synergistically utilize, Synergistically utilize technically sound portals with, Synergistically, Synergistically, </a:t>
            </a:r>
          </a:p>
        </p:txBody>
      </p:sp>
      <p:sp>
        <p:nvSpPr>
          <p:cNvPr id="22" name="文本框 3">
            <a:extLst>
              <a:ext uri="{FF2B5EF4-FFF2-40B4-BE49-F238E27FC236}">
                <a16:creationId xmlns:a16="http://schemas.microsoft.com/office/drawing/2014/main" id="{FDE78B4F-BF2D-450D-BC06-4F22EC3CEDCB}"/>
              </a:ext>
            </a:extLst>
          </p:cNvPr>
          <p:cNvSpPr txBox="1"/>
          <p:nvPr/>
        </p:nvSpPr>
        <p:spPr>
          <a:xfrm>
            <a:off x="977835" y="590082"/>
            <a:ext cx="2627453" cy="457200"/>
          </a:xfrm>
          <a:prstGeom prst="rect">
            <a:avLst/>
          </a:prstGeom>
          <a:noFill/>
        </p:spPr>
        <p:txBody>
          <a:bodyPr rtlCol="0" wrap="square">
            <a:spAutoFit/>
          </a:bodyPr>
          <a:lstStyle/>
          <a:p>
            <a:pPr algn="l"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2400" u="none">
                <a:ln>
                  <a:noFill/>
                </a:ln>
                <a:solidFill>
                  <a:srgbClr val="548280"/>
                </a:solidFill>
                <a:effectLst/>
                <a:uLnTx/>
                <a:uFillTx/>
                <a:cs typeface="+mn-ea"/>
                <a:sym typeface="+mn-lt"/>
              </a:rPr>
              <a:t>添加章节小标题</a:t>
            </a:r>
          </a:p>
        </p:txBody>
      </p:sp>
      <p:pic>
        <p:nvPicPr>
          <p:cNvPr id="23" name="图片 22">
            <a:extLst>
              <a:ext uri="{FF2B5EF4-FFF2-40B4-BE49-F238E27FC236}">
                <a16:creationId xmlns:a16="http://schemas.microsoft.com/office/drawing/2014/main" id="{DB916C9C-356E-4AF4-87AD-1E9744168485}"/>
              </a:ext>
            </a:extLst>
          </p:cNvPr>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a:ext>
            </a:extLst>
          </a:blip>
          <a:stretch>
            <a:fillRect/>
          </a:stretch>
        </p:blipFill>
        <p:spPr>
          <a:xfrm rot="5400000">
            <a:off x="-189703" y="47762"/>
            <a:ext cx="1730112" cy="1350706"/>
          </a:xfrm>
          <a:prstGeom prst="rect">
            <a:avLst/>
          </a:prstGeom>
        </p:spPr>
      </p:pic>
    </p:spTree>
    <p:custDataLst>
      <p:tags r:id="rId4"/>
    </p:custDataLst>
    <p:extLst>
      <p:ext uri="{BB962C8B-B14F-4D97-AF65-F5344CB8AC3E}">
        <p14:creationId val="575587663"/>
      </p:ext>
    </p:extLst>
  </p:cSld>
  <p:clrMapOvr>
    <a:masterClrMapping/>
  </p:clrMapOvr>
  <mc:AlternateContent>
    <mc:Choice Requires="p14">
      <p:transition advTm="3000" p14:dur="700" spd="med">
        <p:fade/>
      </p:transition>
    </mc:Choice>
    <mc:Fallback>
      <p:transition advTm="3000"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17"/>
                                        </p:tgtEl>
                                        <p:attrNameLst>
                                          <p:attrName>style.visibility</p:attrName>
                                        </p:attrNameLst>
                                      </p:cBhvr>
                                      <p:to>
                                        <p:strVal val="visible"/>
                                      </p:to>
                                    </p:set>
                                    <p:animEffect filter="fade" transition="in">
                                      <p:cBhvr>
                                        <p:cTn dur="500" id="7"/>
                                        <p:tgtEl>
                                          <p:spTgt spid="17"/>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18"/>
                                        </p:tgtEl>
                                        <p:attrNameLst>
                                          <p:attrName>style.visibility</p:attrName>
                                        </p:attrNameLst>
                                      </p:cBhvr>
                                      <p:to>
                                        <p:strVal val="visible"/>
                                      </p:to>
                                    </p:set>
                                    <p:animEffect filter="fade" transition="in">
                                      <p:cBhvr>
                                        <p:cTn dur="500" id="12"/>
                                        <p:tgtEl>
                                          <p:spTgt spid="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
      <p:bldP grpId="0" spid="18"/>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Shape 168"/>
        <p:cNvGrpSpPr/>
        <p:nvPr/>
      </p:nvGrpSpPr>
      <p:grpSpPr>
        <a:xfrm>
          <a:off x="0" y="0"/>
          <a:ext cx="0" cy="0"/>
        </a:xfrm>
      </p:grpSpPr>
      <p:sp>
        <p:nvSpPr>
          <p:cNvPr id="41" name="文本框 3">
            <a:extLst>
              <a:ext uri="{FF2B5EF4-FFF2-40B4-BE49-F238E27FC236}">
                <a16:creationId xmlns:a16="http://schemas.microsoft.com/office/drawing/2014/main" id="{B73703B0-0322-4B74-A38B-1766FE3D6112}"/>
              </a:ext>
            </a:extLst>
          </p:cNvPr>
          <p:cNvSpPr txBox="1"/>
          <p:nvPr/>
        </p:nvSpPr>
        <p:spPr>
          <a:xfrm>
            <a:off x="977835" y="590082"/>
            <a:ext cx="2627453" cy="457200"/>
          </a:xfrm>
          <a:prstGeom prst="rect">
            <a:avLst/>
          </a:prstGeom>
          <a:noFill/>
        </p:spPr>
        <p:txBody>
          <a:bodyPr rtlCol="0" wrap="square">
            <a:spAutoFit/>
          </a:bodyPr>
          <a:lstStyle/>
          <a:p>
            <a:pPr algn="l"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2400" u="none">
                <a:ln>
                  <a:noFill/>
                </a:ln>
                <a:solidFill>
                  <a:schemeClr val="accent1"/>
                </a:solidFill>
                <a:effectLst/>
                <a:uLnTx/>
                <a:uFillTx/>
                <a:cs typeface="+mn-ea"/>
                <a:sym typeface="+mn-lt"/>
              </a:rPr>
              <a:t>添加章节小标题</a:t>
            </a:r>
          </a:p>
        </p:txBody>
      </p:sp>
      <p:pic>
        <p:nvPicPr>
          <p:cNvPr id="3" name="图片 2">
            <a:extLst>
              <a:ext uri="{FF2B5EF4-FFF2-40B4-BE49-F238E27FC236}">
                <a16:creationId xmlns:a16="http://schemas.microsoft.com/office/drawing/2014/main" id="{991FDF08-E6F0-4B89-A45A-C6B4583FBE20}"/>
              </a:ext>
            </a:extLst>
          </p:cNvPr>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a:ext>
            </a:extLst>
          </a:blip>
          <a:stretch>
            <a:fillRect/>
          </a:stretch>
        </p:blipFill>
        <p:spPr>
          <a:xfrm rot="5400000">
            <a:off x="-189703" y="47762"/>
            <a:ext cx="1730112" cy="1350706"/>
          </a:xfrm>
          <a:prstGeom prst="rect">
            <a:avLst/>
          </a:prstGeom>
        </p:spPr>
      </p:pic>
      <p:grpSp>
        <p:nvGrpSpPr>
          <p:cNvPr id="42" name="Group 33">
            <a:extLst>
              <a:ext uri="{FF2B5EF4-FFF2-40B4-BE49-F238E27FC236}">
                <a16:creationId xmlns:a16="http://schemas.microsoft.com/office/drawing/2014/main" id="{4C7E7706-CAA0-4891-9BAD-8DB05F9BDA4A}"/>
              </a:ext>
            </a:extLst>
          </p:cNvPr>
          <p:cNvGrpSpPr/>
          <p:nvPr/>
        </p:nvGrpSpPr>
        <p:grpSpPr>
          <a:xfrm>
            <a:off x="5111910" y="1201063"/>
            <a:ext cx="6382910" cy="3985737"/>
            <a:chOff x="4280204" y="1234493"/>
            <a:chExt cx="7161658" cy="4472018"/>
          </a:xfrm>
        </p:grpSpPr>
        <p:sp>
          <p:nvSpPr>
            <p:cNvPr id="43" name="等腰三角形 33">
              <a:extLst>
                <a:ext uri="{FF2B5EF4-FFF2-40B4-BE49-F238E27FC236}">
                  <a16:creationId xmlns:a16="http://schemas.microsoft.com/office/drawing/2014/main" id="{4C64669B-C670-4923-BEF4-4426D3D65081}"/>
                </a:ext>
              </a:extLst>
            </p:cNvPr>
            <p:cNvSpPr/>
            <p:nvPr/>
          </p:nvSpPr>
          <p:spPr>
            <a:xfrm rot="16200000">
              <a:off x="3992172" y="3328916"/>
              <a:ext cx="2304256" cy="1728192"/>
            </a:xfrm>
            <a:prstGeom prst="triangle">
              <a:avLst/>
            </a:prstGeom>
            <a:solidFill>
              <a:schemeClr val="accent1"/>
            </a:solidFill>
            <a:ln algn="ctr" cap="flat" cmpd="sng" w="25400">
              <a:noFill/>
              <a:prstDash val="solid"/>
            </a:ln>
            <a:effectLst/>
          </p:spPr>
          <p:txBody>
            <a:bodyPr anchor="ctr" anchorCtr="0" bIns="40749" compatLnSpc="1" forceAA="0" fromWordArt="0" horzOverflow="overflow" lIns="81497" numCol="1" rIns="81497" rot="0" rtlCol="0" spcCol="0" spcFirstLastPara="0" tIns="40749" vert="horz" vertOverflow="overflow" wrap="square">
              <a:prstTxWarp prst="textNoShape">
                <a:avLst/>
              </a:prstTxWarp>
              <a:noAutofit/>
            </a:bodyPr>
            <a:lstStyle/>
            <a:p>
              <a:pPr algn="ctr" defTabSz="814903" fontAlgn="base">
                <a:lnSpc>
                  <a:spcPct val="120000"/>
                </a:lnSpc>
                <a:spcBef>
                  <a:spcPct val="0"/>
                </a:spcBef>
                <a:spcAft>
                  <a:spcPct val="0"/>
                </a:spcAft>
                <a:defRPr/>
              </a:pPr>
              <a:endParaRPr kern="0" lang="en-US" sz="1327">
                <a:solidFill>
                  <a:schemeClr val="accent1"/>
                </a:solidFill>
                <a:cs typeface="+mn-ea"/>
                <a:sym typeface="+mn-lt"/>
              </a:endParaRPr>
            </a:p>
          </p:txBody>
        </p:sp>
        <p:sp>
          <p:nvSpPr>
            <p:cNvPr id="44" name="椭圆 34">
              <a:extLst>
                <a:ext uri="{FF2B5EF4-FFF2-40B4-BE49-F238E27FC236}">
                  <a16:creationId xmlns:a16="http://schemas.microsoft.com/office/drawing/2014/main" id="{A00D10A0-5694-4920-8348-EAB6F4DD17D1}"/>
                </a:ext>
              </a:extLst>
            </p:cNvPr>
            <p:cNvSpPr/>
            <p:nvPr/>
          </p:nvSpPr>
          <p:spPr>
            <a:xfrm>
              <a:off x="5300220" y="3652598"/>
              <a:ext cx="432049" cy="432049"/>
            </a:xfrm>
            <a:prstGeom prst="ellipse">
              <a:avLst/>
            </a:prstGeom>
            <a:solidFill>
              <a:sysClr lastClr="FFFFFF" val="window"/>
            </a:solidFill>
            <a:ln algn="ctr" cap="flat" cmpd="sng" w="25400">
              <a:noFill/>
              <a:prstDash val="solid"/>
            </a:ln>
            <a:effectLst/>
          </p:spPr>
          <p:txBody>
            <a:bodyPr anchor="ctr" anchorCtr="0" bIns="40749" compatLnSpc="1" forceAA="0" fromWordArt="0" horzOverflow="overflow" lIns="81497" numCol="1" rIns="81497" rot="0" rtlCol="0" spcCol="0" spcFirstLastPara="0" tIns="40749" vert="horz" vertOverflow="overflow" wrap="square">
              <a:prstTxWarp prst="textNoShape">
                <a:avLst/>
              </a:prstTxWarp>
              <a:noAutofit/>
            </a:bodyPr>
            <a:lstStyle/>
            <a:p>
              <a:pPr algn="ctr" defTabSz="814903" fontAlgn="base">
                <a:lnSpc>
                  <a:spcPct val="120000"/>
                </a:lnSpc>
                <a:spcBef>
                  <a:spcPct val="0"/>
                </a:spcBef>
                <a:spcAft>
                  <a:spcPct val="0"/>
                </a:spcAft>
                <a:defRPr/>
              </a:pPr>
              <a:endParaRPr kern="0" lang="en-US" sz="1327">
                <a:solidFill>
                  <a:schemeClr val="accent1"/>
                </a:solidFill>
                <a:cs typeface="+mn-ea"/>
                <a:sym typeface="+mn-lt"/>
              </a:endParaRPr>
            </a:p>
          </p:txBody>
        </p:sp>
        <p:sp>
          <p:nvSpPr>
            <p:cNvPr id="45" name="椭圆 35">
              <a:extLst>
                <a:ext uri="{FF2B5EF4-FFF2-40B4-BE49-F238E27FC236}">
                  <a16:creationId xmlns:a16="http://schemas.microsoft.com/office/drawing/2014/main" id="{64FE81A3-840E-4313-A983-EB41A5F5B5A3}"/>
                </a:ext>
              </a:extLst>
            </p:cNvPr>
            <p:cNvSpPr/>
            <p:nvPr/>
          </p:nvSpPr>
          <p:spPr>
            <a:xfrm>
              <a:off x="5387858" y="3748382"/>
              <a:ext cx="243873" cy="243873"/>
            </a:xfrm>
            <a:prstGeom prst="ellipse">
              <a:avLst/>
            </a:prstGeom>
            <a:solidFill>
              <a:sysClr lastClr="000000" val="windowText">
                <a:lumMod val="95000"/>
                <a:lumOff val="5000"/>
              </a:sysClr>
            </a:solidFill>
            <a:ln algn="ctr" cap="flat" cmpd="sng" w="25400">
              <a:noFill/>
              <a:prstDash val="solid"/>
            </a:ln>
            <a:effectLst/>
          </p:spPr>
          <p:txBody>
            <a:bodyPr anchor="ctr" anchorCtr="0" bIns="40749" compatLnSpc="1" forceAA="0" fromWordArt="0" horzOverflow="overflow" lIns="81497" numCol="1" rIns="81497" rot="0" rtlCol="0" spcCol="0" spcFirstLastPara="0" tIns="40749" vert="horz" vertOverflow="overflow" wrap="square">
              <a:prstTxWarp prst="textNoShape">
                <a:avLst/>
              </a:prstTxWarp>
              <a:noAutofit/>
            </a:bodyPr>
            <a:lstStyle/>
            <a:p>
              <a:pPr algn="ctr" defTabSz="814903" fontAlgn="base">
                <a:lnSpc>
                  <a:spcPct val="120000"/>
                </a:lnSpc>
                <a:spcBef>
                  <a:spcPct val="0"/>
                </a:spcBef>
                <a:spcAft>
                  <a:spcPct val="0"/>
                </a:spcAft>
                <a:defRPr/>
              </a:pPr>
              <a:endParaRPr kern="0" lang="en-US" sz="1327">
                <a:solidFill>
                  <a:schemeClr val="accent1"/>
                </a:solidFill>
                <a:cs typeface="+mn-ea"/>
                <a:sym typeface="+mn-lt"/>
              </a:endParaRPr>
            </a:p>
          </p:txBody>
        </p:sp>
        <p:sp>
          <p:nvSpPr>
            <p:cNvPr id="46" name="椭圆 36">
              <a:extLst>
                <a:ext uri="{FF2B5EF4-FFF2-40B4-BE49-F238E27FC236}">
                  <a16:creationId xmlns:a16="http://schemas.microsoft.com/office/drawing/2014/main" id="{82FDC2A8-423F-4131-B0E2-45ECDCB8D55A}"/>
                </a:ext>
              </a:extLst>
            </p:cNvPr>
            <p:cNvSpPr/>
            <p:nvPr/>
          </p:nvSpPr>
          <p:spPr>
            <a:xfrm>
              <a:off x="5551855" y="4051744"/>
              <a:ext cx="65831" cy="65831"/>
            </a:xfrm>
            <a:prstGeom prst="ellipse">
              <a:avLst/>
            </a:prstGeom>
            <a:solidFill>
              <a:sysClr lastClr="FFFFFF" val="window"/>
            </a:solidFill>
            <a:ln algn="ctr" cap="flat" cmpd="sng" w="25400">
              <a:noFill/>
              <a:prstDash val="solid"/>
            </a:ln>
            <a:effectLst/>
          </p:spPr>
          <p:txBody>
            <a:bodyPr anchor="ctr" anchorCtr="0" bIns="40749" compatLnSpc="1" forceAA="0" fromWordArt="0" horzOverflow="overflow" lIns="81497" numCol="1" rIns="81497" rot="0" rtlCol="0" spcCol="0" spcFirstLastPara="0" tIns="40749" vert="horz" vertOverflow="overflow" wrap="square">
              <a:prstTxWarp prst="textNoShape">
                <a:avLst/>
              </a:prstTxWarp>
              <a:noAutofit/>
            </a:bodyPr>
            <a:lstStyle/>
            <a:p>
              <a:pPr algn="ctr" defTabSz="814903" fontAlgn="base">
                <a:lnSpc>
                  <a:spcPct val="120000"/>
                </a:lnSpc>
                <a:spcBef>
                  <a:spcPct val="0"/>
                </a:spcBef>
                <a:spcAft>
                  <a:spcPct val="0"/>
                </a:spcAft>
                <a:defRPr/>
              </a:pPr>
              <a:endParaRPr kern="0" lang="en-US" sz="1327">
                <a:solidFill>
                  <a:schemeClr val="accent1"/>
                </a:solidFill>
                <a:cs typeface="+mn-ea"/>
                <a:sym typeface="+mn-lt"/>
              </a:endParaRPr>
            </a:p>
          </p:txBody>
        </p:sp>
        <p:sp>
          <p:nvSpPr>
            <p:cNvPr id="47" name="矩形 37">
              <a:extLst>
                <a:ext uri="{FF2B5EF4-FFF2-40B4-BE49-F238E27FC236}">
                  <a16:creationId xmlns:a16="http://schemas.microsoft.com/office/drawing/2014/main" id="{ECA5F56C-CA8F-4796-8897-D6EA4653662E}"/>
                </a:ext>
              </a:extLst>
            </p:cNvPr>
            <p:cNvSpPr/>
            <p:nvPr/>
          </p:nvSpPr>
          <p:spPr>
            <a:xfrm>
              <a:off x="5936389" y="4193012"/>
              <a:ext cx="4824536" cy="107659"/>
            </a:xfrm>
            <a:prstGeom prst="rect">
              <a:avLst/>
            </a:prstGeom>
            <a:solidFill>
              <a:schemeClr val="accent1"/>
            </a:solidFill>
            <a:ln algn="ctr" cap="flat" cmpd="sng" w="25400">
              <a:noFill/>
              <a:prstDash val="solid"/>
            </a:ln>
            <a:effectLst/>
          </p:spPr>
          <p:txBody>
            <a:bodyPr anchor="ctr" anchorCtr="0" bIns="40749" compatLnSpc="1" forceAA="0" fromWordArt="0" horzOverflow="overflow" lIns="81497" numCol="1" rIns="81497" rot="0" rtlCol="0" spcCol="0" spcFirstLastPara="0" tIns="40749" vert="horz" vertOverflow="overflow" wrap="square">
              <a:prstTxWarp prst="textNoShape">
                <a:avLst/>
              </a:prstTxWarp>
              <a:noAutofit/>
            </a:bodyPr>
            <a:lstStyle/>
            <a:p>
              <a:pPr algn="ctr" defTabSz="814903" fontAlgn="base">
                <a:lnSpc>
                  <a:spcPct val="120000"/>
                </a:lnSpc>
                <a:spcBef>
                  <a:spcPct val="0"/>
                </a:spcBef>
                <a:spcAft>
                  <a:spcPct val="0"/>
                </a:spcAft>
                <a:defRPr/>
              </a:pPr>
              <a:endParaRPr kern="0" lang="en-US" sz="1327">
                <a:solidFill>
                  <a:schemeClr val="accent1"/>
                </a:solidFill>
                <a:cs typeface="+mn-ea"/>
                <a:sym typeface="+mn-lt"/>
              </a:endParaRPr>
            </a:p>
          </p:txBody>
        </p:sp>
        <p:sp>
          <p:nvSpPr>
            <p:cNvPr id="48" name="等腰三角形 7">
              <a:extLst>
                <a:ext uri="{FF2B5EF4-FFF2-40B4-BE49-F238E27FC236}">
                  <a16:creationId xmlns:a16="http://schemas.microsoft.com/office/drawing/2014/main" id="{D1BB8E28-A83F-4FF5-9942-FEB538AABD94}"/>
                </a:ext>
              </a:extLst>
            </p:cNvPr>
            <p:cNvSpPr/>
            <p:nvPr/>
          </p:nvSpPr>
          <p:spPr>
            <a:xfrm rot="16200000">
              <a:off x="10168273" y="3744134"/>
              <a:ext cx="1541765" cy="1005412"/>
            </a:xfrm>
            <a:custGeom>
              <a:rect b="b" l="l" r="r" t="t"/>
              <a:pathLst>
                <a:path h="1005412" w="1541765">
                  <a:moveTo>
                    <a:pt x="1541765" y="1005412"/>
                  </a:moveTo>
                  <a:lnTo>
                    <a:pt x="0" y="1005412"/>
                  </a:lnTo>
                  <a:lnTo>
                    <a:pt x="670275" y="0"/>
                  </a:lnTo>
                  <a:lnTo>
                    <a:pt x="871491" y="0"/>
                  </a:lnTo>
                  <a:close/>
                </a:path>
              </a:pathLst>
            </a:custGeom>
            <a:solidFill>
              <a:schemeClr val="accent1"/>
            </a:solidFill>
            <a:ln algn="ctr" cap="flat" cmpd="sng" w="25400">
              <a:noFill/>
              <a:prstDash val="solid"/>
            </a:ln>
            <a:effectLst/>
          </p:spPr>
          <p:txBody>
            <a:bodyPr anchor="ctr" anchorCtr="0" bIns="40749" compatLnSpc="1" forceAA="0" fromWordArt="0" horzOverflow="overflow" lIns="81497" numCol="1" rIns="81497" rot="0" rtlCol="0" spcCol="0" spcFirstLastPara="0" tIns="40749" vert="horz" vertOverflow="overflow" wrap="square">
              <a:prstTxWarp prst="textNoShape">
                <a:avLst/>
              </a:prstTxWarp>
              <a:noAutofit/>
            </a:bodyPr>
            <a:lstStyle/>
            <a:p>
              <a:pPr algn="ctr" defTabSz="814903" fontAlgn="base">
                <a:lnSpc>
                  <a:spcPct val="120000"/>
                </a:lnSpc>
                <a:spcBef>
                  <a:spcPct val="0"/>
                </a:spcBef>
                <a:spcAft>
                  <a:spcPct val="0"/>
                </a:spcAft>
                <a:defRPr/>
              </a:pPr>
              <a:endParaRPr kern="0" lang="en-US" sz="1327">
                <a:solidFill>
                  <a:schemeClr val="accent1"/>
                </a:solidFill>
                <a:cs typeface="+mn-ea"/>
                <a:sym typeface="+mn-lt"/>
              </a:endParaRPr>
            </a:p>
          </p:txBody>
        </p:sp>
        <p:sp>
          <p:nvSpPr>
            <p:cNvPr id="49" name="矩形 39">
              <a:extLst>
                <a:ext uri="{FF2B5EF4-FFF2-40B4-BE49-F238E27FC236}">
                  <a16:creationId xmlns:a16="http://schemas.microsoft.com/office/drawing/2014/main" id="{0F996718-BCC0-4ABA-92B6-6B2B44516BAB}"/>
                </a:ext>
              </a:extLst>
            </p:cNvPr>
            <p:cNvSpPr/>
            <p:nvPr/>
          </p:nvSpPr>
          <p:spPr>
            <a:xfrm>
              <a:off x="6584459" y="3073812"/>
              <a:ext cx="504056" cy="1043763"/>
            </a:xfrm>
            <a:prstGeom prst="rect">
              <a:avLst/>
            </a:prstGeom>
            <a:solidFill>
              <a:schemeClr val="bg1">
                <a:lumMod val="75000"/>
              </a:schemeClr>
            </a:solidFill>
            <a:ln algn="ctr" cap="flat" cmpd="sng" w="25400">
              <a:noFill/>
              <a:prstDash val="solid"/>
            </a:ln>
            <a:effectLst/>
          </p:spPr>
          <p:txBody>
            <a:bodyPr anchor="ctr" anchorCtr="0" bIns="40749" compatLnSpc="1" forceAA="0" fromWordArt="0" horzOverflow="overflow" lIns="81497" numCol="1" rIns="81497" rot="0" rtlCol="0" spcCol="0" spcFirstLastPara="0" tIns="40749" vert="horz" vertOverflow="overflow" wrap="square">
              <a:prstTxWarp prst="textNoShape">
                <a:avLst/>
              </a:prstTxWarp>
              <a:noAutofit/>
            </a:bodyPr>
            <a:lstStyle/>
            <a:p>
              <a:pPr algn="ctr" defTabSz="814903" fontAlgn="base">
                <a:lnSpc>
                  <a:spcPct val="120000"/>
                </a:lnSpc>
                <a:spcBef>
                  <a:spcPct val="0"/>
                </a:spcBef>
                <a:spcAft>
                  <a:spcPct val="0"/>
                </a:spcAft>
                <a:defRPr/>
              </a:pPr>
              <a:endParaRPr kern="0" lang="en-US" sz="1327">
                <a:solidFill>
                  <a:schemeClr val="accent1"/>
                </a:solidFill>
                <a:cs typeface="+mn-ea"/>
                <a:sym typeface="+mn-lt"/>
              </a:endParaRPr>
            </a:p>
          </p:txBody>
        </p:sp>
        <p:sp>
          <p:nvSpPr>
            <p:cNvPr id="50" name="矩形 40">
              <a:extLst>
                <a:ext uri="{FF2B5EF4-FFF2-40B4-BE49-F238E27FC236}">
                  <a16:creationId xmlns:a16="http://schemas.microsoft.com/office/drawing/2014/main" id="{44EF5C48-DCF7-4F58-B2BF-028054984DEB}"/>
                </a:ext>
              </a:extLst>
            </p:cNvPr>
            <p:cNvSpPr/>
            <p:nvPr/>
          </p:nvSpPr>
          <p:spPr>
            <a:xfrm>
              <a:off x="6584459" y="3895362"/>
              <a:ext cx="504056" cy="222213"/>
            </a:xfrm>
            <a:prstGeom prst="rect">
              <a:avLst/>
            </a:prstGeom>
            <a:solidFill>
              <a:schemeClr val="accent2"/>
            </a:solidFill>
            <a:ln algn="ctr" cap="flat" cmpd="sng" w="25400">
              <a:noFill/>
              <a:prstDash val="solid"/>
            </a:ln>
            <a:effectLst/>
          </p:spPr>
          <p:txBody>
            <a:bodyPr anchor="ctr" anchorCtr="0" bIns="40749" compatLnSpc="1" forceAA="0" fromWordArt="0" horzOverflow="overflow" lIns="81497" numCol="1" rIns="81497" rot="0" rtlCol="0" spcCol="0" spcFirstLastPara="0" tIns="40749" vert="horz" vertOverflow="overflow" wrap="square">
              <a:prstTxWarp prst="textNoShape">
                <a:avLst/>
              </a:prstTxWarp>
              <a:noAutofit/>
            </a:bodyPr>
            <a:lstStyle/>
            <a:p>
              <a:pPr algn="ctr" defTabSz="814903" fontAlgn="base">
                <a:lnSpc>
                  <a:spcPct val="120000"/>
                </a:lnSpc>
                <a:spcBef>
                  <a:spcPct val="0"/>
                </a:spcBef>
                <a:spcAft>
                  <a:spcPct val="0"/>
                </a:spcAft>
                <a:defRPr/>
              </a:pPr>
              <a:endParaRPr kern="0" lang="en-US" sz="1327">
                <a:solidFill>
                  <a:schemeClr val="accent1"/>
                </a:solidFill>
                <a:cs typeface="+mn-ea"/>
                <a:sym typeface="+mn-lt"/>
              </a:endParaRPr>
            </a:p>
          </p:txBody>
        </p:sp>
        <p:sp>
          <p:nvSpPr>
            <p:cNvPr id="51" name="矩形 41">
              <a:extLst>
                <a:ext uri="{FF2B5EF4-FFF2-40B4-BE49-F238E27FC236}">
                  <a16:creationId xmlns:a16="http://schemas.microsoft.com/office/drawing/2014/main" id="{B6561885-1E14-405B-B4FB-3781E723F442}"/>
                </a:ext>
              </a:extLst>
            </p:cNvPr>
            <p:cNvSpPr/>
            <p:nvPr/>
          </p:nvSpPr>
          <p:spPr>
            <a:xfrm>
              <a:off x="7520563" y="2569756"/>
              <a:ext cx="504056" cy="1547819"/>
            </a:xfrm>
            <a:prstGeom prst="rect">
              <a:avLst/>
            </a:prstGeom>
            <a:solidFill>
              <a:schemeClr val="bg1">
                <a:lumMod val="75000"/>
              </a:schemeClr>
            </a:solidFill>
            <a:ln algn="ctr" cap="flat" cmpd="sng" w="25400">
              <a:noFill/>
              <a:prstDash val="solid"/>
            </a:ln>
            <a:effectLst/>
          </p:spPr>
          <p:txBody>
            <a:bodyPr anchor="ctr" anchorCtr="0" bIns="40749" compatLnSpc="1" forceAA="0" fromWordArt="0" horzOverflow="overflow" lIns="81497" numCol="1" rIns="81497" rot="0" rtlCol="0" spcCol="0" spcFirstLastPara="0" tIns="40749" vert="horz" vertOverflow="overflow" wrap="square">
              <a:prstTxWarp prst="textNoShape">
                <a:avLst/>
              </a:prstTxWarp>
              <a:noAutofit/>
            </a:bodyPr>
            <a:lstStyle/>
            <a:p>
              <a:pPr algn="ctr" defTabSz="814903" fontAlgn="base">
                <a:lnSpc>
                  <a:spcPct val="120000"/>
                </a:lnSpc>
                <a:spcBef>
                  <a:spcPct val="0"/>
                </a:spcBef>
                <a:spcAft>
                  <a:spcPct val="0"/>
                </a:spcAft>
                <a:defRPr/>
              </a:pPr>
              <a:endParaRPr kern="0" lang="en-US" sz="1327">
                <a:solidFill>
                  <a:schemeClr val="accent1"/>
                </a:solidFill>
                <a:cs typeface="+mn-ea"/>
                <a:sym typeface="+mn-lt"/>
              </a:endParaRPr>
            </a:p>
          </p:txBody>
        </p:sp>
        <p:sp>
          <p:nvSpPr>
            <p:cNvPr id="52" name="矩形 42">
              <a:extLst>
                <a:ext uri="{FF2B5EF4-FFF2-40B4-BE49-F238E27FC236}">
                  <a16:creationId xmlns:a16="http://schemas.microsoft.com/office/drawing/2014/main" id="{651FC84A-5F01-4FCF-A888-EFDF223C7DB9}"/>
                </a:ext>
              </a:extLst>
            </p:cNvPr>
            <p:cNvSpPr/>
            <p:nvPr/>
          </p:nvSpPr>
          <p:spPr>
            <a:xfrm>
              <a:off x="7520563" y="3500661"/>
              <a:ext cx="504056" cy="616914"/>
            </a:xfrm>
            <a:prstGeom prst="rect">
              <a:avLst/>
            </a:prstGeom>
            <a:solidFill>
              <a:schemeClr val="accent2"/>
            </a:solidFill>
            <a:ln algn="ctr" cap="flat" cmpd="sng" w="25400">
              <a:noFill/>
              <a:prstDash val="solid"/>
            </a:ln>
            <a:effectLst/>
          </p:spPr>
          <p:txBody>
            <a:bodyPr anchor="ctr" anchorCtr="0" bIns="40749" compatLnSpc="1" forceAA="0" fromWordArt="0" horzOverflow="overflow" lIns="81497" numCol="1" rIns="81497" rot="0" rtlCol="0" spcCol="0" spcFirstLastPara="0" tIns="40749" vert="horz" vertOverflow="overflow" wrap="square">
              <a:prstTxWarp prst="textNoShape">
                <a:avLst/>
              </a:prstTxWarp>
              <a:noAutofit/>
            </a:bodyPr>
            <a:lstStyle/>
            <a:p>
              <a:pPr algn="ctr" defTabSz="814903" fontAlgn="base">
                <a:lnSpc>
                  <a:spcPct val="120000"/>
                </a:lnSpc>
                <a:spcBef>
                  <a:spcPct val="0"/>
                </a:spcBef>
                <a:spcAft>
                  <a:spcPct val="0"/>
                </a:spcAft>
                <a:defRPr/>
              </a:pPr>
              <a:endParaRPr kern="0" lang="en-US" sz="1327">
                <a:solidFill>
                  <a:schemeClr val="accent1"/>
                </a:solidFill>
                <a:cs typeface="+mn-ea"/>
                <a:sym typeface="+mn-lt"/>
              </a:endParaRPr>
            </a:p>
          </p:txBody>
        </p:sp>
        <p:sp>
          <p:nvSpPr>
            <p:cNvPr id="53" name="矩形 43">
              <a:extLst>
                <a:ext uri="{FF2B5EF4-FFF2-40B4-BE49-F238E27FC236}">
                  <a16:creationId xmlns:a16="http://schemas.microsoft.com/office/drawing/2014/main" id="{7E4D3ACE-C906-4ACF-8B6A-47A38D4386B5}"/>
                </a:ext>
              </a:extLst>
            </p:cNvPr>
            <p:cNvSpPr/>
            <p:nvPr/>
          </p:nvSpPr>
          <p:spPr>
            <a:xfrm>
              <a:off x="8462389" y="2040999"/>
              <a:ext cx="504056" cy="2076576"/>
            </a:xfrm>
            <a:prstGeom prst="rect">
              <a:avLst/>
            </a:prstGeom>
            <a:solidFill>
              <a:schemeClr val="bg1">
                <a:lumMod val="75000"/>
              </a:schemeClr>
            </a:solidFill>
            <a:ln algn="ctr" cap="flat" cmpd="sng" w="25400">
              <a:noFill/>
              <a:prstDash val="solid"/>
            </a:ln>
            <a:effectLst/>
          </p:spPr>
          <p:txBody>
            <a:bodyPr anchor="ctr" anchorCtr="0" bIns="40749" compatLnSpc="1" forceAA="0" fromWordArt="0" horzOverflow="overflow" lIns="81497" numCol="1" rIns="81497" rot="0" rtlCol="0" spcCol="0" spcFirstLastPara="0" tIns="40749" vert="horz" vertOverflow="overflow" wrap="square">
              <a:prstTxWarp prst="textNoShape">
                <a:avLst/>
              </a:prstTxWarp>
              <a:noAutofit/>
            </a:bodyPr>
            <a:lstStyle/>
            <a:p>
              <a:pPr algn="ctr" defTabSz="814903" fontAlgn="base">
                <a:lnSpc>
                  <a:spcPct val="120000"/>
                </a:lnSpc>
                <a:spcBef>
                  <a:spcPct val="0"/>
                </a:spcBef>
                <a:spcAft>
                  <a:spcPct val="0"/>
                </a:spcAft>
                <a:defRPr/>
              </a:pPr>
              <a:endParaRPr kern="0" lang="en-US" sz="1327">
                <a:solidFill>
                  <a:schemeClr val="accent1"/>
                </a:solidFill>
                <a:cs typeface="+mn-ea"/>
                <a:sym typeface="+mn-lt"/>
              </a:endParaRPr>
            </a:p>
          </p:txBody>
        </p:sp>
        <p:sp>
          <p:nvSpPr>
            <p:cNvPr id="54" name="矩形 44">
              <a:extLst>
                <a:ext uri="{FF2B5EF4-FFF2-40B4-BE49-F238E27FC236}">
                  <a16:creationId xmlns:a16="http://schemas.microsoft.com/office/drawing/2014/main" id="{7A017E35-DEC3-41ED-9796-57D925612D3A}"/>
                </a:ext>
              </a:extLst>
            </p:cNvPr>
            <p:cNvSpPr/>
            <p:nvPr/>
          </p:nvSpPr>
          <p:spPr>
            <a:xfrm>
              <a:off x="8462390" y="3071063"/>
              <a:ext cx="504056" cy="1046512"/>
            </a:xfrm>
            <a:prstGeom prst="rect">
              <a:avLst/>
            </a:prstGeom>
            <a:solidFill>
              <a:schemeClr val="accent2"/>
            </a:solidFill>
            <a:ln algn="ctr" cap="flat" cmpd="sng" w="25400">
              <a:noFill/>
              <a:prstDash val="solid"/>
            </a:ln>
            <a:effectLst/>
          </p:spPr>
          <p:txBody>
            <a:bodyPr anchor="ctr" anchorCtr="0" bIns="40749" compatLnSpc="1" forceAA="0" fromWordArt="0" horzOverflow="overflow" lIns="81497" numCol="1" rIns="81497" rot="0" rtlCol="0" spcCol="0" spcFirstLastPara="0" tIns="40749" vert="horz" vertOverflow="overflow" wrap="square">
              <a:prstTxWarp prst="textNoShape">
                <a:avLst/>
              </a:prstTxWarp>
              <a:noAutofit/>
            </a:bodyPr>
            <a:lstStyle/>
            <a:p>
              <a:pPr algn="ctr" defTabSz="814903" fontAlgn="base">
                <a:lnSpc>
                  <a:spcPct val="120000"/>
                </a:lnSpc>
                <a:spcBef>
                  <a:spcPct val="0"/>
                </a:spcBef>
                <a:spcAft>
                  <a:spcPct val="0"/>
                </a:spcAft>
                <a:defRPr/>
              </a:pPr>
              <a:endParaRPr kern="0" lang="en-US" sz="1327">
                <a:solidFill>
                  <a:schemeClr val="accent1"/>
                </a:solidFill>
                <a:cs typeface="+mn-ea"/>
                <a:sym typeface="+mn-lt"/>
              </a:endParaRPr>
            </a:p>
          </p:txBody>
        </p:sp>
        <p:sp>
          <p:nvSpPr>
            <p:cNvPr id="55" name="矩形 45">
              <a:extLst>
                <a:ext uri="{FF2B5EF4-FFF2-40B4-BE49-F238E27FC236}">
                  <a16:creationId xmlns:a16="http://schemas.microsoft.com/office/drawing/2014/main" id="{6E5C2A30-9509-49E6-B91E-21280D4A6100}"/>
                </a:ext>
              </a:extLst>
            </p:cNvPr>
            <p:cNvSpPr/>
            <p:nvPr/>
          </p:nvSpPr>
          <p:spPr>
            <a:xfrm>
              <a:off x="9464779" y="1608950"/>
              <a:ext cx="504056" cy="2508625"/>
            </a:xfrm>
            <a:prstGeom prst="rect">
              <a:avLst/>
            </a:prstGeom>
            <a:solidFill>
              <a:schemeClr val="bg1">
                <a:lumMod val="75000"/>
              </a:schemeClr>
            </a:solidFill>
            <a:ln algn="ctr" cap="flat" cmpd="sng" w="25400">
              <a:noFill/>
              <a:prstDash val="solid"/>
            </a:ln>
            <a:effectLst/>
          </p:spPr>
          <p:txBody>
            <a:bodyPr anchor="ctr" anchorCtr="0" bIns="40749" compatLnSpc="1" forceAA="0" fromWordArt="0" horzOverflow="overflow" lIns="81497" numCol="1" rIns="81497" rot="0" rtlCol="0" spcCol="0" spcFirstLastPara="0" tIns="40749" vert="horz" vertOverflow="overflow" wrap="square">
              <a:prstTxWarp prst="textNoShape">
                <a:avLst/>
              </a:prstTxWarp>
              <a:noAutofit/>
            </a:bodyPr>
            <a:lstStyle/>
            <a:p>
              <a:pPr algn="ctr" defTabSz="814903" fontAlgn="base">
                <a:lnSpc>
                  <a:spcPct val="120000"/>
                </a:lnSpc>
                <a:spcBef>
                  <a:spcPct val="0"/>
                </a:spcBef>
                <a:spcAft>
                  <a:spcPct val="0"/>
                </a:spcAft>
                <a:defRPr/>
              </a:pPr>
              <a:endParaRPr kern="0" lang="en-US" sz="1327">
                <a:solidFill>
                  <a:schemeClr val="accent1"/>
                </a:solidFill>
                <a:cs typeface="+mn-ea"/>
                <a:sym typeface="+mn-lt"/>
              </a:endParaRPr>
            </a:p>
          </p:txBody>
        </p:sp>
        <p:sp>
          <p:nvSpPr>
            <p:cNvPr id="56" name="矩形 46">
              <a:extLst>
                <a:ext uri="{FF2B5EF4-FFF2-40B4-BE49-F238E27FC236}">
                  <a16:creationId xmlns:a16="http://schemas.microsoft.com/office/drawing/2014/main" id="{61DD4071-B170-4477-947C-F65D16178E8C}"/>
                </a:ext>
              </a:extLst>
            </p:cNvPr>
            <p:cNvSpPr/>
            <p:nvPr/>
          </p:nvSpPr>
          <p:spPr>
            <a:xfrm>
              <a:off x="9464779" y="2536828"/>
              <a:ext cx="504056" cy="1580747"/>
            </a:xfrm>
            <a:prstGeom prst="rect">
              <a:avLst/>
            </a:prstGeom>
            <a:solidFill>
              <a:schemeClr val="accent2"/>
            </a:solidFill>
            <a:ln algn="ctr" cap="flat" cmpd="sng" w="25400">
              <a:noFill/>
              <a:prstDash val="solid"/>
            </a:ln>
            <a:effectLst/>
          </p:spPr>
          <p:txBody>
            <a:bodyPr anchor="ctr" anchorCtr="0" bIns="40749" compatLnSpc="1" forceAA="0" fromWordArt="0" horzOverflow="overflow" lIns="81497" numCol="1" rIns="81497" rot="0" rtlCol="0" spcCol="0" spcFirstLastPara="0" tIns="40749" vert="horz" vertOverflow="overflow" wrap="square">
              <a:prstTxWarp prst="textNoShape">
                <a:avLst/>
              </a:prstTxWarp>
              <a:noAutofit/>
            </a:bodyPr>
            <a:lstStyle/>
            <a:p>
              <a:pPr algn="ctr" defTabSz="814903" fontAlgn="base">
                <a:lnSpc>
                  <a:spcPct val="120000"/>
                </a:lnSpc>
                <a:spcBef>
                  <a:spcPct val="0"/>
                </a:spcBef>
                <a:spcAft>
                  <a:spcPct val="0"/>
                </a:spcAft>
                <a:defRPr/>
              </a:pPr>
              <a:endParaRPr kern="0" lang="en-US" sz="1327">
                <a:solidFill>
                  <a:schemeClr val="accent1"/>
                </a:solidFill>
                <a:cs typeface="+mn-ea"/>
                <a:sym typeface="+mn-lt"/>
              </a:endParaRPr>
            </a:p>
          </p:txBody>
        </p:sp>
        <p:sp>
          <p:nvSpPr>
            <p:cNvPr id="57" name="任意多边形 47">
              <a:extLst>
                <a:ext uri="{FF2B5EF4-FFF2-40B4-BE49-F238E27FC236}">
                  <a16:creationId xmlns:a16="http://schemas.microsoft.com/office/drawing/2014/main" id="{3FA7ACE5-CACB-40C2-A1DA-4953C30CAAF8}"/>
                </a:ext>
              </a:extLst>
            </p:cNvPr>
            <p:cNvSpPr/>
            <p:nvPr/>
          </p:nvSpPr>
          <p:spPr>
            <a:xfrm>
              <a:off x="6809773" y="4323154"/>
              <a:ext cx="248195" cy="640080"/>
            </a:xfrm>
            <a:custGeom>
              <a:gdLst>
                <a:gd fmla="*/ 0 w 248195" name="connsiteX0"/>
                <a:gd fmla="*/ 0 h 640080" name="connsiteY0"/>
                <a:gd fmla="*/ 0 w 248195" name="connsiteX1"/>
                <a:gd fmla="*/ 391885 h 640080" name="connsiteY1"/>
                <a:gd fmla="*/ 248195 w 248195" name="connsiteX2"/>
                <a:gd fmla="*/ 640080 h 640080" name="connsiteY2"/>
              </a:gdLst>
              <a:cxnLst>
                <a:cxn ang="0">
                  <a:pos x="connsiteX0" y="connsiteY0"/>
                </a:cxn>
                <a:cxn ang="0">
                  <a:pos x="connsiteX1" y="connsiteY1"/>
                </a:cxn>
                <a:cxn ang="0">
                  <a:pos x="connsiteX2" y="connsiteY2"/>
                </a:cxn>
              </a:cxnLst>
              <a:rect b="b" l="l" r="r" t="t"/>
              <a:pathLst>
                <a:path h="640080" w="248195">
                  <a:moveTo>
                    <a:pt x="0" y="0"/>
                  </a:moveTo>
                  <a:lnTo>
                    <a:pt x="0" y="391885"/>
                  </a:lnTo>
                  <a:lnTo>
                    <a:pt x="248195" y="640080"/>
                  </a:lnTo>
                </a:path>
              </a:pathLst>
            </a:custGeom>
            <a:noFill/>
            <a:ln algn="ctr" cap="flat" cmpd="sng" w="9525">
              <a:solidFill>
                <a:schemeClr val="bg1">
                  <a:lumMod val="65000"/>
                </a:schemeClr>
              </a:solidFill>
              <a:prstDash val="solid"/>
            </a:ln>
            <a:effectLst/>
          </p:spPr>
          <p:txBody>
            <a:bodyPr anchor="ctr" rtlCol="0"/>
            <a:lstStyle/>
            <a:p>
              <a:pPr algn="ctr" defTabSz="814903" fontAlgn="base">
                <a:lnSpc>
                  <a:spcPct val="120000"/>
                </a:lnSpc>
                <a:spcBef>
                  <a:spcPct val="0"/>
                </a:spcBef>
                <a:spcAft>
                  <a:spcPct val="0"/>
                </a:spcAft>
                <a:defRPr/>
              </a:pPr>
              <a:endParaRPr kern="0" lang="en-US" sz="1327">
                <a:solidFill>
                  <a:schemeClr val="accent1"/>
                </a:solidFill>
                <a:cs typeface="+mn-ea"/>
                <a:sym typeface="+mn-lt"/>
              </a:endParaRPr>
            </a:p>
          </p:txBody>
        </p:sp>
        <p:sp>
          <p:nvSpPr>
            <p:cNvPr id="58" name="TextBox 18">
              <a:extLst>
                <a:ext uri="{FF2B5EF4-FFF2-40B4-BE49-F238E27FC236}">
                  <a16:creationId xmlns:a16="http://schemas.microsoft.com/office/drawing/2014/main" id="{4976272B-86D2-4264-8EBB-036C5C964163}"/>
                </a:ext>
              </a:extLst>
            </p:cNvPr>
            <p:cNvSpPr txBox="1"/>
            <p:nvPr/>
          </p:nvSpPr>
          <p:spPr>
            <a:xfrm flipH="1">
              <a:off x="6474454" y="2608835"/>
              <a:ext cx="758076" cy="374886"/>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anose="020b0503020204020204" pitchFamily="34" typeface="微软雅黑"/>
                </a:defRPr>
              </a:lvl1pPr>
            </a:lstStyle>
            <a:p>
              <a:pPr algn="ctr" defTabSz="814903" fontAlgn="base">
                <a:lnSpc>
                  <a:spcPct val="120000"/>
                </a:lnSpc>
                <a:spcBef>
                  <a:spcPct val="0"/>
                </a:spcBef>
                <a:spcAft>
                  <a:spcPct val="0"/>
                </a:spcAft>
                <a:defRPr/>
              </a:pPr>
              <a:r>
                <a:rPr altLang="zh-CN" lang="en-US" sz="1327">
                  <a:solidFill>
                    <a:schemeClr val="accent1"/>
                  </a:solidFill>
                  <a:latin typeface="+mn-lt"/>
                  <a:ea typeface="+mn-ea"/>
                  <a:cs typeface="+mn-ea"/>
                  <a:sym typeface="+mn-lt"/>
                </a:rPr>
                <a:t>10%</a:t>
              </a:r>
            </a:p>
          </p:txBody>
        </p:sp>
        <p:sp>
          <p:nvSpPr>
            <p:cNvPr id="59" name="TextBox 19">
              <a:extLst>
                <a:ext uri="{FF2B5EF4-FFF2-40B4-BE49-F238E27FC236}">
                  <a16:creationId xmlns:a16="http://schemas.microsoft.com/office/drawing/2014/main" id="{342837DC-275E-4FEE-9968-A156C6F7ED4A}"/>
                </a:ext>
              </a:extLst>
            </p:cNvPr>
            <p:cNvSpPr txBox="1"/>
            <p:nvPr/>
          </p:nvSpPr>
          <p:spPr>
            <a:xfrm flipH="1">
              <a:off x="7393553" y="2104780"/>
              <a:ext cx="758076" cy="374886"/>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anose="020b0503020204020204" pitchFamily="34" typeface="微软雅黑"/>
                </a:defRPr>
              </a:lvl1pPr>
            </a:lstStyle>
            <a:p>
              <a:pPr algn="ctr" defTabSz="814903" fontAlgn="base">
                <a:lnSpc>
                  <a:spcPct val="120000"/>
                </a:lnSpc>
                <a:spcBef>
                  <a:spcPct val="0"/>
                </a:spcBef>
                <a:spcAft>
                  <a:spcPct val="0"/>
                </a:spcAft>
                <a:defRPr/>
              </a:pPr>
              <a:r>
                <a:rPr altLang="zh-CN" lang="en-US" sz="1327">
                  <a:solidFill>
                    <a:schemeClr val="accent1"/>
                  </a:solidFill>
                  <a:latin typeface="+mn-lt"/>
                  <a:ea typeface="+mn-ea"/>
                  <a:cs typeface="+mn-ea"/>
                  <a:sym typeface="+mn-lt"/>
                </a:rPr>
                <a:t>20%</a:t>
              </a:r>
            </a:p>
          </p:txBody>
        </p:sp>
        <p:sp>
          <p:nvSpPr>
            <p:cNvPr id="60" name="TextBox 20">
              <a:extLst>
                <a:ext uri="{FF2B5EF4-FFF2-40B4-BE49-F238E27FC236}">
                  <a16:creationId xmlns:a16="http://schemas.microsoft.com/office/drawing/2014/main" id="{01D5E6F6-E409-4EE0-94F3-59A24543292D}"/>
                </a:ext>
              </a:extLst>
            </p:cNvPr>
            <p:cNvSpPr txBox="1"/>
            <p:nvPr/>
          </p:nvSpPr>
          <p:spPr>
            <a:xfrm flipH="1">
              <a:off x="8374783" y="1678631"/>
              <a:ext cx="758076" cy="374886"/>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anose="020b0503020204020204" pitchFamily="34" typeface="微软雅黑"/>
                </a:defRPr>
              </a:lvl1pPr>
            </a:lstStyle>
            <a:p>
              <a:pPr algn="ctr" defTabSz="814903" fontAlgn="base">
                <a:lnSpc>
                  <a:spcPct val="120000"/>
                </a:lnSpc>
                <a:spcBef>
                  <a:spcPct val="0"/>
                </a:spcBef>
                <a:spcAft>
                  <a:spcPct val="0"/>
                </a:spcAft>
                <a:defRPr/>
              </a:pPr>
              <a:r>
                <a:rPr altLang="zh-CN" lang="en-US" sz="1327">
                  <a:solidFill>
                    <a:schemeClr val="accent1"/>
                  </a:solidFill>
                  <a:latin typeface="+mn-lt"/>
                  <a:ea typeface="+mn-ea"/>
                  <a:cs typeface="+mn-ea"/>
                  <a:sym typeface="+mn-lt"/>
                </a:rPr>
                <a:t>50%</a:t>
              </a:r>
            </a:p>
          </p:txBody>
        </p:sp>
        <p:sp>
          <p:nvSpPr>
            <p:cNvPr id="61" name="TextBox 21">
              <a:extLst>
                <a:ext uri="{FF2B5EF4-FFF2-40B4-BE49-F238E27FC236}">
                  <a16:creationId xmlns:a16="http://schemas.microsoft.com/office/drawing/2014/main" id="{AFFCAEC7-1548-473D-A766-5B21CC350A11}"/>
                </a:ext>
              </a:extLst>
            </p:cNvPr>
            <p:cNvSpPr txBox="1"/>
            <p:nvPr/>
          </p:nvSpPr>
          <p:spPr>
            <a:xfrm flipH="1">
              <a:off x="9367559" y="1234493"/>
              <a:ext cx="758076" cy="374886"/>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anose="020b0503020204020204" pitchFamily="34" typeface="微软雅黑"/>
                </a:defRPr>
              </a:lvl1pPr>
            </a:lstStyle>
            <a:p>
              <a:pPr algn="ctr" defTabSz="814903" fontAlgn="base">
                <a:lnSpc>
                  <a:spcPct val="120000"/>
                </a:lnSpc>
                <a:spcBef>
                  <a:spcPct val="0"/>
                </a:spcBef>
                <a:spcAft>
                  <a:spcPct val="0"/>
                </a:spcAft>
                <a:defRPr/>
              </a:pPr>
              <a:r>
                <a:rPr altLang="zh-CN" lang="en-US" sz="1327">
                  <a:solidFill>
                    <a:schemeClr val="accent1"/>
                  </a:solidFill>
                  <a:latin typeface="+mn-lt"/>
                  <a:ea typeface="+mn-ea"/>
                  <a:cs typeface="+mn-ea"/>
                  <a:sym typeface="+mn-lt"/>
                </a:rPr>
                <a:t>70%</a:t>
              </a:r>
            </a:p>
          </p:txBody>
        </p:sp>
        <p:sp>
          <p:nvSpPr>
            <p:cNvPr id="62" name="TextBox 22">
              <a:extLst>
                <a:ext uri="{FF2B5EF4-FFF2-40B4-BE49-F238E27FC236}">
                  <a16:creationId xmlns:a16="http://schemas.microsoft.com/office/drawing/2014/main" id="{3C51A83B-077E-4922-BBC9-3F70B59A5645}"/>
                </a:ext>
              </a:extLst>
            </p:cNvPr>
            <p:cNvSpPr txBox="1"/>
            <p:nvPr/>
          </p:nvSpPr>
          <p:spPr>
            <a:xfrm flipH="1" rot="2514057">
              <a:off x="6842020" y="5346298"/>
              <a:ext cx="1657783" cy="374886"/>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anose="020b0503020204020204" pitchFamily="34" typeface="微软雅黑"/>
                </a:defRPr>
              </a:lvl1pPr>
            </a:lstStyle>
            <a:p>
              <a:pPr algn="ctr" defTabSz="814903" fontAlgn="base">
                <a:lnSpc>
                  <a:spcPct val="120000"/>
                </a:lnSpc>
                <a:spcBef>
                  <a:spcPct val="0"/>
                </a:spcBef>
                <a:spcAft>
                  <a:spcPct val="0"/>
                </a:spcAft>
                <a:defRPr/>
              </a:pPr>
              <a:r>
                <a:rPr altLang="en-US" b="0" lang="zh-CN" sz="1327">
                  <a:solidFill>
                    <a:schemeClr val="accent1"/>
                  </a:solidFill>
                  <a:latin typeface="+mn-lt"/>
                  <a:ea typeface="+mn-ea"/>
                  <a:cs typeface="+mn-ea"/>
                  <a:sym typeface="+mn-lt"/>
                </a:rPr>
                <a:t>请替换文字内容</a:t>
              </a:r>
            </a:p>
          </p:txBody>
        </p:sp>
        <p:sp>
          <p:nvSpPr>
            <p:cNvPr id="63" name="任意多边形 54">
              <a:extLst>
                <a:ext uri="{FF2B5EF4-FFF2-40B4-BE49-F238E27FC236}">
                  <a16:creationId xmlns:a16="http://schemas.microsoft.com/office/drawing/2014/main" id="{44D9D453-374C-4ECF-8026-60F55828327C}"/>
                </a:ext>
              </a:extLst>
            </p:cNvPr>
            <p:cNvSpPr/>
            <p:nvPr/>
          </p:nvSpPr>
          <p:spPr>
            <a:xfrm>
              <a:off x="7738904" y="4323154"/>
              <a:ext cx="248195" cy="640080"/>
            </a:xfrm>
            <a:custGeom>
              <a:gdLst>
                <a:gd fmla="*/ 0 w 248195" name="connsiteX0"/>
                <a:gd fmla="*/ 0 h 640080" name="connsiteY0"/>
                <a:gd fmla="*/ 0 w 248195" name="connsiteX1"/>
                <a:gd fmla="*/ 391885 h 640080" name="connsiteY1"/>
                <a:gd fmla="*/ 248195 w 248195" name="connsiteX2"/>
                <a:gd fmla="*/ 640080 h 640080" name="connsiteY2"/>
              </a:gdLst>
              <a:cxnLst>
                <a:cxn ang="0">
                  <a:pos x="connsiteX0" y="connsiteY0"/>
                </a:cxn>
                <a:cxn ang="0">
                  <a:pos x="connsiteX1" y="connsiteY1"/>
                </a:cxn>
                <a:cxn ang="0">
                  <a:pos x="connsiteX2" y="connsiteY2"/>
                </a:cxn>
              </a:cxnLst>
              <a:rect b="b" l="l" r="r" t="t"/>
              <a:pathLst>
                <a:path h="640080" w="248195">
                  <a:moveTo>
                    <a:pt x="0" y="0"/>
                  </a:moveTo>
                  <a:lnTo>
                    <a:pt x="0" y="391885"/>
                  </a:lnTo>
                  <a:lnTo>
                    <a:pt x="248195" y="640080"/>
                  </a:lnTo>
                </a:path>
              </a:pathLst>
            </a:custGeom>
            <a:noFill/>
            <a:ln algn="ctr" cap="flat" cmpd="sng" w="9525">
              <a:solidFill>
                <a:schemeClr val="bg1">
                  <a:lumMod val="65000"/>
                </a:schemeClr>
              </a:solidFill>
              <a:prstDash val="solid"/>
            </a:ln>
            <a:effectLst/>
          </p:spPr>
          <p:txBody>
            <a:bodyPr anchor="ctr" rtlCol="0"/>
            <a:lstStyle/>
            <a:p>
              <a:pPr algn="ctr" defTabSz="814903" fontAlgn="base">
                <a:lnSpc>
                  <a:spcPct val="120000"/>
                </a:lnSpc>
                <a:spcBef>
                  <a:spcPct val="0"/>
                </a:spcBef>
                <a:spcAft>
                  <a:spcPct val="0"/>
                </a:spcAft>
                <a:defRPr/>
              </a:pPr>
              <a:endParaRPr kern="0" lang="en-US" sz="1327">
                <a:solidFill>
                  <a:schemeClr val="accent1"/>
                </a:solidFill>
                <a:cs typeface="+mn-ea"/>
                <a:sym typeface="+mn-lt"/>
              </a:endParaRPr>
            </a:p>
          </p:txBody>
        </p:sp>
        <p:sp>
          <p:nvSpPr>
            <p:cNvPr id="64" name="TextBox 25">
              <a:extLst>
                <a:ext uri="{FF2B5EF4-FFF2-40B4-BE49-F238E27FC236}">
                  <a16:creationId xmlns:a16="http://schemas.microsoft.com/office/drawing/2014/main" id="{93DA86BA-D430-4C20-A091-7934BC5E76F1}"/>
                </a:ext>
              </a:extLst>
            </p:cNvPr>
            <p:cNvSpPr txBox="1"/>
            <p:nvPr/>
          </p:nvSpPr>
          <p:spPr>
            <a:xfrm flipH="1" rot="2514057">
              <a:off x="7771150" y="5346299"/>
              <a:ext cx="1657783" cy="374886"/>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anose="020b0503020204020204" pitchFamily="34" typeface="微软雅黑"/>
                </a:defRPr>
              </a:lvl1pPr>
            </a:lstStyle>
            <a:p>
              <a:pPr algn="ctr" defTabSz="814903" fontAlgn="base">
                <a:lnSpc>
                  <a:spcPct val="120000"/>
                </a:lnSpc>
                <a:spcBef>
                  <a:spcPct val="0"/>
                </a:spcBef>
                <a:spcAft>
                  <a:spcPct val="0"/>
                </a:spcAft>
                <a:defRPr/>
              </a:pPr>
              <a:r>
                <a:rPr altLang="en-US" b="0" lang="zh-CN" sz="1327">
                  <a:solidFill>
                    <a:schemeClr val="accent1"/>
                  </a:solidFill>
                  <a:latin typeface="+mn-lt"/>
                  <a:ea typeface="+mn-ea"/>
                  <a:cs typeface="+mn-ea"/>
                  <a:sym typeface="+mn-lt"/>
                </a:rPr>
                <a:t>请替换文字内容</a:t>
              </a:r>
            </a:p>
          </p:txBody>
        </p:sp>
        <p:sp>
          <p:nvSpPr>
            <p:cNvPr id="65" name="任意多边形 57">
              <a:extLst>
                <a:ext uri="{FF2B5EF4-FFF2-40B4-BE49-F238E27FC236}">
                  <a16:creationId xmlns:a16="http://schemas.microsoft.com/office/drawing/2014/main" id="{588B9FC5-7D7B-481F-9E1A-B29F5DF6E70D}"/>
                </a:ext>
              </a:extLst>
            </p:cNvPr>
            <p:cNvSpPr/>
            <p:nvPr/>
          </p:nvSpPr>
          <p:spPr>
            <a:xfrm>
              <a:off x="8668035" y="4323154"/>
              <a:ext cx="248195" cy="640080"/>
            </a:xfrm>
            <a:custGeom>
              <a:gdLst>
                <a:gd fmla="*/ 0 w 248195" name="connsiteX0"/>
                <a:gd fmla="*/ 0 h 640080" name="connsiteY0"/>
                <a:gd fmla="*/ 0 w 248195" name="connsiteX1"/>
                <a:gd fmla="*/ 391885 h 640080" name="connsiteY1"/>
                <a:gd fmla="*/ 248195 w 248195" name="connsiteX2"/>
                <a:gd fmla="*/ 640080 h 640080" name="connsiteY2"/>
              </a:gdLst>
              <a:cxnLst>
                <a:cxn ang="0">
                  <a:pos x="connsiteX0" y="connsiteY0"/>
                </a:cxn>
                <a:cxn ang="0">
                  <a:pos x="connsiteX1" y="connsiteY1"/>
                </a:cxn>
                <a:cxn ang="0">
                  <a:pos x="connsiteX2" y="connsiteY2"/>
                </a:cxn>
              </a:cxnLst>
              <a:rect b="b" l="l" r="r" t="t"/>
              <a:pathLst>
                <a:path h="640080" w="248195">
                  <a:moveTo>
                    <a:pt x="0" y="0"/>
                  </a:moveTo>
                  <a:lnTo>
                    <a:pt x="0" y="391885"/>
                  </a:lnTo>
                  <a:lnTo>
                    <a:pt x="248195" y="640080"/>
                  </a:lnTo>
                </a:path>
              </a:pathLst>
            </a:custGeom>
            <a:noFill/>
            <a:ln algn="ctr" cap="flat" cmpd="sng" w="9525">
              <a:solidFill>
                <a:schemeClr val="bg1">
                  <a:lumMod val="65000"/>
                </a:schemeClr>
              </a:solidFill>
              <a:prstDash val="solid"/>
            </a:ln>
            <a:effectLst/>
          </p:spPr>
          <p:txBody>
            <a:bodyPr anchor="ctr" rtlCol="0"/>
            <a:lstStyle/>
            <a:p>
              <a:pPr algn="ctr" defTabSz="814903" fontAlgn="base">
                <a:lnSpc>
                  <a:spcPct val="120000"/>
                </a:lnSpc>
                <a:spcBef>
                  <a:spcPct val="0"/>
                </a:spcBef>
                <a:spcAft>
                  <a:spcPct val="0"/>
                </a:spcAft>
                <a:defRPr/>
              </a:pPr>
              <a:endParaRPr kern="0" lang="en-US" sz="1327">
                <a:solidFill>
                  <a:schemeClr val="accent1"/>
                </a:solidFill>
                <a:cs typeface="+mn-ea"/>
                <a:sym typeface="+mn-lt"/>
              </a:endParaRPr>
            </a:p>
          </p:txBody>
        </p:sp>
        <p:sp>
          <p:nvSpPr>
            <p:cNvPr id="66" name="TextBox 28">
              <a:extLst>
                <a:ext uri="{FF2B5EF4-FFF2-40B4-BE49-F238E27FC236}">
                  <a16:creationId xmlns:a16="http://schemas.microsoft.com/office/drawing/2014/main" id="{830A4BCB-5E95-42A7-B2A3-474564C3668C}"/>
                </a:ext>
              </a:extLst>
            </p:cNvPr>
            <p:cNvSpPr txBox="1"/>
            <p:nvPr/>
          </p:nvSpPr>
          <p:spPr>
            <a:xfrm flipH="1" rot="2514057">
              <a:off x="8700280" y="5346299"/>
              <a:ext cx="1657783" cy="374886"/>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anose="020b0503020204020204" pitchFamily="34" typeface="微软雅黑"/>
                </a:defRPr>
              </a:lvl1pPr>
            </a:lstStyle>
            <a:p>
              <a:pPr algn="ctr" defTabSz="814903" fontAlgn="base">
                <a:lnSpc>
                  <a:spcPct val="120000"/>
                </a:lnSpc>
                <a:spcBef>
                  <a:spcPct val="0"/>
                </a:spcBef>
                <a:spcAft>
                  <a:spcPct val="0"/>
                </a:spcAft>
                <a:defRPr/>
              </a:pPr>
              <a:r>
                <a:rPr altLang="en-US" b="0" lang="zh-CN" sz="1327">
                  <a:solidFill>
                    <a:schemeClr val="accent1"/>
                  </a:solidFill>
                  <a:latin typeface="+mn-lt"/>
                  <a:ea typeface="+mn-ea"/>
                  <a:cs typeface="+mn-ea"/>
                  <a:sym typeface="+mn-lt"/>
                </a:rPr>
                <a:t>请替换文字内容</a:t>
              </a:r>
            </a:p>
          </p:txBody>
        </p:sp>
        <p:sp>
          <p:nvSpPr>
            <p:cNvPr id="67" name="任意多边形 60">
              <a:extLst>
                <a:ext uri="{FF2B5EF4-FFF2-40B4-BE49-F238E27FC236}">
                  <a16:creationId xmlns:a16="http://schemas.microsoft.com/office/drawing/2014/main" id="{EFB3AF23-2BD1-4E19-B762-B797447ED94E}"/>
                </a:ext>
              </a:extLst>
            </p:cNvPr>
            <p:cNvSpPr/>
            <p:nvPr/>
          </p:nvSpPr>
          <p:spPr>
            <a:xfrm>
              <a:off x="9597166" y="4323154"/>
              <a:ext cx="248195" cy="640080"/>
            </a:xfrm>
            <a:custGeom>
              <a:gdLst>
                <a:gd fmla="*/ 0 w 248195" name="connsiteX0"/>
                <a:gd fmla="*/ 0 h 640080" name="connsiteY0"/>
                <a:gd fmla="*/ 0 w 248195" name="connsiteX1"/>
                <a:gd fmla="*/ 391885 h 640080" name="connsiteY1"/>
                <a:gd fmla="*/ 248195 w 248195" name="connsiteX2"/>
                <a:gd fmla="*/ 640080 h 640080" name="connsiteY2"/>
              </a:gdLst>
              <a:cxnLst>
                <a:cxn ang="0">
                  <a:pos x="connsiteX0" y="connsiteY0"/>
                </a:cxn>
                <a:cxn ang="0">
                  <a:pos x="connsiteX1" y="connsiteY1"/>
                </a:cxn>
                <a:cxn ang="0">
                  <a:pos x="connsiteX2" y="connsiteY2"/>
                </a:cxn>
              </a:cxnLst>
              <a:rect b="b" l="l" r="r" t="t"/>
              <a:pathLst>
                <a:path h="640080" w="248195">
                  <a:moveTo>
                    <a:pt x="0" y="0"/>
                  </a:moveTo>
                  <a:lnTo>
                    <a:pt x="0" y="391885"/>
                  </a:lnTo>
                  <a:lnTo>
                    <a:pt x="248195" y="640080"/>
                  </a:lnTo>
                </a:path>
              </a:pathLst>
            </a:custGeom>
            <a:noFill/>
            <a:ln algn="ctr" cap="flat" cmpd="sng" w="9525">
              <a:solidFill>
                <a:schemeClr val="bg1">
                  <a:lumMod val="65000"/>
                </a:schemeClr>
              </a:solidFill>
              <a:prstDash val="solid"/>
            </a:ln>
            <a:effectLst/>
          </p:spPr>
          <p:txBody>
            <a:bodyPr anchor="ctr" rtlCol="0"/>
            <a:lstStyle/>
            <a:p>
              <a:pPr algn="ctr" defTabSz="814903" fontAlgn="base">
                <a:lnSpc>
                  <a:spcPct val="120000"/>
                </a:lnSpc>
                <a:spcBef>
                  <a:spcPct val="0"/>
                </a:spcBef>
                <a:spcAft>
                  <a:spcPct val="0"/>
                </a:spcAft>
                <a:defRPr/>
              </a:pPr>
              <a:endParaRPr kern="0" lang="en-US" sz="1327">
                <a:solidFill>
                  <a:schemeClr val="accent1"/>
                </a:solidFill>
                <a:cs typeface="+mn-ea"/>
                <a:sym typeface="+mn-lt"/>
              </a:endParaRPr>
            </a:p>
          </p:txBody>
        </p:sp>
        <p:sp>
          <p:nvSpPr>
            <p:cNvPr id="68" name="TextBox 31">
              <a:extLst>
                <a:ext uri="{FF2B5EF4-FFF2-40B4-BE49-F238E27FC236}">
                  <a16:creationId xmlns:a16="http://schemas.microsoft.com/office/drawing/2014/main" id="{8830F6D2-BC89-4C62-A847-A5A0E038C016}"/>
                </a:ext>
              </a:extLst>
            </p:cNvPr>
            <p:cNvSpPr txBox="1"/>
            <p:nvPr/>
          </p:nvSpPr>
          <p:spPr>
            <a:xfrm flipH="1" rot="2514057">
              <a:off x="9629413" y="5346299"/>
              <a:ext cx="1657783" cy="374886"/>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anose="020b0503020204020204" pitchFamily="34" typeface="微软雅黑"/>
                </a:defRPr>
              </a:lvl1pPr>
            </a:lstStyle>
            <a:p>
              <a:pPr algn="ctr" defTabSz="814903" fontAlgn="base">
                <a:lnSpc>
                  <a:spcPct val="120000"/>
                </a:lnSpc>
                <a:spcBef>
                  <a:spcPct val="0"/>
                </a:spcBef>
                <a:spcAft>
                  <a:spcPct val="0"/>
                </a:spcAft>
                <a:defRPr/>
              </a:pPr>
              <a:r>
                <a:rPr altLang="en-US" b="0" lang="zh-CN" sz="1327">
                  <a:solidFill>
                    <a:schemeClr val="accent1"/>
                  </a:solidFill>
                  <a:latin typeface="+mn-lt"/>
                  <a:ea typeface="+mn-ea"/>
                  <a:cs typeface="+mn-ea"/>
                  <a:sym typeface="+mn-lt"/>
                </a:rPr>
                <a:t>请替换文字内容</a:t>
              </a:r>
            </a:p>
          </p:txBody>
        </p:sp>
        <p:sp>
          <p:nvSpPr>
            <p:cNvPr id="69" name="椭圆 62">
              <a:extLst>
                <a:ext uri="{FF2B5EF4-FFF2-40B4-BE49-F238E27FC236}">
                  <a16:creationId xmlns:a16="http://schemas.microsoft.com/office/drawing/2014/main" id="{B22AF18C-73FB-45CF-B8C3-0F3692C8BF62}"/>
                </a:ext>
              </a:extLst>
            </p:cNvPr>
            <p:cNvSpPr/>
            <p:nvPr/>
          </p:nvSpPr>
          <p:spPr>
            <a:xfrm>
              <a:off x="5504339" y="3832972"/>
              <a:ext cx="65831" cy="65831"/>
            </a:xfrm>
            <a:prstGeom prst="ellipse">
              <a:avLst/>
            </a:prstGeom>
            <a:solidFill>
              <a:sysClr lastClr="FFFFFF" val="window"/>
            </a:solidFill>
            <a:ln algn="ctr" cap="flat" cmpd="sng" w="25400">
              <a:noFill/>
              <a:prstDash val="solid"/>
            </a:ln>
            <a:effectLst/>
          </p:spPr>
          <p:txBody>
            <a:bodyPr anchor="ctr" anchorCtr="0" bIns="40749" compatLnSpc="1" forceAA="0" fromWordArt="0" horzOverflow="overflow" lIns="81497" numCol="1" rIns="81497" rot="0" rtlCol="0" spcCol="0" spcFirstLastPara="0" tIns="40749" vert="horz" vertOverflow="overflow" wrap="square">
              <a:prstTxWarp prst="textNoShape">
                <a:avLst/>
              </a:prstTxWarp>
              <a:noAutofit/>
            </a:bodyPr>
            <a:lstStyle/>
            <a:p>
              <a:pPr algn="ctr" defTabSz="814903" fontAlgn="base">
                <a:lnSpc>
                  <a:spcPct val="120000"/>
                </a:lnSpc>
                <a:spcBef>
                  <a:spcPct val="0"/>
                </a:spcBef>
                <a:spcAft>
                  <a:spcPct val="0"/>
                </a:spcAft>
                <a:defRPr/>
              </a:pPr>
              <a:endParaRPr kern="0" lang="en-US" sz="1327">
                <a:solidFill>
                  <a:schemeClr val="accent1"/>
                </a:solidFill>
                <a:cs typeface="+mn-ea"/>
                <a:sym typeface="+mn-lt"/>
              </a:endParaRPr>
            </a:p>
          </p:txBody>
        </p:sp>
      </p:grpSp>
      <p:grpSp>
        <p:nvGrpSpPr>
          <p:cNvPr id="70" name="组合 69">
            <a:extLst>
              <a:ext uri="{FF2B5EF4-FFF2-40B4-BE49-F238E27FC236}">
                <a16:creationId xmlns:a16="http://schemas.microsoft.com/office/drawing/2014/main" id="{107AE07A-B06A-46FF-8B9B-DE3FC6E5F0A8}"/>
              </a:ext>
            </a:extLst>
          </p:cNvPr>
          <p:cNvGrpSpPr/>
          <p:nvPr/>
        </p:nvGrpSpPr>
        <p:grpSpPr>
          <a:xfrm>
            <a:off x="794543" y="1856255"/>
            <a:ext cx="3638402" cy="3109463"/>
            <a:chOff x="4820810" y="1030213"/>
            <a:chExt cx="3638402" cy="3109463"/>
          </a:xfrm>
        </p:grpSpPr>
        <p:sp>
          <p:nvSpPr>
            <p:cNvPr id="71" name="文本框 70">
              <a:extLst>
                <a:ext uri="{FF2B5EF4-FFF2-40B4-BE49-F238E27FC236}">
                  <a16:creationId xmlns:a16="http://schemas.microsoft.com/office/drawing/2014/main" id="{91705CC2-FF16-424F-B64B-136540809291}"/>
                </a:ext>
              </a:extLst>
            </p:cNvPr>
            <p:cNvSpPr txBox="1"/>
            <p:nvPr/>
          </p:nvSpPr>
          <p:spPr>
            <a:xfrm>
              <a:off x="4820810" y="1462020"/>
              <a:ext cx="3638402" cy="3078481"/>
            </a:xfrm>
            <a:prstGeom prst="rect">
              <a:avLst/>
            </a:prstGeom>
            <a:noFill/>
          </p:spPr>
          <p:txBody>
            <a:bodyPr rtlCol="0" wrap="square">
              <a:spAutoFit/>
            </a:bodyPr>
            <a:lstStyle/>
            <a:p>
              <a:pPr algn="just">
                <a:lnSpc>
                  <a:spcPct val="200000"/>
                </a:lnSpc>
              </a:pPr>
              <a:r>
                <a:rPr altLang="en-US" lang="zh-CN" sz="1400">
                  <a:solidFill>
                    <a:schemeClr val="accent1"/>
                  </a:solidFill>
                  <a:cs typeface="+mn-ea"/>
                  <a:sym typeface="+mn-lt"/>
                </a:rPr>
                <a:t>请替换文字内容，点击添加相关标题文字，修改文字内容，也可以直接复制你的内容到此。请替换文字内容，点击添加相关标题文字，修改文字内容，也可以直接复制你的内容到此。请替换文字内容，点击添加相关标题文字，修改文字内容，也可以直接复制你的内容到此。</a:t>
              </a:r>
            </a:p>
          </p:txBody>
        </p:sp>
        <p:sp>
          <p:nvSpPr>
            <p:cNvPr id="72" name="文本框 71">
              <a:extLst>
                <a:ext uri="{FF2B5EF4-FFF2-40B4-BE49-F238E27FC236}">
                  <a16:creationId xmlns:a16="http://schemas.microsoft.com/office/drawing/2014/main" id="{45493CC5-5B30-4B26-8EB1-607308D9E635}"/>
                </a:ext>
              </a:extLst>
            </p:cNvPr>
            <p:cNvSpPr txBox="1"/>
            <p:nvPr/>
          </p:nvSpPr>
          <p:spPr>
            <a:xfrm>
              <a:off x="4820810" y="1030213"/>
              <a:ext cx="1828799" cy="457200"/>
            </a:xfrm>
            <a:prstGeom prst="rect">
              <a:avLst/>
            </a:prstGeom>
            <a:noFill/>
          </p:spPr>
          <p:txBody>
            <a:bodyPr rtlCol="0" wrap="square">
              <a:spAutoFit/>
            </a:bodyPr>
            <a:lstStyle/>
            <a:p>
              <a:r>
                <a:rPr altLang="en-US" lang="zh-CN" spc="400" sz="2400">
                  <a:solidFill>
                    <a:schemeClr val="accent1"/>
                  </a:solidFill>
                  <a:cs typeface="+mn-ea"/>
                  <a:sym typeface="+mn-lt"/>
                </a:rPr>
                <a:t>添加标题</a:t>
              </a:r>
            </a:p>
          </p:txBody>
        </p:sp>
      </p:grpSp>
    </p:spTree>
  </p:cSld>
  <p:clrMapOvr>
    <a:masterClrMapping/>
  </p:clrMapOvr>
  <mc:AlternateContent>
    <mc:Choice Requires="p14">
      <p:transition advTm="3000" p14:dur="700" spd="med">
        <p:fade/>
      </p:transition>
    </mc:Choice>
    <mc:Fallback>
      <p:transition advTm="3000"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2">
                                  <p:stCondLst>
                                    <p:cond delay="0"/>
                                  </p:stCondLst>
                                  <p:childTnLst>
                                    <p:set>
                                      <p:cBhvr>
                                        <p:cTn dur="1" fill="hold" id="6">
                                          <p:stCondLst>
                                            <p:cond delay="0"/>
                                          </p:stCondLst>
                                        </p:cTn>
                                        <p:tgtEl>
                                          <p:spTgt spid="42"/>
                                        </p:tgtEl>
                                        <p:attrNameLst>
                                          <p:attrName>style.visibility</p:attrName>
                                        </p:attrNameLst>
                                      </p:cBhvr>
                                      <p:to>
                                        <p:strVal val="visible"/>
                                      </p:to>
                                    </p:set>
                                    <p:anim calcmode="lin" valueType="num">
                                      <p:cBhvr additive="base">
                                        <p:cTn dur="500" fill="hold" id="7"/>
                                        <p:tgtEl>
                                          <p:spTgt spid="42"/>
                                        </p:tgtEl>
                                        <p:attrNameLst>
                                          <p:attrName>ppt_x</p:attrName>
                                        </p:attrNameLst>
                                      </p:cBhvr>
                                      <p:tavLst>
                                        <p:tav tm="0">
                                          <p:val>
                                            <p:strVal val="1+#ppt_w/2"/>
                                          </p:val>
                                        </p:tav>
                                        <p:tav tm="100000">
                                          <p:val>
                                            <p:strVal val="#ppt_x"/>
                                          </p:val>
                                        </p:tav>
                                      </p:tavLst>
                                    </p:anim>
                                    <p:anim calcmode="lin" valueType="num">
                                      <p:cBhvr additive="base">
                                        <p:cTn dur="500" fill="hold" id="8"/>
                                        <p:tgtEl>
                                          <p:spTgt spid="42"/>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8">
                                  <p:stCondLst>
                                    <p:cond delay="0"/>
                                  </p:stCondLst>
                                  <p:childTnLst>
                                    <p:set>
                                      <p:cBhvr>
                                        <p:cTn dur="1" fill="hold" id="11">
                                          <p:stCondLst>
                                            <p:cond delay="0"/>
                                          </p:stCondLst>
                                        </p:cTn>
                                        <p:tgtEl>
                                          <p:spTgt spid="70"/>
                                        </p:tgtEl>
                                        <p:attrNameLst>
                                          <p:attrName>style.visibility</p:attrName>
                                        </p:attrNameLst>
                                      </p:cBhvr>
                                      <p:to>
                                        <p:strVal val="visible"/>
                                      </p:to>
                                    </p:set>
                                    <p:anim calcmode="lin" valueType="num">
                                      <p:cBhvr additive="base">
                                        <p:cTn dur="500" fill="hold" id="12"/>
                                        <p:tgtEl>
                                          <p:spTgt spid="70"/>
                                        </p:tgtEl>
                                        <p:attrNameLst>
                                          <p:attrName>ppt_x</p:attrName>
                                        </p:attrNameLst>
                                      </p:cBhvr>
                                      <p:tavLst>
                                        <p:tav tm="0">
                                          <p:val>
                                            <p:strVal val="0-#ppt_w/2"/>
                                          </p:val>
                                        </p:tav>
                                        <p:tav tm="100000">
                                          <p:val>
                                            <p:strVal val="#ppt_x"/>
                                          </p:val>
                                        </p:tav>
                                      </p:tavLst>
                                    </p:anim>
                                    <p:anim calcmode="lin" valueType="num">
                                      <p:cBhvr additive="base">
                                        <p:cTn dur="500" fill="hold" id="13"/>
                                        <p:tgtEl>
                                          <p:spTgt spid="70"/>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Shape 1065"/>
        <p:cNvGrpSpPr/>
        <p:nvPr/>
      </p:nvGrpSpPr>
      <p:grpSpPr>
        <a:xfrm>
          <a:off x="0" y="0"/>
          <a:ext cx="0" cy="0"/>
        </a:xfrm>
      </p:grpSpPr>
      <p:sp>
        <p:nvSpPr>
          <p:cNvPr id="1067" name="Google Shape;1067;p42"/>
          <p:cNvSpPr/>
          <p:nvPr/>
        </p:nvSpPr>
        <p:spPr>
          <a:xfrm flipH="1">
            <a:off x="7618931" y="2418899"/>
            <a:ext cx="55511" cy="56479"/>
          </a:xfrm>
          <a:custGeom>
            <a:rect b="b" l="l" r="r" t="t"/>
            <a:pathLst>
              <a:path extrusionOk="0" h="1769" w="1769">
                <a:moveTo>
                  <a:pt x="901" y="1768"/>
                </a:moveTo>
                <a:cubicBezTo>
                  <a:pt x="401" y="1768"/>
                  <a:pt x="0" y="1368"/>
                  <a:pt x="0" y="868"/>
                </a:cubicBezTo>
                <a:cubicBezTo>
                  <a:pt x="0" y="401"/>
                  <a:pt x="401" y="0"/>
                  <a:pt x="901" y="0"/>
                </a:cubicBezTo>
                <a:cubicBezTo>
                  <a:pt x="1401" y="0"/>
                  <a:pt x="1768" y="401"/>
                  <a:pt x="1768" y="868"/>
                </a:cubicBezTo>
                <a:cubicBezTo>
                  <a:pt x="1768" y="1368"/>
                  <a:pt x="1401" y="1768"/>
                  <a:pt x="901" y="1768"/>
                </a:cubicBezTo>
                <a:close/>
              </a:path>
            </a:pathLst>
          </a:custGeom>
          <a:solidFill>
            <a:schemeClr val="lt1"/>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076" name="Google Shape;1076;p42"/>
          <p:cNvSpPr/>
          <p:nvPr/>
        </p:nvSpPr>
        <p:spPr>
          <a:xfrm>
            <a:off x="4682914" y="2036995"/>
            <a:ext cx="3923462" cy="494021"/>
          </a:xfrm>
          <a:prstGeom prst="roundRect">
            <a:avLst>
              <a:gd fmla="val 50000" name="adj"/>
            </a:avLst>
          </a:prstGeom>
          <a:solidFill>
            <a:schemeClr val="accent5">
              <a:lumMod val="100000"/>
            </a:schemeClr>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077" name="Google Shape;1077;p42"/>
          <p:cNvSpPr/>
          <p:nvPr/>
        </p:nvSpPr>
        <p:spPr>
          <a:xfrm>
            <a:off x="4682914" y="2036995"/>
            <a:ext cx="2022384" cy="494021"/>
          </a:xfrm>
          <a:prstGeom prst="roundRect">
            <a:avLst>
              <a:gd fmla="val 50000" name="adj"/>
            </a:avLst>
          </a:prstGeom>
          <a:solidFill>
            <a:schemeClr val="accent1"/>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078" name="Google Shape;1078;p42"/>
          <p:cNvSpPr txBox="1"/>
          <p:nvPr/>
        </p:nvSpPr>
        <p:spPr>
          <a:xfrm>
            <a:off x="3561065" y="1952497"/>
            <a:ext cx="1121849" cy="663016"/>
          </a:xfrm>
          <a:prstGeom prst="rect">
            <a:avLst/>
          </a:prstGeom>
          <a:no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r>
              <a:rPr b="0" baseline="0" cap="none" i="0" kern="0" kumimoji="0" lang="en" noProof="0" normalizeH="0" spc="0" strike="noStrike" sz="3467" u="none">
                <a:ln>
                  <a:noFill/>
                </a:ln>
                <a:solidFill>
                  <a:srgbClr val="548280"/>
                </a:solidFill>
                <a:effectLst/>
                <a:uLnTx/>
                <a:uFillTx/>
                <a:cs typeface="+mn-ea"/>
                <a:sym typeface="+mn-lt"/>
              </a:rPr>
              <a:t>50%</a:t>
            </a:r>
          </a:p>
        </p:txBody>
      </p:sp>
      <p:cxnSp>
        <p:nvCxnSpPr>
          <p:cNvPr id="1079" name="Google Shape;1079;p42"/>
          <p:cNvCxnSpPr>
            <a:stCxn id="1078" idx="1"/>
          </p:cNvCxnSpPr>
          <p:nvPr/>
        </p:nvCxnSpPr>
        <p:spPr>
          <a:xfrm rot="10800000">
            <a:off x="2249849" y="2284005"/>
            <a:ext cx="1311216" cy="0"/>
          </a:xfrm>
          <a:prstGeom prst="straightConnector1">
            <a:avLst/>
          </a:prstGeom>
          <a:noFill/>
          <a:ln cap="flat" cmpd="sng" w="28575">
            <a:solidFill>
              <a:schemeClr val="accent1"/>
            </a:solidFill>
            <a:prstDash val="solid"/>
            <a:round/>
            <a:headEnd len="med" type="none" w="med"/>
            <a:tailEnd len="med" type="oval" w="med"/>
          </a:ln>
        </p:spPr>
      </p:cxnSp>
      <p:sp>
        <p:nvSpPr>
          <p:cNvPr id="1082" name="Google Shape;1082;p42"/>
          <p:cNvSpPr/>
          <p:nvPr/>
        </p:nvSpPr>
        <p:spPr>
          <a:xfrm>
            <a:off x="4682914" y="3604066"/>
            <a:ext cx="3923462" cy="494021"/>
          </a:xfrm>
          <a:prstGeom prst="roundRect">
            <a:avLst>
              <a:gd fmla="val 50000" name="adj"/>
            </a:avLst>
          </a:prstGeom>
          <a:solidFill>
            <a:schemeClr val="accent5">
              <a:lumMod val="100000"/>
            </a:schemeClr>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083" name="Google Shape;1083;p42"/>
          <p:cNvSpPr/>
          <p:nvPr/>
        </p:nvSpPr>
        <p:spPr>
          <a:xfrm>
            <a:off x="4682914" y="3604075"/>
            <a:ext cx="2744664" cy="494021"/>
          </a:xfrm>
          <a:prstGeom prst="roundRect">
            <a:avLst>
              <a:gd fmla="val 50000" name="adj"/>
            </a:avLst>
          </a:prstGeom>
          <a:solidFill>
            <a:schemeClr val="accent1"/>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084" name="Google Shape;1084;p42"/>
          <p:cNvSpPr txBox="1"/>
          <p:nvPr/>
        </p:nvSpPr>
        <p:spPr>
          <a:xfrm>
            <a:off x="3561065" y="3519559"/>
            <a:ext cx="1121849" cy="663016"/>
          </a:xfrm>
          <a:prstGeom prst="rect">
            <a:avLst/>
          </a:prstGeom>
          <a:no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r>
              <a:rPr b="0" baseline="0" cap="none" i="0" kern="0" kumimoji="0" lang="en" noProof="0" normalizeH="0" spc="0" strike="noStrike" sz="3467" u="none">
                <a:ln>
                  <a:noFill/>
                </a:ln>
                <a:solidFill>
                  <a:srgbClr val="548280"/>
                </a:solidFill>
                <a:effectLst/>
                <a:uLnTx/>
                <a:uFillTx/>
                <a:cs typeface="+mn-ea"/>
                <a:sym typeface="+mn-lt"/>
              </a:rPr>
              <a:t>60%</a:t>
            </a:r>
          </a:p>
        </p:txBody>
      </p:sp>
      <p:cxnSp>
        <p:nvCxnSpPr>
          <p:cNvPr id="1085" name="Google Shape;1085;p42"/>
          <p:cNvCxnSpPr/>
          <p:nvPr/>
        </p:nvCxnSpPr>
        <p:spPr>
          <a:xfrm rot="10800000">
            <a:off x="2249849" y="3851086"/>
            <a:ext cx="1311216" cy="0"/>
          </a:xfrm>
          <a:prstGeom prst="straightConnector1">
            <a:avLst/>
          </a:prstGeom>
          <a:noFill/>
          <a:ln cap="flat" cmpd="sng" w="28575">
            <a:solidFill>
              <a:schemeClr val="accent1"/>
            </a:solidFill>
            <a:prstDash val="solid"/>
            <a:round/>
            <a:headEnd len="med" type="none" w="med"/>
            <a:tailEnd len="med" type="oval" w="med"/>
          </a:ln>
        </p:spPr>
      </p:cxnSp>
      <p:sp>
        <p:nvSpPr>
          <p:cNvPr id="1088" name="Google Shape;1088;p42"/>
          <p:cNvSpPr/>
          <p:nvPr/>
        </p:nvSpPr>
        <p:spPr>
          <a:xfrm>
            <a:off x="4682914" y="5171117"/>
            <a:ext cx="3923462" cy="494021"/>
          </a:xfrm>
          <a:prstGeom prst="roundRect">
            <a:avLst>
              <a:gd fmla="val 50000" name="adj"/>
            </a:avLst>
          </a:prstGeom>
          <a:solidFill>
            <a:schemeClr val="accent5">
              <a:lumMod val="100000"/>
            </a:schemeClr>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089" name="Google Shape;1089;p42"/>
          <p:cNvSpPr/>
          <p:nvPr/>
        </p:nvSpPr>
        <p:spPr>
          <a:xfrm>
            <a:off x="4682914" y="5171098"/>
            <a:ext cx="3452128" cy="494021"/>
          </a:xfrm>
          <a:prstGeom prst="roundRect">
            <a:avLst>
              <a:gd fmla="val 50000" name="adj"/>
            </a:avLst>
          </a:prstGeom>
          <a:solidFill>
            <a:schemeClr val="accent1"/>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090" name="Google Shape;1090;p42"/>
          <p:cNvSpPr txBox="1"/>
          <p:nvPr/>
        </p:nvSpPr>
        <p:spPr>
          <a:xfrm>
            <a:off x="3561065" y="5086621"/>
            <a:ext cx="1121849" cy="663016"/>
          </a:xfrm>
          <a:prstGeom prst="rect">
            <a:avLst/>
          </a:prstGeom>
          <a:no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r>
              <a:rPr b="0" baseline="0" cap="none" i="0" kern="0" kumimoji="0" lang="en" noProof="0" normalizeH="0" spc="0" strike="noStrike" sz="3467" u="none">
                <a:ln>
                  <a:noFill/>
                </a:ln>
                <a:solidFill>
                  <a:srgbClr val="548280"/>
                </a:solidFill>
                <a:effectLst/>
                <a:uLnTx/>
                <a:uFillTx/>
                <a:cs typeface="+mn-ea"/>
                <a:sym typeface="+mn-lt"/>
              </a:rPr>
              <a:t>80%</a:t>
            </a:r>
          </a:p>
        </p:txBody>
      </p:sp>
      <p:cxnSp>
        <p:nvCxnSpPr>
          <p:cNvPr id="1091" name="Google Shape;1091;p42"/>
          <p:cNvCxnSpPr/>
          <p:nvPr/>
        </p:nvCxnSpPr>
        <p:spPr>
          <a:xfrm rot="10800000">
            <a:off x="2249849" y="5418109"/>
            <a:ext cx="1311216" cy="0"/>
          </a:xfrm>
          <a:prstGeom prst="straightConnector1">
            <a:avLst/>
          </a:prstGeom>
          <a:noFill/>
          <a:ln cap="flat" cmpd="sng" w="28575">
            <a:solidFill>
              <a:schemeClr val="accent1"/>
            </a:solidFill>
            <a:prstDash val="solid"/>
            <a:round/>
            <a:headEnd len="med" type="none" w="med"/>
            <a:tailEnd len="med" type="oval" w="med"/>
          </a:ln>
        </p:spPr>
      </p:cxnSp>
      <p:sp>
        <p:nvSpPr>
          <p:cNvPr id="1093" name="Google Shape;1093;p42"/>
          <p:cNvSpPr/>
          <p:nvPr/>
        </p:nvSpPr>
        <p:spPr>
          <a:xfrm>
            <a:off x="1113186" y="1811492"/>
            <a:ext cx="945549" cy="945621"/>
          </a:xfrm>
          <a:custGeom>
            <a:rect b="b" l="l" r="r" t="t"/>
            <a:pathLst>
              <a:path extrusionOk="0" h="15612" w="15578">
                <a:moveTo>
                  <a:pt x="7806" y="0"/>
                </a:moveTo>
                <a:cubicBezTo>
                  <a:pt x="3503" y="0"/>
                  <a:pt x="0" y="3503"/>
                  <a:pt x="0" y="7806"/>
                </a:cubicBezTo>
                <a:cubicBezTo>
                  <a:pt x="0" y="12109"/>
                  <a:pt x="3503" y="15611"/>
                  <a:pt x="7806" y="15611"/>
                </a:cubicBezTo>
                <a:cubicBezTo>
                  <a:pt x="12109" y="15611"/>
                  <a:pt x="15578" y="12109"/>
                  <a:pt x="15578" y="7806"/>
                </a:cubicBezTo>
                <a:cubicBezTo>
                  <a:pt x="15578" y="3503"/>
                  <a:pt x="12109" y="0"/>
                  <a:pt x="7806" y="0"/>
                </a:cubicBezTo>
                <a:close/>
              </a:path>
            </a:pathLst>
          </a:custGeom>
          <a:solidFill>
            <a:schemeClr val="accent1"/>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094" name="Google Shape;1094;p42"/>
          <p:cNvSpPr/>
          <p:nvPr/>
        </p:nvSpPr>
        <p:spPr>
          <a:xfrm>
            <a:off x="1360172" y="1999811"/>
            <a:ext cx="463124" cy="571419"/>
          </a:xfrm>
          <a:custGeom>
            <a:rect b="b" l="l" r="r" t="t"/>
            <a:pathLst>
              <a:path extrusionOk="0" h="9434" w="7630">
                <a:moveTo>
                  <a:pt x="3765" y="0"/>
                </a:moveTo>
                <a:cubicBezTo>
                  <a:pt x="3591" y="0"/>
                  <a:pt x="3414" y="9"/>
                  <a:pt x="3236" y="27"/>
                </a:cubicBezTo>
                <a:cubicBezTo>
                  <a:pt x="1669" y="227"/>
                  <a:pt x="134" y="1495"/>
                  <a:pt x="67" y="3296"/>
                </a:cubicBezTo>
                <a:cubicBezTo>
                  <a:pt x="1" y="4397"/>
                  <a:pt x="334" y="5231"/>
                  <a:pt x="1368" y="5464"/>
                </a:cubicBezTo>
                <a:cubicBezTo>
                  <a:pt x="1835" y="4663"/>
                  <a:pt x="1235" y="4463"/>
                  <a:pt x="1135" y="3896"/>
                </a:cubicBezTo>
                <a:cubicBezTo>
                  <a:pt x="873" y="2181"/>
                  <a:pt x="2397" y="875"/>
                  <a:pt x="3884" y="875"/>
                </a:cubicBezTo>
                <a:cubicBezTo>
                  <a:pt x="4480" y="875"/>
                  <a:pt x="5071" y="1084"/>
                  <a:pt x="5538" y="1561"/>
                </a:cubicBezTo>
                <a:cubicBezTo>
                  <a:pt x="6617" y="2640"/>
                  <a:pt x="6005" y="5924"/>
                  <a:pt x="4363" y="5924"/>
                </a:cubicBezTo>
                <a:cubicBezTo>
                  <a:pt x="4279" y="5924"/>
                  <a:pt x="4193" y="5915"/>
                  <a:pt x="4104" y="5898"/>
                </a:cubicBezTo>
                <a:cubicBezTo>
                  <a:pt x="2336" y="5531"/>
                  <a:pt x="4938" y="2695"/>
                  <a:pt x="3537" y="2162"/>
                </a:cubicBezTo>
                <a:cubicBezTo>
                  <a:pt x="3412" y="2110"/>
                  <a:pt x="3294" y="2087"/>
                  <a:pt x="3183" y="2087"/>
                </a:cubicBezTo>
                <a:cubicBezTo>
                  <a:pt x="2284" y="2087"/>
                  <a:pt x="1861" y="3628"/>
                  <a:pt x="2336" y="4430"/>
                </a:cubicBezTo>
                <a:cubicBezTo>
                  <a:pt x="2036" y="5998"/>
                  <a:pt x="1335" y="7465"/>
                  <a:pt x="1635" y="9434"/>
                </a:cubicBezTo>
                <a:cubicBezTo>
                  <a:pt x="2536" y="8800"/>
                  <a:pt x="2836" y="7532"/>
                  <a:pt x="3070" y="6231"/>
                </a:cubicBezTo>
                <a:cubicBezTo>
                  <a:pt x="3537" y="6498"/>
                  <a:pt x="3770" y="6798"/>
                  <a:pt x="4337" y="6832"/>
                </a:cubicBezTo>
                <a:cubicBezTo>
                  <a:pt x="4412" y="6838"/>
                  <a:pt x="4485" y="6840"/>
                  <a:pt x="4557" y="6840"/>
                </a:cubicBezTo>
                <a:cubicBezTo>
                  <a:pt x="6552" y="6840"/>
                  <a:pt x="7629" y="4657"/>
                  <a:pt x="7339" y="2629"/>
                </a:cubicBezTo>
                <a:cubicBezTo>
                  <a:pt x="7096" y="927"/>
                  <a:pt x="5552" y="0"/>
                  <a:pt x="3765" y="0"/>
                </a:cubicBezTo>
                <a:close/>
              </a:path>
            </a:pathLst>
          </a:custGeom>
          <a:solidFill>
            <a:schemeClr val="lt1"/>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096" name="Google Shape;1096;p42"/>
          <p:cNvSpPr/>
          <p:nvPr/>
        </p:nvSpPr>
        <p:spPr>
          <a:xfrm>
            <a:off x="1112156" y="4865335"/>
            <a:ext cx="946479" cy="946479"/>
          </a:xfrm>
          <a:custGeom>
            <a:rect b="b" l="l" r="r" t="t"/>
            <a:pathLst>
              <a:path extrusionOk="0" h="16780" w="16780">
                <a:moveTo>
                  <a:pt x="8406" y="0"/>
                </a:moveTo>
                <a:cubicBezTo>
                  <a:pt x="3770" y="0"/>
                  <a:pt x="0" y="3770"/>
                  <a:pt x="0" y="8406"/>
                </a:cubicBezTo>
                <a:cubicBezTo>
                  <a:pt x="0" y="13010"/>
                  <a:pt x="3770" y="16779"/>
                  <a:pt x="8406" y="16779"/>
                </a:cubicBezTo>
                <a:cubicBezTo>
                  <a:pt x="13043" y="16779"/>
                  <a:pt x="16779" y="13010"/>
                  <a:pt x="16779" y="8406"/>
                </a:cubicBezTo>
                <a:cubicBezTo>
                  <a:pt x="16779" y="3770"/>
                  <a:pt x="13043" y="0"/>
                  <a:pt x="8406" y="0"/>
                </a:cubicBezTo>
                <a:close/>
              </a:path>
            </a:pathLst>
          </a:custGeom>
          <a:solidFill>
            <a:schemeClr val="accent1"/>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097" name="Google Shape;1097;p42"/>
          <p:cNvSpPr/>
          <p:nvPr/>
        </p:nvSpPr>
        <p:spPr>
          <a:xfrm>
            <a:off x="1343594" y="5094856"/>
            <a:ext cx="485480" cy="487397"/>
          </a:xfrm>
          <a:custGeom>
            <a:rect b="b" l="l" r="r" t="t"/>
            <a:pathLst>
              <a:path extrusionOk="0" h="8641" w="8607">
                <a:moveTo>
                  <a:pt x="7506" y="935"/>
                </a:moveTo>
                <a:cubicBezTo>
                  <a:pt x="7639" y="935"/>
                  <a:pt x="7673" y="1002"/>
                  <a:pt x="7673" y="1102"/>
                </a:cubicBezTo>
                <a:lnTo>
                  <a:pt x="7673" y="1969"/>
                </a:lnTo>
                <a:cubicBezTo>
                  <a:pt x="7673" y="2102"/>
                  <a:pt x="7639" y="2169"/>
                  <a:pt x="7506" y="2169"/>
                </a:cubicBezTo>
                <a:lnTo>
                  <a:pt x="6638" y="2169"/>
                </a:lnTo>
                <a:cubicBezTo>
                  <a:pt x="6505" y="2169"/>
                  <a:pt x="6438" y="2102"/>
                  <a:pt x="6438" y="1969"/>
                </a:cubicBezTo>
                <a:lnTo>
                  <a:pt x="6438" y="1102"/>
                </a:lnTo>
                <a:cubicBezTo>
                  <a:pt x="6438" y="1002"/>
                  <a:pt x="6505" y="935"/>
                  <a:pt x="6638" y="935"/>
                </a:cubicBezTo>
                <a:close/>
                <a:moveTo>
                  <a:pt x="4303" y="2603"/>
                </a:moveTo>
                <a:cubicBezTo>
                  <a:pt x="5237" y="2603"/>
                  <a:pt x="6005" y="3370"/>
                  <a:pt x="6005" y="4337"/>
                </a:cubicBezTo>
                <a:cubicBezTo>
                  <a:pt x="6005" y="5271"/>
                  <a:pt x="5237" y="6039"/>
                  <a:pt x="4303" y="6039"/>
                </a:cubicBezTo>
                <a:cubicBezTo>
                  <a:pt x="3336" y="6039"/>
                  <a:pt x="2569" y="5271"/>
                  <a:pt x="2569" y="4337"/>
                </a:cubicBezTo>
                <a:cubicBezTo>
                  <a:pt x="2569" y="3370"/>
                  <a:pt x="3336" y="2603"/>
                  <a:pt x="4303" y="2603"/>
                </a:cubicBezTo>
                <a:close/>
                <a:moveTo>
                  <a:pt x="7673" y="3870"/>
                </a:moveTo>
                <a:lnTo>
                  <a:pt x="7673" y="7540"/>
                </a:lnTo>
                <a:cubicBezTo>
                  <a:pt x="7673" y="7673"/>
                  <a:pt x="7639" y="7706"/>
                  <a:pt x="7506" y="7706"/>
                </a:cubicBezTo>
                <a:lnTo>
                  <a:pt x="1068" y="7706"/>
                </a:lnTo>
                <a:cubicBezTo>
                  <a:pt x="968" y="7706"/>
                  <a:pt x="901" y="7673"/>
                  <a:pt x="901" y="7540"/>
                </a:cubicBezTo>
                <a:lnTo>
                  <a:pt x="901" y="3870"/>
                </a:lnTo>
                <a:lnTo>
                  <a:pt x="1768" y="3870"/>
                </a:lnTo>
                <a:cubicBezTo>
                  <a:pt x="1735" y="4004"/>
                  <a:pt x="1735" y="4171"/>
                  <a:pt x="1735" y="4304"/>
                </a:cubicBezTo>
                <a:cubicBezTo>
                  <a:pt x="1735" y="5705"/>
                  <a:pt x="2869" y="6873"/>
                  <a:pt x="4303" y="6873"/>
                </a:cubicBezTo>
                <a:cubicBezTo>
                  <a:pt x="5704" y="6873"/>
                  <a:pt x="6872" y="5705"/>
                  <a:pt x="6872" y="4304"/>
                </a:cubicBezTo>
                <a:cubicBezTo>
                  <a:pt x="6872" y="4171"/>
                  <a:pt x="6872" y="4004"/>
                  <a:pt x="6805" y="3870"/>
                </a:cubicBezTo>
                <a:close/>
                <a:moveTo>
                  <a:pt x="868" y="1"/>
                </a:moveTo>
                <a:cubicBezTo>
                  <a:pt x="401" y="1"/>
                  <a:pt x="0" y="435"/>
                  <a:pt x="0" y="902"/>
                </a:cubicBezTo>
                <a:lnTo>
                  <a:pt x="0" y="7740"/>
                </a:lnTo>
                <a:cubicBezTo>
                  <a:pt x="0" y="8207"/>
                  <a:pt x="401" y="8640"/>
                  <a:pt x="868" y="8640"/>
                </a:cubicBezTo>
                <a:lnTo>
                  <a:pt x="7706" y="8640"/>
                </a:lnTo>
                <a:cubicBezTo>
                  <a:pt x="8173" y="8640"/>
                  <a:pt x="8607" y="8207"/>
                  <a:pt x="8607" y="7740"/>
                </a:cubicBezTo>
                <a:lnTo>
                  <a:pt x="8607" y="902"/>
                </a:lnTo>
                <a:cubicBezTo>
                  <a:pt x="8607" y="435"/>
                  <a:pt x="8173" y="1"/>
                  <a:pt x="7706" y="1"/>
                </a:cubicBezTo>
                <a:close/>
              </a:path>
            </a:pathLst>
          </a:custGeom>
          <a:solidFill>
            <a:schemeClr val="lt1"/>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099" name="Google Shape;1099;p42"/>
          <p:cNvSpPr/>
          <p:nvPr/>
        </p:nvSpPr>
        <p:spPr>
          <a:xfrm>
            <a:off x="1112013" y="3377842"/>
            <a:ext cx="946487" cy="946441"/>
          </a:xfrm>
          <a:custGeom>
            <a:rect b="b" l="l" r="r" t="t"/>
            <a:pathLst>
              <a:path extrusionOk="0" h="20515" w="20516">
                <a:moveTo>
                  <a:pt x="10275" y="0"/>
                </a:moveTo>
                <a:cubicBezTo>
                  <a:pt x="4604" y="0"/>
                  <a:pt x="1" y="4570"/>
                  <a:pt x="1" y="10241"/>
                </a:cubicBezTo>
                <a:cubicBezTo>
                  <a:pt x="1" y="15912"/>
                  <a:pt x="4604" y="20515"/>
                  <a:pt x="10275" y="20515"/>
                </a:cubicBezTo>
                <a:cubicBezTo>
                  <a:pt x="15946" y="20515"/>
                  <a:pt x="20515" y="15912"/>
                  <a:pt x="20515" y="10241"/>
                </a:cubicBezTo>
                <a:cubicBezTo>
                  <a:pt x="20515" y="4570"/>
                  <a:pt x="15946" y="0"/>
                  <a:pt x="10275" y="0"/>
                </a:cubicBezTo>
                <a:close/>
              </a:path>
            </a:pathLst>
          </a:custGeom>
          <a:solidFill>
            <a:schemeClr val="accent1"/>
          </a:solidFill>
          <a:ln>
            <a:noFill/>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1100" name="Google Shape;1100;p42"/>
          <p:cNvSpPr/>
          <p:nvPr/>
        </p:nvSpPr>
        <p:spPr>
          <a:xfrm>
            <a:off x="1453691" y="3573273"/>
            <a:ext cx="261626" cy="563296"/>
          </a:xfrm>
          <a:custGeom>
            <a:rect b="b" l="l" r="r" t="t"/>
            <a:pathLst>
              <a:path extrusionOk="0" h="12210" w="5671">
                <a:moveTo>
                  <a:pt x="3769" y="1"/>
                </a:moveTo>
                <a:cubicBezTo>
                  <a:pt x="1668" y="1"/>
                  <a:pt x="1201" y="1568"/>
                  <a:pt x="1201" y="2569"/>
                </a:cubicBezTo>
                <a:lnTo>
                  <a:pt x="1201" y="3970"/>
                </a:lnTo>
                <a:lnTo>
                  <a:pt x="0" y="3970"/>
                </a:lnTo>
                <a:lnTo>
                  <a:pt x="0" y="6105"/>
                </a:lnTo>
                <a:lnTo>
                  <a:pt x="1201" y="6105"/>
                </a:lnTo>
                <a:lnTo>
                  <a:pt x="1201" y="12209"/>
                </a:lnTo>
                <a:lnTo>
                  <a:pt x="3736" y="12209"/>
                </a:lnTo>
                <a:lnTo>
                  <a:pt x="3736" y="6105"/>
                </a:lnTo>
                <a:lnTo>
                  <a:pt x="5471" y="6105"/>
                </a:lnTo>
                <a:lnTo>
                  <a:pt x="5671" y="3970"/>
                </a:lnTo>
                <a:lnTo>
                  <a:pt x="3736" y="3970"/>
                </a:lnTo>
                <a:lnTo>
                  <a:pt x="3736" y="2703"/>
                </a:lnTo>
                <a:cubicBezTo>
                  <a:pt x="3736" y="2202"/>
                  <a:pt x="4070" y="2102"/>
                  <a:pt x="4270" y="2102"/>
                </a:cubicBezTo>
                <a:lnTo>
                  <a:pt x="5637" y="2102"/>
                </a:lnTo>
                <a:lnTo>
                  <a:pt x="5637" y="1"/>
                </a:lnTo>
                <a:close/>
              </a:path>
            </a:pathLst>
          </a:custGeom>
          <a:solidFill>
            <a:srgbClr val="FFFFFF"/>
          </a:solidFill>
          <a:ln cap="flat" cmpd="sng" w="9525">
            <a:solidFill>
              <a:schemeClr val="lt1"/>
            </a:solidFill>
            <a:prstDash val="solid"/>
            <a:round/>
            <a:headEnd len="sm" type="none" w="sm"/>
            <a:tailEnd len="sm" type="none" w="sm"/>
          </a:ln>
        </p:spPr>
        <p:txBody>
          <a:bodyPr anchor="ctr" anchorCtr="0" bIns="121900" lIns="121900" rIns="121900" spcFirstLastPara="1" tIns="121900" wrap="square">
            <a:noAutofit/>
          </a:bodyPr>
          <a:lstStyle/>
          <a:p>
            <a:pPr algn="l" defTabSz="1219170" eaLnBrk="1" fontAlgn="auto" hangingPunct="1" indent="0" latinLnBrk="0" lvl="0" marL="0" marR="0" rtl="0">
              <a:lnSpc>
                <a:spcPct val="100000"/>
              </a:lnSpc>
              <a:spcBef>
                <a:spcPct val="0"/>
              </a:spcBef>
              <a:spcAft>
                <a:spcPct val="0"/>
              </a:spcAft>
              <a:buClr>
                <a:srgbClr val="000000"/>
              </a:buClr>
              <a:buSzTx/>
              <a:buFontTx/>
              <a:buNone/>
              <a:defRPr/>
            </a:pPr>
            <a:endParaRPr b="0" baseline="0" cap="none" i="0" kern="0" kumimoji="0" noProof="0" normalizeH="0" spc="0" strike="noStrike" sz="1867" u="none">
              <a:ln>
                <a:noFill/>
              </a:ln>
              <a:solidFill>
                <a:srgbClr val="000000"/>
              </a:solidFill>
              <a:effectLst/>
              <a:uLnTx/>
              <a:uFillTx/>
              <a:cs typeface="+mn-ea"/>
              <a:sym typeface="+mn-lt"/>
            </a:endParaRPr>
          </a:p>
        </p:txBody>
      </p:sp>
      <p:sp>
        <p:nvSpPr>
          <p:cNvPr id="4" name="文本框 3">
            <a:extLst>
              <a:ext uri="{FF2B5EF4-FFF2-40B4-BE49-F238E27FC236}">
                <a16:creationId xmlns:a16="http://schemas.microsoft.com/office/drawing/2014/main" id="{93C8193E-027C-40B7-BBF0-6FFA9687578A}"/>
              </a:ext>
            </a:extLst>
          </p:cNvPr>
          <p:cNvSpPr txBox="1"/>
          <p:nvPr/>
        </p:nvSpPr>
        <p:spPr>
          <a:xfrm>
            <a:off x="2129951" y="2419285"/>
            <a:ext cx="1516072" cy="335280"/>
          </a:xfrm>
          <a:prstGeom prst="rect">
            <a:avLst/>
          </a:prstGeom>
          <a:noFill/>
        </p:spPr>
        <p:txBody>
          <a:bodyPr rtlCol="0" wrap="square">
            <a:spAutoFit/>
          </a:bodyPr>
          <a:lstStyle/>
          <a:p>
            <a:pPr algn="ctr"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1600" u="none">
                <a:ln>
                  <a:noFill/>
                </a:ln>
                <a:solidFill>
                  <a:srgbClr val="548280"/>
                </a:solidFill>
                <a:effectLst/>
                <a:uLnTx/>
                <a:uFillTx/>
                <a:cs typeface="+mn-ea"/>
                <a:sym typeface="+mn-lt"/>
              </a:rPr>
              <a:t>添加标题文本</a:t>
            </a:r>
          </a:p>
        </p:txBody>
      </p:sp>
      <p:sp>
        <p:nvSpPr>
          <p:cNvPr id="36" name="文本框 35">
            <a:extLst>
              <a:ext uri="{FF2B5EF4-FFF2-40B4-BE49-F238E27FC236}">
                <a16:creationId xmlns:a16="http://schemas.microsoft.com/office/drawing/2014/main" id="{ACDD0225-E2E5-417A-BDE2-FDF37FF8B10C}"/>
              </a:ext>
            </a:extLst>
          </p:cNvPr>
          <p:cNvSpPr txBox="1"/>
          <p:nvPr/>
        </p:nvSpPr>
        <p:spPr>
          <a:xfrm>
            <a:off x="2143219" y="3955583"/>
            <a:ext cx="1502803" cy="335280"/>
          </a:xfrm>
          <a:prstGeom prst="rect">
            <a:avLst/>
          </a:prstGeom>
          <a:noFill/>
        </p:spPr>
        <p:txBody>
          <a:bodyPr rtlCol="0" wrap="square">
            <a:spAutoFit/>
          </a:bodyPr>
          <a:lstStyle/>
          <a:p>
            <a:pPr algn="ctr"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1600" u="none">
                <a:ln>
                  <a:noFill/>
                </a:ln>
                <a:solidFill>
                  <a:srgbClr val="548280"/>
                </a:solidFill>
                <a:effectLst/>
                <a:uLnTx/>
                <a:uFillTx/>
                <a:cs typeface="+mn-ea"/>
                <a:sym typeface="+mn-lt"/>
              </a:rPr>
              <a:t>添加标题文本</a:t>
            </a:r>
          </a:p>
        </p:txBody>
      </p:sp>
      <p:sp>
        <p:nvSpPr>
          <p:cNvPr id="37" name="文本框 36">
            <a:extLst>
              <a:ext uri="{FF2B5EF4-FFF2-40B4-BE49-F238E27FC236}">
                <a16:creationId xmlns:a16="http://schemas.microsoft.com/office/drawing/2014/main" id="{0744F074-38AC-464D-8959-436EF9DD366C}"/>
              </a:ext>
            </a:extLst>
          </p:cNvPr>
          <p:cNvSpPr txBox="1"/>
          <p:nvPr/>
        </p:nvSpPr>
        <p:spPr>
          <a:xfrm>
            <a:off x="2168822" y="5524378"/>
            <a:ext cx="1502803" cy="335280"/>
          </a:xfrm>
          <a:prstGeom prst="rect">
            <a:avLst/>
          </a:prstGeom>
          <a:noFill/>
        </p:spPr>
        <p:txBody>
          <a:bodyPr rtlCol="0" wrap="square">
            <a:spAutoFit/>
          </a:bodyPr>
          <a:lstStyle/>
          <a:p>
            <a:pPr algn="ctr"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1600" u="none">
                <a:ln>
                  <a:noFill/>
                </a:ln>
                <a:solidFill>
                  <a:srgbClr val="548280"/>
                </a:solidFill>
                <a:effectLst/>
                <a:uLnTx/>
                <a:uFillTx/>
                <a:cs typeface="+mn-ea"/>
                <a:sym typeface="+mn-lt"/>
              </a:rPr>
              <a:t>添加标题文本</a:t>
            </a:r>
          </a:p>
        </p:txBody>
      </p:sp>
      <p:sp>
        <p:nvSpPr>
          <p:cNvPr id="38" name="Synergistically utilize technically sound portals with frictionless chains. Dramatically customize…">
            <a:extLst>
              <a:ext uri="{FF2B5EF4-FFF2-40B4-BE49-F238E27FC236}">
                <a16:creationId xmlns:a16="http://schemas.microsoft.com/office/drawing/2014/main" id="{A7CFB37F-520D-4003-86E2-AFFC213F976D}"/>
              </a:ext>
            </a:extLst>
          </p:cNvPr>
          <p:cNvSpPr txBox="1"/>
          <p:nvPr/>
        </p:nvSpPr>
        <p:spPr>
          <a:xfrm>
            <a:off x="8852110" y="1789847"/>
            <a:ext cx="2560527" cy="960120"/>
          </a:xfrm>
          <a:prstGeom prst="rect">
            <a:avLst/>
          </a:prstGeom>
          <a:ln w="12700">
            <a:miter lim="400000"/>
          </a:ln>
          <a:extLst>
            <a:ext uri="{C572A759-6A51-4108-AA02-DFA0A04FC94B}">
              <ma14:wrappingTextBoxFlag xmlns:ma14="http://schemas.microsoft.com/office/mac/drawingml/2011/main" val="1"/>
            </a:ext>
          </a:extLst>
        </p:spPr>
        <p:txBody>
          <a:bodyPr bIns="0" lIns="0" rIns="0" tIns="0" wrap="square">
            <a:spAutoFit/>
          </a:bodyPr>
          <a:lstStyle/>
          <a:p>
            <a:pPr algn="l" defTabSz="412750" eaLnBrk="1" fontAlgn="auto" hangingPunct="0" indent="0" latinLnBrk="0" lvl="0" marL="0" marR="0" rtl="0">
              <a:lnSpc>
                <a:spcPct val="150000"/>
              </a:lnSpc>
              <a:spcBef>
                <a:spcPct val="0"/>
              </a:spcBef>
              <a:spcAft>
                <a:spcPct val="0"/>
              </a:spcAft>
              <a:buClrTx/>
              <a:buSzTx/>
              <a:buFontTx/>
              <a:buNone/>
              <a:defRPr b="0" sz="2000">
                <a:solidFill>
                  <a:srgbClr val="1C1F25"/>
                </a:solidFill>
                <a:latin typeface="Roboto Bold"/>
                <a:ea typeface="Roboto Bold"/>
                <a:cs typeface="Roboto Bold"/>
                <a:sym typeface="Roboto Bold"/>
              </a:defRPr>
            </a:pPr>
            <a:r>
              <a:rPr b="0" baseline="0" cap="none" i="0" kern="0" kumimoji="0" noProof="0" normalizeH="0" spc="0" strike="noStrike" sz="1050" u="none">
                <a:ln>
                  <a:noFill/>
                </a:ln>
                <a:solidFill>
                  <a:srgbClr val="548280"/>
                </a:solidFill>
                <a:effectLst/>
                <a:uLnTx/>
                <a:uFillTx/>
                <a:cs typeface="+mn-ea"/>
                <a:sym typeface="+mn-lt"/>
              </a:rPr>
              <a:t>Synergistically utilize technically sound portals with, Synergistically, Synergistically utilize, Synergistically utilize technically sound</a:t>
            </a:r>
          </a:p>
        </p:txBody>
      </p:sp>
      <p:sp>
        <p:nvSpPr>
          <p:cNvPr id="39" name="Synergistically utilize technically sound portals with frictionless chains. Dramatically customize…">
            <a:extLst>
              <a:ext uri="{FF2B5EF4-FFF2-40B4-BE49-F238E27FC236}">
                <a16:creationId xmlns:a16="http://schemas.microsoft.com/office/drawing/2014/main" id="{5FB70BD6-020D-4240-9C5D-B1B6598F3D9C}"/>
              </a:ext>
            </a:extLst>
          </p:cNvPr>
          <p:cNvSpPr txBox="1"/>
          <p:nvPr/>
        </p:nvSpPr>
        <p:spPr>
          <a:xfrm>
            <a:off x="8822160" y="3322540"/>
            <a:ext cx="2560527" cy="960120"/>
          </a:xfrm>
          <a:prstGeom prst="rect">
            <a:avLst/>
          </a:prstGeom>
          <a:ln w="12700">
            <a:miter lim="400000"/>
          </a:ln>
          <a:extLst>
            <a:ext uri="{C572A759-6A51-4108-AA02-DFA0A04FC94B}">
              <ma14:wrappingTextBoxFlag xmlns:ma14="http://schemas.microsoft.com/office/mac/drawingml/2011/main" val="1"/>
            </a:ext>
          </a:extLst>
        </p:spPr>
        <p:txBody>
          <a:bodyPr bIns="0" lIns="0" rIns="0" tIns="0" wrap="square">
            <a:spAutoFit/>
          </a:bodyPr>
          <a:lstStyle/>
          <a:p>
            <a:pPr algn="l" defTabSz="412750" eaLnBrk="1" fontAlgn="auto" hangingPunct="0" indent="0" latinLnBrk="0" lvl="0" marL="0" marR="0" rtl="0">
              <a:lnSpc>
                <a:spcPct val="150000"/>
              </a:lnSpc>
              <a:spcBef>
                <a:spcPct val="0"/>
              </a:spcBef>
              <a:spcAft>
                <a:spcPct val="0"/>
              </a:spcAft>
              <a:buClrTx/>
              <a:buSzTx/>
              <a:buFontTx/>
              <a:buNone/>
              <a:defRPr b="0" sz="2000">
                <a:solidFill>
                  <a:srgbClr val="1C1F25"/>
                </a:solidFill>
                <a:latin typeface="Roboto Bold"/>
                <a:ea typeface="Roboto Bold"/>
                <a:cs typeface="Roboto Bold"/>
                <a:sym typeface="Roboto Bold"/>
              </a:defRPr>
            </a:pPr>
            <a:r>
              <a:rPr b="0" baseline="0" cap="none" i="0" kern="0" kumimoji="0" noProof="0" normalizeH="0" spc="0" strike="noStrike" sz="1050" u="none">
                <a:ln>
                  <a:noFill/>
                </a:ln>
                <a:solidFill>
                  <a:srgbClr val="548280"/>
                </a:solidFill>
                <a:effectLst/>
                <a:uLnTx/>
                <a:uFillTx/>
                <a:cs typeface="+mn-ea"/>
                <a:sym typeface="+mn-lt"/>
              </a:rPr>
              <a:t>Synergistically utilize technically sound portals with, Synergistically, Synergistically utilize, Synergistically utilize technically sound</a:t>
            </a:r>
          </a:p>
        </p:txBody>
      </p:sp>
      <p:sp>
        <p:nvSpPr>
          <p:cNvPr id="40" name="Synergistically utilize technically sound portals with frictionless chains. Dramatically customize…">
            <a:extLst>
              <a:ext uri="{FF2B5EF4-FFF2-40B4-BE49-F238E27FC236}">
                <a16:creationId xmlns:a16="http://schemas.microsoft.com/office/drawing/2014/main" id="{9BC19256-FAE7-4EFB-A582-7C553C9217F8}"/>
              </a:ext>
            </a:extLst>
          </p:cNvPr>
          <p:cNvSpPr txBox="1"/>
          <p:nvPr/>
        </p:nvSpPr>
        <p:spPr>
          <a:xfrm>
            <a:off x="8822160" y="4855233"/>
            <a:ext cx="2560527" cy="960120"/>
          </a:xfrm>
          <a:prstGeom prst="rect">
            <a:avLst/>
          </a:prstGeom>
          <a:ln w="12700">
            <a:miter lim="400000"/>
          </a:ln>
          <a:extLst>
            <a:ext uri="{C572A759-6A51-4108-AA02-DFA0A04FC94B}">
              <ma14:wrappingTextBoxFlag xmlns:ma14="http://schemas.microsoft.com/office/mac/drawingml/2011/main" val="1"/>
            </a:ext>
          </a:extLst>
        </p:spPr>
        <p:txBody>
          <a:bodyPr bIns="0" lIns="0" rIns="0" tIns="0" wrap="square">
            <a:spAutoFit/>
          </a:bodyPr>
          <a:lstStyle/>
          <a:p>
            <a:pPr algn="l" defTabSz="412750" eaLnBrk="1" fontAlgn="auto" hangingPunct="0" indent="0" latinLnBrk="0" lvl="0" marL="0" marR="0" rtl="0">
              <a:lnSpc>
                <a:spcPct val="150000"/>
              </a:lnSpc>
              <a:spcBef>
                <a:spcPct val="0"/>
              </a:spcBef>
              <a:spcAft>
                <a:spcPct val="0"/>
              </a:spcAft>
              <a:buClrTx/>
              <a:buSzTx/>
              <a:buFontTx/>
              <a:buNone/>
              <a:defRPr b="0" sz="2000">
                <a:solidFill>
                  <a:srgbClr val="1C1F25"/>
                </a:solidFill>
                <a:latin typeface="Roboto Bold"/>
                <a:ea typeface="Roboto Bold"/>
                <a:cs typeface="Roboto Bold"/>
                <a:sym typeface="Roboto Bold"/>
              </a:defRPr>
            </a:pPr>
            <a:r>
              <a:rPr b="0" baseline="0" cap="none" i="0" kern="0" kumimoji="0" noProof="0" normalizeH="0" spc="0" strike="noStrike" sz="1050" u="none">
                <a:ln>
                  <a:noFill/>
                </a:ln>
                <a:solidFill>
                  <a:srgbClr val="548280"/>
                </a:solidFill>
                <a:effectLst/>
                <a:uLnTx/>
                <a:uFillTx/>
                <a:cs typeface="+mn-ea"/>
                <a:sym typeface="+mn-lt"/>
              </a:rPr>
              <a:t>Synergistically utilize technically sound portals with, Synergistically, Synergistically utilize, Synergistically utilize technically sound</a:t>
            </a:r>
          </a:p>
        </p:txBody>
      </p:sp>
      <p:sp>
        <p:nvSpPr>
          <p:cNvPr id="33" name="文本框 3">
            <a:extLst>
              <a:ext uri="{FF2B5EF4-FFF2-40B4-BE49-F238E27FC236}">
                <a16:creationId xmlns:a16="http://schemas.microsoft.com/office/drawing/2014/main" id="{1ED901BC-1584-4233-953F-6E10BBFE1DD7}"/>
              </a:ext>
            </a:extLst>
          </p:cNvPr>
          <p:cNvSpPr txBox="1"/>
          <p:nvPr/>
        </p:nvSpPr>
        <p:spPr>
          <a:xfrm>
            <a:off x="977835" y="590082"/>
            <a:ext cx="2627453" cy="457200"/>
          </a:xfrm>
          <a:prstGeom prst="rect">
            <a:avLst/>
          </a:prstGeom>
          <a:noFill/>
        </p:spPr>
        <p:txBody>
          <a:bodyPr rtlCol="0" wrap="square">
            <a:spAutoFit/>
          </a:bodyPr>
          <a:lstStyle/>
          <a:p>
            <a:pPr algn="l"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2400" u="none">
                <a:ln>
                  <a:noFill/>
                </a:ln>
                <a:solidFill>
                  <a:schemeClr val="accent1"/>
                </a:solidFill>
                <a:effectLst/>
                <a:uLnTx/>
                <a:uFillTx/>
                <a:cs typeface="+mn-ea"/>
                <a:sym typeface="+mn-lt"/>
              </a:rPr>
              <a:t>添加章节小标题</a:t>
            </a:r>
          </a:p>
        </p:txBody>
      </p:sp>
      <p:pic>
        <p:nvPicPr>
          <p:cNvPr id="34" name="图片 33">
            <a:extLst>
              <a:ext uri="{FF2B5EF4-FFF2-40B4-BE49-F238E27FC236}">
                <a16:creationId xmlns:a16="http://schemas.microsoft.com/office/drawing/2014/main" id="{B777ABD1-D00C-4C51-B4A3-44C8D0390A34}"/>
              </a:ext>
            </a:extLst>
          </p:cNvPr>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a:ext>
            </a:extLst>
          </a:blip>
          <a:stretch>
            <a:fillRect/>
          </a:stretch>
        </p:blipFill>
        <p:spPr>
          <a:xfrm rot="5400000">
            <a:off x="-189703" y="47762"/>
            <a:ext cx="1730112" cy="1350706"/>
          </a:xfrm>
          <a:prstGeom prst="rect">
            <a:avLst/>
          </a:prstGeom>
        </p:spPr>
      </p:pic>
      <p:pic>
        <p:nvPicPr>
          <p:cNvPr id="3" name="图片 2">
            <a:extLst>
              <a:ext uri="{FF2B5EF4-FFF2-40B4-BE49-F238E27FC236}">
                <a16:creationId xmlns:a16="http://schemas.microsoft.com/office/drawing/2014/main" id="{19E40C71-C274-405B-8B8D-A287B0E30A1A}"/>
              </a:ext>
            </a:extLst>
          </p:cNvPr>
          <p:cNvPicPr>
            <a:picLocks noChangeAspect="1"/>
          </p:cNvPicPr>
          <p:nvPr/>
        </p:nvPicPr>
        <p:blipFill>
          <a:blip r:embed="rId4">
            <a:extLst>
              <a:ext uri="{28A0092B-C50C-407E-A947-70E740481C1C}">
                <a14:useLocalDpi/>
              </a:ext>
            </a:extLst>
          </a:blip>
          <a:stretch>
            <a:fillRect/>
          </a:stretch>
        </p:blipFill>
        <p:spPr>
          <a:xfrm>
            <a:off x="4987714" y="1789847"/>
            <a:ext cx="2042781" cy="4483098"/>
          </a:xfrm>
          <a:prstGeom prst="rect">
            <a:avLst/>
          </a:prstGeom>
        </p:spPr>
      </p:pic>
    </p:spTree>
  </p:cSld>
  <p:clrMapOvr>
    <a:masterClrMapping/>
  </p:clrMapOvr>
  <mc:AlternateContent>
    <mc:Choice Requires="p14">
      <p:transition advTm="3000" p14:dur="700" spd="med">
        <p:fade/>
      </p:transition>
    </mc:Choice>
    <mc:Fallback>
      <p:transition advTm="3000"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38"/>
                                        </p:tgtEl>
                                        <p:attrNameLst>
                                          <p:attrName>style.visibility</p:attrName>
                                        </p:attrNameLst>
                                      </p:cBhvr>
                                      <p:to>
                                        <p:strVal val="visible"/>
                                      </p:to>
                                    </p:set>
                                    <p:animEffect filter="fade" transition="in">
                                      <p:cBhvr>
                                        <p:cTn dur="500" id="7"/>
                                        <p:tgtEl>
                                          <p:spTgt spid="38"/>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39"/>
                                        </p:tgtEl>
                                        <p:attrNameLst>
                                          <p:attrName>style.visibility</p:attrName>
                                        </p:attrNameLst>
                                      </p:cBhvr>
                                      <p:to>
                                        <p:strVal val="visible"/>
                                      </p:to>
                                    </p:set>
                                    <p:animEffect filter="fade" transition="in">
                                      <p:cBhvr>
                                        <p:cTn dur="500" id="12"/>
                                        <p:tgtEl>
                                          <p:spTgt spid="39"/>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10" presetSubtype="0">
                                  <p:stCondLst>
                                    <p:cond delay="0"/>
                                  </p:stCondLst>
                                  <p:childTnLst>
                                    <p:set>
                                      <p:cBhvr>
                                        <p:cTn dur="1" fill="hold" id="16">
                                          <p:stCondLst>
                                            <p:cond delay="0"/>
                                          </p:stCondLst>
                                        </p:cTn>
                                        <p:tgtEl>
                                          <p:spTgt spid="40"/>
                                        </p:tgtEl>
                                        <p:attrNameLst>
                                          <p:attrName>style.visibility</p:attrName>
                                        </p:attrNameLst>
                                      </p:cBhvr>
                                      <p:to>
                                        <p:strVal val="visible"/>
                                      </p:to>
                                    </p:set>
                                    <p:animEffect filter="fade" transition="in">
                                      <p:cBhvr>
                                        <p:cTn dur="500" id="17"/>
                                        <p:tgtEl>
                                          <p:spTgt spid="4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8"/>
      <p:bldP grpId="0" spid="39"/>
      <p:bldP grpId="0" spid="40"/>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a:extLst>
              <a:ext uri="{FF2B5EF4-FFF2-40B4-BE49-F238E27FC236}">
                <a16:creationId xmlns:a16="http://schemas.microsoft.com/office/drawing/2014/main" id="{228DA6FB-53F2-443B-AA99-19644F516FEA}"/>
              </a:ext>
            </a:extLst>
          </p:cNvPr>
          <p:cNvPicPr>
            <a:picLocks noChangeAspect="1"/>
          </p:cNvPicPr>
          <p:nvPr/>
        </p:nvPicPr>
        <p:blipFill>
          <a:blip r:embed="rId3">
            <a:extLst>
              <a:ext uri="{28A0092B-C50C-407E-A947-70E740481C1C}">
                <a14:useLocalDpi/>
              </a:ext>
            </a:extLst>
          </a:blip>
          <a:stretch>
            <a:fillRect/>
          </a:stretch>
        </p:blipFill>
        <p:spPr>
          <a:xfrm rot="5400000">
            <a:off x="2657361" y="-2657361"/>
            <a:ext cx="6877278" cy="12192000"/>
          </a:xfrm>
          <a:prstGeom prst="rect">
            <a:avLst/>
          </a:prstGeom>
        </p:spPr>
      </p:pic>
      <p:sp>
        <p:nvSpPr>
          <p:cNvPr id="3" name="文本框 2">
            <a:extLst>
              <a:ext uri="{FF2B5EF4-FFF2-40B4-BE49-F238E27FC236}">
                <a16:creationId xmlns:a16="http://schemas.microsoft.com/office/drawing/2014/main" id="{4B9C8337-CE78-4EC6-B655-8050533BA820}"/>
              </a:ext>
            </a:extLst>
          </p:cNvPr>
          <p:cNvSpPr txBox="1"/>
          <p:nvPr/>
        </p:nvSpPr>
        <p:spPr>
          <a:xfrm>
            <a:off x="4175763" y="1769561"/>
            <a:ext cx="3840480" cy="1188720"/>
          </a:xfrm>
          <a:prstGeom prst="rect">
            <a:avLst/>
          </a:prstGeom>
          <a:noFill/>
        </p:spPr>
        <p:txBody>
          <a:bodyPr rtlCol="0" wrap="none">
            <a:spAutoFit/>
          </a:bodyPr>
          <a:lstStyle/>
          <a:p>
            <a:pPr algn="ctr"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7200" u="none">
                <a:ln>
                  <a:noFill/>
                </a:ln>
                <a:solidFill>
                  <a:srgbClr val="548280"/>
                </a:solidFill>
                <a:effectLst/>
                <a:uLnTx/>
                <a:uFillTx/>
                <a:cs typeface="+mn-ea"/>
                <a:sym typeface="+mn-lt"/>
              </a:rPr>
              <a:t>演示完毕</a:t>
            </a:r>
          </a:p>
        </p:txBody>
      </p:sp>
      <p:sp>
        <p:nvSpPr>
          <p:cNvPr id="17" name="TextBox 7">
            <a:extLst>
              <a:ext uri="{FF2B5EF4-FFF2-40B4-BE49-F238E27FC236}">
                <a16:creationId xmlns:a16="http://schemas.microsoft.com/office/drawing/2014/main" id="{8855AE7E-78EE-4347-B383-E09C85A907B0}"/>
              </a:ext>
            </a:extLst>
          </p:cNvPr>
          <p:cNvSpPr txBox="1"/>
          <p:nvPr/>
        </p:nvSpPr>
        <p:spPr>
          <a:xfrm>
            <a:off x="3148705" y="4841915"/>
            <a:ext cx="5894596" cy="548640"/>
          </a:xfrm>
          <a:prstGeom prst="rect">
            <a:avLst/>
          </a:prstGeom>
          <a:noFill/>
        </p:spPr>
        <p:txBody>
          <a:bodyPr rtlCol="0" wrap="square">
            <a:spAutoFit/>
          </a:bodyPr>
          <a:lstStyle/>
          <a:p>
            <a:pPr algn="ctr" defTabSz="457200" lvl="0">
              <a:lnSpc>
                <a:spcPct val="150000"/>
              </a:lnSpc>
              <a:defRPr/>
            </a:pPr>
            <a:r>
              <a:rPr altLang="en-US" lang="zh-CN" spc="300" sz="2000">
                <a:solidFill>
                  <a:srgbClr val="000000">
                    <a:lumMod val="50000"/>
                    <a:lumOff val="50000"/>
                  </a:srgbClr>
                </a:solidFill>
                <a:cs typeface="+mn-ea"/>
                <a:sym typeface="+mn-lt"/>
              </a:rPr>
              <a:t>汇报人：优页PPT   时间：20XX.XX</a:t>
            </a:r>
          </a:p>
        </p:txBody>
      </p:sp>
      <p:sp>
        <p:nvSpPr>
          <p:cNvPr id="31" name="文本框 2">
            <a:extLst>
              <a:ext uri="{FF2B5EF4-FFF2-40B4-BE49-F238E27FC236}">
                <a16:creationId xmlns:a16="http://schemas.microsoft.com/office/drawing/2014/main" id="{4B9C8337-CE78-4EC6-B655-8050533BA820}"/>
              </a:ext>
            </a:extLst>
          </p:cNvPr>
          <p:cNvSpPr txBox="1"/>
          <p:nvPr/>
        </p:nvSpPr>
        <p:spPr>
          <a:xfrm>
            <a:off x="3032764" y="2996979"/>
            <a:ext cx="6126480" cy="1280160"/>
          </a:xfrm>
          <a:prstGeom prst="rect">
            <a:avLst/>
          </a:prstGeom>
          <a:noFill/>
        </p:spPr>
        <p:txBody>
          <a:bodyPr rtlCol="0" wrap="none">
            <a:spAutoFit/>
          </a:bodyPr>
          <a:lstStyle/>
          <a:p>
            <a:pPr algn="ctr"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7800" u="none">
                <a:ln>
                  <a:noFill/>
                </a:ln>
                <a:solidFill>
                  <a:srgbClr val="000000">
                    <a:lumMod val="65000"/>
                    <a:lumOff val="35000"/>
                  </a:srgbClr>
                </a:solidFill>
                <a:effectLst/>
                <a:uLnTx/>
                <a:uFillTx/>
                <a:cs typeface="+mn-ea"/>
                <a:sym typeface="+mn-lt"/>
              </a:rPr>
              <a:t>感谢大家聆听</a:t>
            </a:r>
          </a:p>
        </p:txBody>
      </p:sp>
    </p:spTree>
    <p:extLst>
      <p:ext uri="{BB962C8B-B14F-4D97-AF65-F5344CB8AC3E}">
        <p14:creationId val="526778516"/>
      </p:ext>
    </p:extLst>
  </p:cSld>
  <p:clrMapOvr>
    <a:masterClrMapping/>
  </p:clrMapOvr>
  <mc:AlternateContent>
    <mc:Choice Requires="p14">
      <p:transition advTm="3000" p14:dur="1500" spd="slow">
        <p:split orient="vert"/>
      </p:transition>
    </mc:Choice>
    <mc:Fallback>
      <p:transition advTm="3000"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7" presetSubtype="0">
                                  <p:stCondLst>
                                    <p:cond delay="0"/>
                                  </p:stCondLst>
                                  <p:childTnLst>
                                    <p:set>
                                      <p:cBhvr>
                                        <p:cTn dur="1" fill="hold" id="6">
                                          <p:stCondLst>
                                            <p:cond delay="0"/>
                                          </p:stCondLst>
                                        </p:cTn>
                                        <p:tgtEl>
                                          <p:spTgt spid="3"/>
                                        </p:tgtEl>
                                        <p:attrNameLst>
                                          <p:attrName>style.visibility</p:attrName>
                                        </p:attrNameLst>
                                      </p:cBhvr>
                                      <p:to>
                                        <p:strVal val="visible"/>
                                      </p:to>
                                    </p:set>
                                    <p:animEffect filter="fade" transition="in">
                                      <p:cBhvr>
                                        <p:cTn dur="750" id="7"/>
                                        <p:tgtEl>
                                          <p:spTgt spid="3"/>
                                        </p:tgtEl>
                                      </p:cBhvr>
                                    </p:animEffect>
                                    <p:anim calcmode="lin" valueType="num">
                                      <p:cBhvr>
                                        <p:cTn dur="750" fill="hold" id="8"/>
                                        <p:tgtEl>
                                          <p:spTgt spid="3"/>
                                        </p:tgtEl>
                                        <p:attrNameLst>
                                          <p:attrName>ppt_x</p:attrName>
                                        </p:attrNameLst>
                                      </p:cBhvr>
                                      <p:tavLst>
                                        <p:tav tm="0">
                                          <p:val>
                                            <p:strVal val="#ppt_x"/>
                                          </p:val>
                                        </p:tav>
                                        <p:tav tm="100000">
                                          <p:val>
                                            <p:strVal val="#ppt_x"/>
                                          </p:val>
                                        </p:tav>
                                      </p:tavLst>
                                    </p:anim>
                                    <p:anim calcmode="lin" valueType="num">
                                      <p:cBhvr>
                                        <p:cTn dur="750" fill="hold" id="9"/>
                                        <p:tgtEl>
                                          <p:spTgt spid="3"/>
                                        </p:tgtEl>
                                        <p:attrNameLst>
                                          <p:attrName>ppt_y</p:attrName>
                                        </p:attrNameLst>
                                      </p:cBhvr>
                                      <p:tavLst>
                                        <p:tav tm="0">
                                          <p:val>
                                            <p:strVal val="#ppt_y-.1"/>
                                          </p:val>
                                        </p:tav>
                                        <p:tav tm="100000">
                                          <p:val>
                                            <p:strVal val="#ppt_y"/>
                                          </p:val>
                                        </p:tav>
                                      </p:tavLst>
                                    </p:anim>
                                  </p:childTnLst>
                                </p:cTn>
                              </p:par>
                              <p:par>
                                <p:cTn fill="hold" grpId="0" id="10" nodeType="withEffect" presetClass="entr" presetID="42" presetSubtype="0">
                                  <p:stCondLst>
                                    <p:cond delay="0"/>
                                  </p:stCondLst>
                                  <p:childTnLst>
                                    <p:set>
                                      <p:cBhvr>
                                        <p:cTn dur="1" fill="hold" id="11">
                                          <p:stCondLst>
                                            <p:cond delay="0"/>
                                          </p:stCondLst>
                                        </p:cTn>
                                        <p:tgtEl>
                                          <p:spTgt spid="31"/>
                                        </p:tgtEl>
                                        <p:attrNameLst>
                                          <p:attrName>style.visibility</p:attrName>
                                        </p:attrNameLst>
                                      </p:cBhvr>
                                      <p:to>
                                        <p:strVal val="visible"/>
                                      </p:to>
                                    </p:set>
                                    <p:animEffect filter="fade" transition="in">
                                      <p:cBhvr>
                                        <p:cTn dur="750" id="12"/>
                                        <p:tgtEl>
                                          <p:spTgt spid="31"/>
                                        </p:tgtEl>
                                      </p:cBhvr>
                                    </p:animEffect>
                                    <p:anim calcmode="lin" valueType="num">
                                      <p:cBhvr>
                                        <p:cTn dur="750" fill="hold" id="13"/>
                                        <p:tgtEl>
                                          <p:spTgt spid="31"/>
                                        </p:tgtEl>
                                        <p:attrNameLst>
                                          <p:attrName>ppt_x</p:attrName>
                                        </p:attrNameLst>
                                      </p:cBhvr>
                                      <p:tavLst>
                                        <p:tav tm="0">
                                          <p:val>
                                            <p:strVal val="#ppt_x"/>
                                          </p:val>
                                        </p:tav>
                                        <p:tav tm="100000">
                                          <p:val>
                                            <p:strVal val="#ppt_x"/>
                                          </p:val>
                                        </p:tav>
                                      </p:tavLst>
                                    </p:anim>
                                    <p:anim calcmode="lin" valueType="num">
                                      <p:cBhvr>
                                        <p:cTn dur="750" fill="hold" id="14"/>
                                        <p:tgtEl>
                                          <p:spTgt spid="31"/>
                                        </p:tgtEl>
                                        <p:attrNameLst>
                                          <p:attrName>ppt_y</p:attrName>
                                        </p:attrNameLst>
                                      </p:cBhvr>
                                      <p:tavLst>
                                        <p:tav tm="0">
                                          <p:val>
                                            <p:strVal val="#ppt_y+.1"/>
                                          </p:val>
                                        </p:tav>
                                        <p:tav tm="100000">
                                          <p:val>
                                            <p:strVal val="#ppt_y"/>
                                          </p:val>
                                        </p:tav>
                                      </p:tavLst>
                                    </p:anim>
                                  </p:childTnLst>
                                </p:cTn>
                              </p:par>
                            </p:childTnLst>
                          </p:cTn>
                        </p:par>
                        <p:par>
                          <p:cTn fill="hold" id="15" nodeType="afterGroup">
                            <p:stCondLst>
                              <p:cond delay="750"/>
                            </p:stCondLst>
                            <p:childTnLst>
                              <p:par>
                                <p:cTn fill="hold" grpId="0" id="16" nodeType="afterEffect" presetClass="entr" presetID="16" presetSubtype="37">
                                  <p:stCondLst>
                                    <p:cond delay="0"/>
                                  </p:stCondLst>
                                  <p:childTnLst>
                                    <p:set>
                                      <p:cBhvr>
                                        <p:cTn dur="1" fill="hold" id="17">
                                          <p:stCondLst>
                                            <p:cond delay="0"/>
                                          </p:stCondLst>
                                        </p:cTn>
                                        <p:tgtEl>
                                          <p:spTgt spid="17"/>
                                        </p:tgtEl>
                                        <p:attrNameLst>
                                          <p:attrName>style.visibility</p:attrName>
                                        </p:attrNameLst>
                                      </p:cBhvr>
                                      <p:to>
                                        <p:strVal val="visible"/>
                                      </p:to>
                                    </p:set>
                                    <p:animEffect filter="barn(outVertical)" transition="in">
                                      <p:cBhvr>
                                        <p:cTn dur="500" id="18"/>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17"/>
      <p:bldP grpId="0" spid="31"/>
    </p:bldLst>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www.youyedoc.com</a:t>
            </a: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更多精品PPT资源尽在—优页PPT！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PPT模板下载：www.youyedoc.com/moban/         节日PPT模板：www.youyedoc.com/jieri/</a:t>
            </a:r>
          </a:p>
          <a:p>
            <a:pPr>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PPT背景图片：www.youyedoc.com/beijing/          PPT图表下载：www.youyedoc.com/tubiao/</a:t>
            </a:r>
          </a:p>
          <a:p>
            <a:pPr>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PPT素材下载： www.youyedoc.com/sucai/            PPT教程下载：www.youyedoc.com/jiaocheng/</a:t>
            </a:r>
          </a:p>
          <a:p>
            <a:pPr>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字体下载：www.youyedoc.com/ziti/                       绘本故事PPT：www.youyedoc.com/gushi/</a:t>
            </a:r>
          </a:p>
          <a:p>
            <a:pPr>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PPT课件：www.youyedoc.com/kejian/</a:t>
            </a:r>
          </a:p>
        </p:txBody>
      </p:sp>
    </p:spTree>
    <p:extLst>
      <p:ext uri="{BB962C8B-B14F-4D97-AF65-F5344CB8AC3E}">
        <p14:creationId xmlns:p14="http://schemas.microsoft.com/office/powerpoint/2010/main" val="4163604384"/>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1" name="图片 10">
            <a:extLst>
              <a:ext uri="{FF2B5EF4-FFF2-40B4-BE49-F238E27FC236}">
                <a16:creationId xmlns:a16="http://schemas.microsoft.com/office/drawing/2014/main" id="{7CF06445-3E97-469D-97BA-10C116568ACB}"/>
              </a:ext>
            </a:extLst>
          </p:cNvPr>
          <p:cNvPicPr>
            <a:picLocks noChangeAspect="1"/>
          </p:cNvPicPr>
          <p:nvPr/>
        </p:nvPicPr>
        <p:blipFill>
          <a:blip r:embed="rId3">
            <a:extLst>
              <a:ext uri="{28A0092B-C50C-407E-A947-70E740481C1C}">
                <a14:useLocalDpi/>
              </a:ext>
            </a:extLst>
          </a:blip>
          <a:stretch>
            <a:fillRect/>
          </a:stretch>
        </p:blipFill>
        <p:spPr>
          <a:xfrm rot="5400000">
            <a:off x="2658355" y="-2675645"/>
            <a:ext cx="6858001" cy="12209291"/>
          </a:xfrm>
          <a:prstGeom prst="rect">
            <a:avLst/>
          </a:prstGeom>
        </p:spPr>
      </p:pic>
      <p:sp>
        <p:nvSpPr>
          <p:cNvPr id="7" name="文本框 6">
            <a:extLst>
              <a:ext uri="{FF2B5EF4-FFF2-40B4-BE49-F238E27FC236}">
                <a16:creationId xmlns:a16="http://schemas.microsoft.com/office/drawing/2014/main" id="{CA85D7FC-1F2E-479F-88FA-01EE72AC27F4}"/>
              </a:ext>
            </a:extLst>
          </p:cNvPr>
          <p:cNvSpPr txBox="1"/>
          <p:nvPr/>
        </p:nvSpPr>
        <p:spPr>
          <a:xfrm>
            <a:off x="3896192" y="2714253"/>
            <a:ext cx="4522763" cy="1005840"/>
          </a:xfrm>
          <a:prstGeom prst="rect">
            <a:avLst/>
          </a:prstGeom>
          <a:noFill/>
        </p:spPr>
        <p:txBody>
          <a:bodyPr rtlCol="0" vert="horz" wrap="square">
            <a:spAutoFit/>
          </a:bodyPr>
          <a:lstStyle/>
          <a:p>
            <a:pPr algn="dist"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300" strike="noStrike" sz="6000" u="none">
                <a:ln>
                  <a:noFill/>
                </a:ln>
                <a:solidFill>
                  <a:srgbClr val="000000"/>
                </a:solidFill>
                <a:effectLst/>
                <a:uLnTx/>
                <a:uFillTx/>
                <a:cs typeface="+mn-ea"/>
                <a:sym typeface="+mn-lt"/>
              </a:rPr>
              <a:t>课程背景</a:t>
            </a:r>
          </a:p>
        </p:txBody>
      </p:sp>
      <p:sp>
        <p:nvSpPr>
          <p:cNvPr id="8" name="TextBox 7">
            <a:extLst>
              <a:ext uri="{FF2B5EF4-FFF2-40B4-BE49-F238E27FC236}">
                <a16:creationId xmlns:a16="http://schemas.microsoft.com/office/drawing/2014/main" id="{8855AE7E-78EE-4347-B383-E09C85A907B0}"/>
              </a:ext>
            </a:extLst>
          </p:cNvPr>
          <p:cNvSpPr txBox="1"/>
          <p:nvPr/>
        </p:nvSpPr>
        <p:spPr>
          <a:xfrm>
            <a:off x="4412134" y="3702163"/>
            <a:ext cx="3490878" cy="571500"/>
          </a:xfrm>
          <a:prstGeom prst="rect">
            <a:avLst/>
          </a:prstGeom>
          <a:noFill/>
        </p:spPr>
        <p:txBody>
          <a:bodyPr rtlCol="0" vert="horz" wrap="square">
            <a:spAutoFit/>
          </a:bodyPr>
          <a:lstStyle/>
          <a:p>
            <a:pPr algn="ctr" defTabSz="457200" eaLnBrk="1" fontAlgn="auto" hangingPunct="1" indent="0" latinLnBrk="0" lvl="0" marL="0" marR="0" rtl="0">
              <a:lnSpc>
                <a:spcPct val="150000"/>
              </a:lnSpc>
              <a:spcBef>
                <a:spcPct val="0"/>
              </a:spcBef>
              <a:spcAft>
                <a:spcPct val="0"/>
              </a:spcAft>
              <a:buClrTx/>
              <a:buSzTx/>
              <a:buFontTx/>
              <a:buNone/>
              <a:defRPr/>
            </a:pPr>
            <a:r>
              <a:rPr b="0" baseline="0" cap="none" i="0" kern="1200" kumimoji="0" lang="en-US" noProof="0" normalizeH="0" spc="0" strike="noStrike" sz="1050" u="none">
                <a:ln>
                  <a:noFill/>
                </a:ln>
                <a:solidFill>
                  <a:srgbClr val="000000">
                    <a:lumMod val="50000"/>
                    <a:lumOff val="50000"/>
                  </a:srgbClr>
                </a:solidFill>
                <a:effectLst/>
                <a:uLnTx/>
                <a:uFillTx/>
                <a:cs typeface="+mn-ea"/>
                <a:sym typeface="+mn-lt"/>
              </a:rPr>
              <a:t>Sed ut perspiciatis unde omnis iste natus error sit voluptatem accusantium</a:t>
            </a:r>
          </a:p>
        </p:txBody>
      </p:sp>
      <p:sp>
        <p:nvSpPr>
          <p:cNvPr id="9" name="文本框 6">
            <a:extLst>
              <a:ext uri="{FF2B5EF4-FFF2-40B4-BE49-F238E27FC236}">
                <a16:creationId xmlns:a16="http://schemas.microsoft.com/office/drawing/2014/main" id="{CA85D7FC-1F2E-479F-88FA-01EE72AC27F4}"/>
              </a:ext>
            </a:extLst>
          </p:cNvPr>
          <p:cNvSpPr txBox="1"/>
          <p:nvPr/>
        </p:nvSpPr>
        <p:spPr>
          <a:xfrm>
            <a:off x="5016652" y="1690321"/>
            <a:ext cx="2281842" cy="822960"/>
          </a:xfrm>
          <a:prstGeom prst="rect">
            <a:avLst/>
          </a:prstGeom>
          <a:noFill/>
        </p:spPr>
        <p:txBody>
          <a:bodyPr rtlCol="0" vert="horz" wrap="square">
            <a:spAutoFit/>
          </a:bodyPr>
          <a:lstStyle/>
          <a:p>
            <a:pPr algn="dist" defTabSz="4572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0" lang="en-US" noProof="0" normalizeH="0" spc="300" strike="noStrike" sz="4800" u="none">
                <a:ln>
                  <a:noFill/>
                </a:ln>
                <a:solidFill>
                  <a:srgbClr val="548280"/>
                </a:solidFill>
                <a:effectLst/>
                <a:uLnTx/>
                <a:uFillTx/>
                <a:cs typeface="+mn-ea"/>
                <a:sym typeface="+mn-lt"/>
              </a:rPr>
              <a:t>【壹】</a:t>
            </a:r>
          </a:p>
        </p:txBody>
      </p:sp>
    </p:spTree>
    <p:extLst>
      <p:ext uri="{BB962C8B-B14F-4D97-AF65-F5344CB8AC3E}">
        <p14:creationId val="4224131291"/>
      </p:ext>
    </p:extLst>
  </p:cSld>
  <p:clrMapOvr>
    <a:masterClrMapping/>
  </p:clrMapOvr>
  <mc:AlternateContent>
    <mc:Choice Requires="p14">
      <p:transition advTm="3000" p14:dur="1500" spd="slow">
        <p:split orient="vert"/>
      </p:transition>
    </mc:Choice>
    <mc:Fallback>
      <p:transition advTm="3000"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500" fill="hold" id="7"/>
                                        <p:tgtEl>
                                          <p:spTgt spid="9"/>
                                        </p:tgtEl>
                                        <p:attrNameLst>
                                          <p:attrName>ppt_w</p:attrName>
                                        </p:attrNameLst>
                                      </p:cBhvr>
                                      <p:tavLst>
                                        <p:tav tm="0">
                                          <p:val>
                                            <p:fltVal val="0"/>
                                          </p:val>
                                        </p:tav>
                                        <p:tav tm="100000">
                                          <p:val>
                                            <p:strVal val="#ppt_w"/>
                                          </p:val>
                                        </p:tav>
                                      </p:tavLst>
                                    </p:anim>
                                    <p:anim calcmode="lin" valueType="num">
                                      <p:cBhvr>
                                        <p:cTn dur="500" fill="hold" id="8"/>
                                        <p:tgtEl>
                                          <p:spTgt spid="9"/>
                                        </p:tgtEl>
                                        <p:attrNameLst>
                                          <p:attrName>ppt_h</p:attrName>
                                        </p:attrNameLst>
                                      </p:cBhvr>
                                      <p:tavLst>
                                        <p:tav tm="0">
                                          <p:val>
                                            <p:fltVal val="0"/>
                                          </p:val>
                                        </p:tav>
                                        <p:tav tm="100000">
                                          <p:val>
                                            <p:strVal val="#ppt_h"/>
                                          </p:val>
                                        </p:tav>
                                      </p:tavLst>
                                    </p:anim>
                                    <p:animEffect filter="fade" transition="in">
                                      <p:cBhvr>
                                        <p:cTn dur="500" id="9"/>
                                        <p:tgtEl>
                                          <p:spTgt spid="9"/>
                                        </p:tgtEl>
                                      </p:cBhvr>
                                    </p:animEffect>
                                  </p:childTnLst>
                                </p:cTn>
                              </p:par>
                            </p:childTnLst>
                          </p:cTn>
                        </p:par>
                        <p:par>
                          <p:cTn fill="hold" id="10" nodeType="afterGroup">
                            <p:stCondLst>
                              <p:cond delay="500"/>
                            </p:stCondLst>
                            <p:childTnLst>
                              <p:par>
                                <p:cTn fill="hold" grpId="0" id="11" nodeType="afterEffect" presetClass="entr" presetID="37" presetSubtype="0">
                                  <p:stCondLst>
                                    <p:cond delay="0"/>
                                  </p:stCondLst>
                                  <p:childTnLst>
                                    <p:set>
                                      <p:cBhvr>
                                        <p:cTn dur="1" fill="hold" id="12">
                                          <p:stCondLst>
                                            <p:cond delay="0"/>
                                          </p:stCondLst>
                                        </p:cTn>
                                        <p:tgtEl>
                                          <p:spTgt spid="7"/>
                                        </p:tgtEl>
                                        <p:attrNameLst>
                                          <p:attrName>style.visibility</p:attrName>
                                        </p:attrNameLst>
                                      </p:cBhvr>
                                      <p:to>
                                        <p:strVal val="visible"/>
                                      </p:to>
                                    </p:set>
                                    <p:animEffect filter="fade" transition="in">
                                      <p:cBhvr>
                                        <p:cTn dur="1000" id="13"/>
                                        <p:tgtEl>
                                          <p:spTgt spid="7"/>
                                        </p:tgtEl>
                                      </p:cBhvr>
                                    </p:animEffect>
                                    <p:anim calcmode="lin" valueType="num">
                                      <p:cBhvr>
                                        <p:cTn dur="1000" fill="hold" id="14"/>
                                        <p:tgtEl>
                                          <p:spTgt spid="7"/>
                                        </p:tgtEl>
                                        <p:attrNameLst>
                                          <p:attrName>ppt_x</p:attrName>
                                        </p:attrNameLst>
                                      </p:cBhvr>
                                      <p:tavLst>
                                        <p:tav tm="0">
                                          <p:val>
                                            <p:strVal val="#ppt_x"/>
                                          </p:val>
                                        </p:tav>
                                        <p:tav tm="100000">
                                          <p:val>
                                            <p:strVal val="#ppt_x"/>
                                          </p:val>
                                        </p:tav>
                                      </p:tavLst>
                                    </p:anim>
                                    <p:anim calcmode="lin" valueType="num">
                                      <p:cBhvr>
                                        <p:cTn decel="100000" dur="900" fill="hold" id="15"/>
                                        <p:tgtEl>
                                          <p:spTgt spid="7"/>
                                        </p:tgtEl>
                                        <p:attrNameLst>
                                          <p:attrName>ppt_y</p:attrName>
                                        </p:attrNameLst>
                                      </p:cBhvr>
                                      <p:tavLst>
                                        <p:tav tm="0">
                                          <p:val>
                                            <p:strVal val="#ppt_y+1"/>
                                          </p:val>
                                        </p:tav>
                                        <p:tav tm="100000">
                                          <p:val>
                                            <p:strVal val="#ppt_y-.03"/>
                                          </p:val>
                                        </p:tav>
                                      </p:tavLst>
                                    </p:anim>
                                    <p:anim calcmode="lin" valueType="num">
                                      <p:cBhvr>
                                        <p:cTn accel="100000" dur="100" fill="hold" id="16">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fill="hold" id="17" nodeType="afterGroup">
                            <p:stCondLst>
                              <p:cond delay="1500"/>
                            </p:stCondLst>
                            <p:childTnLst>
                              <p:par>
                                <p:cTn fill="hold" grpId="0" id="18" nodeType="afterEffect" presetClass="entr" presetID="22" presetSubtype="2">
                                  <p:stCondLst>
                                    <p:cond delay="0"/>
                                  </p:stCondLst>
                                  <p:childTnLst>
                                    <p:set>
                                      <p:cBhvr>
                                        <p:cTn dur="1" fill="hold" id="19">
                                          <p:stCondLst>
                                            <p:cond delay="0"/>
                                          </p:stCondLst>
                                        </p:cTn>
                                        <p:tgtEl>
                                          <p:spTgt spid="8"/>
                                        </p:tgtEl>
                                        <p:attrNameLst>
                                          <p:attrName>style.visibility</p:attrName>
                                        </p:attrNameLst>
                                      </p:cBhvr>
                                      <p:to>
                                        <p:strVal val="visible"/>
                                      </p:to>
                                    </p:set>
                                    <p:animEffect filter="wipe(right)" transition="in">
                                      <p:cBhvr>
                                        <p:cTn dur="500" id="20"/>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0" spid="9"/>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9" name="图片 28">
            <a:extLst>
              <a:ext uri="{FF2B5EF4-FFF2-40B4-BE49-F238E27FC236}">
                <a16:creationId xmlns:a16="http://schemas.microsoft.com/office/drawing/2014/main" id="{4F42424C-3951-4ED3-9066-512303F9E9F0}"/>
              </a:ext>
            </a:extLst>
          </p:cNvPr>
          <p:cNvPicPr>
            <a:picLocks noChangeAspect="1"/>
          </p:cNvPicPr>
          <p:nvPr/>
        </p:nvPicPr>
        <p:blipFill>
          <a:blip r:embed="rId2">
            <a:extLst>
              <a:ext uri="{28A0092B-C50C-407E-A947-70E740481C1C}">
                <a14:useLocalDpi/>
              </a:ext>
            </a:extLst>
          </a:blip>
          <a:stretch>
            <a:fillRect/>
          </a:stretch>
        </p:blipFill>
        <p:spPr>
          <a:xfrm>
            <a:off x="698486" y="1791209"/>
            <a:ext cx="5394353" cy="3600450"/>
          </a:xfrm>
          <a:prstGeom prst="rect">
            <a:avLst/>
          </a:prstGeom>
        </p:spPr>
      </p:pic>
      <p:grpSp>
        <p:nvGrpSpPr>
          <p:cNvPr id="30" name="组合 29">
            <a:extLst>
              <a:ext uri="{FF2B5EF4-FFF2-40B4-BE49-F238E27FC236}">
                <a16:creationId xmlns:a16="http://schemas.microsoft.com/office/drawing/2014/main" id="{6B6D1DFB-6FBC-440E-9135-2DFB2D37812D}"/>
              </a:ext>
            </a:extLst>
          </p:cNvPr>
          <p:cNvGrpSpPr/>
          <p:nvPr/>
        </p:nvGrpSpPr>
        <p:grpSpPr>
          <a:xfrm>
            <a:off x="6390946" y="1783770"/>
            <a:ext cx="2405392" cy="3615327"/>
            <a:chOff x="6390945" y="2347033"/>
            <a:chExt cx="2405392" cy="3615327"/>
          </a:xfrm>
        </p:grpSpPr>
        <p:grpSp>
          <p:nvGrpSpPr>
            <p:cNvPr id="31" name="组合 30">
              <a:extLst>
                <a:ext uri="{FF2B5EF4-FFF2-40B4-BE49-F238E27FC236}">
                  <a16:creationId xmlns:a16="http://schemas.microsoft.com/office/drawing/2014/main" id="{C7BBCD65-48C7-420C-AEB6-C8A14C6EF500}"/>
                </a:ext>
              </a:extLst>
            </p:cNvPr>
            <p:cNvGrpSpPr/>
            <p:nvPr/>
          </p:nvGrpSpPr>
          <p:grpSpPr>
            <a:xfrm>
              <a:off x="6390945" y="2347033"/>
              <a:ext cx="2405392" cy="3615327"/>
              <a:chOff x="6390945" y="2693397"/>
              <a:chExt cx="2405392" cy="3615327"/>
            </a:xfrm>
            <a:solidFill>
              <a:srgbClr val="D19F62"/>
            </a:solidFill>
          </p:grpSpPr>
          <p:sp>
            <p:nvSpPr>
              <p:cNvPr id="33" name="矩形 32">
                <a:extLst>
                  <a:ext uri="{FF2B5EF4-FFF2-40B4-BE49-F238E27FC236}">
                    <a16:creationId xmlns:a16="http://schemas.microsoft.com/office/drawing/2014/main" id="{D2CAB370-DB9D-48F8-80EB-831F12611899}"/>
                  </a:ext>
                </a:extLst>
              </p:cNvPr>
              <p:cNvSpPr/>
              <p:nvPr/>
            </p:nvSpPr>
            <p:spPr>
              <a:xfrm>
                <a:off x="6390945" y="2693397"/>
                <a:ext cx="2405392" cy="3615327"/>
              </a:xfrm>
              <a:prstGeom prst="rect">
                <a:avLst/>
              </a:prstGeom>
              <a:solidFill>
                <a:schemeClr val="accent1"/>
              </a:solid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cs typeface="+mn-ea"/>
                  <a:sym typeface="+mn-lt"/>
                </a:endParaRPr>
              </a:p>
            </p:txBody>
          </p:sp>
          <p:grpSp>
            <p:nvGrpSpPr>
              <p:cNvPr id="34" name="组合 33">
                <a:extLst>
                  <a:ext uri="{FF2B5EF4-FFF2-40B4-BE49-F238E27FC236}">
                    <a16:creationId xmlns:a16="http://schemas.microsoft.com/office/drawing/2014/main" id="{1FD3A3C2-8EC8-4E65-A941-3884FF6927AC}"/>
                  </a:ext>
                </a:extLst>
              </p:cNvPr>
              <p:cNvGrpSpPr/>
              <p:nvPr/>
            </p:nvGrpSpPr>
            <p:grpSpPr>
              <a:xfrm>
                <a:off x="6575188" y="3545560"/>
                <a:ext cx="2036906" cy="2448216"/>
                <a:chOff x="6575188" y="3685782"/>
                <a:chExt cx="2036906" cy="2448216"/>
              </a:xfrm>
              <a:grpFill/>
            </p:grpSpPr>
            <p:sp>
              <p:nvSpPr>
                <p:cNvPr id="35" name="文本框 34">
                  <a:extLst>
                    <a:ext uri="{FF2B5EF4-FFF2-40B4-BE49-F238E27FC236}">
                      <a16:creationId xmlns:a16="http://schemas.microsoft.com/office/drawing/2014/main" id="{481892B1-A310-4B4A-89D1-971DFFCC1BB0}"/>
                    </a:ext>
                  </a:extLst>
                </p:cNvPr>
                <p:cNvSpPr txBox="1"/>
                <p:nvPr/>
              </p:nvSpPr>
              <p:spPr>
                <a:xfrm>
                  <a:off x="6575189" y="4102673"/>
                  <a:ext cx="2036906" cy="2011680"/>
                </a:xfrm>
                <a:prstGeom prst="rect">
                  <a:avLst/>
                </a:prstGeom>
                <a:noFill/>
              </p:spPr>
              <p:txBody>
                <a:bodyPr rtlCol="0" wrap="square">
                  <a:spAutoFit/>
                </a:bodyPr>
                <a:lstStyle/>
                <a:p>
                  <a:pPr algn="ctr" defTabSz="914400" eaLnBrk="1" fontAlgn="auto" hangingPunct="1" indent="0" latinLnBrk="0" lvl="0" marL="0" marR="0">
                    <a:lnSpc>
                      <a:spcPct val="150000"/>
                    </a:lnSpc>
                    <a:spcBef>
                      <a:spcPct val="0"/>
                    </a:spcBef>
                    <a:spcAft>
                      <a:spcPct val="0"/>
                    </a:spcAft>
                    <a:buClrTx/>
                    <a:buSzTx/>
                    <a:buFontTx/>
                    <a:buNone/>
                    <a:defRPr/>
                  </a:pPr>
                  <a:r>
                    <a:rPr altLang="en-US" b="0" baseline="0" cap="none" i="0" kern="0" kumimoji="0" lang="zh-CN" noProof="0" normalizeH="0" spc="0" strike="noStrike" sz="1200" u="none">
                      <a:ln>
                        <a:noFill/>
                      </a:ln>
                      <a:solidFill>
                        <a:prstClr val="white"/>
                      </a:solidFill>
                      <a:effectLst/>
                      <a:uLnTx/>
                      <a:uFillTx/>
                      <a:cs typeface="+mn-ea"/>
                      <a:sym typeface="+mn-lt"/>
                    </a:rPr>
                    <a:t>在这里添加你的详细小段落文本内容，与标题相关并符合整体语言风格内容请简洁，将你需要表达的意思表述清楚完整，保持美观大方。在这里添加你的详细小段落文本内容。</a:t>
                  </a:r>
                </a:p>
              </p:txBody>
            </p:sp>
            <p:sp>
              <p:nvSpPr>
                <p:cNvPr id="36" name="文本框 35">
                  <a:extLst>
                    <a:ext uri="{FF2B5EF4-FFF2-40B4-BE49-F238E27FC236}">
                      <a16:creationId xmlns:a16="http://schemas.microsoft.com/office/drawing/2014/main" id="{31C5C9BC-8E07-4EBA-9617-974BAE56C642}"/>
                    </a:ext>
                  </a:extLst>
                </p:cNvPr>
                <p:cNvSpPr txBox="1"/>
                <p:nvPr/>
              </p:nvSpPr>
              <p:spPr>
                <a:xfrm>
                  <a:off x="6910221" y="3685782"/>
                  <a:ext cx="1366840" cy="396240"/>
                </a:xfrm>
                <a:prstGeom prst="rect">
                  <a:avLst/>
                </a:prstGeom>
                <a:noFill/>
              </p:spPr>
              <p:txBody>
                <a:bodyPr rtlCol="0" wrap="square">
                  <a:spAutoFit/>
                </a:bodyPr>
                <a:lstStyle/>
                <a:p>
                  <a:pPr algn="ctr" defTabSz="914400" eaLnBrk="1" fontAlgn="auto" hangingPunct="1" indent="0" latinLnBrk="0" lvl="0" marL="0" marR="0">
                    <a:lnSpc>
                      <a:spcPct val="100000"/>
                    </a:lnSpc>
                    <a:spcBef>
                      <a:spcPct val="0"/>
                    </a:spcBef>
                    <a:spcAft>
                      <a:spcPct val="0"/>
                    </a:spcAft>
                    <a:buClrTx/>
                    <a:buSzTx/>
                    <a:buFontTx/>
                    <a:buNone/>
                    <a:defRPr/>
                  </a:pPr>
                  <a:r>
                    <a:rPr altLang="en-US" b="0" baseline="0" cap="none" i="0" kern="0" kumimoji="0" lang="zh-CN" noProof="0" normalizeH="0" spc="0" strike="noStrike" sz="2000" u="none">
                      <a:ln>
                        <a:noFill/>
                      </a:ln>
                      <a:solidFill>
                        <a:prstClr val="white"/>
                      </a:solidFill>
                      <a:effectLst/>
                      <a:uLnTx/>
                      <a:uFillTx/>
                      <a:cs typeface="+mn-ea"/>
                      <a:sym typeface="+mn-lt"/>
                    </a:rPr>
                    <a:t>添加标题</a:t>
                  </a:r>
                </a:p>
              </p:txBody>
            </p:sp>
          </p:grpSp>
        </p:grpSp>
        <p:sp>
          <p:nvSpPr>
            <p:cNvPr id="32" name="Oval 9">
              <a:extLst>
                <a:ext uri="{FF2B5EF4-FFF2-40B4-BE49-F238E27FC236}">
                  <a16:creationId xmlns:a16="http://schemas.microsoft.com/office/drawing/2014/main" id="{A49C509F-3066-4F7F-89F5-C7D1741A78D9}"/>
                </a:ext>
              </a:extLst>
            </p:cNvPr>
            <p:cNvSpPr/>
            <p:nvPr/>
          </p:nvSpPr>
          <p:spPr>
            <a:xfrm>
              <a:off x="7444694" y="2782598"/>
              <a:ext cx="297894" cy="297373"/>
            </a:xfrm>
            <a:custGeom>
              <a:gdLst>
                <a:gd fmla="*/ 164777 w 604110" name="connsiteX0"/>
                <a:gd fmla="*/ 264973 h 603052" name="connsiteY0"/>
                <a:gd fmla="*/ 457609 w 604110" name="connsiteX1"/>
                <a:gd fmla="*/ 264973 h 603052" name="connsiteY1"/>
                <a:gd fmla="*/ 485066 w 604110" name="connsiteX2"/>
                <a:gd fmla="*/ 292388 h 603052" name="connsiteY2"/>
                <a:gd fmla="*/ 457609 w 604110" name="connsiteX3"/>
                <a:gd fmla="*/ 319802 h 603052" name="connsiteY3"/>
                <a:gd fmla="*/ 164777 w 604110" name="connsiteX4"/>
                <a:gd fmla="*/ 319802 h 603052" name="connsiteY4"/>
                <a:gd fmla="*/ 137320 w 604110" name="connsiteX5"/>
                <a:gd fmla="*/ 292388 h 603052" name="connsiteY5"/>
                <a:gd fmla="*/ 164777 w 604110" name="connsiteX6"/>
                <a:gd fmla="*/ 264973 h 603052" name="connsiteY6"/>
                <a:gd fmla="*/ 164777 w 604110" name="connsiteX7"/>
                <a:gd fmla="*/ 137038 h 603052" name="connsiteY7"/>
                <a:gd fmla="*/ 457609 w 604110" name="connsiteX8"/>
                <a:gd fmla="*/ 137038 h 603052" name="connsiteY8"/>
                <a:gd fmla="*/ 485066 w 604110" name="connsiteX9"/>
                <a:gd fmla="*/ 164453 h 603052" name="connsiteY9"/>
                <a:gd fmla="*/ 457609 w 604110" name="connsiteX10"/>
                <a:gd fmla="*/ 191867 h 603052" name="connsiteY10"/>
                <a:gd fmla="*/ 164777 w 604110" name="connsiteX11"/>
                <a:gd fmla="*/ 191867 h 603052" name="connsiteY11"/>
                <a:gd fmla="*/ 137320 w 604110" name="connsiteX12"/>
                <a:gd fmla="*/ 164453 h 603052" name="connsiteY12"/>
                <a:gd fmla="*/ 164777 w 604110" name="connsiteX13"/>
                <a:gd fmla="*/ 137038 h 603052" name="connsiteY13"/>
                <a:gd fmla="*/ 54919 w 604110" name="connsiteX14"/>
                <a:gd fmla="*/ 54823 h 603052" name="connsiteY14"/>
                <a:gd fmla="*/ 54919 w 604110" name="connsiteX15"/>
                <a:gd fmla="*/ 420355 h 603052" name="connsiteY15"/>
                <a:gd fmla="*/ 137298 w 604110" name="connsiteX16"/>
                <a:gd fmla="*/ 420355 h 603052" name="connsiteY16"/>
                <a:gd fmla="*/ 164757 w 604110" name="connsiteX17"/>
                <a:gd fmla="*/ 447766 h 603052" name="connsiteY17"/>
                <a:gd fmla="*/ 164757 w 604110" name="connsiteX18"/>
                <a:gd fmla="*/ 523011 h 603052" name="connsiteY18"/>
                <a:gd fmla="*/ 304664 w 604110" name="connsiteX19"/>
                <a:gd fmla="*/ 425289 h 603052" name="connsiteY19"/>
                <a:gd fmla="*/ 320316 w 604110" name="connsiteX20"/>
                <a:gd fmla="*/ 420355 h 603052" name="connsiteY20"/>
                <a:gd fmla="*/ 549191 w 604110" name="connsiteX21"/>
                <a:gd fmla="*/ 420355 h 603052" name="connsiteY21"/>
                <a:gd fmla="*/ 549191 w 604110" name="connsiteX22"/>
                <a:gd fmla="*/ 54823 h 603052" name="connsiteY22"/>
                <a:gd fmla="*/ 27460 w 604110" name="connsiteX23"/>
                <a:gd fmla="*/ 0 h 603052" name="connsiteY23"/>
                <a:gd fmla="*/ 576650 w 604110" name="connsiteX24"/>
                <a:gd fmla="*/ 0 h 603052" name="connsiteY24"/>
                <a:gd fmla="*/ 604110 w 604110" name="connsiteX25"/>
                <a:gd fmla="*/ 27411 h 603052" name="connsiteY25"/>
                <a:gd fmla="*/ 604110 w 604110" name="connsiteX26"/>
                <a:gd fmla="*/ 447766 h 603052" name="connsiteY26"/>
                <a:gd fmla="*/ 576650 w 604110" name="connsiteX27"/>
                <a:gd fmla="*/ 475178 h 603052" name="connsiteY27"/>
                <a:gd fmla="*/ 328965 w 604110" name="connsiteX28"/>
                <a:gd fmla="*/ 475178 h 603052" name="connsiteY28"/>
                <a:gd fmla="*/ 153087 w 604110" name="connsiteX29"/>
                <a:gd fmla="*/ 598118 h 603052" name="connsiteY29"/>
                <a:gd fmla="*/ 137298 w 604110" name="connsiteX30"/>
                <a:gd fmla="*/ 603052 h 603052" name="connsiteY30"/>
                <a:gd fmla="*/ 124666 w 604110" name="connsiteX31"/>
                <a:gd fmla="*/ 599900 h 603052" name="connsiteY31"/>
                <a:gd fmla="*/ 109838 w 604110" name="connsiteX32"/>
                <a:gd fmla="*/ 575641 h 603052" name="connsiteY32"/>
                <a:gd fmla="*/ 109838 w 604110" name="connsiteX33"/>
                <a:gd fmla="*/ 475178 h 603052" name="connsiteY33"/>
                <a:gd fmla="*/ 27460 w 604110" name="connsiteX34"/>
                <a:gd fmla="*/ 475178 h 603052" name="connsiteY34"/>
                <a:gd fmla="*/ 0 w 604110" name="connsiteX35"/>
                <a:gd fmla="*/ 447766 h 603052" name="connsiteY35"/>
                <a:gd fmla="*/ 0 w 604110" name="connsiteX36"/>
                <a:gd fmla="*/ 27411 h 603052" name="connsiteY36"/>
                <a:gd fmla="*/ 27460 w 604110" name="connsiteX37"/>
                <a:gd fmla="*/ 0 h 603052" name="connsiteY3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b="b" l="l" r="r" t="t"/>
              <a:pathLst>
                <a:path h="603052" w="604110">
                  <a:moveTo>
                    <a:pt x="164777" y="264973"/>
                  </a:moveTo>
                  <a:lnTo>
                    <a:pt x="457609" y="264973"/>
                  </a:lnTo>
                  <a:cubicBezTo>
                    <a:pt x="472848" y="264973"/>
                    <a:pt x="485066" y="277310"/>
                    <a:pt x="485066" y="292388"/>
                  </a:cubicBezTo>
                  <a:cubicBezTo>
                    <a:pt x="485066" y="307603"/>
                    <a:pt x="472848" y="319802"/>
                    <a:pt x="457609" y="319802"/>
                  </a:cubicBezTo>
                  <a:lnTo>
                    <a:pt x="164777" y="319802"/>
                  </a:lnTo>
                  <a:cubicBezTo>
                    <a:pt x="149676" y="319802"/>
                    <a:pt x="137320" y="307603"/>
                    <a:pt x="137320" y="292388"/>
                  </a:cubicBezTo>
                  <a:cubicBezTo>
                    <a:pt x="137320" y="277310"/>
                    <a:pt x="149676" y="264973"/>
                    <a:pt x="164777" y="264973"/>
                  </a:cubicBezTo>
                  <a:close/>
                  <a:moveTo>
                    <a:pt x="164777" y="137038"/>
                  </a:moveTo>
                  <a:lnTo>
                    <a:pt x="457609" y="137038"/>
                  </a:lnTo>
                  <a:cubicBezTo>
                    <a:pt x="472848" y="137038"/>
                    <a:pt x="485066" y="149375"/>
                    <a:pt x="485066" y="164453"/>
                  </a:cubicBezTo>
                  <a:cubicBezTo>
                    <a:pt x="485066" y="179531"/>
                    <a:pt x="472848" y="191867"/>
                    <a:pt x="457609" y="191867"/>
                  </a:cubicBezTo>
                  <a:lnTo>
                    <a:pt x="164777" y="191867"/>
                  </a:lnTo>
                  <a:cubicBezTo>
                    <a:pt x="149676" y="191867"/>
                    <a:pt x="137320" y="179531"/>
                    <a:pt x="137320" y="164453"/>
                  </a:cubicBezTo>
                  <a:cubicBezTo>
                    <a:pt x="137320" y="149375"/>
                    <a:pt x="149676" y="137038"/>
                    <a:pt x="164777" y="137038"/>
                  </a:cubicBezTo>
                  <a:close/>
                  <a:moveTo>
                    <a:pt x="54919" y="54823"/>
                  </a:moveTo>
                  <a:lnTo>
                    <a:pt x="54919" y="420355"/>
                  </a:lnTo>
                  <a:lnTo>
                    <a:pt x="137298" y="420355"/>
                  </a:lnTo>
                  <a:cubicBezTo>
                    <a:pt x="152401" y="420355"/>
                    <a:pt x="164757" y="432553"/>
                    <a:pt x="164757" y="447766"/>
                  </a:cubicBezTo>
                  <a:lnTo>
                    <a:pt x="164757" y="523011"/>
                  </a:lnTo>
                  <a:lnTo>
                    <a:pt x="304664" y="425289"/>
                  </a:lnTo>
                  <a:cubicBezTo>
                    <a:pt x="309194" y="422000"/>
                    <a:pt x="314686" y="420355"/>
                    <a:pt x="320316" y="420355"/>
                  </a:cubicBezTo>
                  <a:lnTo>
                    <a:pt x="549191" y="420355"/>
                  </a:lnTo>
                  <a:lnTo>
                    <a:pt x="549191" y="54823"/>
                  </a:lnTo>
                  <a:close/>
                  <a:moveTo>
                    <a:pt x="27460" y="0"/>
                  </a:moveTo>
                  <a:lnTo>
                    <a:pt x="576650" y="0"/>
                  </a:lnTo>
                  <a:cubicBezTo>
                    <a:pt x="591753" y="0"/>
                    <a:pt x="604110" y="12335"/>
                    <a:pt x="604110" y="27411"/>
                  </a:cubicBezTo>
                  <a:lnTo>
                    <a:pt x="604110" y="447766"/>
                  </a:lnTo>
                  <a:cubicBezTo>
                    <a:pt x="604110" y="462843"/>
                    <a:pt x="591753" y="475178"/>
                    <a:pt x="576650" y="475178"/>
                  </a:cubicBezTo>
                  <a:lnTo>
                    <a:pt x="328965" y="475178"/>
                  </a:lnTo>
                  <a:lnTo>
                    <a:pt x="153087" y="598118"/>
                  </a:lnTo>
                  <a:cubicBezTo>
                    <a:pt x="148282" y="601408"/>
                    <a:pt x="142790" y="603052"/>
                    <a:pt x="137298" y="603052"/>
                  </a:cubicBezTo>
                  <a:cubicBezTo>
                    <a:pt x="132904" y="603052"/>
                    <a:pt x="128648" y="602093"/>
                    <a:pt x="124666" y="599900"/>
                  </a:cubicBezTo>
                  <a:cubicBezTo>
                    <a:pt x="115467" y="595240"/>
                    <a:pt x="109838" y="585920"/>
                    <a:pt x="109838" y="575641"/>
                  </a:cubicBezTo>
                  <a:lnTo>
                    <a:pt x="109838" y="475178"/>
                  </a:lnTo>
                  <a:lnTo>
                    <a:pt x="27460" y="475178"/>
                  </a:lnTo>
                  <a:cubicBezTo>
                    <a:pt x="12357" y="475178"/>
                    <a:pt x="0" y="462843"/>
                    <a:pt x="0" y="447766"/>
                  </a:cubicBezTo>
                  <a:lnTo>
                    <a:pt x="0" y="27411"/>
                  </a:lnTo>
                  <a:cubicBezTo>
                    <a:pt x="0" y="12335"/>
                    <a:pt x="12357" y="0"/>
                    <a:pt x="27460" y="0"/>
                  </a:cubicBezTo>
                  <a:close/>
                </a:path>
              </a:pathLst>
            </a:custGeom>
            <a:solidFill>
              <a:sysClr lastClr="FFFFFF" val="window"/>
            </a:solidFill>
            <a:ln algn="ctr" cap="flat" cmpd="sng" w="12700">
              <a:noFill/>
              <a:prstDash val="solid"/>
              <a:miter lim="800000"/>
            </a:ln>
            <a:effectLst/>
          </p:spPr>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black">
                    <a:lumMod val="85000"/>
                    <a:lumOff val="15000"/>
                  </a:prstClr>
                </a:solidFill>
                <a:effectLst/>
                <a:uLnTx/>
                <a:uFillTx/>
                <a:cs typeface="+mn-ea"/>
                <a:sym typeface="+mn-lt"/>
              </a:endParaRPr>
            </a:p>
          </p:txBody>
        </p:sp>
      </p:grpSp>
      <p:grpSp>
        <p:nvGrpSpPr>
          <p:cNvPr id="37" name="组合 36">
            <a:extLst>
              <a:ext uri="{FF2B5EF4-FFF2-40B4-BE49-F238E27FC236}">
                <a16:creationId xmlns:a16="http://schemas.microsoft.com/office/drawing/2014/main" id="{CDF62A7F-3394-4B08-A9C7-8D8AE9DEC0B6}"/>
              </a:ext>
            </a:extLst>
          </p:cNvPr>
          <p:cNvGrpSpPr/>
          <p:nvPr/>
        </p:nvGrpSpPr>
        <p:grpSpPr>
          <a:xfrm>
            <a:off x="9091284" y="1783770"/>
            <a:ext cx="2405392" cy="3615327"/>
            <a:chOff x="9091283" y="2347033"/>
            <a:chExt cx="2405392" cy="3615327"/>
          </a:xfrm>
        </p:grpSpPr>
        <p:grpSp>
          <p:nvGrpSpPr>
            <p:cNvPr id="38" name="组合 37">
              <a:extLst>
                <a:ext uri="{FF2B5EF4-FFF2-40B4-BE49-F238E27FC236}">
                  <a16:creationId xmlns:a16="http://schemas.microsoft.com/office/drawing/2014/main" id="{82F1B2A9-C5E4-4D43-AE51-341DD8904E65}"/>
                </a:ext>
              </a:extLst>
            </p:cNvPr>
            <p:cNvGrpSpPr/>
            <p:nvPr/>
          </p:nvGrpSpPr>
          <p:grpSpPr>
            <a:xfrm>
              <a:off x="9091283" y="2347033"/>
              <a:ext cx="2405392" cy="3615327"/>
              <a:chOff x="9091283" y="2693397"/>
              <a:chExt cx="2405392" cy="3615327"/>
            </a:xfrm>
          </p:grpSpPr>
          <p:sp>
            <p:nvSpPr>
              <p:cNvPr id="40" name="矩形 39">
                <a:extLst>
                  <a:ext uri="{FF2B5EF4-FFF2-40B4-BE49-F238E27FC236}">
                    <a16:creationId xmlns:a16="http://schemas.microsoft.com/office/drawing/2014/main" id="{91115F19-86E0-4D5F-BBE1-3F428B4C5B61}"/>
                  </a:ext>
                </a:extLst>
              </p:cNvPr>
              <p:cNvSpPr/>
              <p:nvPr/>
            </p:nvSpPr>
            <p:spPr>
              <a:xfrm>
                <a:off x="9091283" y="2693397"/>
                <a:ext cx="2405392" cy="3615327"/>
              </a:xfrm>
              <a:prstGeom prst="rect">
                <a:avLst/>
              </a:prstGeom>
              <a:solidFill>
                <a:schemeClr val="accent1"/>
              </a:solid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cs typeface="+mn-ea"/>
                  <a:sym typeface="+mn-lt"/>
                </a:endParaRPr>
              </a:p>
            </p:txBody>
          </p:sp>
          <p:grpSp>
            <p:nvGrpSpPr>
              <p:cNvPr id="41" name="组合 40">
                <a:extLst>
                  <a:ext uri="{FF2B5EF4-FFF2-40B4-BE49-F238E27FC236}">
                    <a16:creationId xmlns:a16="http://schemas.microsoft.com/office/drawing/2014/main" id="{C1387C65-65C4-490D-9B2B-4AEEF7EB1560}"/>
                  </a:ext>
                </a:extLst>
              </p:cNvPr>
              <p:cNvGrpSpPr/>
              <p:nvPr/>
            </p:nvGrpSpPr>
            <p:grpSpPr>
              <a:xfrm>
                <a:off x="9315613" y="3588277"/>
                <a:ext cx="2036906" cy="2405499"/>
                <a:chOff x="6615275" y="3728499"/>
                <a:chExt cx="2036906" cy="2405499"/>
              </a:xfrm>
            </p:grpSpPr>
            <p:sp>
              <p:nvSpPr>
                <p:cNvPr id="42" name="文本框 41">
                  <a:extLst>
                    <a:ext uri="{FF2B5EF4-FFF2-40B4-BE49-F238E27FC236}">
                      <a16:creationId xmlns:a16="http://schemas.microsoft.com/office/drawing/2014/main" id="{D2B75629-82DE-4F1C-B42C-114D7093E4FD}"/>
                    </a:ext>
                  </a:extLst>
                </p:cNvPr>
                <p:cNvSpPr txBox="1"/>
                <p:nvPr/>
              </p:nvSpPr>
              <p:spPr>
                <a:xfrm>
                  <a:off x="6615276" y="4102673"/>
                  <a:ext cx="2036906" cy="2011680"/>
                </a:xfrm>
                <a:prstGeom prst="rect">
                  <a:avLst/>
                </a:prstGeom>
                <a:noFill/>
              </p:spPr>
              <p:txBody>
                <a:bodyPr rtlCol="0" wrap="square">
                  <a:spAutoFit/>
                </a:bodyPr>
                <a:lstStyle/>
                <a:p>
                  <a:pPr algn="ctr" defTabSz="914400" eaLnBrk="1" fontAlgn="auto" hangingPunct="1" indent="0" latinLnBrk="0" lvl="0" marL="0" marR="0">
                    <a:lnSpc>
                      <a:spcPct val="150000"/>
                    </a:lnSpc>
                    <a:spcBef>
                      <a:spcPct val="0"/>
                    </a:spcBef>
                    <a:spcAft>
                      <a:spcPct val="0"/>
                    </a:spcAft>
                    <a:buClrTx/>
                    <a:buSzTx/>
                    <a:buFontTx/>
                    <a:buNone/>
                    <a:defRPr/>
                  </a:pPr>
                  <a:r>
                    <a:rPr altLang="en-US" b="0" baseline="0" cap="none" i="0" kern="0" kumimoji="0" lang="zh-CN" noProof="0" normalizeH="0" spc="0" strike="noStrike" sz="1200" u="none">
                      <a:ln>
                        <a:noFill/>
                      </a:ln>
                      <a:solidFill>
                        <a:prstClr val="white"/>
                      </a:solidFill>
                      <a:effectLst/>
                      <a:uLnTx/>
                      <a:uFillTx/>
                      <a:cs typeface="+mn-ea"/>
                      <a:sym typeface="+mn-lt"/>
                    </a:rPr>
                    <a:t>在这里添加你的详细小段落文本内容，与标题相关并符合整体语言风格内容请简洁，将你需要表达的意思表述清楚完整，保持美观大方。在这里添加你的详细小段落文本内容。</a:t>
                  </a:r>
                </a:p>
              </p:txBody>
            </p:sp>
            <p:sp>
              <p:nvSpPr>
                <p:cNvPr id="43" name="文本框 42">
                  <a:extLst>
                    <a:ext uri="{FF2B5EF4-FFF2-40B4-BE49-F238E27FC236}">
                      <a16:creationId xmlns:a16="http://schemas.microsoft.com/office/drawing/2014/main" id="{ED48CBFC-C2B7-4BF4-9055-39A77370B0B7}"/>
                    </a:ext>
                  </a:extLst>
                </p:cNvPr>
                <p:cNvSpPr txBox="1"/>
                <p:nvPr/>
              </p:nvSpPr>
              <p:spPr>
                <a:xfrm>
                  <a:off x="6780047" y="3728498"/>
                  <a:ext cx="1554400" cy="365760"/>
                </a:xfrm>
                <a:prstGeom prst="rect">
                  <a:avLst/>
                </a:prstGeom>
                <a:noFill/>
              </p:spPr>
              <p:txBody>
                <a:bodyPr rtlCol="0" wrap="square">
                  <a:spAutoFit/>
                </a:bodyPr>
                <a:lstStyle/>
                <a:p>
                  <a:pPr algn="ctr" defTabSz="914400" eaLnBrk="1" fontAlgn="auto" hangingPunct="1" indent="0" latinLnBrk="0" lvl="0" marL="0" marR="0">
                    <a:lnSpc>
                      <a:spcPct val="100000"/>
                    </a:lnSpc>
                    <a:spcBef>
                      <a:spcPct val="0"/>
                    </a:spcBef>
                    <a:spcAft>
                      <a:spcPct val="0"/>
                    </a:spcAft>
                    <a:buClrTx/>
                    <a:buSzTx/>
                    <a:buFontTx/>
                    <a:buNone/>
                    <a:defRPr/>
                  </a:pPr>
                  <a:r>
                    <a:rPr altLang="en-US" b="0" baseline="0" cap="none" i="0" kern="0" kumimoji="0" lang="zh-CN" noProof="0" normalizeH="0" spc="0" strike="noStrike" sz="1800" u="none">
                      <a:ln>
                        <a:noFill/>
                      </a:ln>
                      <a:solidFill>
                        <a:prstClr val="white"/>
                      </a:solidFill>
                      <a:effectLst/>
                      <a:uLnTx/>
                      <a:uFillTx/>
                      <a:cs typeface="+mn-ea"/>
                      <a:sym typeface="+mn-lt"/>
                    </a:rPr>
                    <a:t>添加标题</a:t>
                  </a:r>
                </a:p>
              </p:txBody>
            </p:sp>
          </p:grpSp>
        </p:grpSp>
        <p:sp>
          <p:nvSpPr>
            <p:cNvPr id="39" name="Oval 12">
              <a:extLst>
                <a:ext uri="{FF2B5EF4-FFF2-40B4-BE49-F238E27FC236}">
                  <a16:creationId xmlns:a16="http://schemas.microsoft.com/office/drawing/2014/main" id="{6719A935-C47C-4FE3-ADC9-94D7ECB54FA4}"/>
                </a:ext>
              </a:extLst>
            </p:cNvPr>
            <p:cNvSpPr/>
            <p:nvPr/>
          </p:nvSpPr>
          <p:spPr>
            <a:xfrm>
              <a:off x="10196271" y="2759148"/>
              <a:ext cx="297895" cy="297442"/>
            </a:xfrm>
            <a:custGeom>
              <a:gdLst>
                <a:gd fmla="*/ 88862 h 440259" name="T0"/>
                <a:gd fmla="*/ 88862 h 440259" name="T1"/>
                <a:gd fmla="*/ 278945 h 440259" name="T2"/>
                <a:gd fmla="*/ 278945 h 440259" name="T3"/>
                <a:gd fmla="*/ 278945 h 440259" name="T4"/>
                <a:gd fmla="*/ 278945 h 440259" name="T5"/>
                <a:gd fmla="*/ 278945 h 440259" name="T6"/>
                <a:gd fmla="*/ 278945 h 440259" name="T7"/>
                <a:gd fmla="*/ 278945 h 440259" name="T8"/>
                <a:gd fmla="*/ 278945 h 440259" name="T9"/>
                <a:gd fmla="*/ 278945 h 440259" name="T10"/>
                <a:gd fmla="*/ 278945 h 440259" name="T11"/>
                <a:gd fmla="*/ 278945 h 440259" name="T12"/>
                <a:gd fmla="*/ 278945 h 440259" name="T13"/>
                <a:gd fmla="*/ 278945 h 440259" name="T14"/>
                <a:gd fmla="*/ 278945 h 440259" name="T15"/>
                <a:gd fmla="*/ 278945 h 440259" name="T16"/>
                <a:gd fmla="*/ 278945 h 440259" name="T17"/>
                <a:gd fmla="*/ 278945 h 440259" name="T18"/>
                <a:gd fmla="*/ 278945 h 440259" name="T19"/>
                <a:gd fmla="*/ 278945 h 440259" name="T20"/>
                <a:gd fmla="*/ 278945 h 440259" name="T21"/>
                <a:gd fmla="*/ 278945 h 440259" name="T22"/>
                <a:gd fmla="*/ 278945 h 440259" name="T23"/>
                <a:gd fmla="*/ 278945 h 440259" name="T24"/>
                <a:gd fmla="*/ 278945 h 440259" name="T25"/>
                <a:gd fmla="*/ 88862 h 440259" name="T26"/>
                <a:gd fmla="*/ 88862 h 440259" name="T27"/>
                <a:gd fmla="*/ 278945 h 440259" name="T28"/>
                <a:gd fmla="*/ 278945 h 440259" name="T29"/>
                <a:gd fmla="*/ 278945 h 440259" name="T30"/>
                <a:gd fmla="*/ 278945 h 440259" name="T31"/>
                <a:gd fmla="*/ 278945 h 440259" name="T32"/>
                <a:gd fmla="*/ 278945 h 440259" name="T33"/>
                <a:gd fmla="*/ 278945 h 440259" name="T34"/>
                <a:gd fmla="*/ 278945 h 440259" name="T35"/>
                <a:gd fmla="*/ 278945 h 440259" name="T36"/>
                <a:gd fmla="*/ 278945 h 440259" name="T37"/>
                <a:gd fmla="*/ 278945 h 440259" name="T38"/>
                <a:gd fmla="*/ 278945 h 440259" name="T39"/>
                <a:gd fmla="*/ 278945 h 440259" name="T40"/>
                <a:gd fmla="*/ 278945 h 440259" name="T41"/>
                <a:gd fmla="*/ 278945 h 440259" name="T42"/>
                <a:gd fmla="*/ 278945 h 440259"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2757" w="2757">
                  <a:moveTo>
                    <a:pt x="1063" y="2589"/>
                  </a:moveTo>
                  <a:lnTo>
                    <a:pt x="0" y="2757"/>
                  </a:lnTo>
                  <a:lnTo>
                    <a:pt x="168" y="1694"/>
                  </a:lnTo>
                  <a:lnTo>
                    <a:pt x="1226" y="883"/>
                  </a:lnTo>
                  <a:lnTo>
                    <a:pt x="1503" y="1160"/>
                  </a:lnTo>
                  <a:lnTo>
                    <a:pt x="984" y="1679"/>
                  </a:lnTo>
                  <a:cubicBezTo>
                    <a:pt x="914" y="1646"/>
                    <a:pt x="827" y="1659"/>
                    <a:pt x="769" y="1717"/>
                  </a:cubicBezTo>
                  <a:cubicBezTo>
                    <a:pt x="694" y="1792"/>
                    <a:pt x="694" y="1913"/>
                    <a:pt x="769" y="1988"/>
                  </a:cubicBezTo>
                  <a:cubicBezTo>
                    <a:pt x="844" y="2063"/>
                    <a:pt x="965" y="2063"/>
                    <a:pt x="1040" y="1988"/>
                  </a:cubicBezTo>
                  <a:cubicBezTo>
                    <a:pt x="1098" y="1930"/>
                    <a:pt x="1111" y="1844"/>
                    <a:pt x="1079" y="1773"/>
                  </a:cubicBezTo>
                  <a:lnTo>
                    <a:pt x="1597" y="1254"/>
                  </a:lnTo>
                  <a:lnTo>
                    <a:pt x="1875" y="1531"/>
                  </a:lnTo>
                  <a:lnTo>
                    <a:pt x="1063" y="2589"/>
                  </a:lnTo>
                  <a:close/>
                  <a:moveTo>
                    <a:pt x="1763" y="291"/>
                  </a:moveTo>
                  <a:lnTo>
                    <a:pt x="1695" y="223"/>
                  </a:lnTo>
                  <a:lnTo>
                    <a:pt x="1266" y="652"/>
                  </a:lnTo>
                  <a:lnTo>
                    <a:pt x="2105" y="1491"/>
                  </a:lnTo>
                  <a:lnTo>
                    <a:pt x="2534" y="1062"/>
                  </a:lnTo>
                  <a:lnTo>
                    <a:pt x="2466" y="994"/>
                  </a:lnTo>
                  <a:lnTo>
                    <a:pt x="2757" y="755"/>
                  </a:lnTo>
                  <a:lnTo>
                    <a:pt x="2002" y="0"/>
                  </a:lnTo>
                  <a:lnTo>
                    <a:pt x="1763" y="291"/>
                  </a:lnTo>
                  <a:close/>
                </a:path>
              </a:pathLst>
            </a:custGeom>
            <a:solidFill>
              <a:sysClr lastClr="FFFFFF" val="window"/>
            </a:solidFill>
            <a:ln algn="ctr" cap="flat" cmpd="sng" w="12700">
              <a:noFill/>
              <a:prstDash val="solid"/>
              <a:miter lim="800000"/>
            </a:ln>
            <a:effectLst/>
          </p:spPr>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black">
                    <a:lumMod val="85000"/>
                    <a:lumOff val="15000"/>
                  </a:prstClr>
                </a:solidFill>
                <a:effectLst/>
                <a:uLnTx/>
                <a:uFillTx/>
                <a:cs typeface="+mn-ea"/>
                <a:sym typeface="+mn-lt"/>
              </a:endParaRPr>
            </a:p>
          </p:txBody>
        </p:sp>
      </p:grpSp>
      <p:sp>
        <p:nvSpPr>
          <p:cNvPr id="2" name="文本框 1"/>
          <p:cNvSpPr txBox="1"/>
          <p:nvPr/>
        </p:nvSpPr>
        <p:spPr>
          <a:xfrm>
            <a:off x="7444696" y="816746"/>
            <a:ext cx="2035691" cy="457200"/>
          </a:xfrm>
          <a:prstGeom prst="rect">
            <a:avLst/>
          </a:prstGeom>
          <a:noFill/>
        </p:spPr>
        <p:txBody>
          <a:bodyPr rtlCol="0" wrap="square">
            <a:spAutoFit/>
          </a:bodyPr>
          <a:lstStyle/>
          <a:p>
            <a:r>
              <a:rPr altLang="zh-CN" lang="en-US" sz="1200">
                <a:solidFill>
                  <a:srgbClr val="FEFBF6"/>
                </a:solidFill>
              </a:rPr>
              <a:t>https://www.youyedoc.com/</a:t>
            </a:r>
          </a:p>
        </p:txBody>
      </p:sp>
    </p:spTree>
    <p:custDataLst>
      <p:tags r:id="rId3"/>
    </p:custDataLst>
    <p:extLst>
      <p:ext uri="{BB962C8B-B14F-4D97-AF65-F5344CB8AC3E}">
        <p14:creationId val="3728199096"/>
      </p:ext>
    </p:extLst>
  </p:cSld>
  <p:clrMapOvr>
    <a:masterClrMapping/>
  </p:clrMapOvr>
  <mc:AlternateContent>
    <mc:Choice Requires="p14">
      <p:transition advTm="3000" p14:dur="700" spd="med">
        <p:fade/>
      </p:transition>
    </mc:Choice>
    <mc:Fallback>
      <p:transition advTm="3000"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id="5" nodeType="afterEffect" presetClass="entr" presetID="2" presetSubtype="8">
                                  <p:stCondLst>
                                    <p:cond delay="0"/>
                                  </p:stCondLst>
                                  <p:childTnLst>
                                    <p:set>
                                      <p:cBhvr>
                                        <p:cTn dur="1" fill="hold" id="6">
                                          <p:stCondLst>
                                            <p:cond delay="0"/>
                                          </p:stCondLst>
                                        </p:cTn>
                                        <p:tgtEl>
                                          <p:spTgt spid="29"/>
                                        </p:tgtEl>
                                        <p:attrNameLst>
                                          <p:attrName>style.visibility</p:attrName>
                                        </p:attrNameLst>
                                      </p:cBhvr>
                                      <p:to>
                                        <p:strVal val="visible"/>
                                      </p:to>
                                    </p:set>
                                    <p:anim calcmode="lin" valueType="num">
                                      <p:cBhvr additive="base">
                                        <p:cTn dur="1500" fill="hold" id="7"/>
                                        <p:tgtEl>
                                          <p:spTgt spid="29"/>
                                        </p:tgtEl>
                                        <p:attrNameLst>
                                          <p:attrName>ppt_x</p:attrName>
                                        </p:attrNameLst>
                                      </p:cBhvr>
                                      <p:tavLst>
                                        <p:tav tm="0">
                                          <p:val>
                                            <p:strVal val="0-#ppt_w/2"/>
                                          </p:val>
                                        </p:tav>
                                        <p:tav tm="100000">
                                          <p:val>
                                            <p:strVal val="#ppt_x"/>
                                          </p:val>
                                        </p:tav>
                                      </p:tavLst>
                                    </p:anim>
                                    <p:anim calcmode="lin" valueType="num">
                                      <p:cBhvr additive="base">
                                        <p:cTn dur="1500" fill="hold" id="8"/>
                                        <p:tgtEl>
                                          <p:spTgt spid="29"/>
                                        </p:tgtEl>
                                        <p:attrNameLst>
                                          <p:attrName>ppt_y</p:attrName>
                                        </p:attrNameLst>
                                      </p:cBhvr>
                                      <p:tavLst>
                                        <p:tav tm="0">
                                          <p:val>
                                            <p:strVal val="#ppt_y"/>
                                          </p:val>
                                        </p:tav>
                                        <p:tav tm="100000">
                                          <p:val>
                                            <p:strVal val="#ppt_y"/>
                                          </p:val>
                                        </p:tav>
                                      </p:tavLst>
                                    </p:anim>
                                  </p:childTnLst>
                                </p:cTn>
                              </p:par>
                              <p:par>
                                <p:cTn fill="hold" id="9" nodeType="withEffect" presetClass="entr" presetID="2" presetSubtype="2">
                                  <p:stCondLst>
                                    <p:cond delay="750"/>
                                  </p:stCondLst>
                                  <p:childTnLst>
                                    <p:set>
                                      <p:cBhvr>
                                        <p:cTn dur="1" fill="hold" id="10">
                                          <p:stCondLst>
                                            <p:cond delay="0"/>
                                          </p:stCondLst>
                                        </p:cTn>
                                        <p:tgtEl>
                                          <p:spTgt spid="30"/>
                                        </p:tgtEl>
                                        <p:attrNameLst>
                                          <p:attrName>style.visibility</p:attrName>
                                        </p:attrNameLst>
                                      </p:cBhvr>
                                      <p:to>
                                        <p:strVal val="visible"/>
                                      </p:to>
                                    </p:set>
                                    <p:anim calcmode="lin" valueType="num">
                                      <p:cBhvr additive="base">
                                        <p:cTn dur="1500" fill="hold" id="11"/>
                                        <p:tgtEl>
                                          <p:spTgt spid="30"/>
                                        </p:tgtEl>
                                        <p:attrNameLst>
                                          <p:attrName>ppt_x</p:attrName>
                                        </p:attrNameLst>
                                      </p:cBhvr>
                                      <p:tavLst>
                                        <p:tav tm="0">
                                          <p:val>
                                            <p:strVal val="1+#ppt_w/2"/>
                                          </p:val>
                                        </p:tav>
                                        <p:tav tm="100000">
                                          <p:val>
                                            <p:strVal val="#ppt_x"/>
                                          </p:val>
                                        </p:tav>
                                      </p:tavLst>
                                    </p:anim>
                                    <p:anim calcmode="lin" valueType="num">
                                      <p:cBhvr additive="base">
                                        <p:cTn dur="1500" fill="hold" id="12"/>
                                        <p:tgtEl>
                                          <p:spTgt spid="30"/>
                                        </p:tgtEl>
                                        <p:attrNameLst>
                                          <p:attrName>ppt_y</p:attrName>
                                        </p:attrNameLst>
                                      </p:cBhvr>
                                      <p:tavLst>
                                        <p:tav tm="0">
                                          <p:val>
                                            <p:strVal val="#ppt_y"/>
                                          </p:val>
                                        </p:tav>
                                        <p:tav tm="100000">
                                          <p:val>
                                            <p:strVal val="#ppt_y"/>
                                          </p:val>
                                        </p:tav>
                                      </p:tavLst>
                                    </p:anim>
                                  </p:childTnLst>
                                </p:cTn>
                              </p:par>
                              <p:par>
                                <p:cTn fill="hold" id="13" nodeType="withEffect" presetClass="entr" presetID="2" presetSubtype="2">
                                  <p:stCondLst>
                                    <p:cond delay="1500"/>
                                  </p:stCondLst>
                                  <p:childTnLst>
                                    <p:set>
                                      <p:cBhvr>
                                        <p:cTn dur="1" fill="hold" id="14">
                                          <p:stCondLst>
                                            <p:cond delay="0"/>
                                          </p:stCondLst>
                                        </p:cTn>
                                        <p:tgtEl>
                                          <p:spTgt spid="37"/>
                                        </p:tgtEl>
                                        <p:attrNameLst>
                                          <p:attrName>style.visibility</p:attrName>
                                        </p:attrNameLst>
                                      </p:cBhvr>
                                      <p:to>
                                        <p:strVal val="visible"/>
                                      </p:to>
                                    </p:set>
                                    <p:anim calcmode="lin" valueType="num">
                                      <p:cBhvr additive="base">
                                        <p:cTn dur="1500" fill="hold" id="15"/>
                                        <p:tgtEl>
                                          <p:spTgt spid="37"/>
                                        </p:tgtEl>
                                        <p:attrNameLst>
                                          <p:attrName>ppt_x</p:attrName>
                                        </p:attrNameLst>
                                      </p:cBhvr>
                                      <p:tavLst>
                                        <p:tav tm="0">
                                          <p:val>
                                            <p:strVal val="1+#ppt_w/2"/>
                                          </p:val>
                                        </p:tav>
                                        <p:tav tm="100000">
                                          <p:val>
                                            <p:strVal val="#ppt_x"/>
                                          </p:val>
                                        </p:tav>
                                      </p:tavLst>
                                    </p:anim>
                                    <p:anim calcmode="lin" valueType="num">
                                      <p:cBhvr additive="base">
                                        <p:cTn dur="1500" fill="hold" id="16"/>
                                        <p:tgtEl>
                                          <p:spTgt spid="37"/>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Shape 1167"/>
        <p:cNvGrpSpPr/>
        <p:nvPr/>
      </p:nvGrpSpPr>
      <p:grpSpPr>
        <a:xfrm>
          <a:off x="0" y="0"/>
          <a:ext cx="0" cy="0"/>
        </a:xfrm>
      </p:grpSpPr>
      <p:sp>
        <p:nvSpPr>
          <p:cNvPr id="1169" name="Google Shape;1169;p45"/>
          <p:cNvSpPr/>
          <p:nvPr/>
        </p:nvSpPr>
        <p:spPr>
          <a:xfrm flipH="1" rot="-5400000">
            <a:off x="7842370" y="2624057"/>
            <a:ext cx="373309" cy="3758080"/>
          </a:xfrm>
          <a:custGeom>
            <a:rect b="b" l="l" r="r" t="t"/>
            <a:pathLst>
              <a:path extrusionOk="0" h="45490" w="6145">
                <a:moveTo>
                  <a:pt x="3072" y="0"/>
                </a:moveTo>
                <a:lnTo>
                  <a:pt x="2760" y="9"/>
                </a:lnTo>
                <a:lnTo>
                  <a:pt x="2161" y="134"/>
                </a:lnTo>
                <a:lnTo>
                  <a:pt x="1608" y="366"/>
                </a:lnTo>
                <a:lnTo>
                  <a:pt x="1117" y="697"/>
                </a:lnTo>
                <a:lnTo>
                  <a:pt x="697" y="1117"/>
                </a:lnTo>
                <a:lnTo>
                  <a:pt x="366" y="1608"/>
                </a:lnTo>
                <a:lnTo>
                  <a:pt x="134" y="2161"/>
                </a:lnTo>
                <a:lnTo>
                  <a:pt x="9" y="2760"/>
                </a:lnTo>
                <a:lnTo>
                  <a:pt x="0" y="3072"/>
                </a:lnTo>
                <a:lnTo>
                  <a:pt x="0" y="42418"/>
                </a:lnTo>
                <a:lnTo>
                  <a:pt x="9" y="42730"/>
                </a:lnTo>
                <a:lnTo>
                  <a:pt x="134" y="43337"/>
                </a:lnTo>
                <a:lnTo>
                  <a:pt x="366" y="43882"/>
                </a:lnTo>
                <a:lnTo>
                  <a:pt x="697" y="44373"/>
                </a:lnTo>
                <a:lnTo>
                  <a:pt x="1117" y="44793"/>
                </a:lnTo>
                <a:lnTo>
                  <a:pt x="1608" y="45123"/>
                </a:lnTo>
                <a:lnTo>
                  <a:pt x="2161" y="45355"/>
                </a:lnTo>
                <a:lnTo>
                  <a:pt x="2760" y="45481"/>
                </a:lnTo>
                <a:lnTo>
                  <a:pt x="3072" y="45489"/>
                </a:lnTo>
                <a:lnTo>
                  <a:pt x="3394" y="45481"/>
                </a:lnTo>
                <a:lnTo>
                  <a:pt x="3992" y="45355"/>
                </a:lnTo>
                <a:lnTo>
                  <a:pt x="4546" y="45123"/>
                </a:lnTo>
                <a:lnTo>
                  <a:pt x="5028" y="44793"/>
                </a:lnTo>
                <a:lnTo>
                  <a:pt x="5448" y="44373"/>
                </a:lnTo>
                <a:lnTo>
                  <a:pt x="5778" y="43882"/>
                </a:lnTo>
                <a:lnTo>
                  <a:pt x="6010" y="43337"/>
                </a:lnTo>
                <a:lnTo>
                  <a:pt x="6135" y="42730"/>
                </a:lnTo>
                <a:lnTo>
                  <a:pt x="6144" y="42418"/>
                </a:lnTo>
                <a:lnTo>
                  <a:pt x="6144" y="3072"/>
                </a:lnTo>
                <a:lnTo>
                  <a:pt x="6135" y="2760"/>
                </a:lnTo>
                <a:lnTo>
                  <a:pt x="6010" y="2161"/>
                </a:lnTo>
                <a:lnTo>
                  <a:pt x="5778" y="1608"/>
                </a:lnTo>
                <a:lnTo>
                  <a:pt x="5448" y="1117"/>
                </a:lnTo>
                <a:lnTo>
                  <a:pt x="5028" y="697"/>
                </a:lnTo>
                <a:lnTo>
                  <a:pt x="4546" y="366"/>
                </a:lnTo>
                <a:lnTo>
                  <a:pt x="3992" y="134"/>
                </a:lnTo>
                <a:lnTo>
                  <a:pt x="3394" y="9"/>
                </a:lnTo>
                <a:lnTo>
                  <a:pt x="3072" y="0"/>
                </a:lnTo>
                <a:close/>
              </a:path>
            </a:pathLst>
          </a:cu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sp>
        <p:nvSpPr>
          <p:cNvPr id="1170" name="Google Shape;1170;p45"/>
          <p:cNvSpPr/>
          <p:nvPr/>
        </p:nvSpPr>
        <p:spPr>
          <a:xfrm flipH="1" rot="-5400000">
            <a:off x="8552095" y="936516"/>
            <a:ext cx="373309" cy="2338701"/>
          </a:xfrm>
          <a:custGeom>
            <a:rect b="b" l="l" r="r" t="t"/>
            <a:pathLst>
              <a:path extrusionOk="0" h="28308" w="6145">
                <a:moveTo>
                  <a:pt x="3073" y="1"/>
                </a:moveTo>
                <a:lnTo>
                  <a:pt x="2760" y="9"/>
                </a:lnTo>
                <a:lnTo>
                  <a:pt x="2153" y="126"/>
                </a:lnTo>
                <a:lnTo>
                  <a:pt x="1608" y="367"/>
                </a:lnTo>
                <a:lnTo>
                  <a:pt x="1117" y="697"/>
                </a:lnTo>
                <a:lnTo>
                  <a:pt x="697" y="1108"/>
                </a:lnTo>
                <a:lnTo>
                  <a:pt x="367" y="1599"/>
                </a:lnTo>
                <a:lnTo>
                  <a:pt x="135" y="2153"/>
                </a:lnTo>
                <a:lnTo>
                  <a:pt x="10" y="2751"/>
                </a:lnTo>
                <a:lnTo>
                  <a:pt x="1" y="3072"/>
                </a:lnTo>
                <a:lnTo>
                  <a:pt x="1" y="25237"/>
                </a:lnTo>
                <a:lnTo>
                  <a:pt x="10" y="25549"/>
                </a:lnTo>
                <a:lnTo>
                  <a:pt x="135" y="26156"/>
                </a:lnTo>
                <a:lnTo>
                  <a:pt x="367" y="26701"/>
                </a:lnTo>
                <a:lnTo>
                  <a:pt x="697" y="27192"/>
                </a:lnTo>
                <a:lnTo>
                  <a:pt x="1117" y="27612"/>
                </a:lnTo>
                <a:lnTo>
                  <a:pt x="1608" y="27942"/>
                </a:lnTo>
                <a:lnTo>
                  <a:pt x="2153" y="28174"/>
                </a:lnTo>
                <a:lnTo>
                  <a:pt x="2760" y="28300"/>
                </a:lnTo>
                <a:lnTo>
                  <a:pt x="3073" y="28308"/>
                </a:lnTo>
                <a:lnTo>
                  <a:pt x="3385" y="28300"/>
                </a:lnTo>
                <a:lnTo>
                  <a:pt x="3983" y="28174"/>
                </a:lnTo>
                <a:lnTo>
                  <a:pt x="4537" y="27942"/>
                </a:lnTo>
                <a:lnTo>
                  <a:pt x="5028" y="27612"/>
                </a:lnTo>
                <a:lnTo>
                  <a:pt x="5448" y="27192"/>
                </a:lnTo>
                <a:lnTo>
                  <a:pt x="5778" y="26701"/>
                </a:lnTo>
                <a:lnTo>
                  <a:pt x="6011" y="26156"/>
                </a:lnTo>
                <a:lnTo>
                  <a:pt x="6136" y="25549"/>
                </a:lnTo>
                <a:lnTo>
                  <a:pt x="6144" y="25237"/>
                </a:lnTo>
                <a:lnTo>
                  <a:pt x="6144" y="3072"/>
                </a:lnTo>
                <a:lnTo>
                  <a:pt x="6136" y="2751"/>
                </a:lnTo>
                <a:lnTo>
                  <a:pt x="6011" y="2153"/>
                </a:lnTo>
                <a:lnTo>
                  <a:pt x="5778" y="1599"/>
                </a:lnTo>
                <a:lnTo>
                  <a:pt x="5448" y="1108"/>
                </a:lnTo>
                <a:lnTo>
                  <a:pt x="5028" y="697"/>
                </a:lnTo>
                <a:lnTo>
                  <a:pt x="4537" y="367"/>
                </a:lnTo>
                <a:lnTo>
                  <a:pt x="3983" y="126"/>
                </a:lnTo>
                <a:lnTo>
                  <a:pt x="3385" y="9"/>
                </a:lnTo>
                <a:lnTo>
                  <a:pt x="3073" y="1"/>
                </a:lnTo>
                <a:close/>
              </a:path>
            </a:pathLst>
          </a:cu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sp>
        <p:nvSpPr>
          <p:cNvPr id="1171" name="Google Shape;1171;p45"/>
          <p:cNvSpPr/>
          <p:nvPr/>
        </p:nvSpPr>
        <p:spPr>
          <a:xfrm flipH="1" rot="-5400000">
            <a:off x="8238191" y="1801263"/>
            <a:ext cx="373309" cy="2966480"/>
          </a:xfrm>
          <a:custGeom>
            <a:rect b="b" l="l" r="r" t="t"/>
            <a:pathLst>
              <a:path extrusionOk="0" h="35908" w="6145">
                <a:moveTo>
                  <a:pt x="3072" y="0"/>
                </a:moveTo>
                <a:lnTo>
                  <a:pt x="2751" y="9"/>
                </a:lnTo>
                <a:lnTo>
                  <a:pt x="2153" y="134"/>
                </a:lnTo>
                <a:lnTo>
                  <a:pt x="1599" y="366"/>
                </a:lnTo>
                <a:lnTo>
                  <a:pt x="1108" y="697"/>
                </a:lnTo>
                <a:lnTo>
                  <a:pt x="697" y="1116"/>
                </a:lnTo>
                <a:lnTo>
                  <a:pt x="367" y="1608"/>
                </a:lnTo>
                <a:lnTo>
                  <a:pt x="125" y="2161"/>
                </a:lnTo>
                <a:lnTo>
                  <a:pt x="9" y="2759"/>
                </a:lnTo>
                <a:lnTo>
                  <a:pt x="0" y="3072"/>
                </a:lnTo>
                <a:lnTo>
                  <a:pt x="0" y="32836"/>
                </a:lnTo>
                <a:lnTo>
                  <a:pt x="9" y="33148"/>
                </a:lnTo>
                <a:lnTo>
                  <a:pt x="125" y="33755"/>
                </a:lnTo>
                <a:lnTo>
                  <a:pt x="367" y="34300"/>
                </a:lnTo>
                <a:lnTo>
                  <a:pt x="697" y="34791"/>
                </a:lnTo>
                <a:lnTo>
                  <a:pt x="1108" y="35211"/>
                </a:lnTo>
                <a:lnTo>
                  <a:pt x="1599" y="35541"/>
                </a:lnTo>
                <a:lnTo>
                  <a:pt x="2153" y="35773"/>
                </a:lnTo>
                <a:lnTo>
                  <a:pt x="2751" y="35899"/>
                </a:lnTo>
                <a:lnTo>
                  <a:pt x="3072" y="35907"/>
                </a:lnTo>
                <a:lnTo>
                  <a:pt x="3385" y="35899"/>
                </a:lnTo>
                <a:lnTo>
                  <a:pt x="3983" y="35773"/>
                </a:lnTo>
                <a:lnTo>
                  <a:pt x="4537" y="35541"/>
                </a:lnTo>
                <a:lnTo>
                  <a:pt x="5028" y="35211"/>
                </a:lnTo>
                <a:lnTo>
                  <a:pt x="5448" y="34791"/>
                </a:lnTo>
                <a:lnTo>
                  <a:pt x="5778" y="34300"/>
                </a:lnTo>
                <a:lnTo>
                  <a:pt x="6010" y="33755"/>
                </a:lnTo>
                <a:lnTo>
                  <a:pt x="6126" y="33148"/>
                </a:lnTo>
                <a:lnTo>
                  <a:pt x="6144" y="32836"/>
                </a:lnTo>
                <a:lnTo>
                  <a:pt x="6144" y="3072"/>
                </a:lnTo>
                <a:lnTo>
                  <a:pt x="6126" y="2759"/>
                </a:lnTo>
                <a:lnTo>
                  <a:pt x="6010" y="2161"/>
                </a:lnTo>
                <a:lnTo>
                  <a:pt x="5778" y="1608"/>
                </a:lnTo>
                <a:lnTo>
                  <a:pt x="5448" y="1116"/>
                </a:lnTo>
                <a:lnTo>
                  <a:pt x="5028" y="697"/>
                </a:lnTo>
                <a:lnTo>
                  <a:pt x="4537" y="366"/>
                </a:lnTo>
                <a:lnTo>
                  <a:pt x="3983" y="134"/>
                </a:lnTo>
                <a:lnTo>
                  <a:pt x="3385" y="9"/>
                </a:lnTo>
                <a:lnTo>
                  <a:pt x="3072" y="0"/>
                </a:lnTo>
                <a:close/>
              </a:path>
            </a:pathLst>
          </a:cu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sp>
        <p:nvSpPr>
          <p:cNvPr id="1172" name="Google Shape;1172;p45"/>
          <p:cNvSpPr/>
          <p:nvPr/>
        </p:nvSpPr>
        <p:spPr>
          <a:xfrm flipH="1" rot="-5400000">
            <a:off x="7424400" y="3443629"/>
            <a:ext cx="373309" cy="4593868"/>
          </a:xfrm>
          <a:custGeom>
            <a:rect b="b" l="l" r="r" t="t"/>
            <a:pathLst>
              <a:path extrusionOk="0" h="64931" w="6145">
                <a:moveTo>
                  <a:pt x="3072" y="1"/>
                </a:moveTo>
                <a:lnTo>
                  <a:pt x="2760" y="19"/>
                </a:lnTo>
                <a:lnTo>
                  <a:pt x="2153" y="135"/>
                </a:lnTo>
                <a:lnTo>
                  <a:pt x="1608" y="376"/>
                </a:lnTo>
                <a:lnTo>
                  <a:pt x="1117" y="706"/>
                </a:lnTo>
                <a:lnTo>
                  <a:pt x="697" y="1117"/>
                </a:lnTo>
                <a:lnTo>
                  <a:pt x="367" y="1608"/>
                </a:lnTo>
                <a:lnTo>
                  <a:pt x="134" y="2162"/>
                </a:lnTo>
                <a:lnTo>
                  <a:pt x="9" y="2760"/>
                </a:lnTo>
                <a:lnTo>
                  <a:pt x="1" y="3082"/>
                </a:lnTo>
                <a:lnTo>
                  <a:pt x="1" y="61859"/>
                </a:lnTo>
                <a:lnTo>
                  <a:pt x="9" y="62171"/>
                </a:lnTo>
                <a:lnTo>
                  <a:pt x="134" y="62778"/>
                </a:lnTo>
                <a:lnTo>
                  <a:pt x="367" y="63323"/>
                </a:lnTo>
                <a:lnTo>
                  <a:pt x="697" y="63814"/>
                </a:lnTo>
                <a:lnTo>
                  <a:pt x="1117" y="64234"/>
                </a:lnTo>
                <a:lnTo>
                  <a:pt x="1608" y="64564"/>
                </a:lnTo>
                <a:lnTo>
                  <a:pt x="2153" y="64796"/>
                </a:lnTo>
                <a:lnTo>
                  <a:pt x="2760" y="64922"/>
                </a:lnTo>
                <a:lnTo>
                  <a:pt x="3072" y="64930"/>
                </a:lnTo>
                <a:lnTo>
                  <a:pt x="3385" y="64922"/>
                </a:lnTo>
                <a:lnTo>
                  <a:pt x="3992" y="64796"/>
                </a:lnTo>
                <a:lnTo>
                  <a:pt x="4537" y="64564"/>
                </a:lnTo>
                <a:lnTo>
                  <a:pt x="5028" y="64234"/>
                </a:lnTo>
                <a:lnTo>
                  <a:pt x="5448" y="63814"/>
                </a:lnTo>
                <a:lnTo>
                  <a:pt x="5778" y="63323"/>
                </a:lnTo>
                <a:lnTo>
                  <a:pt x="6010" y="62778"/>
                </a:lnTo>
                <a:lnTo>
                  <a:pt x="6135" y="62171"/>
                </a:lnTo>
                <a:lnTo>
                  <a:pt x="6144" y="61859"/>
                </a:lnTo>
                <a:lnTo>
                  <a:pt x="6144" y="3082"/>
                </a:lnTo>
                <a:lnTo>
                  <a:pt x="6135" y="2760"/>
                </a:lnTo>
                <a:lnTo>
                  <a:pt x="6010" y="2162"/>
                </a:lnTo>
                <a:lnTo>
                  <a:pt x="5778" y="1608"/>
                </a:lnTo>
                <a:lnTo>
                  <a:pt x="5448" y="1117"/>
                </a:lnTo>
                <a:lnTo>
                  <a:pt x="5028" y="706"/>
                </a:lnTo>
                <a:lnTo>
                  <a:pt x="4537" y="376"/>
                </a:lnTo>
                <a:lnTo>
                  <a:pt x="3992" y="135"/>
                </a:lnTo>
                <a:lnTo>
                  <a:pt x="3385" y="19"/>
                </a:lnTo>
                <a:lnTo>
                  <a:pt x="3072" y="1"/>
                </a:lnTo>
                <a:close/>
              </a:path>
            </a:pathLst>
          </a:cu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sp>
        <p:nvSpPr>
          <p:cNvPr id="1173" name="Google Shape;1173;p45"/>
          <p:cNvSpPr txBox="1"/>
          <p:nvPr/>
        </p:nvSpPr>
        <p:spPr>
          <a:xfrm flipH="1">
            <a:off x="9907795" y="1712467"/>
            <a:ext cx="1197600" cy="786800"/>
          </a:xfrm>
          <a:prstGeom prst="rect">
            <a:avLst/>
          </a:prstGeom>
          <a:noFill/>
          <a:ln>
            <a:noFill/>
          </a:ln>
        </p:spPr>
        <p:txBody>
          <a:bodyPr anchor="ctr" anchorCtr="0" bIns="121900" lIns="121900" rIns="121900" spcFirstLastPara="1" tIns="121900" wrap="square">
            <a:noAutofit/>
          </a:bodyPr>
          <a:lstStyle/>
          <a:p>
            <a:pPr algn="ctr" defTabSz="1219170" eaLnBrk="1" fontAlgn="auto" hangingPunct="1" indent="0" latinLnBrk="0" lvl="0" marL="0" marR="0" rtl="0">
              <a:lnSpc>
                <a:spcPct val="100000"/>
              </a:lnSpc>
              <a:spcBef>
                <a:spcPct val="0"/>
              </a:spcBef>
              <a:spcAft>
                <a:spcPct val="0"/>
              </a:spcAft>
              <a:buClr>
                <a:srgbClr val="000000"/>
              </a:buClr>
              <a:buSzTx/>
              <a:buFontTx/>
              <a:buNone/>
              <a:defRPr/>
            </a:pPr>
            <a:r>
              <a:rPr b="0" baseline="0" cap="none" i="0" kern="0" kumimoji="0" lang="en" noProof="0" normalizeH="0" spc="0" strike="noStrike" sz="3200" u="none">
                <a:ln>
                  <a:noFill/>
                </a:ln>
                <a:solidFill>
                  <a:srgbClr val="548280"/>
                </a:solidFill>
                <a:effectLst/>
                <a:uLnTx/>
                <a:uFillTx/>
                <a:cs typeface="+mn-ea"/>
                <a:sym typeface="+mn-lt"/>
              </a:rPr>
              <a:t>30%</a:t>
            </a:r>
          </a:p>
        </p:txBody>
      </p:sp>
      <p:sp>
        <p:nvSpPr>
          <p:cNvPr id="1174" name="Google Shape;1174;p45"/>
          <p:cNvSpPr txBox="1"/>
          <p:nvPr/>
        </p:nvSpPr>
        <p:spPr>
          <a:xfrm flipH="1">
            <a:off x="9907795" y="2891103"/>
            <a:ext cx="1197600" cy="786800"/>
          </a:xfrm>
          <a:prstGeom prst="rect">
            <a:avLst/>
          </a:prstGeom>
          <a:noFill/>
          <a:ln>
            <a:noFill/>
          </a:ln>
        </p:spPr>
        <p:txBody>
          <a:bodyPr anchor="ctr" anchorCtr="0" bIns="121900" lIns="121900" rIns="121900" spcFirstLastPara="1" tIns="121900" wrap="square">
            <a:noAutofit/>
          </a:bodyPr>
          <a:lstStyle/>
          <a:p>
            <a:pPr algn="ctr" defTabSz="1219170" eaLnBrk="1" fontAlgn="auto" hangingPunct="1" indent="0" latinLnBrk="0" lvl="0" marL="0" marR="0" rtl="0">
              <a:lnSpc>
                <a:spcPct val="100000"/>
              </a:lnSpc>
              <a:spcBef>
                <a:spcPct val="0"/>
              </a:spcBef>
              <a:spcAft>
                <a:spcPct val="0"/>
              </a:spcAft>
              <a:buClr>
                <a:srgbClr val="000000"/>
              </a:buClr>
              <a:buSzTx/>
              <a:buFontTx/>
              <a:buNone/>
              <a:defRPr/>
            </a:pPr>
            <a:r>
              <a:rPr b="0" baseline="0" cap="none" i="0" kern="0" kumimoji="0" lang="en" noProof="0" normalizeH="0" spc="0" strike="noStrike" sz="3200" u="none">
                <a:ln>
                  <a:noFill/>
                </a:ln>
                <a:solidFill>
                  <a:srgbClr val="548280"/>
                </a:solidFill>
                <a:effectLst/>
                <a:uLnTx/>
                <a:uFillTx/>
                <a:cs typeface="+mn-ea"/>
                <a:sym typeface="+mn-lt"/>
              </a:rPr>
              <a:t>40%</a:t>
            </a:r>
          </a:p>
        </p:txBody>
      </p:sp>
      <p:sp>
        <p:nvSpPr>
          <p:cNvPr id="1175" name="Google Shape;1175;p45"/>
          <p:cNvSpPr txBox="1"/>
          <p:nvPr/>
        </p:nvSpPr>
        <p:spPr>
          <a:xfrm flipH="1">
            <a:off x="9907795" y="4109697"/>
            <a:ext cx="1197600" cy="786800"/>
          </a:xfrm>
          <a:prstGeom prst="rect">
            <a:avLst/>
          </a:prstGeom>
          <a:noFill/>
          <a:ln>
            <a:noFill/>
          </a:ln>
        </p:spPr>
        <p:txBody>
          <a:bodyPr anchor="ctr" anchorCtr="0" bIns="121900" lIns="121900" rIns="121900" spcFirstLastPara="1" tIns="121900" wrap="square">
            <a:noAutofit/>
          </a:bodyPr>
          <a:lstStyle/>
          <a:p>
            <a:pPr algn="ctr" defTabSz="1219170" eaLnBrk="1" fontAlgn="auto" hangingPunct="1" indent="0" latinLnBrk="0" lvl="0" marL="0" marR="0" rtl="0">
              <a:lnSpc>
                <a:spcPct val="100000"/>
              </a:lnSpc>
              <a:spcBef>
                <a:spcPct val="0"/>
              </a:spcBef>
              <a:spcAft>
                <a:spcPct val="0"/>
              </a:spcAft>
              <a:buClr>
                <a:srgbClr val="000000"/>
              </a:buClr>
              <a:buSzTx/>
              <a:buFontTx/>
              <a:buNone/>
              <a:defRPr/>
            </a:pPr>
            <a:r>
              <a:rPr b="0" baseline="0" cap="none" i="0" kern="0" kumimoji="0" lang="en" noProof="0" normalizeH="0" spc="0" strike="noStrike" sz="3200" u="none">
                <a:ln>
                  <a:noFill/>
                </a:ln>
                <a:solidFill>
                  <a:srgbClr val="548280"/>
                </a:solidFill>
                <a:effectLst/>
                <a:uLnTx/>
                <a:uFillTx/>
                <a:cs typeface="+mn-ea"/>
                <a:sym typeface="+mn-lt"/>
              </a:rPr>
              <a:t>50%</a:t>
            </a:r>
          </a:p>
        </p:txBody>
      </p:sp>
      <p:sp>
        <p:nvSpPr>
          <p:cNvPr id="1176" name="Google Shape;1176;p45"/>
          <p:cNvSpPr txBox="1"/>
          <p:nvPr/>
        </p:nvSpPr>
        <p:spPr>
          <a:xfrm flipH="1">
            <a:off x="9907795" y="5347161"/>
            <a:ext cx="1197600" cy="786800"/>
          </a:xfrm>
          <a:prstGeom prst="rect">
            <a:avLst/>
          </a:prstGeom>
          <a:noFill/>
          <a:ln>
            <a:noFill/>
          </a:ln>
        </p:spPr>
        <p:txBody>
          <a:bodyPr anchor="ctr" anchorCtr="0" bIns="121900" lIns="121900" rIns="121900" spcFirstLastPara="1" tIns="121900" wrap="square">
            <a:noAutofit/>
          </a:bodyPr>
          <a:lstStyle/>
          <a:p>
            <a:pPr algn="ctr" defTabSz="1219170" eaLnBrk="1" fontAlgn="auto" hangingPunct="1" indent="0" latinLnBrk="0" lvl="0" marL="0" marR="0" rtl="0">
              <a:lnSpc>
                <a:spcPct val="100000"/>
              </a:lnSpc>
              <a:spcBef>
                <a:spcPct val="0"/>
              </a:spcBef>
              <a:spcAft>
                <a:spcPct val="0"/>
              </a:spcAft>
              <a:buClr>
                <a:srgbClr val="000000"/>
              </a:buClr>
              <a:buSzTx/>
              <a:buFontTx/>
              <a:buNone/>
              <a:defRPr/>
            </a:pPr>
            <a:r>
              <a:rPr b="0" baseline="0" cap="none" i="0" kern="0" kumimoji="0" lang="en" noProof="0" normalizeH="0" spc="0" strike="noStrike" sz="3200" u="none">
                <a:ln>
                  <a:noFill/>
                </a:ln>
                <a:solidFill>
                  <a:srgbClr val="548280"/>
                </a:solidFill>
                <a:effectLst/>
                <a:uLnTx/>
                <a:uFillTx/>
                <a:cs typeface="+mn-ea"/>
                <a:sym typeface="+mn-lt"/>
              </a:rPr>
              <a:t>60%</a:t>
            </a:r>
          </a:p>
        </p:txBody>
      </p:sp>
      <p:grpSp>
        <p:nvGrpSpPr>
          <p:cNvPr id="1181" name="Google Shape;1181;p45"/>
          <p:cNvGrpSpPr/>
          <p:nvPr/>
        </p:nvGrpSpPr>
        <p:grpSpPr>
          <a:xfrm flipH="1">
            <a:off x="4897138" y="1866969"/>
            <a:ext cx="408688" cy="477799"/>
            <a:chOff x="-48237000" y="2342650"/>
            <a:chExt cx="256800" cy="300225"/>
          </a:xfrm>
        </p:grpSpPr>
        <p:sp>
          <p:nvSpPr>
            <p:cNvPr id="1182" name="Google Shape;1182;p45"/>
            <p:cNvSpPr/>
            <p:nvPr/>
          </p:nvSpPr>
          <p:spPr>
            <a:xfrm>
              <a:off x="-48237000" y="2342650"/>
              <a:ext cx="256800" cy="300225"/>
            </a:xfrm>
            <a:custGeom>
              <a:rect b="b" l="l" r="r" t="t"/>
              <a:pathLst>
                <a:path extrusionOk="0" h="12009" w="10272">
                  <a:moveTo>
                    <a:pt x="4507" y="679"/>
                  </a:moveTo>
                  <a:cubicBezTo>
                    <a:pt x="4774" y="679"/>
                    <a:pt x="5048" y="706"/>
                    <a:pt x="5325" y="762"/>
                  </a:cubicBezTo>
                  <a:cubicBezTo>
                    <a:pt x="6774" y="1077"/>
                    <a:pt x="7940" y="2274"/>
                    <a:pt x="8255" y="3723"/>
                  </a:cubicBezTo>
                  <a:cubicBezTo>
                    <a:pt x="8381" y="4227"/>
                    <a:pt x="8381" y="4763"/>
                    <a:pt x="8318" y="5267"/>
                  </a:cubicBezTo>
                  <a:cubicBezTo>
                    <a:pt x="8318" y="5330"/>
                    <a:pt x="8318" y="5424"/>
                    <a:pt x="8350" y="5487"/>
                  </a:cubicBezTo>
                  <a:lnTo>
                    <a:pt x="9263" y="7220"/>
                  </a:lnTo>
                  <a:cubicBezTo>
                    <a:pt x="9389" y="7441"/>
                    <a:pt x="9232" y="7756"/>
                    <a:pt x="8980" y="7756"/>
                  </a:cubicBezTo>
                  <a:lnTo>
                    <a:pt x="8034" y="7756"/>
                  </a:lnTo>
                  <a:cubicBezTo>
                    <a:pt x="7845" y="7756"/>
                    <a:pt x="7688" y="7913"/>
                    <a:pt x="7688" y="8102"/>
                  </a:cubicBezTo>
                  <a:lnTo>
                    <a:pt x="7688" y="9867"/>
                  </a:lnTo>
                  <a:lnTo>
                    <a:pt x="5892" y="9867"/>
                  </a:lnTo>
                  <a:cubicBezTo>
                    <a:pt x="5703" y="9867"/>
                    <a:pt x="5546" y="10024"/>
                    <a:pt x="5546" y="10213"/>
                  </a:cubicBezTo>
                  <a:lnTo>
                    <a:pt x="5546" y="11284"/>
                  </a:lnTo>
                  <a:lnTo>
                    <a:pt x="2049" y="11284"/>
                  </a:lnTo>
                  <a:lnTo>
                    <a:pt x="2049" y="7693"/>
                  </a:lnTo>
                  <a:cubicBezTo>
                    <a:pt x="2049" y="7598"/>
                    <a:pt x="2017" y="7504"/>
                    <a:pt x="1923" y="7441"/>
                  </a:cubicBezTo>
                  <a:cubicBezTo>
                    <a:pt x="1103" y="6685"/>
                    <a:pt x="631" y="5645"/>
                    <a:pt x="631" y="4542"/>
                  </a:cubicBezTo>
                  <a:cubicBezTo>
                    <a:pt x="631" y="2387"/>
                    <a:pt x="2372" y="679"/>
                    <a:pt x="4507" y="679"/>
                  </a:cubicBezTo>
                  <a:close/>
                  <a:moveTo>
                    <a:pt x="4570" y="0"/>
                  </a:moveTo>
                  <a:cubicBezTo>
                    <a:pt x="2059" y="0"/>
                    <a:pt x="1" y="1999"/>
                    <a:pt x="1" y="4542"/>
                  </a:cubicBezTo>
                  <a:cubicBezTo>
                    <a:pt x="1" y="5802"/>
                    <a:pt x="505" y="7000"/>
                    <a:pt x="1418" y="7850"/>
                  </a:cubicBezTo>
                  <a:lnTo>
                    <a:pt x="1418" y="11631"/>
                  </a:lnTo>
                  <a:cubicBezTo>
                    <a:pt x="1418" y="11851"/>
                    <a:pt x="1576" y="12009"/>
                    <a:pt x="1765" y="12009"/>
                  </a:cubicBezTo>
                  <a:lnTo>
                    <a:pt x="5987" y="12009"/>
                  </a:lnTo>
                  <a:cubicBezTo>
                    <a:pt x="6176" y="12009"/>
                    <a:pt x="6333" y="11851"/>
                    <a:pt x="6333" y="11631"/>
                  </a:cubicBezTo>
                  <a:lnTo>
                    <a:pt x="6333" y="10591"/>
                  </a:lnTo>
                  <a:lnTo>
                    <a:pt x="8097" y="10591"/>
                  </a:lnTo>
                  <a:cubicBezTo>
                    <a:pt x="8287" y="10591"/>
                    <a:pt x="8444" y="10434"/>
                    <a:pt x="8444" y="10213"/>
                  </a:cubicBezTo>
                  <a:lnTo>
                    <a:pt x="8444" y="8449"/>
                  </a:lnTo>
                  <a:lnTo>
                    <a:pt x="9043" y="8449"/>
                  </a:lnTo>
                  <a:cubicBezTo>
                    <a:pt x="9799" y="8417"/>
                    <a:pt x="10271" y="7598"/>
                    <a:pt x="9925" y="6874"/>
                  </a:cubicBezTo>
                  <a:lnTo>
                    <a:pt x="9043" y="5267"/>
                  </a:lnTo>
                  <a:cubicBezTo>
                    <a:pt x="9137" y="4700"/>
                    <a:pt x="9137" y="4164"/>
                    <a:pt x="9011" y="3597"/>
                  </a:cubicBezTo>
                  <a:cubicBezTo>
                    <a:pt x="8665" y="1864"/>
                    <a:pt x="7247" y="510"/>
                    <a:pt x="5546" y="100"/>
                  </a:cubicBezTo>
                  <a:cubicBezTo>
                    <a:pt x="5215" y="33"/>
                    <a:pt x="4889" y="0"/>
                    <a:pt x="4570" y="0"/>
                  </a:cubicBezTo>
                  <a:close/>
                </a:path>
              </a:pathLst>
            </a:cu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sp>
          <p:nvSpPr>
            <p:cNvPr id="1183" name="Google Shape;1183;p45"/>
            <p:cNvSpPr/>
            <p:nvPr/>
          </p:nvSpPr>
          <p:spPr>
            <a:xfrm>
              <a:off x="-48195250" y="2377425"/>
              <a:ext cx="144150" cy="140225"/>
            </a:xfrm>
            <a:custGeom>
              <a:rect b="b" l="l" r="r" t="t"/>
              <a:pathLst>
                <a:path extrusionOk="0" h="5609" w="5766">
                  <a:moveTo>
                    <a:pt x="3214" y="757"/>
                  </a:moveTo>
                  <a:lnTo>
                    <a:pt x="3214" y="883"/>
                  </a:lnTo>
                  <a:cubicBezTo>
                    <a:pt x="3214" y="1040"/>
                    <a:pt x="3277" y="1135"/>
                    <a:pt x="3435" y="1198"/>
                  </a:cubicBezTo>
                  <a:cubicBezTo>
                    <a:pt x="3624" y="1261"/>
                    <a:pt x="3844" y="1387"/>
                    <a:pt x="4002" y="1513"/>
                  </a:cubicBezTo>
                  <a:cubicBezTo>
                    <a:pt x="4061" y="1553"/>
                    <a:pt x="4146" y="1593"/>
                    <a:pt x="4233" y="1593"/>
                  </a:cubicBezTo>
                  <a:cubicBezTo>
                    <a:pt x="4283" y="1593"/>
                    <a:pt x="4333" y="1579"/>
                    <a:pt x="4380" y="1545"/>
                  </a:cubicBezTo>
                  <a:lnTo>
                    <a:pt x="4506" y="1482"/>
                  </a:lnTo>
                  <a:lnTo>
                    <a:pt x="4852" y="2049"/>
                  </a:lnTo>
                  <a:lnTo>
                    <a:pt x="4726" y="2143"/>
                  </a:lnTo>
                  <a:cubicBezTo>
                    <a:pt x="4632" y="2206"/>
                    <a:pt x="4537" y="2364"/>
                    <a:pt x="4569" y="2490"/>
                  </a:cubicBezTo>
                  <a:cubicBezTo>
                    <a:pt x="4632" y="2710"/>
                    <a:pt x="4632" y="2899"/>
                    <a:pt x="4569" y="3120"/>
                  </a:cubicBezTo>
                  <a:cubicBezTo>
                    <a:pt x="4537" y="3277"/>
                    <a:pt x="4632" y="3403"/>
                    <a:pt x="4726" y="3466"/>
                  </a:cubicBezTo>
                  <a:lnTo>
                    <a:pt x="4852" y="3561"/>
                  </a:lnTo>
                  <a:lnTo>
                    <a:pt x="4506" y="4159"/>
                  </a:lnTo>
                  <a:lnTo>
                    <a:pt x="4380" y="4065"/>
                  </a:lnTo>
                  <a:cubicBezTo>
                    <a:pt x="4323" y="4037"/>
                    <a:pt x="4260" y="4021"/>
                    <a:pt x="4199" y="4021"/>
                  </a:cubicBezTo>
                  <a:cubicBezTo>
                    <a:pt x="4125" y="4021"/>
                    <a:pt x="4054" y="4044"/>
                    <a:pt x="4002" y="4096"/>
                  </a:cubicBezTo>
                  <a:cubicBezTo>
                    <a:pt x="3844" y="4254"/>
                    <a:pt x="3624" y="4348"/>
                    <a:pt x="3435" y="4411"/>
                  </a:cubicBezTo>
                  <a:cubicBezTo>
                    <a:pt x="3277" y="4475"/>
                    <a:pt x="3214" y="4632"/>
                    <a:pt x="3214" y="4727"/>
                  </a:cubicBezTo>
                  <a:lnTo>
                    <a:pt x="3214" y="4853"/>
                  </a:lnTo>
                  <a:lnTo>
                    <a:pt x="2489" y="4853"/>
                  </a:lnTo>
                  <a:lnTo>
                    <a:pt x="2489" y="4727"/>
                  </a:lnTo>
                  <a:cubicBezTo>
                    <a:pt x="2489" y="4569"/>
                    <a:pt x="2426" y="4475"/>
                    <a:pt x="2269" y="4411"/>
                  </a:cubicBezTo>
                  <a:cubicBezTo>
                    <a:pt x="2048" y="4348"/>
                    <a:pt x="1859" y="4222"/>
                    <a:pt x="1702" y="4096"/>
                  </a:cubicBezTo>
                  <a:cubicBezTo>
                    <a:pt x="1622" y="4057"/>
                    <a:pt x="1530" y="4017"/>
                    <a:pt x="1449" y="4017"/>
                  </a:cubicBezTo>
                  <a:cubicBezTo>
                    <a:pt x="1402" y="4017"/>
                    <a:pt x="1358" y="4030"/>
                    <a:pt x="1324" y="4065"/>
                  </a:cubicBezTo>
                  <a:lnTo>
                    <a:pt x="1198" y="4159"/>
                  </a:lnTo>
                  <a:lnTo>
                    <a:pt x="851" y="3561"/>
                  </a:lnTo>
                  <a:lnTo>
                    <a:pt x="946" y="3466"/>
                  </a:lnTo>
                  <a:cubicBezTo>
                    <a:pt x="1072" y="3403"/>
                    <a:pt x="1166" y="3246"/>
                    <a:pt x="1103" y="3120"/>
                  </a:cubicBezTo>
                  <a:cubicBezTo>
                    <a:pt x="1072" y="2899"/>
                    <a:pt x="1072" y="2710"/>
                    <a:pt x="1103" y="2490"/>
                  </a:cubicBezTo>
                  <a:cubicBezTo>
                    <a:pt x="1166" y="2332"/>
                    <a:pt x="1072" y="2206"/>
                    <a:pt x="946" y="2143"/>
                  </a:cubicBezTo>
                  <a:lnTo>
                    <a:pt x="851" y="2049"/>
                  </a:lnTo>
                  <a:lnTo>
                    <a:pt x="1198" y="1482"/>
                  </a:lnTo>
                  <a:lnTo>
                    <a:pt x="1324" y="1545"/>
                  </a:lnTo>
                  <a:cubicBezTo>
                    <a:pt x="1366" y="1573"/>
                    <a:pt x="1421" y="1588"/>
                    <a:pt x="1481" y="1588"/>
                  </a:cubicBezTo>
                  <a:cubicBezTo>
                    <a:pt x="1553" y="1588"/>
                    <a:pt x="1632" y="1565"/>
                    <a:pt x="1702" y="1513"/>
                  </a:cubicBezTo>
                  <a:cubicBezTo>
                    <a:pt x="1859" y="1356"/>
                    <a:pt x="2048" y="1261"/>
                    <a:pt x="2269" y="1198"/>
                  </a:cubicBezTo>
                  <a:cubicBezTo>
                    <a:pt x="2426" y="1135"/>
                    <a:pt x="2489" y="977"/>
                    <a:pt x="2489" y="883"/>
                  </a:cubicBezTo>
                  <a:lnTo>
                    <a:pt x="2489" y="757"/>
                  </a:lnTo>
                  <a:close/>
                  <a:moveTo>
                    <a:pt x="2174" y="1"/>
                  </a:moveTo>
                  <a:cubicBezTo>
                    <a:pt x="1985" y="1"/>
                    <a:pt x="1828" y="158"/>
                    <a:pt x="1828" y="379"/>
                  </a:cubicBezTo>
                  <a:lnTo>
                    <a:pt x="1828" y="599"/>
                  </a:lnTo>
                  <a:cubicBezTo>
                    <a:pt x="1702" y="631"/>
                    <a:pt x="1576" y="725"/>
                    <a:pt x="1513" y="788"/>
                  </a:cubicBezTo>
                  <a:lnTo>
                    <a:pt x="1324" y="694"/>
                  </a:lnTo>
                  <a:cubicBezTo>
                    <a:pt x="1265" y="658"/>
                    <a:pt x="1192" y="641"/>
                    <a:pt x="1122" y="641"/>
                  </a:cubicBezTo>
                  <a:cubicBezTo>
                    <a:pt x="1004" y="641"/>
                    <a:pt x="890" y="690"/>
                    <a:pt x="851" y="788"/>
                  </a:cubicBezTo>
                  <a:lnTo>
                    <a:pt x="126" y="2017"/>
                  </a:lnTo>
                  <a:cubicBezTo>
                    <a:pt x="63" y="2175"/>
                    <a:pt x="95" y="2427"/>
                    <a:pt x="253" y="2490"/>
                  </a:cubicBezTo>
                  <a:lnTo>
                    <a:pt x="442" y="2616"/>
                  </a:lnTo>
                  <a:lnTo>
                    <a:pt x="442" y="2994"/>
                  </a:lnTo>
                  <a:lnTo>
                    <a:pt x="253" y="3120"/>
                  </a:lnTo>
                  <a:cubicBezTo>
                    <a:pt x="95" y="3214"/>
                    <a:pt x="0" y="3435"/>
                    <a:pt x="126" y="3592"/>
                  </a:cubicBezTo>
                  <a:lnTo>
                    <a:pt x="851" y="4821"/>
                  </a:lnTo>
                  <a:cubicBezTo>
                    <a:pt x="894" y="4928"/>
                    <a:pt x="1024" y="4991"/>
                    <a:pt x="1152" y="4991"/>
                  </a:cubicBezTo>
                  <a:cubicBezTo>
                    <a:pt x="1213" y="4991"/>
                    <a:pt x="1273" y="4977"/>
                    <a:pt x="1324" y="4947"/>
                  </a:cubicBezTo>
                  <a:lnTo>
                    <a:pt x="1513" y="4821"/>
                  </a:lnTo>
                  <a:cubicBezTo>
                    <a:pt x="1639" y="4884"/>
                    <a:pt x="1733" y="4979"/>
                    <a:pt x="1828" y="5010"/>
                  </a:cubicBezTo>
                  <a:lnTo>
                    <a:pt x="1828" y="5262"/>
                  </a:lnTo>
                  <a:cubicBezTo>
                    <a:pt x="1828" y="5451"/>
                    <a:pt x="1985" y="5609"/>
                    <a:pt x="2174" y="5609"/>
                  </a:cubicBezTo>
                  <a:lnTo>
                    <a:pt x="3592" y="5609"/>
                  </a:lnTo>
                  <a:cubicBezTo>
                    <a:pt x="3781" y="5609"/>
                    <a:pt x="3939" y="5451"/>
                    <a:pt x="3939" y="5262"/>
                  </a:cubicBezTo>
                  <a:lnTo>
                    <a:pt x="3939" y="5010"/>
                  </a:lnTo>
                  <a:cubicBezTo>
                    <a:pt x="4065" y="4979"/>
                    <a:pt x="4191" y="4884"/>
                    <a:pt x="4254" y="4821"/>
                  </a:cubicBezTo>
                  <a:lnTo>
                    <a:pt x="4474" y="4947"/>
                  </a:lnTo>
                  <a:cubicBezTo>
                    <a:pt x="4524" y="4967"/>
                    <a:pt x="4580" y="4978"/>
                    <a:pt x="4637" y="4978"/>
                  </a:cubicBezTo>
                  <a:cubicBezTo>
                    <a:pt x="4759" y="4978"/>
                    <a:pt x="4882" y="4929"/>
                    <a:pt x="4947" y="4821"/>
                  </a:cubicBezTo>
                  <a:lnTo>
                    <a:pt x="5640" y="3592"/>
                  </a:lnTo>
                  <a:cubicBezTo>
                    <a:pt x="5734" y="3435"/>
                    <a:pt x="5671" y="3214"/>
                    <a:pt x="5514" y="3120"/>
                  </a:cubicBezTo>
                  <a:lnTo>
                    <a:pt x="5325" y="2994"/>
                  </a:lnTo>
                  <a:lnTo>
                    <a:pt x="5325" y="2616"/>
                  </a:lnTo>
                  <a:lnTo>
                    <a:pt x="5514" y="2490"/>
                  </a:lnTo>
                  <a:cubicBezTo>
                    <a:pt x="5671" y="2427"/>
                    <a:pt x="5766" y="2206"/>
                    <a:pt x="5640" y="2017"/>
                  </a:cubicBezTo>
                  <a:lnTo>
                    <a:pt x="4947" y="788"/>
                  </a:lnTo>
                  <a:cubicBezTo>
                    <a:pt x="4887" y="689"/>
                    <a:pt x="4777" y="627"/>
                    <a:pt x="4664" y="627"/>
                  </a:cubicBezTo>
                  <a:cubicBezTo>
                    <a:pt x="4598" y="627"/>
                    <a:pt x="4532" y="648"/>
                    <a:pt x="4474" y="694"/>
                  </a:cubicBezTo>
                  <a:lnTo>
                    <a:pt x="4254" y="788"/>
                  </a:lnTo>
                  <a:cubicBezTo>
                    <a:pt x="4159" y="725"/>
                    <a:pt x="4033" y="631"/>
                    <a:pt x="3939" y="599"/>
                  </a:cubicBezTo>
                  <a:lnTo>
                    <a:pt x="3939" y="379"/>
                  </a:lnTo>
                  <a:cubicBezTo>
                    <a:pt x="3939" y="158"/>
                    <a:pt x="3781" y="1"/>
                    <a:pt x="3592" y="1"/>
                  </a:cubicBezTo>
                  <a:close/>
                </a:path>
              </a:pathLst>
            </a:cu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sp>
          <p:nvSpPr>
            <p:cNvPr id="1184" name="Google Shape;1184;p45"/>
            <p:cNvSpPr/>
            <p:nvPr/>
          </p:nvSpPr>
          <p:spPr>
            <a:xfrm>
              <a:off x="-48150351" y="2422325"/>
              <a:ext cx="52775" cy="52800"/>
            </a:xfrm>
            <a:custGeom>
              <a:rect b="b" l="l" r="r" t="t"/>
              <a:pathLst>
                <a:path extrusionOk="0" h="2112" w="2111">
                  <a:moveTo>
                    <a:pt x="1040" y="662"/>
                  </a:moveTo>
                  <a:cubicBezTo>
                    <a:pt x="1260" y="662"/>
                    <a:pt x="1418" y="820"/>
                    <a:pt x="1418" y="1009"/>
                  </a:cubicBezTo>
                  <a:cubicBezTo>
                    <a:pt x="1418" y="1198"/>
                    <a:pt x="1260" y="1355"/>
                    <a:pt x="1040" y="1355"/>
                  </a:cubicBezTo>
                  <a:cubicBezTo>
                    <a:pt x="851" y="1355"/>
                    <a:pt x="693" y="1198"/>
                    <a:pt x="693" y="1009"/>
                  </a:cubicBezTo>
                  <a:cubicBezTo>
                    <a:pt x="693" y="820"/>
                    <a:pt x="851" y="662"/>
                    <a:pt x="1040" y="662"/>
                  </a:cubicBezTo>
                  <a:close/>
                  <a:moveTo>
                    <a:pt x="1040" y="1"/>
                  </a:moveTo>
                  <a:cubicBezTo>
                    <a:pt x="473" y="1"/>
                    <a:pt x="0" y="473"/>
                    <a:pt x="0" y="1040"/>
                  </a:cubicBezTo>
                  <a:cubicBezTo>
                    <a:pt x="0" y="1639"/>
                    <a:pt x="473" y="2111"/>
                    <a:pt x="1040" y="2111"/>
                  </a:cubicBezTo>
                  <a:cubicBezTo>
                    <a:pt x="1639" y="2111"/>
                    <a:pt x="2111" y="1639"/>
                    <a:pt x="2111" y="1040"/>
                  </a:cubicBezTo>
                  <a:cubicBezTo>
                    <a:pt x="2111" y="473"/>
                    <a:pt x="1639" y="1"/>
                    <a:pt x="1040" y="1"/>
                  </a:cubicBezTo>
                  <a:close/>
                </a:path>
              </a:pathLst>
            </a:cu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fontScale="22500" lnSpcReduction="20000"/>
            </a:bodyPr>
            <a:lstStyle/>
            <a:p>
              <a:pPr algn="ctr" defTabSz="913765"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grpSp>
      <p:sp>
        <p:nvSpPr>
          <p:cNvPr id="1185" name="Google Shape;1185;p45"/>
          <p:cNvSpPr/>
          <p:nvPr/>
        </p:nvSpPr>
        <p:spPr>
          <a:xfrm flipH="1">
            <a:off x="4342426" y="3046640"/>
            <a:ext cx="476365" cy="475729"/>
          </a:xfrm>
          <a:custGeom>
            <a:rect b="b" l="l" r="r" t="t"/>
            <a:pathLst>
              <a:path extrusionOk="0" h="11957" w="11973">
                <a:moveTo>
                  <a:pt x="5986" y="748"/>
                </a:moveTo>
                <a:lnTo>
                  <a:pt x="8003" y="1756"/>
                </a:lnTo>
                <a:lnTo>
                  <a:pt x="5986" y="2796"/>
                </a:lnTo>
                <a:lnTo>
                  <a:pt x="4002" y="1756"/>
                </a:lnTo>
                <a:lnTo>
                  <a:pt x="5986" y="748"/>
                </a:lnTo>
                <a:close/>
                <a:moveTo>
                  <a:pt x="3561" y="2324"/>
                </a:moveTo>
                <a:lnTo>
                  <a:pt x="5671" y="3395"/>
                </a:lnTo>
                <a:lnTo>
                  <a:pt x="5671" y="6136"/>
                </a:lnTo>
                <a:lnTo>
                  <a:pt x="3561" y="5064"/>
                </a:lnTo>
                <a:lnTo>
                  <a:pt x="3561" y="2324"/>
                </a:lnTo>
                <a:close/>
                <a:moveTo>
                  <a:pt x="8475" y="2324"/>
                </a:moveTo>
                <a:lnTo>
                  <a:pt x="8475" y="5064"/>
                </a:lnTo>
                <a:lnTo>
                  <a:pt x="6364" y="6136"/>
                </a:lnTo>
                <a:lnTo>
                  <a:pt x="6364" y="3395"/>
                </a:lnTo>
                <a:lnTo>
                  <a:pt x="8475" y="2324"/>
                </a:lnTo>
                <a:close/>
                <a:moveTo>
                  <a:pt x="3214" y="5663"/>
                </a:moveTo>
                <a:lnTo>
                  <a:pt x="5230" y="6703"/>
                </a:lnTo>
                <a:lnTo>
                  <a:pt x="3214" y="7711"/>
                </a:lnTo>
                <a:lnTo>
                  <a:pt x="1166" y="6703"/>
                </a:lnTo>
                <a:lnTo>
                  <a:pt x="3214" y="5663"/>
                </a:lnTo>
                <a:close/>
                <a:moveTo>
                  <a:pt x="8822" y="5663"/>
                </a:moveTo>
                <a:lnTo>
                  <a:pt x="10870" y="6703"/>
                </a:lnTo>
                <a:lnTo>
                  <a:pt x="8822" y="7711"/>
                </a:lnTo>
                <a:lnTo>
                  <a:pt x="6837" y="6703"/>
                </a:lnTo>
                <a:lnTo>
                  <a:pt x="8822" y="5663"/>
                </a:lnTo>
                <a:close/>
                <a:moveTo>
                  <a:pt x="5671" y="7238"/>
                </a:moveTo>
                <a:lnTo>
                  <a:pt x="5671" y="9948"/>
                </a:lnTo>
                <a:lnTo>
                  <a:pt x="3561" y="11019"/>
                </a:lnTo>
                <a:lnTo>
                  <a:pt x="3561" y="8309"/>
                </a:lnTo>
                <a:lnTo>
                  <a:pt x="5671" y="7238"/>
                </a:lnTo>
                <a:close/>
                <a:moveTo>
                  <a:pt x="11311" y="7238"/>
                </a:moveTo>
                <a:lnTo>
                  <a:pt x="11311" y="10011"/>
                </a:lnTo>
                <a:lnTo>
                  <a:pt x="9200" y="11050"/>
                </a:lnTo>
                <a:lnTo>
                  <a:pt x="9200" y="8309"/>
                </a:lnTo>
                <a:lnTo>
                  <a:pt x="11311" y="7238"/>
                </a:lnTo>
                <a:close/>
                <a:moveTo>
                  <a:pt x="725" y="7270"/>
                </a:moveTo>
                <a:lnTo>
                  <a:pt x="2836" y="8341"/>
                </a:lnTo>
                <a:lnTo>
                  <a:pt x="2836" y="11082"/>
                </a:lnTo>
                <a:lnTo>
                  <a:pt x="725" y="10042"/>
                </a:lnTo>
                <a:lnTo>
                  <a:pt x="725" y="7270"/>
                </a:lnTo>
                <a:close/>
                <a:moveTo>
                  <a:pt x="6364" y="7270"/>
                </a:moveTo>
                <a:lnTo>
                  <a:pt x="8475" y="8341"/>
                </a:lnTo>
                <a:lnTo>
                  <a:pt x="8475" y="11082"/>
                </a:lnTo>
                <a:lnTo>
                  <a:pt x="6364" y="10042"/>
                </a:lnTo>
                <a:lnTo>
                  <a:pt x="6364" y="7270"/>
                </a:lnTo>
                <a:close/>
                <a:moveTo>
                  <a:pt x="5998" y="0"/>
                </a:moveTo>
                <a:cubicBezTo>
                  <a:pt x="5947" y="0"/>
                  <a:pt x="5892" y="8"/>
                  <a:pt x="5829" y="24"/>
                </a:cubicBezTo>
                <a:lnTo>
                  <a:pt x="3056" y="1441"/>
                </a:lnTo>
                <a:cubicBezTo>
                  <a:pt x="2930" y="1536"/>
                  <a:pt x="2836" y="1662"/>
                  <a:pt x="2836" y="1756"/>
                </a:cubicBezTo>
                <a:lnTo>
                  <a:pt x="2836" y="5064"/>
                </a:lnTo>
                <a:lnTo>
                  <a:pt x="221" y="6388"/>
                </a:lnTo>
                <a:cubicBezTo>
                  <a:pt x="95" y="6451"/>
                  <a:pt x="0" y="6577"/>
                  <a:pt x="0" y="6703"/>
                </a:cubicBezTo>
                <a:lnTo>
                  <a:pt x="0" y="10200"/>
                </a:lnTo>
                <a:cubicBezTo>
                  <a:pt x="0" y="10326"/>
                  <a:pt x="95" y="10420"/>
                  <a:pt x="221" y="10515"/>
                </a:cubicBezTo>
                <a:lnTo>
                  <a:pt x="3056" y="11933"/>
                </a:lnTo>
                <a:cubicBezTo>
                  <a:pt x="3088" y="11948"/>
                  <a:pt x="3135" y="11956"/>
                  <a:pt x="3190" y="11956"/>
                </a:cubicBezTo>
                <a:cubicBezTo>
                  <a:pt x="3245" y="11956"/>
                  <a:pt x="3308" y="11948"/>
                  <a:pt x="3371" y="11933"/>
                </a:cubicBezTo>
                <a:lnTo>
                  <a:pt x="5986" y="10578"/>
                </a:lnTo>
                <a:lnTo>
                  <a:pt x="8633" y="11933"/>
                </a:lnTo>
                <a:cubicBezTo>
                  <a:pt x="8680" y="11948"/>
                  <a:pt x="8727" y="11956"/>
                  <a:pt x="8779" y="11956"/>
                </a:cubicBezTo>
                <a:cubicBezTo>
                  <a:pt x="8830" y="11956"/>
                  <a:pt x="8885" y="11948"/>
                  <a:pt x="8948" y="11933"/>
                </a:cubicBezTo>
                <a:lnTo>
                  <a:pt x="11783" y="10515"/>
                </a:lnTo>
                <a:cubicBezTo>
                  <a:pt x="11909" y="10420"/>
                  <a:pt x="11972" y="10326"/>
                  <a:pt x="11972" y="10200"/>
                </a:cubicBezTo>
                <a:lnTo>
                  <a:pt x="11972" y="6703"/>
                </a:lnTo>
                <a:cubicBezTo>
                  <a:pt x="11972" y="6577"/>
                  <a:pt x="11941" y="6451"/>
                  <a:pt x="11783" y="6388"/>
                </a:cubicBezTo>
                <a:lnTo>
                  <a:pt x="9137" y="5064"/>
                </a:lnTo>
                <a:lnTo>
                  <a:pt x="9137" y="1756"/>
                </a:lnTo>
                <a:cubicBezTo>
                  <a:pt x="9137" y="1662"/>
                  <a:pt x="9074" y="1536"/>
                  <a:pt x="8948" y="1441"/>
                </a:cubicBezTo>
                <a:lnTo>
                  <a:pt x="6144" y="24"/>
                </a:lnTo>
                <a:cubicBezTo>
                  <a:pt x="6097" y="8"/>
                  <a:pt x="6049" y="0"/>
                  <a:pt x="5998" y="0"/>
                </a:cubicBezTo>
                <a:close/>
              </a:path>
            </a:pathLst>
          </a:cu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grpSp>
        <p:nvGrpSpPr>
          <p:cNvPr id="1186" name="Google Shape;1186;p45"/>
          <p:cNvGrpSpPr/>
          <p:nvPr/>
        </p:nvGrpSpPr>
        <p:grpSpPr>
          <a:xfrm flipH="1">
            <a:off x="3684675" y="4316442"/>
            <a:ext cx="454144" cy="453557"/>
            <a:chOff x="5053900" y="2021500"/>
            <a:chExt cx="483750" cy="483125"/>
          </a:xfrm>
        </p:grpSpPr>
        <p:sp>
          <p:nvSpPr>
            <p:cNvPr id="1187" name="Google Shape;1187;p45"/>
            <p:cNvSpPr/>
            <p:nvPr/>
          </p:nvSpPr>
          <p:spPr>
            <a:xfrm>
              <a:off x="5281350" y="2078100"/>
              <a:ext cx="127375" cy="127350"/>
            </a:xfrm>
            <a:custGeom>
              <a:rect b="b" l="l" r="r" t="t"/>
              <a:pathLst>
                <a:path extrusionOk="0" h="5094" w="5095">
                  <a:moveTo>
                    <a:pt x="565" y="0"/>
                  </a:moveTo>
                  <a:cubicBezTo>
                    <a:pt x="251" y="0"/>
                    <a:pt x="1" y="254"/>
                    <a:pt x="1" y="568"/>
                  </a:cubicBezTo>
                  <a:cubicBezTo>
                    <a:pt x="1" y="879"/>
                    <a:pt x="251" y="1132"/>
                    <a:pt x="565" y="1132"/>
                  </a:cubicBezTo>
                  <a:cubicBezTo>
                    <a:pt x="2440" y="1135"/>
                    <a:pt x="3959" y="2654"/>
                    <a:pt x="3962" y="4529"/>
                  </a:cubicBezTo>
                  <a:cubicBezTo>
                    <a:pt x="3962" y="4843"/>
                    <a:pt x="4216" y="5094"/>
                    <a:pt x="4530" y="5094"/>
                  </a:cubicBezTo>
                  <a:cubicBezTo>
                    <a:pt x="4841" y="5094"/>
                    <a:pt x="5094" y="4843"/>
                    <a:pt x="5094" y="4529"/>
                  </a:cubicBezTo>
                  <a:cubicBezTo>
                    <a:pt x="5091" y="2029"/>
                    <a:pt x="3065" y="3"/>
                    <a:pt x="565" y="0"/>
                  </a:cubicBezTo>
                  <a:close/>
                </a:path>
              </a:pathLst>
            </a:cu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cs"/>
                <a:sym charset="0" panose="020b0604020202020204" pitchFamily="34" typeface="Arial"/>
              </a:endParaRPr>
            </a:p>
          </p:txBody>
        </p:sp>
        <p:sp>
          <p:nvSpPr>
            <p:cNvPr id="1188" name="Google Shape;1188;p45"/>
            <p:cNvSpPr/>
            <p:nvPr/>
          </p:nvSpPr>
          <p:spPr>
            <a:xfrm>
              <a:off x="5118000" y="2021500"/>
              <a:ext cx="368700" cy="483125"/>
            </a:xfrm>
            <a:custGeom>
              <a:rect b="b" l="l" r="r" t="t"/>
              <a:pathLst>
                <a:path extrusionOk="0" h="19325" w="14747">
                  <a:moveTo>
                    <a:pt x="7088" y="1135"/>
                  </a:moveTo>
                  <a:cubicBezTo>
                    <a:pt x="8391" y="1135"/>
                    <a:pt x="9651" y="1571"/>
                    <a:pt x="10668" y="2397"/>
                  </a:cubicBezTo>
                  <a:cubicBezTo>
                    <a:pt x="13159" y="4417"/>
                    <a:pt x="13473" y="8104"/>
                    <a:pt x="11360" y="10516"/>
                  </a:cubicBezTo>
                  <a:cubicBezTo>
                    <a:pt x="10572" y="11419"/>
                    <a:pt x="10085" y="12503"/>
                    <a:pt x="9962" y="13626"/>
                  </a:cubicBezTo>
                  <a:lnTo>
                    <a:pt x="4237" y="13626"/>
                  </a:lnTo>
                  <a:cubicBezTo>
                    <a:pt x="4107" y="12482"/>
                    <a:pt x="3630" y="11407"/>
                    <a:pt x="2866" y="10550"/>
                  </a:cubicBezTo>
                  <a:cubicBezTo>
                    <a:pt x="1658" y="9191"/>
                    <a:pt x="1184" y="7367"/>
                    <a:pt x="1571" y="5549"/>
                  </a:cubicBezTo>
                  <a:cubicBezTo>
                    <a:pt x="2020" y="3427"/>
                    <a:pt x="3748" y="1706"/>
                    <a:pt x="5873" y="1262"/>
                  </a:cubicBezTo>
                  <a:cubicBezTo>
                    <a:pt x="6278" y="1177"/>
                    <a:pt x="6685" y="1135"/>
                    <a:pt x="7088" y="1135"/>
                  </a:cubicBezTo>
                  <a:close/>
                  <a:moveTo>
                    <a:pt x="9931" y="14759"/>
                  </a:moveTo>
                  <a:lnTo>
                    <a:pt x="9931" y="15323"/>
                  </a:lnTo>
                  <a:cubicBezTo>
                    <a:pt x="9931" y="15637"/>
                    <a:pt x="9678" y="15891"/>
                    <a:pt x="9364" y="15891"/>
                  </a:cubicBezTo>
                  <a:lnTo>
                    <a:pt x="4835" y="15891"/>
                  </a:lnTo>
                  <a:cubicBezTo>
                    <a:pt x="4521" y="15891"/>
                    <a:pt x="4270" y="15637"/>
                    <a:pt x="4270" y="15323"/>
                  </a:cubicBezTo>
                  <a:lnTo>
                    <a:pt x="4270" y="14759"/>
                  </a:lnTo>
                  <a:close/>
                  <a:moveTo>
                    <a:pt x="8699" y="17023"/>
                  </a:moveTo>
                  <a:cubicBezTo>
                    <a:pt x="8464" y="17694"/>
                    <a:pt x="7827" y="18192"/>
                    <a:pt x="7099" y="18192"/>
                  </a:cubicBezTo>
                  <a:cubicBezTo>
                    <a:pt x="6371" y="18192"/>
                    <a:pt x="5734" y="17694"/>
                    <a:pt x="5499" y="17023"/>
                  </a:cubicBezTo>
                  <a:close/>
                  <a:moveTo>
                    <a:pt x="7087" y="0"/>
                  </a:moveTo>
                  <a:cubicBezTo>
                    <a:pt x="6607" y="0"/>
                    <a:pt x="6123" y="50"/>
                    <a:pt x="5641" y="151"/>
                  </a:cubicBezTo>
                  <a:cubicBezTo>
                    <a:pt x="3053" y="712"/>
                    <a:pt x="1027" y="2729"/>
                    <a:pt x="462" y="5314"/>
                  </a:cubicBezTo>
                  <a:cubicBezTo>
                    <a:pt x="0" y="7488"/>
                    <a:pt x="568" y="9671"/>
                    <a:pt x="2020" y="11301"/>
                  </a:cubicBezTo>
                  <a:cubicBezTo>
                    <a:pt x="2730" y="12099"/>
                    <a:pt x="3135" y="13149"/>
                    <a:pt x="3135" y="14191"/>
                  </a:cubicBezTo>
                  <a:lnTo>
                    <a:pt x="3135" y="15323"/>
                  </a:lnTo>
                  <a:cubicBezTo>
                    <a:pt x="3138" y="16060"/>
                    <a:pt x="3612" y="16709"/>
                    <a:pt x="4309" y="16939"/>
                  </a:cubicBezTo>
                  <a:cubicBezTo>
                    <a:pt x="4409" y="17518"/>
                    <a:pt x="4681" y="18053"/>
                    <a:pt x="5094" y="18473"/>
                  </a:cubicBezTo>
                  <a:cubicBezTo>
                    <a:pt x="5642" y="19040"/>
                    <a:pt x="6371" y="19324"/>
                    <a:pt x="7099" y="19324"/>
                  </a:cubicBezTo>
                  <a:cubicBezTo>
                    <a:pt x="7828" y="19324"/>
                    <a:pt x="8556" y="19040"/>
                    <a:pt x="9104" y="18473"/>
                  </a:cubicBezTo>
                  <a:cubicBezTo>
                    <a:pt x="9518" y="18053"/>
                    <a:pt x="9790" y="17518"/>
                    <a:pt x="9889" y="16939"/>
                  </a:cubicBezTo>
                  <a:cubicBezTo>
                    <a:pt x="10587" y="16709"/>
                    <a:pt x="11061" y="16060"/>
                    <a:pt x="11064" y="15323"/>
                  </a:cubicBezTo>
                  <a:lnTo>
                    <a:pt x="11064" y="14191"/>
                  </a:lnTo>
                  <a:cubicBezTo>
                    <a:pt x="11064" y="13149"/>
                    <a:pt x="11471" y="12108"/>
                    <a:pt x="12211" y="11262"/>
                  </a:cubicBezTo>
                  <a:cubicBezTo>
                    <a:pt x="14747" y="8366"/>
                    <a:pt x="14370" y="3943"/>
                    <a:pt x="11381" y="1518"/>
                  </a:cubicBezTo>
                  <a:cubicBezTo>
                    <a:pt x="10159" y="525"/>
                    <a:pt x="8647" y="0"/>
                    <a:pt x="7087" y="0"/>
                  </a:cubicBezTo>
                  <a:close/>
                </a:path>
              </a:pathLst>
            </a:cu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sp>
          <p:nvSpPr>
            <p:cNvPr id="1189" name="Google Shape;1189;p45"/>
            <p:cNvSpPr/>
            <p:nvPr/>
          </p:nvSpPr>
          <p:spPr>
            <a:xfrm>
              <a:off x="5053900" y="2191325"/>
              <a:ext cx="56650" cy="28325"/>
            </a:xfrm>
            <a:custGeom>
              <a:rect b="b" l="l" r="r" t="t"/>
              <a:pathLst>
                <a:path extrusionOk="0" h="1133" w="2266">
                  <a:moveTo>
                    <a:pt x="569" y="0"/>
                  </a:moveTo>
                  <a:cubicBezTo>
                    <a:pt x="255" y="0"/>
                    <a:pt x="1" y="254"/>
                    <a:pt x="1" y="568"/>
                  </a:cubicBezTo>
                  <a:cubicBezTo>
                    <a:pt x="1" y="879"/>
                    <a:pt x="255" y="1133"/>
                    <a:pt x="569" y="1133"/>
                  </a:cubicBezTo>
                  <a:lnTo>
                    <a:pt x="1701" y="1133"/>
                  </a:lnTo>
                  <a:cubicBezTo>
                    <a:pt x="2012" y="1133"/>
                    <a:pt x="2266" y="879"/>
                    <a:pt x="2266" y="568"/>
                  </a:cubicBezTo>
                  <a:cubicBezTo>
                    <a:pt x="2266" y="254"/>
                    <a:pt x="2012" y="0"/>
                    <a:pt x="1701" y="0"/>
                  </a:cubicBezTo>
                  <a:close/>
                </a:path>
              </a:pathLst>
            </a:cu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fontScale="22500" lnSpcReduction="20000"/>
            </a:bodyPr>
            <a:lstStyle/>
            <a:p>
              <a:pPr algn="ctr" defTabSz="913765"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sp>
          <p:nvSpPr>
            <p:cNvPr id="1190" name="Google Shape;1190;p45"/>
            <p:cNvSpPr/>
            <p:nvPr/>
          </p:nvSpPr>
          <p:spPr>
            <a:xfrm>
              <a:off x="5056850" y="2096550"/>
              <a:ext cx="50750" cy="48025"/>
            </a:xfrm>
            <a:custGeom>
              <a:rect b="b" l="l" r="r" t="t"/>
              <a:pathLst>
                <a:path extrusionOk="0" h="1921" w="2030">
                  <a:moveTo>
                    <a:pt x="622" y="0"/>
                  </a:moveTo>
                  <a:cubicBezTo>
                    <a:pt x="476" y="0"/>
                    <a:pt x="331" y="56"/>
                    <a:pt x="221" y="168"/>
                  </a:cubicBezTo>
                  <a:cubicBezTo>
                    <a:pt x="4" y="385"/>
                    <a:pt x="1" y="739"/>
                    <a:pt x="215" y="962"/>
                  </a:cubicBezTo>
                  <a:lnTo>
                    <a:pt x="1015" y="1762"/>
                  </a:lnTo>
                  <a:cubicBezTo>
                    <a:pt x="1125" y="1868"/>
                    <a:pt x="1267" y="1921"/>
                    <a:pt x="1409" y="1921"/>
                  </a:cubicBezTo>
                  <a:cubicBezTo>
                    <a:pt x="1554" y="1921"/>
                    <a:pt x="1699" y="1865"/>
                    <a:pt x="1809" y="1753"/>
                  </a:cubicBezTo>
                  <a:cubicBezTo>
                    <a:pt x="2027" y="1536"/>
                    <a:pt x="2030" y="1183"/>
                    <a:pt x="1815" y="962"/>
                  </a:cubicBezTo>
                  <a:lnTo>
                    <a:pt x="1015" y="159"/>
                  </a:lnTo>
                  <a:cubicBezTo>
                    <a:pt x="905" y="53"/>
                    <a:pt x="763" y="0"/>
                    <a:pt x="622" y="0"/>
                  </a:cubicBezTo>
                  <a:close/>
                </a:path>
              </a:pathLst>
            </a:cu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fontScale="22500" lnSpcReduction="20000"/>
            </a:bodyPr>
            <a:lstStyle/>
            <a:p>
              <a:pPr algn="ctr" defTabSz="913765"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charset="-122" panose="020b0503020204020204" pitchFamily="34" typeface="微软雅黑"/>
                <a:sym typeface="+mn-lt"/>
              </a:endParaRPr>
            </a:p>
          </p:txBody>
        </p:sp>
        <p:sp>
          <p:nvSpPr>
            <p:cNvPr id="1191" name="Google Shape;1191;p45"/>
            <p:cNvSpPr/>
            <p:nvPr/>
          </p:nvSpPr>
          <p:spPr>
            <a:xfrm>
              <a:off x="5056400" y="2266400"/>
              <a:ext cx="51200" cy="48350"/>
            </a:xfrm>
            <a:custGeom>
              <a:rect b="b" l="l" r="r" t="t"/>
              <a:pathLst>
                <a:path extrusionOk="0" h="1933" w="2048">
                  <a:moveTo>
                    <a:pt x="1427" y="0"/>
                  </a:moveTo>
                  <a:cubicBezTo>
                    <a:pt x="1285" y="0"/>
                    <a:pt x="1143" y="53"/>
                    <a:pt x="1033" y="159"/>
                  </a:cubicBezTo>
                  <a:lnTo>
                    <a:pt x="233" y="962"/>
                  </a:lnTo>
                  <a:cubicBezTo>
                    <a:pt x="4" y="1179"/>
                    <a:pt x="1" y="1545"/>
                    <a:pt x="227" y="1768"/>
                  </a:cubicBezTo>
                  <a:cubicBezTo>
                    <a:pt x="338" y="1879"/>
                    <a:pt x="482" y="1934"/>
                    <a:pt x="627" y="1934"/>
                  </a:cubicBezTo>
                  <a:cubicBezTo>
                    <a:pt x="774" y="1934"/>
                    <a:pt x="922" y="1876"/>
                    <a:pt x="1033" y="1762"/>
                  </a:cubicBezTo>
                  <a:lnTo>
                    <a:pt x="1833" y="962"/>
                  </a:lnTo>
                  <a:cubicBezTo>
                    <a:pt x="2048" y="738"/>
                    <a:pt x="2045" y="385"/>
                    <a:pt x="1827" y="168"/>
                  </a:cubicBezTo>
                  <a:cubicBezTo>
                    <a:pt x="1717" y="56"/>
                    <a:pt x="1572" y="0"/>
                    <a:pt x="1427" y="0"/>
                  </a:cubicBezTo>
                  <a:close/>
                </a:path>
              </a:pathLst>
            </a:cu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fontScale="22500" lnSpcReduction="20000"/>
            </a:bodyPr>
            <a:lstStyle/>
            <a:p>
              <a:pPr algn="ctr" defTabSz="913765"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sp>
          <p:nvSpPr>
            <p:cNvPr id="1192" name="Google Shape;1192;p45"/>
            <p:cNvSpPr/>
            <p:nvPr/>
          </p:nvSpPr>
          <p:spPr>
            <a:xfrm>
              <a:off x="5480400" y="2191325"/>
              <a:ext cx="56650" cy="28325"/>
            </a:xfrm>
            <a:custGeom>
              <a:rect b="b" l="l" r="r" t="t"/>
              <a:pathLst>
                <a:path extrusionOk="0" h="1133" w="2266">
                  <a:moveTo>
                    <a:pt x="568" y="0"/>
                  </a:moveTo>
                  <a:cubicBezTo>
                    <a:pt x="254" y="0"/>
                    <a:pt x="1" y="254"/>
                    <a:pt x="1" y="568"/>
                  </a:cubicBezTo>
                  <a:cubicBezTo>
                    <a:pt x="1" y="879"/>
                    <a:pt x="254" y="1133"/>
                    <a:pt x="568" y="1133"/>
                  </a:cubicBezTo>
                  <a:lnTo>
                    <a:pt x="1701" y="1133"/>
                  </a:lnTo>
                  <a:cubicBezTo>
                    <a:pt x="2012" y="1133"/>
                    <a:pt x="2265" y="879"/>
                    <a:pt x="2265" y="568"/>
                  </a:cubicBezTo>
                  <a:cubicBezTo>
                    <a:pt x="2265" y="254"/>
                    <a:pt x="2012" y="0"/>
                    <a:pt x="1701" y="0"/>
                  </a:cubicBezTo>
                  <a:close/>
                </a:path>
              </a:pathLst>
            </a:cu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fontScale="22500" lnSpcReduction="20000"/>
            </a:bodyPr>
            <a:lstStyle/>
            <a:p>
              <a:pPr algn="ctr" defTabSz="913765"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sp>
          <p:nvSpPr>
            <p:cNvPr id="1193" name="Google Shape;1193;p45"/>
            <p:cNvSpPr/>
            <p:nvPr/>
          </p:nvSpPr>
          <p:spPr>
            <a:xfrm>
              <a:off x="5479800" y="2096550"/>
              <a:ext cx="54300" cy="48225"/>
            </a:xfrm>
            <a:custGeom>
              <a:rect b="b" l="l" r="r" t="t"/>
              <a:pathLst>
                <a:path extrusionOk="0" h="1929" w="2172">
                  <a:moveTo>
                    <a:pt x="1550" y="0"/>
                  </a:moveTo>
                  <a:cubicBezTo>
                    <a:pt x="1409" y="0"/>
                    <a:pt x="1267" y="53"/>
                    <a:pt x="1157" y="159"/>
                  </a:cubicBezTo>
                  <a:lnTo>
                    <a:pt x="357" y="962"/>
                  </a:lnTo>
                  <a:cubicBezTo>
                    <a:pt x="1" y="1318"/>
                    <a:pt x="251" y="1928"/>
                    <a:pt x="756" y="1928"/>
                  </a:cubicBezTo>
                  <a:cubicBezTo>
                    <a:pt x="907" y="1928"/>
                    <a:pt x="1051" y="1868"/>
                    <a:pt x="1157" y="1762"/>
                  </a:cubicBezTo>
                  <a:lnTo>
                    <a:pt x="1957" y="959"/>
                  </a:lnTo>
                  <a:cubicBezTo>
                    <a:pt x="2172" y="739"/>
                    <a:pt x="2169" y="385"/>
                    <a:pt x="1951" y="168"/>
                  </a:cubicBezTo>
                  <a:cubicBezTo>
                    <a:pt x="1841" y="56"/>
                    <a:pt x="1696" y="0"/>
                    <a:pt x="1550" y="0"/>
                  </a:cubicBezTo>
                  <a:close/>
                </a:path>
              </a:pathLst>
            </a:cu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fontScale="22500" lnSpcReduction="20000"/>
            </a:bodyPr>
            <a:lstStyle/>
            <a:p>
              <a:pPr algn="ctr" defTabSz="913765"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sp>
          <p:nvSpPr>
            <p:cNvPr id="1194" name="Google Shape;1194;p45"/>
            <p:cNvSpPr/>
            <p:nvPr/>
          </p:nvSpPr>
          <p:spPr>
            <a:xfrm>
              <a:off x="5483350" y="2266400"/>
              <a:ext cx="54300" cy="48225"/>
            </a:xfrm>
            <a:custGeom>
              <a:rect b="b" l="l" r="r" t="t"/>
              <a:pathLst>
                <a:path extrusionOk="0" h="1929" w="2172">
                  <a:moveTo>
                    <a:pt x="622" y="0"/>
                  </a:moveTo>
                  <a:cubicBezTo>
                    <a:pt x="476" y="0"/>
                    <a:pt x="331" y="56"/>
                    <a:pt x="221" y="168"/>
                  </a:cubicBezTo>
                  <a:cubicBezTo>
                    <a:pt x="4" y="385"/>
                    <a:pt x="1" y="738"/>
                    <a:pt x="215" y="962"/>
                  </a:cubicBezTo>
                  <a:lnTo>
                    <a:pt x="1015" y="1762"/>
                  </a:lnTo>
                  <a:cubicBezTo>
                    <a:pt x="1121" y="1868"/>
                    <a:pt x="1266" y="1928"/>
                    <a:pt x="1417" y="1928"/>
                  </a:cubicBezTo>
                  <a:cubicBezTo>
                    <a:pt x="1921" y="1928"/>
                    <a:pt x="2172" y="1318"/>
                    <a:pt x="1815" y="962"/>
                  </a:cubicBezTo>
                  <a:lnTo>
                    <a:pt x="1015" y="159"/>
                  </a:lnTo>
                  <a:cubicBezTo>
                    <a:pt x="905" y="53"/>
                    <a:pt x="763" y="0"/>
                    <a:pt x="622" y="0"/>
                  </a:cubicBezTo>
                  <a:close/>
                </a:path>
              </a:pathLst>
            </a:cu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fontScale="22500" lnSpcReduction="20000"/>
            </a:bodyPr>
            <a:lstStyle/>
            <a:p>
              <a:pPr algn="ctr" defTabSz="913765"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grpSp>
      <p:sp>
        <p:nvSpPr>
          <p:cNvPr id="1195" name="Google Shape;1195;p45"/>
          <p:cNvSpPr/>
          <p:nvPr/>
        </p:nvSpPr>
        <p:spPr>
          <a:xfrm flipH="1">
            <a:off x="3109547" y="5496998"/>
            <a:ext cx="487164" cy="487125"/>
          </a:xfrm>
          <a:custGeom>
            <a:rect b="b" l="l" r="r" t="t"/>
            <a:pathLst>
              <a:path extrusionOk="0" h="12634" w="12635">
                <a:moveTo>
                  <a:pt x="6302" y="2741"/>
                </a:moveTo>
                <a:cubicBezTo>
                  <a:pt x="6774" y="2741"/>
                  <a:pt x="7152" y="3087"/>
                  <a:pt x="7152" y="3560"/>
                </a:cubicBezTo>
                <a:cubicBezTo>
                  <a:pt x="7152" y="4033"/>
                  <a:pt x="6774" y="4411"/>
                  <a:pt x="6302" y="4411"/>
                </a:cubicBezTo>
                <a:cubicBezTo>
                  <a:pt x="5861" y="4411"/>
                  <a:pt x="5483" y="4033"/>
                  <a:pt x="5483" y="3560"/>
                </a:cubicBezTo>
                <a:cubicBezTo>
                  <a:pt x="5483" y="3087"/>
                  <a:pt x="5829" y="2741"/>
                  <a:pt x="6302" y="2741"/>
                </a:cubicBezTo>
                <a:close/>
                <a:moveTo>
                  <a:pt x="11910" y="819"/>
                </a:moveTo>
                <a:lnTo>
                  <a:pt x="11910" y="5230"/>
                </a:lnTo>
                <a:lnTo>
                  <a:pt x="8161" y="5230"/>
                </a:lnTo>
                <a:cubicBezTo>
                  <a:pt x="7972" y="5041"/>
                  <a:pt x="7751" y="4820"/>
                  <a:pt x="7530" y="4726"/>
                </a:cubicBezTo>
                <a:cubicBezTo>
                  <a:pt x="7814" y="4411"/>
                  <a:pt x="8003" y="4001"/>
                  <a:pt x="8003" y="3560"/>
                </a:cubicBezTo>
                <a:cubicBezTo>
                  <a:pt x="8003" y="2678"/>
                  <a:pt x="7247" y="1922"/>
                  <a:pt x="6333" y="1922"/>
                </a:cubicBezTo>
                <a:cubicBezTo>
                  <a:pt x="5451" y="1922"/>
                  <a:pt x="4695" y="2678"/>
                  <a:pt x="4695" y="3560"/>
                </a:cubicBezTo>
                <a:cubicBezTo>
                  <a:pt x="4695" y="4001"/>
                  <a:pt x="4853" y="4411"/>
                  <a:pt x="5168" y="4726"/>
                </a:cubicBezTo>
                <a:cubicBezTo>
                  <a:pt x="4916" y="4820"/>
                  <a:pt x="4695" y="5041"/>
                  <a:pt x="4537" y="5230"/>
                </a:cubicBezTo>
                <a:lnTo>
                  <a:pt x="883" y="5230"/>
                </a:lnTo>
                <a:lnTo>
                  <a:pt x="883" y="819"/>
                </a:lnTo>
                <a:close/>
                <a:moveTo>
                  <a:pt x="6302" y="5230"/>
                </a:moveTo>
                <a:cubicBezTo>
                  <a:pt x="7215" y="5230"/>
                  <a:pt x="7972" y="5986"/>
                  <a:pt x="7972" y="6868"/>
                </a:cubicBezTo>
                <a:lnTo>
                  <a:pt x="4664" y="6868"/>
                </a:lnTo>
                <a:cubicBezTo>
                  <a:pt x="4664" y="5986"/>
                  <a:pt x="5388" y="5230"/>
                  <a:pt x="6302" y="5230"/>
                </a:cubicBezTo>
                <a:close/>
                <a:moveTo>
                  <a:pt x="8287" y="7719"/>
                </a:moveTo>
                <a:lnTo>
                  <a:pt x="7593" y="11846"/>
                </a:lnTo>
                <a:lnTo>
                  <a:pt x="5010" y="11846"/>
                </a:lnTo>
                <a:lnTo>
                  <a:pt x="4285" y="7719"/>
                </a:lnTo>
                <a:close/>
                <a:moveTo>
                  <a:pt x="410" y="0"/>
                </a:moveTo>
                <a:cubicBezTo>
                  <a:pt x="158" y="0"/>
                  <a:pt x="1" y="189"/>
                  <a:pt x="1" y="378"/>
                </a:cubicBezTo>
                <a:lnTo>
                  <a:pt x="1" y="5608"/>
                </a:lnTo>
                <a:cubicBezTo>
                  <a:pt x="1" y="5860"/>
                  <a:pt x="190" y="6017"/>
                  <a:pt x="410" y="6017"/>
                </a:cubicBezTo>
                <a:lnTo>
                  <a:pt x="3970" y="6017"/>
                </a:lnTo>
                <a:cubicBezTo>
                  <a:pt x="3907" y="6301"/>
                  <a:pt x="3813" y="6553"/>
                  <a:pt x="3813" y="6837"/>
                </a:cubicBezTo>
                <a:lnTo>
                  <a:pt x="2994" y="6837"/>
                </a:lnTo>
                <a:cubicBezTo>
                  <a:pt x="2773" y="6837"/>
                  <a:pt x="2616" y="7026"/>
                  <a:pt x="2616" y="7246"/>
                </a:cubicBezTo>
                <a:cubicBezTo>
                  <a:pt x="2616" y="7467"/>
                  <a:pt x="2805" y="7656"/>
                  <a:pt x="2994" y="7656"/>
                </a:cubicBezTo>
                <a:lnTo>
                  <a:pt x="3466" y="7656"/>
                </a:lnTo>
                <a:lnTo>
                  <a:pt x="4254" y="12255"/>
                </a:lnTo>
                <a:cubicBezTo>
                  <a:pt x="4285" y="12476"/>
                  <a:pt x="4443" y="12633"/>
                  <a:pt x="4664" y="12633"/>
                </a:cubicBezTo>
                <a:lnTo>
                  <a:pt x="7972" y="12633"/>
                </a:lnTo>
                <a:cubicBezTo>
                  <a:pt x="8161" y="12633"/>
                  <a:pt x="8350" y="12476"/>
                  <a:pt x="8350" y="12255"/>
                </a:cubicBezTo>
                <a:lnTo>
                  <a:pt x="9137" y="7656"/>
                </a:lnTo>
                <a:lnTo>
                  <a:pt x="9610" y="7656"/>
                </a:lnTo>
                <a:cubicBezTo>
                  <a:pt x="9862" y="7656"/>
                  <a:pt x="10019" y="7467"/>
                  <a:pt x="10019" y="7215"/>
                </a:cubicBezTo>
                <a:cubicBezTo>
                  <a:pt x="10019" y="6994"/>
                  <a:pt x="9799" y="6837"/>
                  <a:pt x="9610" y="6837"/>
                </a:cubicBezTo>
                <a:lnTo>
                  <a:pt x="8791" y="6837"/>
                </a:lnTo>
                <a:cubicBezTo>
                  <a:pt x="8791" y="6553"/>
                  <a:pt x="8759" y="6269"/>
                  <a:pt x="8633" y="6017"/>
                </a:cubicBezTo>
                <a:lnTo>
                  <a:pt x="12225" y="6017"/>
                </a:lnTo>
                <a:cubicBezTo>
                  <a:pt x="12445" y="6017"/>
                  <a:pt x="12603" y="5797"/>
                  <a:pt x="12603" y="5608"/>
                </a:cubicBezTo>
                <a:lnTo>
                  <a:pt x="12603" y="378"/>
                </a:lnTo>
                <a:cubicBezTo>
                  <a:pt x="12634" y="189"/>
                  <a:pt x="12445" y="0"/>
                  <a:pt x="12256" y="0"/>
                </a:cubicBezTo>
                <a:close/>
              </a:path>
            </a:pathLst>
          </a:cu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b="1" baseline="0" cap="none" i="0" kern="1200" kumimoji="0" noProof="0" normalizeH="0" spc="0" strike="noStrike" sz="2000" u="none">
              <a:ln>
                <a:noFill/>
              </a:ln>
              <a:solidFill>
                <a:srgbClr val="FFFFFF"/>
              </a:solidFill>
              <a:effectLst/>
              <a:uLnTx/>
              <a:uFillTx/>
              <a:cs typeface="+mn-ea"/>
              <a:sym typeface="+mn-lt"/>
            </a:endParaRPr>
          </a:p>
        </p:txBody>
      </p:sp>
      <p:sp>
        <p:nvSpPr>
          <p:cNvPr id="4" name="文本框 3">
            <a:extLst>
              <a:ext uri="{FF2B5EF4-FFF2-40B4-BE49-F238E27FC236}">
                <a16:creationId xmlns:a16="http://schemas.microsoft.com/office/drawing/2014/main" id="{65DF9F5C-6F38-4E96-A436-6DB891214D98}"/>
              </a:ext>
            </a:extLst>
          </p:cNvPr>
          <p:cNvSpPr txBox="1"/>
          <p:nvPr/>
        </p:nvSpPr>
        <p:spPr>
          <a:xfrm>
            <a:off x="5548097" y="1895825"/>
            <a:ext cx="1709226" cy="457200"/>
          </a:xfrm>
          <a:prstGeom prst="rect">
            <a:avLst/>
          </a:prstGeom>
          <a:noFill/>
        </p:spPr>
        <p:txBody>
          <a:bodyPr rtlCol="0" wrap="square">
            <a:spAutoFit/>
          </a:bodyPr>
          <a:lstStyle/>
          <a:p>
            <a:pPr algn="ctr"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2400" u="none">
                <a:ln>
                  <a:noFill/>
                </a:ln>
                <a:solidFill>
                  <a:srgbClr val="548280"/>
                </a:solidFill>
                <a:effectLst/>
                <a:uLnTx/>
                <a:uFillTx/>
                <a:cs typeface="+mn-ea"/>
                <a:sym typeface="+mn-lt"/>
              </a:rPr>
              <a:t>添加标题</a:t>
            </a:r>
          </a:p>
        </p:txBody>
      </p:sp>
      <p:sp>
        <p:nvSpPr>
          <p:cNvPr id="35" name="文本框 34">
            <a:extLst>
              <a:ext uri="{FF2B5EF4-FFF2-40B4-BE49-F238E27FC236}">
                <a16:creationId xmlns:a16="http://schemas.microsoft.com/office/drawing/2014/main" id="{3755199B-9822-4F74-A3F4-CA2E44882356}"/>
              </a:ext>
            </a:extLst>
          </p:cNvPr>
          <p:cNvSpPr txBox="1"/>
          <p:nvPr/>
        </p:nvSpPr>
        <p:spPr>
          <a:xfrm>
            <a:off x="5071048" y="3065619"/>
            <a:ext cx="1709226" cy="457200"/>
          </a:xfrm>
          <a:prstGeom prst="rect">
            <a:avLst/>
          </a:prstGeom>
          <a:noFill/>
        </p:spPr>
        <p:txBody>
          <a:bodyPr rtlCol="0" wrap="square">
            <a:spAutoFit/>
          </a:bodyPr>
          <a:lstStyle/>
          <a:p>
            <a:pPr algn="ctr"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2400" u="none">
                <a:ln>
                  <a:noFill/>
                </a:ln>
                <a:solidFill>
                  <a:srgbClr val="548280"/>
                </a:solidFill>
                <a:effectLst/>
                <a:uLnTx/>
                <a:uFillTx/>
                <a:cs typeface="+mn-ea"/>
                <a:sym typeface="+mn-lt"/>
              </a:rPr>
              <a:t>添加标题</a:t>
            </a:r>
          </a:p>
        </p:txBody>
      </p:sp>
      <p:sp>
        <p:nvSpPr>
          <p:cNvPr id="36" name="文本框 35">
            <a:extLst>
              <a:ext uri="{FF2B5EF4-FFF2-40B4-BE49-F238E27FC236}">
                <a16:creationId xmlns:a16="http://schemas.microsoft.com/office/drawing/2014/main" id="{D03258C6-2C31-4E69-A757-B9C9E4E12939}"/>
              </a:ext>
            </a:extLst>
          </p:cNvPr>
          <p:cNvSpPr txBox="1"/>
          <p:nvPr/>
        </p:nvSpPr>
        <p:spPr>
          <a:xfrm>
            <a:off x="4251127" y="4303397"/>
            <a:ext cx="1709226" cy="457200"/>
          </a:xfrm>
          <a:prstGeom prst="rect">
            <a:avLst/>
          </a:prstGeom>
          <a:noFill/>
        </p:spPr>
        <p:txBody>
          <a:bodyPr rtlCol="0" wrap="square">
            <a:spAutoFit/>
          </a:bodyPr>
          <a:lstStyle/>
          <a:p>
            <a:pPr algn="ctr"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2400" u="none">
                <a:ln>
                  <a:noFill/>
                </a:ln>
                <a:solidFill>
                  <a:srgbClr val="548280"/>
                </a:solidFill>
                <a:effectLst/>
                <a:uLnTx/>
                <a:uFillTx/>
                <a:cs typeface="+mn-ea"/>
                <a:sym typeface="+mn-lt"/>
              </a:rPr>
              <a:t>添加标题</a:t>
            </a:r>
          </a:p>
        </p:txBody>
      </p:sp>
      <p:sp>
        <p:nvSpPr>
          <p:cNvPr id="37" name="文本框 36">
            <a:extLst>
              <a:ext uri="{FF2B5EF4-FFF2-40B4-BE49-F238E27FC236}">
                <a16:creationId xmlns:a16="http://schemas.microsoft.com/office/drawing/2014/main" id="{1B51688B-2E39-4B51-BFE3-CB8296D7BAD8}"/>
              </a:ext>
            </a:extLst>
          </p:cNvPr>
          <p:cNvSpPr txBox="1"/>
          <p:nvPr/>
        </p:nvSpPr>
        <p:spPr>
          <a:xfrm>
            <a:off x="3569764" y="5517218"/>
            <a:ext cx="1709226" cy="457200"/>
          </a:xfrm>
          <a:prstGeom prst="rect">
            <a:avLst/>
          </a:prstGeom>
          <a:noFill/>
        </p:spPr>
        <p:txBody>
          <a:bodyPr rtlCol="0" wrap="square">
            <a:spAutoFit/>
          </a:bodyPr>
          <a:lstStyle/>
          <a:p>
            <a:pPr algn="ctr"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2400" u="none">
                <a:ln>
                  <a:noFill/>
                </a:ln>
                <a:solidFill>
                  <a:srgbClr val="548280"/>
                </a:solidFill>
                <a:effectLst/>
                <a:uLnTx/>
                <a:uFillTx/>
                <a:cs typeface="+mn-ea"/>
                <a:sym typeface="+mn-lt"/>
              </a:rPr>
              <a:t>添加标题</a:t>
            </a:r>
          </a:p>
        </p:txBody>
      </p:sp>
      <p:sp>
        <p:nvSpPr>
          <p:cNvPr id="38" name="Synergistically utilize technically sound portals with frictionless chains. Dramatically customize…">
            <a:extLst>
              <a:ext uri="{FF2B5EF4-FFF2-40B4-BE49-F238E27FC236}">
                <a16:creationId xmlns:a16="http://schemas.microsoft.com/office/drawing/2014/main" id="{D48248EB-A6E5-4F5A-B7C7-BD3A9349993A}"/>
              </a:ext>
            </a:extLst>
          </p:cNvPr>
          <p:cNvSpPr txBox="1"/>
          <p:nvPr/>
        </p:nvSpPr>
        <p:spPr>
          <a:xfrm>
            <a:off x="2334758" y="1818801"/>
            <a:ext cx="2257826" cy="685800"/>
          </a:xfrm>
          <a:prstGeom prst="rect">
            <a:avLst/>
          </a:prstGeom>
          <a:ln w="12700">
            <a:miter lim="400000"/>
          </a:ln>
          <a:extLst>
            <a:ext uri="{C572A759-6A51-4108-AA02-DFA0A04FC94B}">
              <ma14:wrappingTextBoxFlag xmlns:ma14="http://schemas.microsoft.com/office/mac/drawingml/2011/main" val="1"/>
            </a:ext>
          </a:extLst>
        </p:spPr>
        <p:txBody>
          <a:bodyPr bIns="0" lIns="0" rIns="0" tIns="0" wrap="square">
            <a:spAutoFit/>
          </a:bodyPr>
          <a:lstStyle/>
          <a:p>
            <a:pPr algn="r" defTabSz="412750" eaLnBrk="1" fontAlgn="auto" hangingPunct="0" indent="0" latinLnBrk="0" lvl="0" marL="0" marR="0" rtl="0">
              <a:lnSpc>
                <a:spcPct val="150000"/>
              </a:lnSpc>
              <a:spcBef>
                <a:spcPct val="0"/>
              </a:spcBef>
              <a:spcAft>
                <a:spcPct val="0"/>
              </a:spcAft>
              <a:buClrTx/>
              <a:buSzTx/>
              <a:buFontTx/>
              <a:buNone/>
              <a:defRPr b="0" sz="2000">
                <a:solidFill>
                  <a:srgbClr val="1C1F25"/>
                </a:solidFill>
                <a:latin typeface="Roboto Bold"/>
                <a:ea typeface="Roboto Bold"/>
                <a:cs typeface="Roboto Bold"/>
                <a:sym typeface="Roboto Bold"/>
              </a:defRPr>
            </a:pPr>
            <a:r>
              <a:rPr b="0" baseline="0" cap="none" i="0" kern="0" kumimoji="0" noProof="0" normalizeH="0" spc="0" strike="noStrike" sz="1000" u="none">
                <a:ln>
                  <a:noFill/>
                </a:ln>
                <a:solidFill>
                  <a:srgbClr val="548280"/>
                </a:solidFill>
                <a:effectLst/>
                <a:uLnTx/>
                <a:uFillTx/>
                <a:cs typeface="+mn-ea"/>
                <a:sym typeface="+mn-lt"/>
              </a:rPr>
              <a:t>Synergistically utilize technically sound portals with, Synergistically, Synergistically utilize</a:t>
            </a:r>
          </a:p>
        </p:txBody>
      </p:sp>
      <p:sp>
        <p:nvSpPr>
          <p:cNvPr id="39" name="Synergistically utilize technically sound portals with frictionless chains. Dramatically customize…">
            <a:extLst>
              <a:ext uri="{FF2B5EF4-FFF2-40B4-BE49-F238E27FC236}">
                <a16:creationId xmlns:a16="http://schemas.microsoft.com/office/drawing/2014/main" id="{640A3E57-35D3-47C4-94B6-9673BA58E314}"/>
              </a:ext>
            </a:extLst>
          </p:cNvPr>
          <p:cNvSpPr txBox="1"/>
          <p:nvPr/>
        </p:nvSpPr>
        <p:spPr>
          <a:xfrm>
            <a:off x="1542599" y="2886014"/>
            <a:ext cx="2257826" cy="685800"/>
          </a:xfrm>
          <a:prstGeom prst="rect">
            <a:avLst/>
          </a:prstGeom>
          <a:ln w="12700">
            <a:miter lim="400000"/>
          </a:ln>
          <a:extLst>
            <a:ext uri="{C572A759-6A51-4108-AA02-DFA0A04FC94B}">
              <ma14:wrappingTextBoxFlag xmlns:ma14="http://schemas.microsoft.com/office/mac/drawingml/2011/main" val="1"/>
            </a:ext>
          </a:extLst>
        </p:spPr>
        <p:txBody>
          <a:bodyPr bIns="0" lIns="0" rIns="0" tIns="0" wrap="square">
            <a:spAutoFit/>
          </a:bodyPr>
          <a:lstStyle/>
          <a:p>
            <a:pPr algn="r" defTabSz="412750" eaLnBrk="1" fontAlgn="auto" hangingPunct="0" indent="0" latinLnBrk="0" lvl="0" marL="0" marR="0" rtl="0">
              <a:lnSpc>
                <a:spcPct val="150000"/>
              </a:lnSpc>
              <a:spcBef>
                <a:spcPct val="0"/>
              </a:spcBef>
              <a:spcAft>
                <a:spcPct val="0"/>
              </a:spcAft>
              <a:buClrTx/>
              <a:buSzTx/>
              <a:buFontTx/>
              <a:buNone/>
              <a:defRPr b="0" sz="2000">
                <a:solidFill>
                  <a:srgbClr val="1C1F25"/>
                </a:solidFill>
                <a:latin typeface="Roboto Bold"/>
                <a:ea typeface="Roboto Bold"/>
                <a:cs typeface="Roboto Bold"/>
                <a:sym typeface="Roboto Bold"/>
              </a:defRPr>
            </a:pPr>
            <a:r>
              <a:rPr b="0" baseline="0" cap="none" i="0" kern="0" kumimoji="0" noProof="0" normalizeH="0" spc="0" strike="noStrike" sz="1000" u="none">
                <a:ln>
                  <a:noFill/>
                </a:ln>
                <a:solidFill>
                  <a:srgbClr val="548280"/>
                </a:solidFill>
                <a:effectLst/>
                <a:uLnTx/>
                <a:uFillTx/>
                <a:cs typeface="+mn-ea"/>
                <a:sym typeface="+mn-lt"/>
              </a:rPr>
              <a:t>Synergistically utilize technically sound portals with, Synergistically, Synergistically utilize</a:t>
            </a:r>
          </a:p>
        </p:txBody>
      </p:sp>
      <p:sp>
        <p:nvSpPr>
          <p:cNvPr id="40" name="Synergistically utilize technically sound portals with frictionless chains. Dramatically customize…">
            <a:extLst>
              <a:ext uri="{FF2B5EF4-FFF2-40B4-BE49-F238E27FC236}">
                <a16:creationId xmlns:a16="http://schemas.microsoft.com/office/drawing/2014/main" id="{3FBFB2F6-56AF-48D2-B946-70ED2A4E2B0B}"/>
              </a:ext>
            </a:extLst>
          </p:cNvPr>
          <p:cNvSpPr txBox="1"/>
          <p:nvPr/>
        </p:nvSpPr>
        <p:spPr>
          <a:xfrm>
            <a:off x="941736" y="4078747"/>
            <a:ext cx="2257826" cy="685800"/>
          </a:xfrm>
          <a:prstGeom prst="rect">
            <a:avLst/>
          </a:prstGeom>
          <a:ln w="12700">
            <a:miter lim="400000"/>
          </a:ln>
          <a:extLst>
            <a:ext uri="{C572A759-6A51-4108-AA02-DFA0A04FC94B}">
              <ma14:wrappingTextBoxFlag xmlns:ma14="http://schemas.microsoft.com/office/mac/drawingml/2011/main" val="1"/>
            </a:ext>
          </a:extLst>
        </p:spPr>
        <p:txBody>
          <a:bodyPr bIns="0" lIns="0" rIns="0" tIns="0" wrap="square">
            <a:spAutoFit/>
          </a:bodyPr>
          <a:lstStyle/>
          <a:p>
            <a:pPr algn="r" defTabSz="412750" eaLnBrk="1" fontAlgn="auto" hangingPunct="0" indent="0" latinLnBrk="0" lvl="0" marL="0" marR="0" rtl="0">
              <a:lnSpc>
                <a:spcPct val="150000"/>
              </a:lnSpc>
              <a:spcBef>
                <a:spcPct val="0"/>
              </a:spcBef>
              <a:spcAft>
                <a:spcPct val="0"/>
              </a:spcAft>
              <a:buClrTx/>
              <a:buSzTx/>
              <a:buFontTx/>
              <a:buNone/>
              <a:defRPr b="0" sz="2000">
                <a:solidFill>
                  <a:srgbClr val="1C1F25"/>
                </a:solidFill>
                <a:latin typeface="Roboto Bold"/>
                <a:ea typeface="Roboto Bold"/>
                <a:cs typeface="Roboto Bold"/>
                <a:sym typeface="Roboto Bold"/>
              </a:defRPr>
            </a:pPr>
            <a:r>
              <a:rPr b="0" baseline="0" cap="none" i="0" kern="0" kumimoji="0" noProof="0" normalizeH="0" spc="0" strike="noStrike" sz="1000" u="none">
                <a:ln>
                  <a:noFill/>
                </a:ln>
                <a:solidFill>
                  <a:srgbClr val="548280"/>
                </a:solidFill>
                <a:effectLst/>
                <a:uLnTx/>
                <a:uFillTx/>
                <a:cs typeface="+mn-ea"/>
                <a:sym typeface="+mn-lt"/>
              </a:rPr>
              <a:t>Synergistically utilize technically sound portals with, Synergistically, Synergistically utilize</a:t>
            </a:r>
          </a:p>
        </p:txBody>
      </p:sp>
      <p:sp>
        <p:nvSpPr>
          <p:cNvPr id="41" name="Synergistically utilize technically sound portals with frictionless chains. Dramatically customize…">
            <a:extLst>
              <a:ext uri="{FF2B5EF4-FFF2-40B4-BE49-F238E27FC236}">
                <a16:creationId xmlns:a16="http://schemas.microsoft.com/office/drawing/2014/main" id="{C56C5D29-C6A3-4CA3-A275-AC1534323999}"/>
              </a:ext>
            </a:extLst>
          </p:cNvPr>
          <p:cNvSpPr txBox="1"/>
          <p:nvPr/>
        </p:nvSpPr>
        <p:spPr>
          <a:xfrm>
            <a:off x="537837" y="5347161"/>
            <a:ext cx="2257826" cy="685800"/>
          </a:xfrm>
          <a:prstGeom prst="rect">
            <a:avLst/>
          </a:prstGeom>
          <a:ln w="12700">
            <a:miter lim="400000"/>
          </a:ln>
          <a:extLst>
            <a:ext uri="{C572A759-6A51-4108-AA02-DFA0A04FC94B}">
              <ma14:wrappingTextBoxFlag xmlns:ma14="http://schemas.microsoft.com/office/mac/drawingml/2011/main" val="1"/>
            </a:ext>
          </a:extLst>
        </p:spPr>
        <p:txBody>
          <a:bodyPr bIns="0" lIns="0" rIns="0" tIns="0" wrap="square">
            <a:spAutoFit/>
          </a:bodyPr>
          <a:lstStyle/>
          <a:p>
            <a:pPr algn="r" defTabSz="412750" eaLnBrk="1" fontAlgn="auto" hangingPunct="0" indent="0" latinLnBrk="0" lvl="0" marL="0" marR="0" rtl="0">
              <a:lnSpc>
                <a:spcPct val="150000"/>
              </a:lnSpc>
              <a:spcBef>
                <a:spcPct val="0"/>
              </a:spcBef>
              <a:spcAft>
                <a:spcPct val="0"/>
              </a:spcAft>
              <a:buClrTx/>
              <a:buSzTx/>
              <a:buFontTx/>
              <a:buNone/>
              <a:defRPr b="0" sz="2000">
                <a:solidFill>
                  <a:srgbClr val="1C1F25"/>
                </a:solidFill>
                <a:latin typeface="Roboto Bold"/>
                <a:ea typeface="Roboto Bold"/>
                <a:cs typeface="Roboto Bold"/>
                <a:sym typeface="Roboto Bold"/>
              </a:defRPr>
            </a:pPr>
            <a:r>
              <a:rPr b="0" baseline="0" cap="none" i="0" kern="0" kumimoji="0" noProof="0" normalizeH="0" spc="0" strike="noStrike" sz="1000" u="none">
                <a:ln>
                  <a:noFill/>
                </a:ln>
                <a:solidFill>
                  <a:srgbClr val="548280"/>
                </a:solidFill>
                <a:effectLst/>
                <a:uLnTx/>
                <a:uFillTx/>
                <a:cs typeface="+mn-ea"/>
                <a:sym typeface="+mn-lt"/>
              </a:rPr>
              <a:t>Synergistically utilize technically sound portals with, Synergistically, Synergistically utilize</a:t>
            </a:r>
          </a:p>
        </p:txBody>
      </p:sp>
      <p:pic>
        <p:nvPicPr>
          <p:cNvPr id="6" name="图片 5">
            <a:extLst>
              <a:ext uri="{FF2B5EF4-FFF2-40B4-BE49-F238E27FC236}">
                <a16:creationId xmlns:a16="http://schemas.microsoft.com/office/drawing/2014/main" id="{5D0692BE-E2A5-44CC-931F-4B206B0BDB92}"/>
              </a:ext>
            </a:extLst>
          </p:cNvPr>
          <p:cNvPicPr>
            <a:picLocks noChangeAspect="1"/>
          </p:cNvPicPr>
          <p:nvPr/>
        </p:nvPicPr>
        <p:blipFill>
          <a:blip r:embed="rId3">
            <a:extLst>
              <a:ext uri="{28A0092B-C50C-407E-A947-70E740481C1C}">
                <a14:useLocalDpi/>
              </a:ext>
            </a:extLst>
          </a:blip>
          <a:stretch>
            <a:fillRect/>
          </a:stretch>
        </p:blipFill>
        <p:spPr>
          <a:xfrm rot="1321702">
            <a:off x="7095671" y="1437811"/>
            <a:ext cx="2434959" cy="5343773"/>
          </a:xfrm>
          <a:prstGeom prst="rect">
            <a:avLst/>
          </a:prstGeom>
        </p:spPr>
      </p:pic>
      <p:sp>
        <p:nvSpPr>
          <p:cNvPr id="46" name="文本框 3">
            <a:extLst>
              <a:ext uri="{FF2B5EF4-FFF2-40B4-BE49-F238E27FC236}">
                <a16:creationId xmlns:a16="http://schemas.microsoft.com/office/drawing/2014/main" id="{E4F5CD12-7037-4BE2-BD1C-7537D213336A}"/>
              </a:ext>
            </a:extLst>
          </p:cNvPr>
          <p:cNvSpPr txBox="1"/>
          <p:nvPr/>
        </p:nvSpPr>
        <p:spPr>
          <a:xfrm>
            <a:off x="977835" y="590082"/>
            <a:ext cx="2627453" cy="457200"/>
          </a:xfrm>
          <a:prstGeom prst="rect">
            <a:avLst/>
          </a:prstGeom>
          <a:noFill/>
        </p:spPr>
        <p:txBody>
          <a:bodyPr rtlCol="0" wrap="square">
            <a:spAutoFit/>
          </a:bodyPr>
          <a:lstStyle/>
          <a:p>
            <a:pPr algn="l"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2400" u="none">
                <a:ln>
                  <a:noFill/>
                </a:ln>
                <a:solidFill>
                  <a:srgbClr val="548280"/>
                </a:solidFill>
                <a:effectLst/>
                <a:uLnTx/>
                <a:uFillTx/>
                <a:cs typeface="+mn-ea"/>
                <a:sym typeface="+mn-lt"/>
              </a:rPr>
              <a:t>添加章节小标题</a:t>
            </a:r>
          </a:p>
        </p:txBody>
      </p:sp>
      <p:pic>
        <p:nvPicPr>
          <p:cNvPr id="47" name="图片 46">
            <a:extLst>
              <a:ext uri="{FF2B5EF4-FFF2-40B4-BE49-F238E27FC236}">
                <a16:creationId xmlns:a16="http://schemas.microsoft.com/office/drawing/2014/main" id="{90FC7F28-E7A1-4C2E-9829-1865FA757D51}"/>
              </a:ext>
            </a:extLst>
          </p:cNvPr>
          <p:cNvPicPr>
            <a:picLocks noChangeAspect="1"/>
          </p:cNvPicPr>
          <p:nvPr/>
        </p:nvPicPr>
        <p:blipFill>
          <a:blip r:embed="rId4">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a:ext>
            </a:extLst>
          </a:blip>
          <a:stretch>
            <a:fillRect/>
          </a:stretch>
        </p:blipFill>
        <p:spPr>
          <a:xfrm rot="5400000">
            <a:off x="-189703" y="47762"/>
            <a:ext cx="1730112" cy="1350706"/>
          </a:xfrm>
          <a:prstGeom prst="rect">
            <a:avLst/>
          </a:prstGeom>
        </p:spPr>
      </p:pic>
    </p:spTree>
  </p:cSld>
  <p:clrMapOvr>
    <a:masterClrMapping/>
  </p:clrMapOvr>
  <mc:AlternateContent>
    <mc:Choice Requires="p14">
      <p:transition advTm="3000" p14:dur="700" spd="med">
        <p:fade/>
      </p:transition>
    </mc:Choice>
    <mc:Fallback>
      <p:transition advTm="3000"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38"/>
                                        </p:tgtEl>
                                        <p:attrNameLst>
                                          <p:attrName>style.visibility</p:attrName>
                                        </p:attrNameLst>
                                      </p:cBhvr>
                                      <p:to>
                                        <p:strVal val="visible"/>
                                      </p:to>
                                    </p:set>
                                    <p:animEffect filter="fade" transition="in">
                                      <p:cBhvr>
                                        <p:cTn dur="500" id="7"/>
                                        <p:tgtEl>
                                          <p:spTgt spid="38"/>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39"/>
                                        </p:tgtEl>
                                        <p:attrNameLst>
                                          <p:attrName>style.visibility</p:attrName>
                                        </p:attrNameLst>
                                      </p:cBhvr>
                                      <p:to>
                                        <p:strVal val="visible"/>
                                      </p:to>
                                    </p:set>
                                    <p:animEffect filter="fade" transition="in">
                                      <p:cBhvr>
                                        <p:cTn dur="500" id="12"/>
                                        <p:tgtEl>
                                          <p:spTgt spid="39"/>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10" presetSubtype="0">
                                  <p:stCondLst>
                                    <p:cond delay="0"/>
                                  </p:stCondLst>
                                  <p:childTnLst>
                                    <p:set>
                                      <p:cBhvr>
                                        <p:cTn dur="1" fill="hold" id="16">
                                          <p:stCondLst>
                                            <p:cond delay="0"/>
                                          </p:stCondLst>
                                        </p:cTn>
                                        <p:tgtEl>
                                          <p:spTgt spid="40"/>
                                        </p:tgtEl>
                                        <p:attrNameLst>
                                          <p:attrName>style.visibility</p:attrName>
                                        </p:attrNameLst>
                                      </p:cBhvr>
                                      <p:to>
                                        <p:strVal val="visible"/>
                                      </p:to>
                                    </p:set>
                                    <p:animEffect filter="fade" transition="in">
                                      <p:cBhvr>
                                        <p:cTn dur="500" id="17"/>
                                        <p:tgtEl>
                                          <p:spTgt spid="40"/>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10" presetSubtype="0">
                                  <p:stCondLst>
                                    <p:cond delay="0"/>
                                  </p:stCondLst>
                                  <p:childTnLst>
                                    <p:set>
                                      <p:cBhvr>
                                        <p:cTn dur="1" fill="hold" id="21">
                                          <p:stCondLst>
                                            <p:cond delay="0"/>
                                          </p:stCondLst>
                                        </p:cTn>
                                        <p:tgtEl>
                                          <p:spTgt spid="41"/>
                                        </p:tgtEl>
                                        <p:attrNameLst>
                                          <p:attrName>style.visibility</p:attrName>
                                        </p:attrNameLst>
                                      </p:cBhvr>
                                      <p:to>
                                        <p:strVal val="visible"/>
                                      </p:to>
                                    </p:set>
                                    <p:animEffect filter="fade" transition="in">
                                      <p:cBhvr>
                                        <p:cTn dur="500" id="22"/>
                                        <p:tgtEl>
                                          <p:spTgt spid="4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8"/>
      <p:bldP grpId="0" spid="39"/>
      <p:bldP grpId="0" spid="40"/>
      <p:bldP grpId="0" spid="41"/>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îšlídê">
            <a:extLst>
              <a:ext uri="{FF2B5EF4-FFF2-40B4-BE49-F238E27FC236}">
                <a16:creationId xmlns:a16="http://schemas.microsoft.com/office/drawing/2014/main" id="{4093D503-47C9-4DE4-B05F-ACE1F272A7C3}"/>
              </a:ext>
            </a:extLst>
          </p:cNvPr>
          <p:cNvSpPr/>
          <p:nvPr/>
        </p:nvSpPr>
        <p:spPr>
          <a:xfrm>
            <a:off x="949820" y="3666297"/>
            <a:ext cx="2246572" cy="2372497"/>
          </a:xfrm>
          <a:prstGeom prst="rect">
            <a:avLst/>
          </a:prstGeom>
          <a:ln cap="rnd" w="28575">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2000" u="none">
              <a:ln>
                <a:noFill/>
              </a:ln>
              <a:solidFill>
                <a:srgbClr val="FFFFFF"/>
              </a:solidFill>
              <a:effectLst/>
              <a:uLnTx/>
              <a:uFillTx/>
              <a:cs typeface="+mn-ea"/>
              <a:sym typeface="+mn-lt"/>
            </a:endParaRPr>
          </a:p>
        </p:txBody>
      </p:sp>
      <p:sp>
        <p:nvSpPr>
          <p:cNvPr id="7" name="íS1iḋe">
            <a:extLst>
              <a:ext uri="{FF2B5EF4-FFF2-40B4-BE49-F238E27FC236}">
                <a16:creationId xmlns:a16="http://schemas.microsoft.com/office/drawing/2014/main" id="{69B2F9A2-236E-4A9F-A46E-AA0F3823F5BB}"/>
              </a:ext>
            </a:extLst>
          </p:cNvPr>
          <p:cNvSpPr/>
          <p:nvPr/>
        </p:nvSpPr>
        <p:spPr>
          <a:xfrm>
            <a:off x="3609200" y="3666298"/>
            <a:ext cx="2246572" cy="2372497"/>
          </a:xfrm>
          <a:prstGeom prst="rect">
            <a:avLst/>
          </a:pr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2000" u="none">
              <a:ln>
                <a:noFill/>
              </a:ln>
              <a:solidFill>
                <a:srgbClr val="FFFFFF"/>
              </a:solidFill>
              <a:effectLst/>
              <a:uLnTx/>
              <a:uFillTx/>
              <a:cs typeface="+mn-ea"/>
              <a:sym typeface="+mn-lt"/>
            </a:endParaRPr>
          </a:p>
        </p:txBody>
      </p:sp>
      <p:sp>
        <p:nvSpPr>
          <p:cNvPr id="8" name="íṧḷîḍê">
            <a:extLst>
              <a:ext uri="{FF2B5EF4-FFF2-40B4-BE49-F238E27FC236}">
                <a16:creationId xmlns:a16="http://schemas.microsoft.com/office/drawing/2014/main" id="{A5E77683-A13B-48A1-ACA2-A519D854C735}"/>
              </a:ext>
            </a:extLst>
          </p:cNvPr>
          <p:cNvSpPr/>
          <p:nvPr/>
        </p:nvSpPr>
        <p:spPr>
          <a:xfrm>
            <a:off x="6274295" y="3666298"/>
            <a:ext cx="2246572" cy="2372497"/>
          </a:xfrm>
          <a:prstGeom prst="rect">
            <a:avLst/>
          </a:prstGeom>
          <a:ln cap="rnd" w="28575">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2000" u="none">
              <a:ln>
                <a:noFill/>
              </a:ln>
              <a:solidFill>
                <a:srgbClr val="FFFFFF"/>
              </a:solidFill>
              <a:effectLst/>
              <a:uLnTx/>
              <a:uFillTx/>
              <a:cs typeface="+mn-ea"/>
              <a:sym typeface="+mn-lt"/>
            </a:endParaRPr>
          </a:p>
        </p:txBody>
      </p:sp>
      <p:sp>
        <p:nvSpPr>
          <p:cNvPr id="9" name="íṩliḍè">
            <a:extLst>
              <a:ext uri="{FF2B5EF4-FFF2-40B4-BE49-F238E27FC236}">
                <a16:creationId xmlns:a16="http://schemas.microsoft.com/office/drawing/2014/main" id="{8989DF22-6929-4A03-85D4-A34BA36082B2}"/>
              </a:ext>
            </a:extLst>
          </p:cNvPr>
          <p:cNvSpPr/>
          <p:nvPr/>
        </p:nvSpPr>
        <p:spPr>
          <a:xfrm>
            <a:off x="8913990" y="3666297"/>
            <a:ext cx="2246572" cy="2372497"/>
          </a:xfrm>
          <a:prstGeom prst="rect">
            <a:avLst/>
          </a:prstGeom>
          <a:ln cap="rnd" w="28575">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2000" u="none">
              <a:ln>
                <a:noFill/>
              </a:ln>
              <a:solidFill>
                <a:srgbClr val="FFFFFF"/>
              </a:solidFill>
              <a:effectLst/>
              <a:uLnTx/>
              <a:uFillTx/>
              <a:cs typeface="+mn-ea"/>
              <a:sym typeface="+mn-lt"/>
            </a:endParaRPr>
          </a:p>
        </p:txBody>
      </p:sp>
      <p:sp>
        <p:nvSpPr>
          <p:cNvPr id="10" name="ïṡľîḍê">
            <a:extLst>
              <a:ext uri="{FF2B5EF4-FFF2-40B4-BE49-F238E27FC236}">
                <a16:creationId xmlns:a16="http://schemas.microsoft.com/office/drawing/2014/main" id="{9B63D5C7-76E1-46B5-9C49-64E03B1D13E8}"/>
              </a:ext>
            </a:extLst>
          </p:cNvPr>
          <p:cNvSpPr/>
          <p:nvPr/>
        </p:nvSpPr>
        <p:spPr>
          <a:xfrm rot="8100000">
            <a:off x="1656565" y="2301948"/>
            <a:ext cx="833082" cy="833080"/>
          </a:xfrm>
          <a:prstGeom prst="teardrop">
            <a:avLst/>
          </a:prstGeom>
          <a:solidFill>
            <a:schemeClr val="accent1"/>
          </a:solidFill>
          <a:ln cap="rnd" w="57150">
            <a:solidFill>
              <a:schemeClr val="bg1"/>
            </a:soli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2000" u="none">
              <a:ln>
                <a:noFill/>
              </a:ln>
              <a:solidFill>
                <a:srgbClr val="FFFFFF"/>
              </a:solidFill>
              <a:effectLst/>
              <a:uLnTx/>
              <a:uFillTx/>
              <a:cs typeface="+mn-ea"/>
              <a:sym typeface="+mn-lt"/>
            </a:endParaRPr>
          </a:p>
        </p:txBody>
      </p:sp>
      <p:sp>
        <p:nvSpPr>
          <p:cNvPr id="11" name="iśļïḓe">
            <a:extLst>
              <a:ext uri="{FF2B5EF4-FFF2-40B4-BE49-F238E27FC236}">
                <a16:creationId xmlns:a16="http://schemas.microsoft.com/office/drawing/2014/main" id="{40BA463A-0C2C-4CEE-A617-C8B4C7123A47}"/>
              </a:ext>
            </a:extLst>
          </p:cNvPr>
          <p:cNvSpPr/>
          <p:nvPr/>
        </p:nvSpPr>
        <p:spPr>
          <a:xfrm rot="8100000">
            <a:off x="4315945" y="2301949"/>
            <a:ext cx="833082" cy="833080"/>
          </a:xfrm>
          <a:prstGeom prst="teardrop">
            <a:avLst/>
          </a:prstGeom>
          <a:solidFill>
            <a:schemeClr val="accent1"/>
          </a:solidFill>
          <a:ln cap="rnd" w="57150">
            <a:solidFill>
              <a:schemeClr val="bg1"/>
            </a:soli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2000" u="none">
              <a:ln>
                <a:noFill/>
              </a:ln>
              <a:solidFill>
                <a:srgbClr val="FFFFFF"/>
              </a:solidFill>
              <a:effectLst/>
              <a:uLnTx/>
              <a:uFillTx/>
              <a:cs typeface="+mn-ea"/>
              <a:sym typeface="+mn-lt"/>
            </a:endParaRPr>
          </a:p>
        </p:txBody>
      </p:sp>
      <p:sp>
        <p:nvSpPr>
          <p:cNvPr id="12" name="í$lîḑe">
            <a:extLst>
              <a:ext uri="{FF2B5EF4-FFF2-40B4-BE49-F238E27FC236}">
                <a16:creationId xmlns:a16="http://schemas.microsoft.com/office/drawing/2014/main" id="{3A0CC5F1-43FA-452A-A4D0-361A5F7F6188}"/>
              </a:ext>
            </a:extLst>
          </p:cNvPr>
          <p:cNvSpPr/>
          <p:nvPr/>
        </p:nvSpPr>
        <p:spPr>
          <a:xfrm rot="8100000">
            <a:off x="6996819" y="2301949"/>
            <a:ext cx="833082" cy="833080"/>
          </a:xfrm>
          <a:prstGeom prst="teardrop">
            <a:avLst/>
          </a:prstGeom>
          <a:solidFill>
            <a:schemeClr val="accent1"/>
          </a:solidFill>
          <a:ln cap="rnd" w="57150">
            <a:solidFill>
              <a:schemeClr val="bg1"/>
            </a:soli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2000" u="none">
              <a:ln>
                <a:noFill/>
              </a:ln>
              <a:solidFill>
                <a:srgbClr val="FFFFFF"/>
              </a:solidFill>
              <a:effectLst/>
              <a:uLnTx/>
              <a:uFillTx/>
              <a:cs typeface="+mn-ea"/>
              <a:sym typeface="+mn-lt"/>
            </a:endParaRPr>
          </a:p>
        </p:txBody>
      </p:sp>
      <p:sp>
        <p:nvSpPr>
          <p:cNvPr id="13" name="îśḻîḓé">
            <a:extLst>
              <a:ext uri="{FF2B5EF4-FFF2-40B4-BE49-F238E27FC236}">
                <a16:creationId xmlns:a16="http://schemas.microsoft.com/office/drawing/2014/main" id="{84643E82-464F-4BD5-98B4-389E35534393}"/>
              </a:ext>
            </a:extLst>
          </p:cNvPr>
          <p:cNvSpPr/>
          <p:nvPr/>
        </p:nvSpPr>
        <p:spPr>
          <a:xfrm rot="8100000">
            <a:off x="9620735" y="2301948"/>
            <a:ext cx="833082" cy="833080"/>
          </a:xfrm>
          <a:prstGeom prst="teardrop">
            <a:avLst/>
          </a:prstGeom>
          <a:solidFill>
            <a:schemeClr val="accent1"/>
          </a:solidFill>
          <a:ln cap="rnd" w="57150">
            <a:solidFill>
              <a:schemeClr val="bg1"/>
            </a:soli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2000" u="none">
              <a:ln>
                <a:noFill/>
              </a:ln>
              <a:solidFill>
                <a:srgbClr val="FFFFFF"/>
              </a:solidFill>
              <a:effectLst/>
              <a:uLnTx/>
              <a:uFillTx/>
              <a:cs typeface="+mn-ea"/>
              <a:sym typeface="+mn-lt"/>
            </a:endParaRPr>
          </a:p>
        </p:txBody>
      </p:sp>
      <p:sp>
        <p:nvSpPr>
          <p:cNvPr id="23" name="îṩļíďé">
            <a:extLst>
              <a:ext uri="{FF2B5EF4-FFF2-40B4-BE49-F238E27FC236}">
                <a16:creationId xmlns:a16="http://schemas.microsoft.com/office/drawing/2014/main" id="{752AACCA-AC08-4440-85A3-F58A1A8E7406}"/>
              </a:ext>
            </a:extLst>
          </p:cNvPr>
          <p:cNvSpPr/>
          <p:nvPr/>
        </p:nvSpPr>
        <p:spPr>
          <a:xfrm>
            <a:off x="1845871" y="2494856"/>
            <a:ext cx="454470" cy="447264"/>
          </a:xfrm>
          <a:custGeom>
            <a:gdLst>
              <a:gd fmla="*/ 60025 w 605236" name="connsiteX0"/>
              <a:gd fmla="*/ 344571 h 595643" name="connsiteY0"/>
              <a:gd fmla="*/ 290527 w 605236" name="connsiteX1"/>
              <a:gd fmla="*/ 344571 h 595643" name="connsiteY1"/>
              <a:gd fmla="*/ 329370 w 605236" name="connsiteX2"/>
              <a:gd fmla="*/ 376465 h 595643" name="connsiteY2"/>
              <a:gd fmla="*/ 349814 w 605236" name="connsiteX3"/>
              <a:gd fmla="*/ 479931 h 595643" name="connsiteY3"/>
              <a:gd fmla="*/ 331031 w 605236" name="connsiteX4"/>
              <a:gd fmla="*/ 528793 h 595643" name="connsiteY4"/>
              <a:gd fmla="*/ 175276 w 605236" name="connsiteX5"/>
              <a:gd fmla="*/ 595643 h 595643" name="connsiteY5"/>
              <a:gd fmla="*/ 19393 w 605236" name="connsiteX6"/>
              <a:gd fmla="*/ 528793 h 595643" name="connsiteY6"/>
              <a:gd fmla="*/ 738 w 605236" name="connsiteX7"/>
              <a:gd fmla="*/ 479931 h 595643" name="connsiteY7"/>
              <a:gd fmla="*/ 21182 w 605236" name="connsiteX8"/>
              <a:gd fmla="*/ 376465 h 595643" name="connsiteY8"/>
              <a:gd fmla="*/ 60025 w 605236" name="connsiteX9"/>
              <a:gd fmla="*/ 344571 h 595643" name="connsiteY9"/>
              <a:gd fmla="*/ 357987 w 605236" name="connsiteX10"/>
              <a:gd fmla="*/ 252695 h 595643" name="connsiteY10"/>
              <a:gd fmla="*/ 553093 w 605236" name="connsiteX11"/>
              <a:gd fmla="*/ 252695 h 595643" name="connsiteY11"/>
              <a:gd fmla="*/ 587208 w 605236" name="connsiteX12"/>
              <a:gd fmla="*/ 280762 h 595643" name="connsiteY12"/>
              <a:gd fmla="*/ 604585 w 605236" name="connsiteX13"/>
              <a:gd fmla="*/ 368409 h 595643" name="connsiteY13"/>
              <a:gd fmla="*/ 588231 w 605236" name="connsiteX14"/>
              <a:gd fmla="*/ 411020 h 595643" name="connsiteY14"/>
              <a:gd fmla="*/ 455476 w 605236" name="connsiteX15"/>
              <a:gd fmla="*/ 467920 h 595643" name="connsiteY15"/>
              <a:gd fmla="*/ 402323 w 605236" name="connsiteX16"/>
              <a:gd fmla="*/ 455928 h 595643" name="connsiteY16"/>
              <a:gd fmla="*/ 388524 w 605236" name="connsiteX17"/>
              <a:gd fmla="*/ 440618 h 595643" name="connsiteY17"/>
              <a:gd fmla="*/ 388269 w 605236" name="connsiteX18"/>
              <a:gd fmla="*/ 439725 h 595643" name="connsiteY18"/>
              <a:gd fmla="*/ 371403 w 605236" name="connsiteX19"/>
              <a:gd fmla="*/ 354503 h 595643" name="connsiteY19"/>
              <a:gd fmla="*/ 334732 w 605236" name="connsiteX20"/>
              <a:gd fmla="*/ 308064 h 595643" name="connsiteY20"/>
              <a:gd fmla="*/ 322722 w 605236" name="connsiteX21"/>
              <a:gd fmla="*/ 290458 h 595643" name="connsiteY21"/>
              <a:gd fmla="*/ 322722 w 605236" name="connsiteX22"/>
              <a:gd fmla="*/ 289693 h 595643" name="connsiteY22"/>
              <a:gd fmla="*/ 324127 w 605236" name="connsiteX23"/>
              <a:gd fmla="*/ 280762 h 595643" name="connsiteY23"/>
              <a:gd fmla="*/ 357987 w 605236" name="connsiteX24"/>
              <a:gd fmla="*/ 252695 h 595643" name="connsiteY24"/>
              <a:gd fmla="*/ 175276 w 605236" name="connsiteX25"/>
              <a:gd fmla="*/ 50313 h 595643" name="connsiteY25"/>
              <a:gd fmla="*/ 303670 w 605236" name="connsiteX26"/>
              <a:gd fmla="*/ 178531 h 595643" name="connsiteY26"/>
              <a:gd fmla="*/ 175276 w 605236" name="connsiteX27"/>
              <a:gd fmla="*/ 306749 h 595643" name="connsiteY27"/>
              <a:gd fmla="*/ 46882 w 605236" name="connsiteX28"/>
              <a:gd fmla="*/ 178531 h 595643" name="connsiteY28"/>
              <a:gd fmla="*/ 175276 w 605236" name="connsiteX29"/>
              <a:gd fmla="*/ 50313 h 595643" name="connsiteY29"/>
              <a:gd fmla="*/ 455527 w 605236" name="connsiteX30"/>
              <a:gd fmla="*/ 0 h 595643" name="connsiteY30"/>
              <a:gd fmla="*/ 562928 w 605236" name="connsiteX31"/>
              <a:gd fmla="*/ 107260 h 595643" name="connsiteY31"/>
              <a:gd fmla="*/ 455527 w 605236" name="connsiteX32"/>
              <a:gd fmla="*/ 214520 h 595643" name="connsiteY32"/>
              <a:gd fmla="*/ 348126 w 605236" name="connsiteX33"/>
              <a:gd fmla="*/ 107260 h 595643" name="connsiteY33"/>
              <a:gd fmla="*/ 455527 w 605236" name="connsiteX34"/>
              <a:gd fmla="*/ 0 h 595643" name="connsiteY3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b="b" l="l" r="r" t="t"/>
            <a:pathLst>
              <a:path h="595643" w="605236">
                <a:moveTo>
                  <a:pt x="60025" y="344571"/>
                </a:moveTo>
                <a:lnTo>
                  <a:pt x="290527" y="344571"/>
                </a:lnTo>
                <a:cubicBezTo>
                  <a:pt x="308671" y="344571"/>
                  <a:pt x="325793" y="358605"/>
                  <a:pt x="329370" y="376465"/>
                </a:cubicBezTo>
                <a:lnTo>
                  <a:pt x="349814" y="479931"/>
                </a:lnTo>
                <a:cubicBezTo>
                  <a:pt x="353136" y="496898"/>
                  <a:pt x="344959" y="518331"/>
                  <a:pt x="331031" y="528793"/>
                </a:cubicBezTo>
                <a:cubicBezTo>
                  <a:pt x="327454" y="531472"/>
                  <a:pt x="241079" y="595643"/>
                  <a:pt x="175276" y="595643"/>
                </a:cubicBezTo>
                <a:cubicBezTo>
                  <a:pt x="109473" y="595643"/>
                  <a:pt x="23098" y="531472"/>
                  <a:pt x="19393" y="528793"/>
                </a:cubicBezTo>
                <a:cubicBezTo>
                  <a:pt x="5593" y="518331"/>
                  <a:pt x="-2584" y="496898"/>
                  <a:pt x="738" y="479931"/>
                </a:cubicBezTo>
                <a:lnTo>
                  <a:pt x="21182" y="376465"/>
                </a:lnTo>
                <a:cubicBezTo>
                  <a:pt x="24759" y="358605"/>
                  <a:pt x="41753" y="344571"/>
                  <a:pt x="60025" y="344571"/>
                </a:cubicBezTo>
                <a:close/>
                <a:moveTo>
                  <a:pt x="357987" y="252695"/>
                </a:moveTo>
                <a:lnTo>
                  <a:pt x="553093" y="252695"/>
                </a:lnTo>
                <a:cubicBezTo>
                  <a:pt x="569065" y="252695"/>
                  <a:pt x="584142" y="265070"/>
                  <a:pt x="587208" y="280762"/>
                </a:cubicBezTo>
                <a:lnTo>
                  <a:pt x="604585" y="368409"/>
                </a:lnTo>
                <a:cubicBezTo>
                  <a:pt x="607524" y="383208"/>
                  <a:pt x="600241" y="401834"/>
                  <a:pt x="588231" y="411020"/>
                </a:cubicBezTo>
                <a:cubicBezTo>
                  <a:pt x="585164" y="413316"/>
                  <a:pt x="511696" y="467920"/>
                  <a:pt x="455476" y="467920"/>
                </a:cubicBezTo>
                <a:cubicBezTo>
                  <a:pt x="440272" y="467920"/>
                  <a:pt x="422384" y="463838"/>
                  <a:pt x="402323" y="455928"/>
                </a:cubicBezTo>
                <a:cubicBezTo>
                  <a:pt x="395679" y="453249"/>
                  <a:pt x="390824" y="447890"/>
                  <a:pt x="388524" y="440618"/>
                </a:cubicBezTo>
                <a:lnTo>
                  <a:pt x="388269" y="439725"/>
                </a:lnTo>
                <a:lnTo>
                  <a:pt x="371403" y="354503"/>
                </a:lnTo>
                <a:cubicBezTo>
                  <a:pt x="367697" y="335621"/>
                  <a:pt x="354537" y="318653"/>
                  <a:pt x="334732" y="308064"/>
                </a:cubicBezTo>
                <a:cubicBezTo>
                  <a:pt x="322722" y="301685"/>
                  <a:pt x="322722" y="291607"/>
                  <a:pt x="322722" y="290458"/>
                </a:cubicBezTo>
                <a:lnTo>
                  <a:pt x="322722" y="289693"/>
                </a:lnTo>
                <a:lnTo>
                  <a:pt x="324127" y="280762"/>
                </a:lnTo>
                <a:cubicBezTo>
                  <a:pt x="327194" y="265070"/>
                  <a:pt x="341888" y="252695"/>
                  <a:pt x="357987" y="252695"/>
                </a:cubicBezTo>
                <a:close/>
                <a:moveTo>
                  <a:pt x="175276" y="50313"/>
                </a:moveTo>
                <a:cubicBezTo>
                  <a:pt x="246186" y="50313"/>
                  <a:pt x="303670" y="107718"/>
                  <a:pt x="303670" y="178531"/>
                </a:cubicBezTo>
                <a:cubicBezTo>
                  <a:pt x="303670" y="249344"/>
                  <a:pt x="246186" y="306749"/>
                  <a:pt x="175276" y="306749"/>
                </a:cubicBezTo>
                <a:cubicBezTo>
                  <a:pt x="104366" y="306749"/>
                  <a:pt x="46882" y="249344"/>
                  <a:pt x="46882" y="178531"/>
                </a:cubicBezTo>
                <a:cubicBezTo>
                  <a:pt x="46882" y="107718"/>
                  <a:pt x="104366" y="50313"/>
                  <a:pt x="175276" y="50313"/>
                </a:cubicBezTo>
                <a:close/>
                <a:moveTo>
                  <a:pt x="455527" y="0"/>
                </a:moveTo>
                <a:cubicBezTo>
                  <a:pt x="514843" y="0"/>
                  <a:pt x="562928" y="48022"/>
                  <a:pt x="562928" y="107260"/>
                </a:cubicBezTo>
                <a:cubicBezTo>
                  <a:pt x="562928" y="166498"/>
                  <a:pt x="514843" y="214520"/>
                  <a:pt x="455527" y="214520"/>
                </a:cubicBezTo>
                <a:cubicBezTo>
                  <a:pt x="396211" y="214520"/>
                  <a:pt x="348126" y="166498"/>
                  <a:pt x="348126" y="107260"/>
                </a:cubicBezTo>
                <a:cubicBezTo>
                  <a:pt x="348126" y="48022"/>
                  <a:pt x="396211" y="0"/>
                  <a:pt x="455527" y="0"/>
                </a:cubicBezTo>
                <a:close/>
              </a:path>
            </a:pathLst>
          </a:custGeom>
          <a:solidFill>
            <a:schemeClr val="bg1"/>
          </a:solidFill>
          <a:ln cap="rnd" w="5715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defPPr>
              <a:defRPr lang="zh-CN"/>
            </a:defPPr>
            <a:lvl1pPr algn="l" defTabSz="914400" eaLnBrk="1" hangingPunct="1" latinLnBrk="0" marL="0" rtl="0">
              <a:defRPr kern="1200" sz="1800">
                <a:solidFill>
                  <a:schemeClr val="lt1"/>
                </a:solidFill>
              </a:defRPr>
            </a:lvl1pPr>
            <a:lvl2pPr algn="l" defTabSz="914400" eaLnBrk="1" hangingPunct="1" latinLnBrk="0" marL="457200" rtl="0">
              <a:defRPr kern="1200" sz="1800">
                <a:solidFill>
                  <a:schemeClr val="lt1"/>
                </a:solidFill>
              </a:defRPr>
            </a:lvl2pPr>
            <a:lvl3pPr algn="l" defTabSz="914400" eaLnBrk="1" hangingPunct="1" latinLnBrk="0" marL="914400" rtl="0">
              <a:defRPr kern="1200" sz="1800">
                <a:solidFill>
                  <a:schemeClr val="lt1"/>
                </a:solidFill>
              </a:defRPr>
            </a:lvl3pPr>
            <a:lvl4pPr algn="l" defTabSz="914400" eaLnBrk="1" hangingPunct="1" latinLnBrk="0" marL="1371600" rtl="0">
              <a:defRPr kern="1200" sz="1800">
                <a:solidFill>
                  <a:schemeClr val="lt1"/>
                </a:solidFill>
              </a:defRPr>
            </a:lvl4pPr>
            <a:lvl5pPr algn="l" defTabSz="914400" eaLnBrk="1" hangingPunct="1" latinLnBrk="0" marL="1828800" rtl="0">
              <a:defRPr kern="1200" sz="1800">
                <a:solidFill>
                  <a:schemeClr val="lt1"/>
                </a:solidFill>
              </a:defRPr>
            </a:lvl5pPr>
            <a:lvl6pPr algn="l" defTabSz="914400" eaLnBrk="1" hangingPunct="1" latinLnBrk="0" marL="2286000" rtl="0">
              <a:defRPr kern="1200" sz="1800">
                <a:solidFill>
                  <a:schemeClr val="lt1"/>
                </a:solidFill>
              </a:defRPr>
            </a:lvl6pPr>
            <a:lvl7pPr algn="l" defTabSz="914400" eaLnBrk="1" hangingPunct="1" latinLnBrk="0" marL="2743200" rtl="0">
              <a:defRPr kern="1200" sz="1800">
                <a:solidFill>
                  <a:schemeClr val="lt1"/>
                </a:solidFill>
              </a:defRPr>
            </a:lvl7pPr>
            <a:lvl8pPr algn="l" defTabSz="914400" eaLnBrk="1" hangingPunct="1" latinLnBrk="0" marL="3200400" rtl="0">
              <a:defRPr kern="1200" sz="1800">
                <a:solidFill>
                  <a:schemeClr val="lt1"/>
                </a:solidFill>
              </a:defRPr>
            </a:lvl8pPr>
            <a:lvl9pPr algn="l" defTabSz="914400" eaLnBrk="1" hangingPunct="1" latinLnBrk="0" marL="3657600" rtl="0">
              <a:defRPr kern="1200" sz="1800">
                <a:solidFill>
                  <a:schemeClr val="lt1"/>
                </a:solidFill>
              </a:defRPr>
            </a:lvl9pPr>
          </a:lstStyle>
          <a:p>
            <a:pPr algn="ctr" defTabSz="913765" eaLnBrk="1" fontAlgn="auto" hangingPunct="1"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2000" u="none">
              <a:ln>
                <a:noFill/>
              </a:ln>
              <a:solidFill>
                <a:srgbClr val="FFFFFF"/>
              </a:solidFill>
              <a:effectLst/>
              <a:uLnTx/>
              <a:uFillTx/>
              <a:cs typeface="+mn-ea"/>
              <a:sym typeface="+mn-lt"/>
            </a:endParaRPr>
          </a:p>
        </p:txBody>
      </p:sp>
      <p:sp>
        <p:nvSpPr>
          <p:cNvPr id="24" name="işlíḑe">
            <a:extLst>
              <a:ext uri="{FF2B5EF4-FFF2-40B4-BE49-F238E27FC236}">
                <a16:creationId xmlns:a16="http://schemas.microsoft.com/office/drawing/2014/main" id="{3F0C03FA-EC61-4CA6-88DD-55B862543F1C}"/>
              </a:ext>
            </a:extLst>
          </p:cNvPr>
          <p:cNvSpPr/>
          <p:nvPr/>
        </p:nvSpPr>
        <p:spPr>
          <a:xfrm>
            <a:off x="4505251" y="2494856"/>
            <a:ext cx="454470" cy="447264"/>
          </a:xfrm>
          <a:custGeom>
            <a:gdLst>
              <a:gd fmla="*/ 60025 w 605236" name="connsiteX0"/>
              <a:gd fmla="*/ 344571 h 595643" name="connsiteY0"/>
              <a:gd fmla="*/ 290527 w 605236" name="connsiteX1"/>
              <a:gd fmla="*/ 344571 h 595643" name="connsiteY1"/>
              <a:gd fmla="*/ 329370 w 605236" name="connsiteX2"/>
              <a:gd fmla="*/ 376465 h 595643" name="connsiteY2"/>
              <a:gd fmla="*/ 349814 w 605236" name="connsiteX3"/>
              <a:gd fmla="*/ 479931 h 595643" name="connsiteY3"/>
              <a:gd fmla="*/ 331031 w 605236" name="connsiteX4"/>
              <a:gd fmla="*/ 528793 h 595643" name="connsiteY4"/>
              <a:gd fmla="*/ 175276 w 605236" name="connsiteX5"/>
              <a:gd fmla="*/ 595643 h 595643" name="connsiteY5"/>
              <a:gd fmla="*/ 19393 w 605236" name="connsiteX6"/>
              <a:gd fmla="*/ 528793 h 595643" name="connsiteY6"/>
              <a:gd fmla="*/ 738 w 605236" name="connsiteX7"/>
              <a:gd fmla="*/ 479931 h 595643" name="connsiteY7"/>
              <a:gd fmla="*/ 21182 w 605236" name="connsiteX8"/>
              <a:gd fmla="*/ 376465 h 595643" name="connsiteY8"/>
              <a:gd fmla="*/ 60025 w 605236" name="connsiteX9"/>
              <a:gd fmla="*/ 344571 h 595643" name="connsiteY9"/>
              <a:gd fmla="*/ 357987 w 605236" name="connsiteX10"/>
              <a:gd fmla="*/ 252695 h 595643" name="connsiteY10"/>
              <a:gd fmla="*/ 553093 w 605236" name="connsiteX11"/>
              <a:gd fmla="*/ 252695 h 595643" name="connsiteY11"/>
              <a:gd fmla="*/ 587208 w 605236" name="connsiteX12"/>
              <a:gd fmla="*/ 280762 h 595643" name="connsiteY12"/>
              <a:gd fmla="*/ 604585 w 605236" name="connsiteX13"/>
              <a:gd fmla="*/ 368409 h 595643" name="connsiteY13"/>
              <a:gd fmla="*/ 588231 w 605236" name="connsiteX14"/>
              <a:gd fmla="*/ 411020 h 595643" name="connsiteY14"/>
              <a:gd fmla="*/ 455476 w 605236" name="connsiteX15"/>
              <a:gd fmla="*/ 467920 h 595643" name="connsiteY15"/>
              <a:gd fmla="*/ 402323 w 605236" name="connsiteX16"/>
              <a:gd fmla="*/ 455928 h 595643" name="connsiteY16"/>
              <a:gd fmla="*/ 388524 w 605236" name="connsiteX17"/>
              <a:gd fmla="*/ 440618 h 595643" name="connsiteY17"/>
              <a:gd fmla="*/ 388269 w 605236" name="connsiteX18"/>
              <a:gd fmla="*/ 439725 h 595643" name="connsiteY18"/>
              <a:gd fmla="*/ 371403 w 605236" name="connsiteX19"/>
              <a:gd fmla="*/ 354503 h 595643" name="connsiteY19"/>
              <a:gd fmla="*/ 334732 w 605236" name="connsiteX20"/>
              <a:gd fmla="*/ 308064 h 595643" name="connsiteY20"/>
              <a:gd fmla="*/ 322722 w 605236" name="connsiteX21"/>
              <a:gd fmla="*/ 290458 h 595643" name="connsiteY21"/>
              <a:gd fmla="*/ 322722 w 605236" name="connsiteX22"/>
              <a:gd fmla="*/ 289693 h 595643" name="connsiteY22"/>
              <a:gd fmla="*/ 324127 w 605236" name="connsiteX23"/>
              <a:gd fmla="*/ 280762 h 595643" name="connsiteY23"/>
              <a:gd fmla="*/ 357987 w 605236" name="connsiteX24"/>
              <a:gd fmla="*/ 252695 h 595643" name="connsiteY24"/>
              <a:gd fmla="*/ 175276 w 605236" name="connsiteX25"/>
              <a:gd fmla="*/ 50313 h 595643" name="connsiteY25"/>
              <a:gd fmla="*/ 303670 w 605236" name="connsiteX26"/>
              <a:gd fmla="*/ 178531 h 595643" name="connsiteY26"/>
              <a:gd fmla="*/ 175276 w 605236" name="connsiteX27"/>
              <a:gd fmla="*/ 306749 h 595643" name="connsiteY27"/>
              <a:gd fmla="*/ 46882 w 605236" name="connsiteX28"/>
              <a:gd fmla="*/ 178531 h 595643" name="connsiteY28"/>
              <a:gd fmla="*/ 175276 w 605236" name="connsiteX29"/>
              <a:gd fmla="*/ 50313 h 595643" name="connsiteY29"/>
              <a:gd fmla="*/ 455527 w 605236" name="connsiteX30"/>
              <a:gd fmla="*/ 0 h 595643" name="connsiteY30"/>
              <a:gd fmla="*/ 562928 w 605236" name="connsiteX31"/>
              <a:gd fmla="*/ 107260 h 595643" name="connsiteY31"/>
              <a:gd fmla="*/ 455527 w 605236" name="connsiteX32"/>
              <a:gd fmla="*/ 214520 h 595643" name="connsiteY32"/>
              <a:gd fmla="*/ 348126 w 605236" name="connsiteX33"/>
              <a:gd fmla="*/ 107260 h 595643" name="connsiteY33"/>
              <a:gd fmla="*/ 455527 w 605236" name="connsiteX34"/>
              <a:gd fmla="*/ 0 h 595643" name="connsiteY3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b="b" l="l" r="r" t="t"/>
            <a:pathLst>
              <a:path h="595643" w="605236">
                <a:moveTo>
                  <a:pt x="60025" y="344571"/>
                </a:moveTo>
                <a:lnTo>
                  <a:pt x="290527" y="344571"/>
                </a:lnTo>
                <a:cubicBezTo>
                  <a:pt x="308671" y="344571"/>
                  <a:pt x="325793" y="358605"/>
                  <a:pt x="329370" y="376465"/>
                </a:cubicBezTo>
                <a:lnTo>
                  <a:pt x="349814" y="479931"/>
                </a:lnTo>
                <a:cubicBezTo>
                  <a:pt x="353136" y="496898"/>
                  <a:pt x="344959" y="518331"/>
                  <a:pt x="331031" y="528793"/>
                </a:cubicBezTo>
                <a:cubicBezTo>
                  <a:pt x="327454" y="531472"/>
                  <a:pt x="241079" y="595643"/>
                  <a:pt x="175276" y="595643"/>
                </a:cubicBezTo>
                <a:cubicBezTo>
                  <a:pt x="109473" y="595643"/>
                  <a:pt x="23098" y="531472"/>
                  <a:pt x="19393" y="528793"/>
                </a:cubicBezTo>
                <a:cubicBezTo>
                  <a:pt x="5593" y="518331"/>
                  <a:pt x="-2584" y="496898"/>
                  <a:pt x="738" y="479931"/>
                </a:cubicBezTo>
                <a:lnTo>
                  <a:pt x="21182" y="376465"/>
                </a:lnTo>
                <a:cubicBezTo>
                  <a:pt x="24759" y="358605"/>
                  <a:pt x="41753" y="344571"/>
                  <a:pt x="60025" y="344571"/>
                </a:cubicBezTo>
                <a:close/>
                <a:moveTo>
                  <a:pt x="357987" y="252695"/>
                </a:moveTo>
                <a:lnTo>
                  <a:pt x="553093" y="252695"/>
                </a:lnTo>
                <a:cubicBezTo>
                  <a:pt x="569065" y="252695"/>
                  <a:pt x="584142" y="265070"/>
                  <a:pt x="587208" y="280762"/>
                </a:cubicBezTo>
                <a:lnTo>
                  <a:pt x="604585" y="368409"/>
                </a:lnTo>
                <a:cubicBezTo>
                  <a:pt x="607524" y="383208"/>
                  <a:pt x="600241" y="401834"/>
                  <a:pt x="588231" y="411020"/>
                </a:cubicBezTo>
                <a:cubicBezTo>
                  <a:pt x="585164" y="413316"/>
                  <a:pt x="511696" y="467920"/>
                  <a:pt x="455476" y="467920"/>
                </a:cubicBezTo>
                <a:cubicBezTo>
                  <a:pt x="440272" y="467920"/>
                  <a:pt x="422384" y="463838"/>
                  <a:pt x="402323" y="455928"/>
                </a:cubicBezTo>
                <a:cubicBezTo>
                  <a:pt x="395679" y="453249"/>
                  <a:pt x="390824" y="447890"/>
                  <a:pt x="388524" y="440618"/>
                </a:cubicBezTo>
                <a:lnTo>
                  <a:pt x="388269" y="439725"/>
                </a:lnTo>
                <a:lnTo>
                  <a:pt x="371403" y="354503"/>
                </a:lnTo>
                <a:cubicBezTo>
                  <a:pt x="367697" y="335621"/>
                  <a:pt x="354537" y="318653"/>
                  <a:pt x="334732" y="308064"/>
                </a:cubicBezTo>
                <a:cubicBezTo>
                  <a:pt x="322722" y="301685"/>
                  <a:pt x="322722" y="291607"/>
                  <a:pt x="322722" y="290458"/>
                </a:cubicBezTo>
                <a:lnTo>
                  <a:pt x="322722" y="289693"/>
                </a:lnTo>
                <a:lnTo>
                  <a:pt x="324127" y="280762"/>
                </a:lnTo>
                <a:cubicBezTo>
                  <a:pt x="327194" y="265070"/>
                  <a:pt x="341888" y="252695"/>
                  <a:pt x="357987" y="252695"/>
                </a:cubicBezTo>
                <a:close/>
                <a:moveTo>
                  <a:pt x="175276" y="50313"/>
                </a:moveTo>
                <a:cubicBezTo>
                  <a:pt x="246186" y="50313"/>
                  <a:pt x="303670" y="107718"/>
                  <a:pt x="303670" y="178531"/>
                </a:cubicBezTo>
                <a:cubicBezTo>
                  <a:pt x="303670" y="249344"/>
                  <a:pt x="246186" y="306749"/>
                  <a:pt x="175276" y="306749"/>
                </a:cubicBezTo>
                <a:cubicBezTo>
                  <a:pt x="104366" y="306749"/>
                  <a:pt x="46882" y="249344"/>
                  <a:pt x="46882" y="178531"/>
                </a:cubicBezTo>
                <a:cubicBezTo>
                  <a:pt x="46882" y="107718"/>
                  <a:pt x="104366" y="50313"/>
                  <a:pt x="175276" y="50313"/>
                </a:cubicBezTo>
                <a:close/>
                <a:moveTo>
                  <a:pt x="455527" y="0"/>
                </a:moveTo>
                <a:cubicBezTo>
                  <a:pt x="514843" y="0"/>
                  <a:pt x="562928" y="48022"/>
                  <a:pt x="562928" y="107260"/>
                </a:cubicBezTo>
                <a:cubicBezTo>
                  <a:pt x="562928" y="166498"/>
                  <a:pt x="514843" y="214520"/>
                  <a:pt x="455527" y="214520"/>
                </a:cubicBezTo>
                <a:cubicBezTo>
                  <a:pt x="396211" y="214520"/>
                  <a:pt x="348126" y="166498"/>
                  <a:pt x="348126" y="107260"/>
                </a:cubicBezTo>
                <a:cubicBezTo>
                  <a:pt x="348126" y="48022"/>
                  <a:pt x="396211" y="0"/>
                  <a:pt x="455527" y="0"/>
                </a:cubicBezTo>
                <a:close/>
              </a:path>
            </a:pathLst>
          </a:custGeom>
          <a:solidFill>
            <a:schemeClr val="bg1"/>
          </a:solidFill>
          <a:ln cap="rnd" w="5715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defPPr>
              <a:defRPr lang="zh-CN"/>
            </a:defPPr>
            <a:lvl1pPr algn="l" defTabSz="914400" eaLnBrk="1" hangingPunct="1" latinLnBrk="0" marL="0" rtl="0">
              <a:defRPr kern="1200" sz="1800">
                <a:solidFill>
                  <a:schemeClr val="lt1"/>
                </a:solidFill>
              </a:defRPr>
            </a:lvl1pPr>
            <a:lvl2pPr algn="l" defTabSz="914400" eaLnBrk="1" hangingPunct="1" latinLnBrk="0" marL="457200" rtl="0">
              <a:defRPr kern="1200" sz="1800">
                <a:solidFill>
                  <a:schemeClr val="lt1"/>
                </a:solidFill>
              </a:defRPr>
            </a:lvl2pPr>
            <a:lvl3pPr algn="l" defTabSz="914400" eaLnBrk="1" hangingPunct="1" latinLnBrk="0" marL="914400" rtl="0">
              <a:defRPr kern="1200" sz="1800">
                <a:solidFill>
                  <a:schemeClr val="lt1"/>
                </a:solidFill>
              </a:defRPr>
            </a:lvl3pPr>
            <a:lvl4pPr algn="l" defTabSz="914400" eaLnBrk="1" hangingPunct="1" latinLnBrk="0" marL="1371600" rtl="0">
              <a:defRPr kern="1200" sz="1800">
                <a:solidFill>
                  <a:schemeClr val="lt1"/>
                </a:solidFill>
              </a:defRPr>
            </a:lvl4pPr>
            <a:lvl5pPr algn="l" defTabSz="914400" eaLnBrk="1" hangingPunct="1" latinLnBrk="0" marL="1828800" rtl="0">
              <a:defRPr kern="1200" sz="1800">
                <a:solidFill>
                  <a:schemeClr val="lt1"/>
                </a:solidFill>
              </a:defRPr>
            </a:lvl5pPr>
            <a:lvl6pPr algn="l" defTabSz="914400" eaLnBrk="1" hangingPunct="1" latinLnBrk="0" marL="2286000" rtl="0">
              <a:defRPr kern="1200" sz="1800">
                <a:solidFill>
                  <a:schemeClr val="lt1"/>
                </a:solidFill>
              </a:defRPr>
            </a:lvl6pPr>
            <a:lvl7pPr algn="l" defTabSz="914400" eaLnBrk="1" hangingPunct="1" latinLnBrk="0" marL="2743200" rtl="0">
              <a:defRPr kern="1200" sz="1800">
                <a:solidFill>
                  <a:schemeClr val="lt1"/>
                </a:solidFill>
              </a:defRPr>
            </a:lvl7pPr>
            <a:lvl8pPr algn="l" defTabSz="914400" eaLnBrk="1" hangingPunct="1" latinLnBrk="0" marL="3200400" rtl="0">
              <a:defRPr kern="1200" sz="1800">
                <a:solidFill>
                  <a:schemeClr val="lt1"/>
                </a:solidFill>
              </a:defRPr>
            </a:lvl8pPr>
            <a:lvl9pPr algn="l" defTabSz="914400" eaLnBrk="1" hangingPunct="1" latinLnBrk="0" marL="3657600" rtl="0">
              <a:defRPr kern="1200" sz="1800">
                <a:solidFill>
                  <a:schemeClr val="lt1"/>
                </a:solidFill>
              </a:defRPr>
            </a:lvl9pPr>
          </a:lstStyle>
          <a:p>
            <a:pPr algn="ctr" defTabSz="913765" eaLnBrk="1" fontAlgn="auto" hangingPunct="1"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2000" u="none">
              <a:ln>
                <a:noFill/>
              </a:ln>
              <a:solidFill>
                <a:srgbClr val="FFFFFF"/>
              </a:solidFill>
              <a:effectLst/>
              <a:uLnTx/>
              <a:uFillTx/>
              <a:cs typeface="+mn-ea"/>
              <a:sym typeface="+mn-lt"/>
            </a:endParaRPr>
          </a:p>
        </p:txBody>
      </p:sp>
      <p:sp>
        <p:nvSpPr>
          <p:cNvPr id="25" name="iṣḻidè">
            <a:extLst>
              <a:ext uri="{FF2B5EF4-FFF2-40B4-BE49-F238E27FC236}">
                <a16:creationId xmlns:a16="http://schemas.microsoft.com/office/drawing/2014/main" id="{5AFA7916-2605-480D-8DB4-57A352366774}"/>
              </a:ext>
            </a:extLst>
          </p:cNvPr>
          <p:cNvSpPr/>
          <p:nvPr/>
        </p:nvSpPr>
        <p:spPr>
          <a:xfrm>
            <a:off x="7170346" y="2494856"/>
            <a:ext cx="454470" cy="447264"/>
          </a:xfrm>
          <a:custGeom>
            <a:gdLst>
              <a:gd fmla="*/ 60025 w 605236" name="connsiteX0"/>
              <a:gd fmla="*/ 344571 h 595643" name="connsiteY0"/>
              <a:gd fmla="*/ 290527 w 605236" name="connsiteX1"/>
              <a:gd fmla="*/ 344571 h 595643" name="connsiteY1"/>
              <a:gd fmla="*/ 329370 w 605236" name="connsiteX2"/>
              <a:gd fmla="*/ 376465 h 595643" name="connsiteY2"/>
              <a:gd fmla="*/ 349814 w 605236" name="connsiteX3"/>
              <a:gd fmla="*/ 479931 h 595643" name="connsiteY3"/>
              <a:gd fmla="*/ 331031 w 605236" name="connsiteX4"/>
              <a:gd fmla="*/ 528793 h 595643" name="connsiteY4"/>
              <a:gd fmla="*/ 175276 w 605236" name="connsiteX5"/>
              <a:gd fmla="*/ 595643 h 595643" name="connsiteY5"/>
              <a:gd fmla="*/ 19393 w 605236" name="connsiteX6"/>
              <a:gd fmla="*/ 528793 h 595643" name="connsiteY6"/>
              <a:gd fmla="*/ 738 w 605236" name="connsiteX7"/>
              <a:gd fmla="*/ 479931 h 595643" name="connsiteY7"/>
              <a:gd fmla="*/ 21182 w 605236" name="connsiteX8"/>
              <a:gd fmla="*/ 376465 h 595643" name="connsiteY8"/>
              <a:gd fmla="*/ 60025 w 605236" name="connsiteX9"/>
              <a:gd fmla="*/ 344571 h 595643" name="connsiteY9"/>
              <a:gd fmla="*/ 357987 w 605236" name="connsiteX10"/>
              <a:gd fmla="*/ 252695 h 595643" name="connsiteY10"/>
              <a:gd fmla="*/ 553093 w 605236" name="connsiteX11"/>
              <a:gd fmla="*/ 252695 h 595643" name="connsiteY11"/>
              <a:gd fmla="*/ 587208 w 605236" name="connsiteX12"/>
              <a:gd fmla="*/ 280762 h 595643" name="connsiteY12"/>
              <a:gd fmla="*/ 604585 w 605236" name="connsiteX13"/>
              <a:gd fmla="*/ 368409 h 595643" name="connsiteY13"/>
              <a:gd fmla="*/ 588231 w 605236" name="connsiteX14"/>
              <a:gd fmla="*/ 411020 h 595643" name="connsiteY14"/>
              <a:gd fmla="*/ 455476 w 605236" name="connsiteX15"/>
              <a:gd fmla="*/ 467920 h 595643" name="connsiteY15"/>
              <a:gd fmla="*/ 402323 w 605236" name="connsiteX16"/>
              <a:gd fmla="*/ 455928 h 595643" name="connsiteY16"/>
              <a:gd fmla="*/ 388524 w 605236" name="connsiteX17"/>
              <a:gd fmla="*/ 440618 h 595643" name="connsiteY17"/>
              <a:gd fmla="*/ 388269 w 605236" name="connsiteX18"/>
              <a:gd fmla="*/ 439725 h 595643" name="connsiteY18"/>
              <a:gd fmla="*/ 371403 w 605236" name="connsiteX19"/>
              <a:gd fmla="*/ 354503 h 595643" name="connsiteY19"/>
              <a:gd fmla="*/ 334732 w 605236" name="connsiteX20"/>
              <a:gd fmla="*/ 308064 h 595643" name="connsiteY20"/>
              <a:gd fmla="*/ 322722 w 605236" name="connsiteX21"/>
              <a:gd fmla="*/ 290458 h 595643" name="connsiteY21"/>
              <a:gd fmla="*/ 322722 w 605236" name="connsiteX22"/>
              <a:gd fmla="*/ 289693 h 595643" name="connsiteY22"/>
              <a:gd fmla="*/ 324127 w 605236" name="connsiteX23"/>
              <a:gd fmla="*/ 280762 h 595643" name="connsiteY23"/>
              <a:gd fmla="*/ 357987 w 605236" name="connsiteX24"/>
              <a:gd fmla="*/ 252695 h 595643" name="connsiteY24"/>
              <a:gd fmla="*/ 175276 w 605236" name="connsiteX25"/>
              <a:gd fmla="*/ 50313 h 595643" name="connsiteY25"/>
              <a:gd fmla="*/ 303670 w 605236" name="connsiteX26"/>
              <a:gd fmla="*/ 178531 h 595643" name="connsiteY26"/>
              <a:gd fmla="*/ 175276 w 605236" name="connsiteX27"/>
              <a:gd fmla="*/ 306749 h 595643" name="connsiteY27"/>
              <a:gd fmla="*/ 46882 w 605236" name="connsiteX28"/>
              <a:gd fmla="*/ 178531 h 595643" name="connsiteY28"/>
              <a:gd fmla="*/ 175276 w 605236" name="connsiteX29"/>
              <a:gd fmla="*/ 50313 h 595643" name="connsiteY29"/>
              <a:gd fmla="*/ 455527 w 605236" name="connsiteX30"/>
              <a:gd fmla="*/ 0 h 595643" name="connsiteY30"/>
              <a:gd fmla="*/ 562928 w 605236" name="connsiteX31"/>
              <a:gd fmla="*/ 107260 h 595643" name="connsiteY31"/>
              <a:gd fmla="*/ 455527 w 605236" name="connsiteX32"/>
              <a:gd fmla="*/ 214520 h 595643" name="connsiteY32"/>
              <a:gd fmla="*/ 348126 w 605236" name="connsiteX33"/>
              <a:gd fmla="*/ 107260 h 595643" name="connsiteY33"/>
              <a:gd fmla="*/ 455527 w 605236" name="connsiteX34"/>
              <a:gd fmla="*/ 0 h 595643" name="connsiteY3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b="b" l="l" r="r" t="t"/>
            <a:pathLst>
              <a:path h="595643" w="605236">
                <a:moveTo>
                  <a:pt x="60025" y="344571"/>
                </a:moveTo>
                <a:lnTo>
                  <a:pt x="290527" y="344571"/>
                </a:lnTo>
                <a:cubicBezTo>
                  <a:pt x="308671" y="344571"/>
                  <a:pt x="325793" y="358605"/>
                  <a:pt x="329370" y="376465"/>
                </a:cubicBezTo>
                <a:lnTo>
                  <a:pt x="349814" y="479931"/>
                </a:lnTo>
                <a:cubicBezTo>
                  <a:pt x="353136" y="496898"/>
                  <a:pt x="344959" y="518331"/>
                  <a:pt x="331031" y="528793"/>
                </a:cubicBezTo>
                <a:cubicBezTo>
                  <a:pt x="327454" y="531472"/>
                  <a:pt x="241079" y="595643"/>
                  <a:pt x="175276" y="595643"/>
                </a:cubicBezTo>
                <a:cubicBezTo>
                  <a:pt x="109473" y="595643"/>
                  <a:pt x="23098" y="531472"/>
                  <a:pt x="19393" y="528793"/>
                </a:cubicBezTo>
                <a:cubicBezTo>
                  <a:pt x="5593" y="518331"/>
                  <a:pt x="-2584" y="496898"/>
                  <a:pt x="738" y="479931"/>
                </a:cubicBezTo>
                <a:lnTo>
                  <a:pt x="21182" y="376465"/>
                </a:lnTo>
                <a:cubicBezTo>
                  <a:pt x="24759" y="358605"/>
                  <a:pt x="41753" y="344571"/>
                  <a:pt x="60025" y="344571"/>
                </a:cubicBezTo>
                <a:close/>
                <a:moveTo>
                  <a:pt x="357987" y="252695"/>
                </a:moveTo>
                <a:lnTo>
                  <a:pt x="553093" y="252695"/>
                </a:lnTo>
                <a:cubicBezTo>
                  <a:pt x="569065" y="252695"/>
                  <a:pt x="584142" y="265070"/>
                  <a:pt x="587208" y="280762"/>
                </a:cubicBezTo>
                <a:lnTo>
                  <a:pt x="604585" y="368409"/>
                </a:lnTo>
                <a:cubicBezTo>
                  <a:pt x="607524" y="383208"/>
                  <a:pt x="600241" y="401834"/>
                  <a:pt x="588231" y="411020"/>
                </a:cubicBezTo>
                <a:cubicBezTo>
                  <a:pt x="585164" y="413316"/>
                  <a:pt x="511696" y="467920"/>
                  <a:pt x="455476" y="467920"/>
                </a:cubicBezTo>
                <a:cubicBezTo>
                  <a:pt x="440272" y="467920"/>
                  <a:pt x="422384" y="463838"/>
                  <a:pt x="402323" y="455928"/>
                </a:cubicBezTo>
                <a:cubicBezTo>
                  <a:pt x="395679" y="453249"/>
                  <a:pt x="390824" y="447890"/>
                  <a:pt x="388524" y="440618"/>
                </a:cubicBezTo>
                <a:lnTo>
                  <a:pt x="388269" y="439725"/>
                </a:lnTo>
                <a:lnTo>
                  <a:pt x="371403" y="354503"/>
                </a:lnTo>
                <a:cubicBezTo>
                  <a:pt x="367697" y="335621"/>
                  <a:pt x="354537" y="318653"/>
                  <a:pt x="334732" y="308064"/>
                </a:cubicBezTo>
                <a:cubicBezTo>
                  <a:pt x="322722" y="301685"/>
                  <a:pt x="322722" y="291607"/>
                  <a:pt x="322722" y="290458"/>
                </a:cubicBezTo>
                <a:lnTo>
                  <a:pt x="322722" y="289693"/>
                </a:lnTo>
                <a:lnTo>
                  <a:pt x="324127" y="280762"/>
                </a:lnTo>
                <a:cubicBezTo>
                  <a:pt x="327194" y="265070"/>
                  <a:pt x="341888" y="252695"/>
                  <a:pt x="357987" y="252695"/>
                </a:cubicBezTo>
                <a:close/>
                <a:moveTo>
                  <a:pt x="175276" y="50313"/>
                </a:moveTo>
                <a:cubicBezTo>
                  <a:pt x="246186" y="50313"/>
                  <a:pt x="303670" y="107718"/>
                  <a:pt x="303670" y="178531"/>
                </a:cubicBezTo>
                <a:cubicBezTo>
                  <a:pt x="303670" y="249344"/>
                  <a:pt x="246186" y="306749"/>
                  <a:pt x="175276" y="306749"/>
                </a:cubicBezTo>
                <a:cubicBezTo>
                  <a:pt x="104366" y="306749"/>
                  <a:pt x="46882" y="249344"/>
                  <a:pt x="46882" y="178531"/>
                </a:cubicBezTo>
                <a:cubicBezTo>
                  <a:pt x="46882" y="107718"/>
                  <a:pt x="104366" y="50313"/>
                  <a:pt x="175276" y="50313"/>
                </a:cubicBezTo>
                <a:close/>
                <a:moveTo>
                  <a:pt x="455527" y="0"/>
                </a:moveTo>
                <a:cubicBezTo>
                  <a:pt x="514843" y="0"/>
                  <a:pt x="562928" y="48022"/>
                  <a:pt x="562928" y="107260"/>
                </a:cubicBezTo>
                <a:cubicBezTo>
                  <a:pt x="562928" y="166498"/>
                  <a:pt x="514843" y="214520"/>
                  <a:pt x="455527" y="214520"/>
                </a:cubicBezTo>
                <a:cubicBezTo>
                  <a:pt x="396211" y="214520"/>
                  <a:pt x="348126" y="166498"/>
                  <a:pt x="348126" y="107260"/>
                </a:cubicBezTo>
                <a:cubicBezTo>
                  <a:pt x="348126" y="48022"/>
                  <a:pt x="396211" y="0"/>
                  <a:pt x="455527" y="0"/>
                </a:cubicBezTo>
                <a:close/>
              </a:path>
            </a:pathLst>
          </a:custGeom>
          <a:solidFill>
            <a:schemeClr val="bg1"/>
          </a:solidFill>
          <a:ln cap="rnd" w="5715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defPPr>
              <a:defRPr lang="zh-CN"/>
            </a:defPPr>
            <a:lvl1pPr algn="l" defTabSz="914400" eaLnBrk="1" hangingPunct="1" latinLnBrk="0" marL="0" rtl="0">
              <a:defRPr kern="1200" sz="1800">
                <a:solidFill>
                  <a:schemeClr val="lt1"/>
                </a:solidFill>
              </a:defRPr>
            </a:lvl1pPr>
            <a:lvl2pPr algn="l" defTabSz="914400" eaLnBrk="1" hangingPunct="1" latinLnBrk="0" marL="457200" rtl="0">
              <a:defRPr kern="1200" sz="1800">
                <a:solidFill>
                  <a:schemeClr val="lt1"/>
                </a:solidFill>
              </a:defRPr>
            </a:lvl2pPr>
            <a:lvl3pPr algn="l" defTabSz="914400" eaLnBrk="1" hangingPunct="1" latinLnBrk="0" marL="914400" rtl="0">
              <a:defRPr kern="1200" sz="1800">
                <a:solidFill>
                  <a:schemeClr val="lt1"/>
                </a:solidFill>
              </a:defRPr>
            </a:lvl3pPr>
            <a:lvl4pPr algn="l" defTabSz="914400" eaLnBrk="1" hangingPunct="1" latinLnBrk="0" marL="1371600" rtl="0">
              <a:defRPr kern="1200" sz="1800">
                <a:solidFill>
                  <a:schemeClr val="lt1"/>
                </a:solidFill>
              </a:defRPr>
            </a:lvl4pPr>
            <a:lvl5pPr algn="l" defTabSz="914400" eaLnBrk="1" hangingPunct="1" latinLnBrk="0" marL="1828800" rtl="0">
              <a:defRPr kern="1200" sz="1800">
                <a:solidFill>
                  <a:schemeClr val="lt1"/>
                </a:solidFill>
              </a:defRPr>
            </a:lvl5pPr>
            <a:lvl6pPr algn="l" defTabSz="914400" eaLnBrk="1" hangingPunct="1" latinLnBrk="0" marL="2286000" rtl="0">
              <a:defRPr kern="1200" sz="1800">
                <a:solidFill>
                  <a:schemeClr val="lt1"/>
                </a:solidFill>
              </a:defRPr>
            </a:lvl6pPr>
            <a:lvl7pPr algn="l" defTabSz="914400" eaLnBrk="1" hangingPunct="1" latinLnBrk="0" marL="2743200" rtl="0">
              <a:defRPr kern="1200" sz="1800">
                <a:solidFill>
                  <a:schemeClr val="lt1"/>
                </a:solidFill>
              </a:defRPr>
            </a:lvl7pPr>
            <a:lvl8pPr algn="l" defTabSz="914400" eaLnBrk="1" hangingPunct="1" latinLnBrk="0" marL="3200400" rtl="0">
              <a:defRPr kern="1200" sz="1800">
                <a:solidFill>
                  <a:schemeClr val="lt1"/>
                </a:solidFill>
              </a:defRPr>
            </a:lvl8pPr>
            <a:lvl9pPr algn="l" defTabSz="914400" eaLnBrk="1" hangingPunct="1" latinLnBrk="0" marL="3657600" rtl="0">
              <a:defRPr kern="1200" sz="1800">
                <a:solidFill>
                  <a:schemeClr val="lt1"/>
                </a:solidFill>
              </a:defRPr>
            </a:lvl9pPr>
          </a:lstStyle>
          <a:p>
            <a:pPr algn="ctr" defTabSz="913765" eaLnBrk="1" fontAlgn="auto" hangingPunct="1"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2000" u="none">
              <a:ln>
                <a:noFill/>
              </a:ln>
              <a:solidFill>
                <a:srgbClr val="FFFFFF"/>
              </a:solidFill>
              <a:effectLst/>
              <a:uLnTx/>
              <a:uFillTx/>
              <a:cs typeface="+mn-ea"/>
              <a:sym typeface="+mn-lt"/>
            </a:endParaRPr>
          </a:p>
        </p:txBody>
      </p:sp>
      <p:sp>
        <p:nvSpPr>
          <p:cNvPr id="26" name="išľïḓê">
            <a:extLst>
              <a:ext uri="{FF2B5EF4-FFF2-40B4-BE49-F238E27FC236}">
                <a16:creationId xmlns:a16="http://schemas.microsoft.com/office/drawing/2014/main" id="{46EAECD7-8C8C-44CB-8983-7A65D7249390}"/>
              </a:ext>
            </a:extLst>
          </p:cNvPr>
          <p:cNvSpPr/>
          <p:nvPr/>
        </p:nvSpPr>
        <p:spPr>
          <a:xfrm>
            <a:off x="9810041" y="2494856"/>
            <a:ext cx="454470" cy="447264"/>
          </a:xfrm>
          <a:custGeom>
            <a:gdLst>
              <a:gd fmla="*/ 60025 w 605236" name="connsiteX0"/>
              <a:gd fmla="*/ 344571 h 595643" name="connsiteY0"/>
              <a:gd fmla="*/ 290527 w 605236" name="connsiteX1"/>
              <a:gd fmla="*/ 344571 h 595643" name="connsiteY1"/>
              <a:gd fmla="*/ 329370 w 605236" name="connsiteX2"/>
              <a:gd fmla="*/ 376465 h 595643" name="connsiteY2"/>
              <a:gd fmla="*/ 349814 w 605236" name="connsiteX3"/>
              <a:gd fmla="*/ 479931 h 595643" name="connsiteY3"/>
              <a:gd fmla="*/ 331031 w 605236" name="connsiteX4"/>
              <a:gd fmla="*/ 528793 h 595643" name="connsiteY4"/>
              <a:gd fmla="*/ 175276 w 605236" name="connsiteX5"/>
              <a:gd fmla="*/ 595643 h 595643" name="connsiteY5"/>
              <a:gd fmla="*/ 19393 w 605236" name="connsiteX6"/>
              <a:gd fmla="*/ 528793 h 595643" name="connsiteY6"/>
              <a:gd fmla="*/ 738 w 605236" name="connsiteX7"/>
              <a:gd fmla="*/ 479931 h 595643" name="connsiteY7"/>
              <a:gd fmla="*/ 21182 w 605236" name="connsiteX8"/>
              <a:gd fmla="*/ 376465 h 595643" name="connsiteY8"/>
              <a:gd fmla="*/ 60025 w 605236" name="connsiteX9"/>
              <a:gd fmla="*/ 344571 h 595643" name="connsiteY9"/>
              <a:gd fmla="*/ 357987 w 605236" name="connsiteX10"/>
              <a:gd fmla="*/ 252695 h 595643" name="connsiteY10"/>
              <a:gd fmla="*/ 553093 w 605236" name="connsiteX11"/>
              <a:gd fmla="*/ 252695 h 595643" name="connsiteY11"/>
              <a:gd fmla="*/ 587208 w 605236" name="connsiteX12"/>
              <a:gd fmla="*/ 280762 h 595643" name="connsiteY12"/>
              <a:gd fmla="*/ 604585 w 605236" name="connsiteX13"/>
              <a:gd fmla="*/ 368409 h 595643" name="connsiteY13"/>
              <a:gd fmla="*/ 588231 w 605236" name="connsiteX14"/>
              <a:gd fmla="*/ 411020 h 595643" name="connsiteY14"/>
              <a:gd fmla="*/ 455476 w 605236" name="connsiteX15"/>
              <a:gd fmla="*/ 467920 h 595643" name="connsiteY15"/>
              <a:gd fmla="*/ 402323 w 605236" name="connsiteX16"/>
              <a:gd fmla="*/ 455928 h 595643" name="connsiteY16"/>
              <a:gd fmla="*/ 388524 w 605236" name="connsiteX17"/>
              <a:gd fmla="*/ 440618 h 595643" name="connsiteY17"/>
              <a:gd fmla="*/ 388269 w 605236" name="connsiteX18"/>
              <a:gd fmla="*/ 439725 h 595643" name="connsiteY18"/>
              <a:gd fmla="*/ 371403 w 605236" name="connsiteX19"/>
              <a:gd fmla="*/ 354503 h 595643" name="connsiteY19"/>
              <a:gd fmla="*/ 334732 w 605236" name="connsiteX20"/>
              <a:gd fmla="*/ 308064 h 595643" name="connsiteY20"/>
              <a:gd fmla="*/ 322722 w 605236" name="connsiteX21"/>
              <a:gd fmla="*/ 290458 h 595643" name="connsiteY21"/>
              <a:gd fmla="*/ 322722 w 605236" name="connsiteX22"/>
              <a:gd fmla="*/ 289693 h 595643" name="connsiteY22"/>
              <a:gd fmla="*/ 324127 w 605236" name="connsiteX23"/>
              <a:gd fmla="*/ 280762 h 595643" name="connsiteY23"/>
              <a:gd fmla="*/ 357987 w 605236" name="connsiteX24"/>
              <a:gd fmla="*/ 252695 h 595643" name="connsiteY24"/>
              <a:gd fmla="*/ 175276 w 605236" name="connsiteX25"/>
              <a:gd fmla="*/ 50313 h 595643" name="connsiteY25"/>
              <a:gd fmla="*/ 303670 w 605236" name="connsiteX26"/>
              <a:gd fmla="*/ 178531 h 595643" name="connsiteY26"/>
              <a:gd fmla="*/ 175276 w 605236" name="connsiteX27"/>
              <a:gd fmla="*/ 306749 h 595643" name="connsiteY27"/>
              <a:gd fmla="*/ 46882 w 605236" name="connsiteX28"/>
              <a:gd fmla="*/ 178531 h 595643" name="connsiteY28"/>
              <a:gd fmla="*/ 175276 w 605236" name="connsiteX29"/>
              <a:gd fmla="*/ 50313 h 595643" name="connsiteY29"/>
              <a:gd fmla="*/ 455527 w 605236" name="connsiteX30"/>
              <a:gd fmla="*/ 0 h 595643" name="connsiteY30"/>
              <a:gd fmla="*/ 562928 w 605236" name="connsiteX31"/>
              <a:gd fmla="*/ 107260 h 595643" name="connsiteY31"/>
              <a:gd fmla="*/ 455527 w 605236" name="connsiteX32"/>
              <a:gd fmla="*/ 214520 h 595643" name="connsiteY32"/>
              <a:gd fmla="*/ 348126 w 605236" name="connsiteX33"/>
              <a:gd fmla="*/ 107260 h 595643" name="connsiteY33"/>
              <a:gd fmla="*/ 455527 w 605236" name="connsiteX34"/>
              <a:gd fmla="*/ 0 h 595643" name="connsiteY3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b="b" l="l" r="r" t="t"/>
            <a:pathLst>
              <a:path h="595643" w="605236">
                <a:moveTo>
                  <a:pt x="60025" y="344571"/>
                </a:moveTo>
                <a:lnTo>
                  <a:pt x="290527" y="344571"/>
                </a:lnTo>
                <a:cubicBezTo>
                  <a:pt x="308671" y="344571"/>
                  <a:pt x="325793" y="358605"/>
                  <a:pt x="329370" y="376465"/>
                </a:cubicBezTo>
                <a:lnTo>
                  <a:pt x="349814" y="479931"/>
                </a:lnTo>
                <a:cubicBezTo>
                  <a:pt x="353136" y="496898"/>
                  <a:pt x="344959" y="518331"/>
                  <a:pt x="331031" y="528793"/>
                </a:cubicBezTo>
                <a:cubicBezTo>
                  <a:pt x="327454" y="531472"/>
                  <a:pt x="241079" y="595643"/>
                  <a:pt x="175276" y="595643"/>
                </a:cubicBezTo>
                <a:cubicBezTo>
                  <a:pt x="109473" y="595643"/>
                  <a:pt x="23098" y="531472"/>
                  <a:pt x="19393" y="528793"/>
                </a:cubicBezTo>
                <a:cubicBezTo>
                  <a:pt x="5593" y="518331"/>
                  <a:pt x="-2584" y="496898"/>
                  <a:pt x="738" y="479931"/>
                </a:cubicBezTo>
                <a:lnTo>
                  <a:pt x="21182" y="376465"/>
                </a:lnTo>
                <a:cubicBezTo>
                  <a:pt x="24759" y="358605"/>
                  <a:pt x="41753" y="344571"/>
                  <a:pt x="60025" y="344571"/>
                </a:cubicBezTo>
                <a:close/>
                <a:moveTo>
                  <a:pt x="357987" y="252695"/>
                </a:moveTo>
                <a:lnTo>
                  <a:pt x="553093" y="252695"/>
                </a:lnTo>
                <a:cubicBezTo>
                  <a:pt x="569065" y="252695"/>
                  <a:pt x="584142" y="265070"/>
                  <a:pt x="587208" y="280762"/>
                </a:cubicBezTo>
                <a:lnTo>
                  <a:pt x="604585" y="368409"/>
                </a:lnTo>
                <a:cubicBezTo>
                  <a:pt x="607524" y="383208"/>
                  <a:pt x="600241" y="401834"/>
                  <a:pt x="588231" y="411020"/>
                </a:cubicBezTo>
                <a:cubicBezTo>
                  <a:pt x="585164" y="413316"/>
                  <a:pt x="511696" y="467920"/>
                  <a:pt x="455476" y="467920"/>
                </a:cubicBezTo>
                <a:cubicBezTo>
                  <a:pt x="440272" y="467920"/>
                  <a:pt x="422384" y="463838"/>
                  <a:pt x="402323" y="455928"/>
                </a:cubicBezTo>
                <a:cubicBezTo>
                  <a:pt x="395679" y="453249"/>
                  <a:pt x="390824" y="447890"/>
                  <a:pt x="388524" y="440618"/>
                </a:cubicBezTo>
                <a:lnTo>
                  <a:pt x="388269" y="439725"/>
                </a:lnTo>
                <a:lnTo>
                  <a:pt x="371403" y="354503"/>
                </a:lnTo>
                <a:cubicBezTo>
                  <a:pt x="367697" y="335621"/>
                  <a:pt x="354537" y="318653"/>
                  <a:pt x="334732" y="308064"/>
                </a:cubicBezTo>
                <a:cubicBezTo>
                  <a:pt x="322722" y="301685"/>
                  <a:pt x="322722" y="291607"/>
                  <a:pt x="322722" y="290458"/>
                </a:cubicBezTo>
                <a:lnTo>
                  <a:pt x="322722" y="289693"/>
                </a:lnTo>
                <a:lnTo>
                  <a:pt x="324127" y="280762"/>
                </a:lnTo>
                <a:cubicBezTo>
                  <a:pt x="327194" y="265070"/>
                  <a:pt x="341888" y="252695"/>
                  <a:pt x="357987" y="252695"/>
                </a:cubicBezTo>
                <a:close/>
                <a:moveTo>
                  <a:pt x="175276" y="50313"/>
                </a:moveTo>
                <a:cubicBezTo>
                  <a:pt x="246186" y="50313"/>
                  <a:pt x="303670" y="107718"/>
                  <a:pt x="303670" y="178531"/>
                </a:cubicBezTo>
                <a:cubicBezTo>
                  <a:pt x="303670" y="249344"/>
                  <a:pt x="246186" y="306749"/>
                  <a:pt x="175276" y="306749"/>
                </a:cubicBezTo>
                <a:cubicBezTo>
                  <a:pt x="104366" y="306749"/>
                  <a:pt x="46882" y="249344"/>
                  <a:pt x="46882" y="178531"/>
                </a:cubicBezTo>
                <a:cubicBezTo>
                  <a:pt x="46882" y="107718"/>
                  <a:pt x="104366" y="50313"/>
                  <a:pt x="175276" y="50313"/>
                </a:cubicBezTo>
                <a:close/>
                <a:moveTo>
                  <a:pt x="455527" y="0"/>
                </a:moveTo>
                <a:cubicBezTo>
                  <a:pt x="514843" y="0"/>
                  <a:pt x="562928" y="48022"/>
                  <a:pt x="562928" y="107260"/>
                </a:cubicBezTo>
                <a:cubicBezTo>
                  <a:pt x="562928" y="166498"/>
                  <a:pt x="514843" y="214520"/>
                  <a:pt x="455527" y="214520"/>
                </a:cubicBezTo>
                <a:cubicBezTo>
                  <a:pt x="396211" y="214520"/>
                  <a:pt x="348126" y="166498"/>
                  <a:pt x="348126" y="107260"/>
                </a:cubicBezTo>
                <a:cubicBezTo>
                  <a:pt x="348126" y="48022"/>
                  <a:pt x="396211" y="0"/>
                  <a:pt x="455527" y="0"/>
                </a:cubicBezTo>
                <a:close/>
              </a:path>
            </a:pathLst>
          </a:custGeom>
          <a:solidFill>
            <a:schemeClr val="bg1"/>
          </a:solidFill>
          <a:ln cap="rnd" w="5715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defPPr>
              <a:defRPr lang="zh-CN"/>
            </a:defPPr>
            <a:lvl1pPr algn="l" defTabSz="914400" eaLnBrk="1" hangingPunct="1" latinLnBrk="0" marL="0" rtl="0">
              <a:defRPr kern="1200" sz="1800">
                <a:solidFill>
                  <a:schemeClr val="lt1"/>
                </a:solidFill>
              </a:defRPr>
            </a:lvl1pPr>
            <a:lvl2pPr algn="l" defTabSz="914400" eaLnBrk="1" hangingPunct="1" latinLnBrk="0" marL="457200" rtl="0">
              <a:defRPr kern="1200" sz="1800">
                <a:solidFill>
                  <a:schemeClr val="lt1"/>
                </a:solidFill>
              </a:defRPr>
            </a:lvl2pPr>
            <a:lvl3pPr algn="l" defTabSz="914400" eaLnBrk="1" hangingPunct="1" latinLnBrk="0" marL="914400" rtl="0">
              <a:defRPr kern="1200" sz="1800">
                <a:solidFill>
                  <a:schemeClr val="lt1"/>
                </a:solidFill>
              </a:defRPr>
            </a:lvl3pPr>
            <a:lvl4pPr algn="l" defTabSz="914400" eaLnBrk="1" hangingPunct="1" latinLnBrk="0" marL="1371600" rtl="0">
              <a:defRPr kern="1200" sz="1800">
                <a:solidFill>
                  <a:schemeClr val="lt1"/>
                </a:solidFill>
              </a:defRPr>
            </a:lvl4pPr>
            <a:lvl5pPr algn="l" defTabSz="914400" eaLnBrk="1" hangingPunct="1" latinLnBrk="0" marL="1828800" rtl="0">
              <a:defRPr kern="1200" sz="1800">
                <a:solidFill>
                  <a:schemeClr val="lt1"/>
                </a:solidFill>
              </a:defRPr>
            </a:lvl5pPr>
            <a:lvl6pPr algn="l" defTabSz="914400" eaLnBrk="1" hangingPunct="1" latinLnBrk="0" marL="2286000" rtl="0">
              <a:defRPr kern="1200" sz="1800">
                <a:solidFill>
                  <a:schemeClr val="lt1"/>
                </a:solidFill>
              </a:defRPr>
            </a:lvl6pPr>
            <a:lvl7pPr algn="l" defTabSz="914400" eaLnBrk="1" hangingPunct="1" latinLnBrk="0" marL="2743200" rtl="0">
              <a:defRPr kern="1200" sz="1800">
                <a:solidFill>
                  <a:schemeClr val="lt1"/>
                </a:solidFill>
              </a:defRPr>
            </a:lvl7pPr>
            <a:lvl8pPr algn="l" defTabSz="914400" eaLnBrk="1" hangingPunct="1" latinLnBrk="0" marL="3200400" rtl="0">
              <a:defRPr kern="1200" sz="1800">
                <a:solidFill>
                  <a:schemeClr val="lt1"/>
                </a:solidFill>
              </a:defRPr>
            </a:lvl8pPr>
            <a:lvl9pPr algn="l" defTabSz="914400" eaLnBrk="1" hangingPunct="1" latinLnBrk="0" marL="3657600" rtl="0">
              <a:defRPr kern="1200" sz="1800">
                <a:solidFill>
                  <a:schemeClr val="lt1"/>
                </a:solidFill>
              </a:defRPr>
            </a:lvl9pPr>
          </a:lstStyle>
          <a:p>
            <a:pPr algn="ctr" defTabSz="913765" eaLnBrk="1" fontAlgn="auto" hangingPunct="1"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2000" u="none">
              <a:ln>
                <a:noFill/>
              </a:ln>
              <a:solidFill>
                <a:srgbClr val="FFFFFF"/>
              </a:solidFill>
              <a:effectLst/>
              <a:uLnTx/>
              <a:uFillTx/>
              <a:cs typeface="+mn-ea"/>
              <a:sym typeface="+mn-lt"/>
            </a:endParaRPr>
          </a:p>
        </p:txBody>
      </p:sp>
      <p:cxnSp>
        <p:nvCxnSpPr>
          <p:cNvPr id="27" name="直接连接符 26">
            <a:extLst>
              <a:ext uri="{FF2B5EF4-FFF2-40B4-BE49-F238E27FC236}">
                <a16:creationId xmlns:a16="http://schemas.microsoft.com/office/drawing/2014/main" id="{2A5D152C-F375-443E-BA2D-38A313D400D5}"/>
              </a:ext>
            </a:extLst>
          </p:cNvPr>
          <p:cNvCxnSpPr/>
          <p:nvPr/>
        </p:nvCxnSpPr>
        <p:spPr>
          <a:xfrm flipH="1">
            <a:off x="-6985" y="3448990"/>
            <a:ext cx="12192635" cy="0"/>
          </a:xfrm>
          <a:prstGeom prst="line">
            <a:avLst/>
          </a:prstGeom>
          <a:ln cap="rnd" w="6350">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sp>
        <p:nvSpPr>
          <p:cNvPr id="28" name="îšľïḍê">
            <a:extLst>
              <a:ext uri="{FF2B5EF4-FFF2-40B4-BE49-F238E27FC236}">
                <a16:creationId xmlns:a16="http://schemas.microsoft.com/office/drawing/2014/main" id="{A9371D15-44FC-4C28-933D-3B4193F81224}"/>
              </a:ext>
            </a:extLst>
          </p:cNvPr>
          <p:cNvSpPr/>
          <p:nvPr/>
        </p:nvSpPr>
        <p:spPr>
          <a:xfrm>
            <a:off x="1983105" y="3338500"/>
            <a:ext cx="180001" cy="180001"/>
          </a:xfrm>
          <a:prstGeom prst="ellipse">
            <a:avLst/>
          </a:prstGeom>
          <a:solidFill>
            <a:schemeClr val="accent1"/>
          </a:solidFill>
          <a:ln cap="rnd" w="57150">
            <a:solidFill>
              <a:schemeClr val="bg1"/>
            </a:soli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2000" u="none">
              <a:ln>
                <a:noFill/>
              </a:ln>
              <a:solidFill>
                <a:srgbClr val="FFFFFF"/>
              </a:solidFill>
              <a:effectLst/>
              <a:uLnTx/>
              <a:uFillTx/>
              <a:cs typeface="+mn-ea"/>
              <a:sym typeface="+mn-lt"/>
            </a:endParaRPr>
          </a:p>
        </p:txBody>
      </p:sp>
      <p:sp>
        <p:nvSpPr>
          <p:cNvPr id="29" name="ïṥlide">
            <a:extLst>
              <a:ext uri="{FF2B5EF4-FFF2-40B4-BE49-F238E27FC236}">
                <a16:creationId xmlns:a16="http://schemas.microsoft.com/office/drawing/2014/main" id="{352915A7-1C99-4D34-B2AD-C57554A438EC}"/>
              </a:ext>
            </a:extLst>
          </p:cNvPr>
          <p:cNvSpPr/>
          <p:nvPr/>
        </p:nvSpPr>
        <p:spPr>
          <a:xfrm>
            <a:off x="4642485" y="3338500"/>
            <a:ext cx="180001" cy="180001"/>
          </a:xfrm>
          <a:prstGeom prst="ellipse">
            <a:avLst/>
          </a:prstGeom>
          <a:solidFill>
            <a:schemeClr val="accent1"/>
          </a:solidFill>
          <a:ln cap="rnd" w="57150">
            <a:solidFill>
              <a:schemeClr val="bg1"/>
            </a:soli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2000" u="none">
              <a:ln>
                <a:noFill/>
              </a:ln>
              <a:solidFill>
                <a:srgbClr val="FFFFFF"/>
              </a:solidFill>
              <a:effectLst/>
              <a:uLnTx/>
              <a:uFillTx/>
              <a:cs typeface="+mn-ea"/>
              <a:sym typeface="+mn-lt"/>
            </a:endParaRPr>
          </a:p>
        </p:txBody>
      </p:sp>
      <p:sp>
        <p:nvSpPr>
          <p:cNvPr id="30" name="ïṥḷiḑê">
            <a:extLst>
              <a:ext uri="{FF2B5EF4-FFF2-40B4-BE49-F238E27FC236}">
                <a16:creationId xmlns:a16="http://schemas.microsoft.com/office/drawing/2014/main" id="{BBD058A1-1B71-45AA-B0CC-424CD355FF2B}"/>
              </a:ext>
            </a:extLst>
          </p:cNvPr>
          <p:cNvSpPr/>
          <p:nvPr/>
        </p:nvSpPr>
        <p:spPr>
          <a:xfrm>
            <a:off x="7307580" y="3338500"/>
            <a:ext cx="180001" cy="180001"/>
          </a:xfrm>
          <a:prstGeom prst="ellipse">
            <a:avLst/>
          </a:prstGeom>
          <a:solidFill>
            <a:schemeClr val="accent1"/>
          </a:solidFill>
          <a:ln cap="rnd" w="57150">
            <a:solidFill>
              <a:schemeClr val="bg1"/>
            </a:soli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2000" u="none">
              <a:ln>
                <a:noFill/>
              </a:ln>
              <a:solidFill>
                <a:srgbClr val="FFFFFF"/>
              </a:solidFill>
              <a:effectLst/>
              <a:uLnTx/>
              <a:uFillTx/>
              <a:cs typeface="+mn-ea"/>
              <a:sym typeface="+mn-lt"/>
            </a:endParaRPr>
          </a:p>
        </p:txBody>
      </p:sp>
      <p:sp>
        <p:nvSpPr>
          <p:cNvPr id="31" name="ïṩḻîḑé">
            <a:extLst>
              <a:ext uri="{FF2B5EF4-FFF2-40B4-BE49-F238E27FC236}">
                <a16:creationId xmlns:a16="http://schemas.microsoft.com/office/drawing/2014/main" id="{662E72A2-870C-437C-BB4B-E3F2E954E843}"/>
              </a:ext>
            </a:extLst>
          </p:cNvPr>
          <p:cNvSpPr/>
          <p:nvPr/>
        </p:nvSpPr>
        <p:spPr>
          <a:xfrm>
            <a:off x="9947275" y="3338500"/>
            <a:ext cx="180001" cy="180001"/>
          </a:xfrm>
          <a:prstGeom prst="ellipse">
            <a:avLst/>
          </a:prstGeom>
          <a:solidFill>
            <a:schemeClr val="accent1"/>
          </a:solidFill>
          <a:ln cap="rnd" w="57150">
            <a:solidFill>
              <a:schemeClr val="bg1"/>
            </a:soli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2000" u="none">
              <a:ln>
                <a:noFill/>
              </a:ln>
              <a:solidFill>
                <a:srgbClr val="FFFFFF"/>
              </a:solidFill>
              <a:effectLst/>
              <a:uLnTx/>
              <a:uFillTx/>
              <a:cs typeface="+mn-ea"/>
              <a:sym typeface="+mn-lt"/>
            </a:endParaRPr>
          </a:p>
        </p:txBody>
      </p:sp>
      <p:sp>
        <p:nvSpPr>
          <p:cNvPr id="22" name="Synergistically utilize technically sound portals with frictionless chains. Dramatically customize…">
            <a:extLst>
              <a:ext uri="{FF2B5EF4-FFF2-40B4-BE49-F238E27FC236}">
                <a16:creationId xmlns:a16="http://schemas.microsoft.com/office/drawing/2014/main" id="{56D99EC0-F3E4-417C-8DEC-8B9CD8766A56}"/>
              </a:ext>
            </a:extLst>
          </p:cNvPr>
          <p:cNvSpPr txBox="1"/>
          <p:nvPr/>
        </p:nvSpPr>
        <p:spPr>
          <a:xfrm>
            <a:off x="1183699" y="4259562"/>
            <a:ext cx="1792784" cy="1440180"/>
          </a:xfrm>
          <a:prstGeom prst="rect">
            <a:avLst/>
          </a:prstGeom>
          <a:ln w="12700">
            <a:miter lim="400000"/>
          </a:ln>
          <a:extLst>
            <a:ext uri="{C572A759-6A51-4108-AA02-DFA0A04FC94B}">
              <ma14:wrappingTextBoxFlag xmlns:ma14="http://schemas.microsoft.com/office/mac/drawingml/2011/main" val="1"/>
            </a:ext>
          </a:extLst>
        </p:spPr>
        <p:txBody>
          <a:bodyPr bIns="0" lIns="0" rIns="0" tIns="0" wrap="square">
            <a:spAutoFit/>
          </a:bodyPr>
          <a:lstStyle/>
          <a:p>
            <a:pPr algn="ctr" defTabSz="412750" eaLnBrk="1" fontAlgn="auto" hangingPunct="0" indent="0" latinLnBrk="0" lvl="0" marL="0" marR="0" rtl="0">
              <a:lnSpc>
                <a:spcPct val="150000"/>
              </a:lnSpc>
              <a:spcBef>
                <a:spcPct val="0"/>
              </a:spcBef>
              <a:spcAft>
                <a:spcPct val="0"/>
              </a:spcAft>
              <a:buClrTx/>
              <a:buSzTx/>
              <a:buFontTx/>
              <a:buNone/>
              <a:defRPr b="0" sz="2000">
                <a:solidFill>
                  <a:srgbClr val="1C1F25"/>
                </a:solidFill>
                <a:latin typeface="Roboto Bold"/>
                <a:ea typeface="Roboto Bold"/>
                <a:cs typeface="Roboto Bold"/>
                <a:sym typeface="Roboto Bold"/>
              </a:defRPr>
            </a:pPr>
            <a:r>
              <a:rPr b="0" baseline="0" cap="none" i="0" kern="0" kumimoji="0" noProof="0" normalizeH="0" spc="0" strike="noStrike" sz="1050" u="none">
                <a:ln>
                  <a:noFill/>
                </a:ln>
                <a:solidFill>
                  <a:srgbClr val="548280"/>
                </a:solidFill>
                <a:effectLst/>
                <a:uLnTx/>
                <a:uFillTx/>
                <a:cs typeface="+mn-ea"/>
                <a:sym typeface="+mn-lt"/>
              </a:rPr>
              <a:t>Synergistically utilize technically sound portals with, Synergistically, Synergistically utilize, Synergistically utilize technically sound</a:t>
            </a:r>
          </a:p>
        </p:txBody>
      </p:sp>
      <p:sp>
        <p:nvSpPr>
          <p:cNvPr id="32" name="Synergistically utilize technically sound portals with frictionless chains. Dramatically customize…">
            <a:extLst>
              <a:ext uri="{FF2B5EF4-FFF2-40B4-BE49-F238E27FC236}">
                <a16:creationId xmlns:a16="http://schemas.microsoft.com/office/drawing/2014/main" id="{DEEFC053-ABA7-419E-985E-C1CFC41E3C92}"/>
              </a:ext>
            </a:extLst>
          </p:cNvPr>
          <p:cNvSpPr txBox="1"/>
          <p:nvPr/>
        </p:nvSpPr>
        <p:spPr>
          <a:xfrm>
            <a:off x="3785619" y="4259562"/>
            <a:ext cx="1792784" cy="1440180"/>
          </a:xfrm>
          <a:prstGeom prst="rect">
            <a:avLst/>
          </a:prstGeom>
          <a:ln w="12700">
            <a:miter lim="400000"/>
          </a:ln>
          <a:extLst>
            <a:ext uri="{C572A759-6A51-4108-AA02-DFA0A04FC94B}">
              <ma14:wrappingTextBoxFlag xmlns:ma14="http://schemas.microsoft.com/office/mac/drawingml/2011/main" val="1"/>
            </a:ext>
          </a:extLst>
        </p:spPr>
        <p:txBody>
          <a:bodyPr bIns="0" lIns="0" rIns="0" tIns="0" wrap="square">
            <a:spAutoFit/>
          </a:bodyPr>
          <a:lstStyle/>
          <a:p>
            <a:pPr algn="ctr" defTabSz="412750" eaLnBrk="1" fontAlgn="auto" hangingPunct="0" indent="0" latinLnBrk="0" lvl="0" marL="0" marR="0" rtl="0">
              <a:lnSpc>
                <a:spcPct val="150000"/>
              </a:lnSpc>
              <a:spcBef>
                <a:spcPct val="0"/>
              </a:spcBef>
              <a:spcAft>
                <a:spcPct val="0"/>
              </a:spcAft>
              <a:buClrTx/>
              <a:buSzTx/>
              <a:buFontTx/>
              <a:buNone/>
              <a:defRPr b="0" sz="2000">
                <a:solidFill>
                  <a:srgbClr val="1C1F25"/>
                </a:solidFill>
                <a:latin typeface="Roboto Bold"/>
                <a:ea typeface="Roboto Bold"/>
                <a:cs typeface="Roboto Bold"/>
                <a:sym typeface="Roboto Bold"/>
              </a:defRPr>
            </a:pPr>
            <a:r>
              <a:rPr b="0" baseline="0" cap="none" i="0" kern="0" kumimoji="0" noProof="0" normalizeH="0" spc="0" strike="noStrike" sz="1050" u="none">
                <a:ln>
                  <a:noFill/>
                </a:ln>
                <a:solidFill>
                  <a:srgbClr val="FFFFFF"/>
                </a:solidFill>
                <a:effectLst/>
                <a:uLnTx/>
                <a:uFillTx/>
                <a:cs typeface="+mn-ea"/>
                <a:sym typeface="+mn-lt"/>
              </a:rPr>
              <a:t>Synergistically utilize technically sound portals with, Synergistically, Synergistically utilize, Synergistically utilize technically sound</a:t>
            </a:r>
          </a:p>
        </p:txBody>
      </p:sp>
      <p:sp>
        <p:nvSpPr>
          <p:cNvPr id="33" name="Synergistically utilize technically sound portals with frictionless chains. Dramatically customize…">
            <a:extLst>
              <a:ext uri="{FF2B5EF4-FFF2-40B4-BE49-F238E27FC236}">
                <a16:creationId xmlns:a16="http://schemas.microsoft.com/office/drawing/2014/main" id="{B0366AF6-097D-488A-ABDB-3ABCDE57F884}"/>
              </a:ext>
            </a:extLst>
          </p:cNvPr>
          <p:cNvSpPr txBox="1"/>
          <p:nvPr/>
        </p:nvSpPr>
        <p:spPr>
          <a:xfrm>
            <a:off x="6501188" y="4259562"/>
            <a:ext cx="1792784" cy="1440180"/>
          </a:xfrm>
          <a:prstGeom prst="rect">
            <a:avLst/>
          </a:prstGeom>
          <a:ln w="12700">
            <a:miter lim="400000"/>
          </a:ln>
          <a:extLst>
            <a:ext uri="{C572A759-6A51-4108-AA02-DFA0A04FC94B}">
              <ma14:wrappingTextBoxFlag xmlns:ma14="http://schemas.microsoft.com/office/mac/drawingml/2011/main" val="1"/>
            </a:ext>
          </a:extLst>
        </p:spPr>
        <p:txBody>
          <a:bodyPr bIns="0" lIns="0" rIns="0" tIns="0" wrap="square">
            <a:spAutoFit/>
          </a:bodyPr>
          <a:lstStyle/>
          <a:p>
            <a:pPr algn="ctr" defTabSz="412750" eaLnBrk="1" fontAlgn="auto" hangingPunct="0" indent="0" latinLnBrk="0" lvl="0" marL="0" marR="0" rtl="0">
              <a:lnSpc>
                <a:spcPct val="150000"/>
              </a:lnSpc>
              <a:spcBef>
                <a:spcPct val="0"/>
              </a:spcBef>
              <a:spcAft>
                <a:spcPct val="0"/>
              </a:spcAft>
              <a:buClrTx/>
              <a:buSzTx/>
              <a:buFontTx/>
              <a:buNone/>
              <a:defRPr b="0" sz="2000">
                <a:solidFill>
                  <a:srgbClr val="1C1F25"/>
                </a:solidFill>
                <a:latin typeface="Roboto Bold"/>
                <a:ea typeface="Roboto Bold"/>
                <a:cs typeface="Roboto Bold"/>
                <a:sym typeface="Roboto Bold"/>
              </a:defRPr>
            </a:pPr>
            <a:r>
              <a:rPr b="0" baseline="0" cap="none" i="0" kern="0" kumimoji="0" noProof="0" normalizeH="0" spc="0" strike="noStrike" sz="1050" u="none">
                <a:ln>
                  <a:noFill/>
                </a:ln>
                <a:solidFill>
                  <a:srgbClr val="548280"/>
                </a:solidFill>
                <a:effectLst/>
                <a:uLnTx/>
                <a:uFillTx/>
                <a:cs typeface="+mn-ea"/>
                <a:sym typeface="+mn-lt"/>
              </a:rPr>
              <a:t>Synergistically utilize technically sound portals with, Synergistically, Synergistically utilize, Synergistically utilize technically sound</a:t>
            </a:r>
          </a:p>
        </p:txBody>
      </p:sp>
      <p:sp>
        <p:nvSpPr>
          <p:cNvPr id="34" name="Synergistically utilize technically sound portals with frictionless chains. Dramatically customize…">
            <a:extLst>
              <a:ext uri="{FF2B5EF4-FFF2-40B4-BE49-F238E27FC236}">
                <a16:creationId xmlns:a16="http://schemas.microsoft.com/office/drawing/2014/main" id="{B4564C39-8123-431A-AB5D-1C7F4FB5157A}"/>
              </a:ext>
            </a:extLst>
          </p:cNvPr>
          <p:cNvSpPr txBox="1"/>
          <p:nvPr/>
        </p:nvSpPr>
        <p:spPr>
          <a:xfrm>
            <a:off x="9140883" y="4259562"/>
            <a:ext cx="1792784" cy="1440180"/>
          </a:xfrm>
          <a:prstGeom prst="rect">
            <a:avLst/>
          </a:prstGeom>
          <a:ln w="12700">
            <a:miter lim="400000"/>
          </a:ln>
          <a:extLst>
            <a:ext uri="{C572A759-6A51-4108-AA02-DFA0A04FC94B}">
              <ma14:wrappingTextBoxFlag xmlns:ma14="http://schemas.microsoft.com/office/mac/drawingml/2011/main" val="1"/>
            </a:ext>
          </a:extLst>
        </p:spPr>
        <p:txBody>
          <a:bodyPr bIns="0" lIns="0" rIns="0" tIns="0" wrap="square">
            <a:spAutoFit/>
          </a:bodyPr>
          <a:lstStyle/>
          <a:p>
            <a:pPr algn="ctr" defTabSz="412750" eaLnBrk="1" fontAlgn="auto" hangingPunct="0" indent="0" latinLnBrk="0" lvl="0" marL="0" marR="0" rtl="0">
              <a:lnSpc>
                <a:spcPct val="150000"/>
              </a:lnSpc>
              <a:spcBef>
                <a:spcPct val="0"/>
              </a:spcBef>
              <a:spcAft>
                <a:spcPct val="0"/>
              </a:spcAft>
              <a:buClrTx/>
              <a:buSzTx/>
              <a:buFontTx/>
              <a:buNone/>
              <a:defRPr b="0" sz="2000">
                <a:solidFill>
                  <a:srgbClr val="1C1F25"/>
                </a:solidFill>
                <a:latin typeface="Roboto Bold"/>
                <a:ea typeface="Roboto Bold"/>
                <a:cs typeface="Roboto Bold"/>
                <a:sym typeface="Roboto Bold"/>
              </a:defRPr>
            </a:pPr>
            <a:r>
              <a:rPr b="0" baseline="0" cap="none" i="0" kern="0" kumimoji="0" noProof="0" normalizeH="0" spc="0" strike="noStrike" sz="1050" u="none">
                <a:ln>
                  <a:noFill/>
                </a:ln>
                <a:solidFill>
                  <a:srgbClr val="548280"/>
                </a:solidFill>
                <a:effectLst/>
                <a:uLnTx/>
                <a:uFillTx/>
                <a:cs typeface="+mn-ea"/>
                <a:sym typeface="+mn-lt"/>
              </a:rPr>
              <a:t>Synergistically utilize technically sound portals with, Synergistically, Synergistically utilize, Synergistically utilize technically sound</a:t>
            </a:r>
          </a:p>
        </p:txBody>
      </p:sp>
      <p:sp>
        <p:nvSpPr>
          <p:cNvPr id="35" name="Synergistically utilize technically sound portals with frictionless chains. Dramatically customize…">
            <a:extLst>
              <a:ext uri="{FF2B5EF4-FFF2-40B4-BE49-F238E27FC236}">
                <a16:creationId xmlns:a16="http://schemas.microsoft.com/office/drawing/2014/main" id="{3D142D63-6BF1-4584-9CC4-D8427CC66996}"/>
              </a:ext>
            </a:extLst>
          </p:cNvPr>
          <p:cNvSpPr txBox="1"/>
          <p:nvPr/>
        </p:nvSpPr>
        <p:spPr>
          <a:xfrm>
            <a:off x="2438791" y="1564541"/>
            <a:ext cx="7301082" cy="480060"/>
          </a:xfrm>
          <a:prstGeom prst="rect">
            <a:avLst/>
          </a:prstGeom>
          <a:ln w="12700">
            <a:miter lim="400000"/>
          </a:ln>
          <a:extLst>
            <a:ext uri="{C572A759-6A51-4108-AA02-DFA0A04FC94B}">
              <ma14:wrappingTextBoxFlag xmlns:ma14="http://schemas.microsoft.com/office/mac/drawingml/2011/main" val="1"/>
            </a:ext>
          </a:extLst>
        </p:spPr>
        <p:txBody>
          <a:bodyPr bIns="0" lIns="0" rIns="0" tIns="0" wrap="square">
            <a:spAutoFit/>
          </a:bodyPr>
          <a:lstStyle/>
          <a:p>
            <a:pPr algn="ctr" defTabSz="412750" eaLnBrk="1" fontAlgn="auto" hangingPunct="0" indent="0" latinLnBrk="0" lvl="0" marL="0" marR="0" rtl="0">
              <a:lnSpc>
                <a:spcPct val="150000"/>
              </a:lnSpc>
              <a:spcBef>
                <a:spcPct val="0"/>
              </a:spcBef>
              <a:spcAft>
                <a:spcPct val="0"/>
              </a:spcAft>
              <a:buClrTx/>
              <a:buSzTx/>
              <a:buFontTx/>
              <a:buNone/>
              <a:defRPr b="0" sz="2000">
                <a:solidFill>
                  <a:srgbClr val="1C1F25"/>
                </a:solidFill>
                <a:latin typeface="Roboto Bold"/>
                <a:ea typeface="Roboto Bold"/>
                <a:cs typeface="Roboto Bold"/>
                <a:sym typeface="Roboto Bold"/>
              </a:defRPr>
            </a:pPr>
            <a:r>
              <a:rPr b="0" baseline="0" cap="none" i="0" kern="0" kumimoji="0" noProof="0" normalizeH="0" spc="0" strike="noStrike" sz="1050" u="none">
                <a:ln>
                  <a:noFill/>
                </a:ln>
                <a:solidFill>
                  <a:srgbClr val="FFFFFF">
                    <a:lumMod val="50000"/>
                  </a:srgbClr>
                </a:solidFill>
                <a:effectLst/>
                <a:uLnTx/>
                <a:uFillTx/>
                <a:cs typeface="+mn-ea"/>
                <a:sym typeface="+mn-lt"/>
              </a:rPr>
              <a:t>Synergistically utilize technically sound portals with, Synergistically, Synergistically utilize, Synergistically utilize technically sound</a:t>
            </a:r>
          </a:p>
        </p:txBody>
      </p:sp>
      <p:sp>
        <p:nvSpPr>
          <p:cNvPr id="41" name="文本框 3">
            <a:extLst>
              <a:ext uri="{FF2B5EF4-FFF2-40B4-BE49-F238E27FC236}">
                <a16:creationId xmlns:a16="http://schemas.microsoft.com/office/drawing/2014/main" id="{5D8FC0AB-3059-4B12-A75C-76997D8FB47E}"/>
              </a:ext>
            </a:extLst>
          </p:cNvPr>
          <p:cNvSpPr txBox="1"/>
          <p:nvPr/>
        </p:nvSpPr>
        <p:spPr>
          <a:xfrm>
            <a:off x="977835" y="590082"/>
            <a:ext cx="2627453" cy="457200"/>
          </a:xfrm>
          <a:prstGeom prst="rect">
            <a:avLst/>
          </a:prstGeom>
          <a:noFill/>
        </p:spPr>
        <p:txBody>
          <a:bodyPr rtlCol="0" wrap="square">
            <a:spAutoFit/>
          </a:bodyPr>
          <a:lstStyle/>
          <a:p>
            <a:pPr algn="l"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2400" u="none">
                <a:ln>
                  <a:noFill/>
                </a:ln>
                <a:solidFill>
                  <a:srgbClr val="548280"/>
                </a:solidFill>
                <a:effectLst/>
                <a:uLnTx/>
                <a:uFillTx/>
                <a:cs typeface="+mn-ea"/>
                <a:sym typeface="+mn-lt"/>
              </a:rPr>
              <a:t>添加章节小标题</a:t>
            </a:r>
          </a:p>
        </p:txBody>
      </p:sp>
      <p:pic>
        <p:nvPicPr>
          <p:cNvPr id="42" name="图片 41">
            <a:extLst>
              <a:ext uri="{FF2B5EF4-FFF2-40B4-BE49-F238E27FC236}">
                <a16:creationId xmlns:a16="http://schemas.microsoft.com/office/drawing/2014/main" id="{A3F06469-073A-4E6E-9719-560A344FA0D0}"/>
              </a:ext>
            </a:extLst>
          </p:cNvPr>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a:ext>
            </a:extLst>
          </a:blip>
          <a:stretch>
            <a:fillRect/>
          </a:stretch>
        </p:blipFill>
        <p:spPr>
          <a:xfrm rot="5400000">
            <a:off x="-189703" y="47762"/>
            <a:ext cx="1730112" cy="1350706"/>
          </a:xfrm>
          <a:prstGeom prst="rect">
            <a:avLst/>
          </a:prstGeom>
        </p:spPr>
      </p:pic>
      <p:pic>
        <p:nvPicPr>
          <p:cNvPr id="3" name="图片 2">
            <a:extLst>
              <a:ext uri="{FF2B5EF4-FFF2-40B4-BE49-F238E27FC236}">
                <a16:creationId xmlns:a16="http://schemas.microsoft.com/office/drawing/2014/main" id="{DDCA42BE-6BA9-4F8B-A107-E25639715E1C}"/>
              </a:ext>
            </a:extLst>
          </p:cNvPr>
          <p:cNvPicPr>
            <a:picLocks noChangeAspect="1"/>
          </p:cNvPicPr>
          <p:nvPr/>
        </p:nvPicPr>
        <p:blipFill>
          <a:blip r:embed="rId3">
            <a:extLst>
              <a:ext uri="{28A0092B-C50C-407E-A947-70E740481C1C}">
                <a14:useLocalDpi/>
              </a:ext>
            </a:extLst>
          </a:blip>
          <a:stretch>
            <a:fillRect/>
          </a:stretch>
        </p:blipFill>
        <p:spPr>
          <a:xfrm>
            <a:off x="10806498" y="3094083"/>
            <a:ext cx="1711833" cy="3756797"/>
          </a:xfrm>
          <a:prstGeom prst="rect">
            <a:avLst/>
          </a:prstGeom>
        </p:spPr>
      </p:pic>
    </p:spTree>
    <p:custDataLst>
      <p:tags r:id="rId4"/>
    </p:custDataLst>
    <p:extLst>
      <p:ext uri="{BB962C8B-B14F-4D97-AF65-F5344CB8AC3E}">
        <p14:creationId val="3896019542"/>
      </p:ext>
    </p:extLst>
  </p:cSld>
  <p:clrMapOvr>
    <a:masterClrMapping/>
  </p:clrMapOvr>
  <mc:AlternateContent>
    <mc:Choice Requires="p14">
      <p:transition advTm="3000" p14:dur="700" spd="med">
        <p:fade/>
      </p:transition>
    </mc:Choice>
    <mc:Fallback>
      <p:transition advTm="3000"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22"/>
                                        </p:tgtEl>
                                        <p:attrNameLst>
                                          <p:attrName>style.visibility</p:attrName>
                                        </p:attrNameLst>
                                      </p:cBhvr>
                                      <p:to>
                                        <p:strVal val="visible"/>
                                      </p:to>
                                    </p:set>
                                    <p:animEffect filter="fade" transition="in">
                                      <p:cBhvr>
                                        <p:cTn dur="500" id="7"/>
                                        <p:tgtEl>
                                          <p:spTgt spid="22"/>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32"/>
                                        </p:tgtEl>
                                        <p:attrNameLst>
                                          <p:attrName>style.visibility</p:attrName>
                                        </p:attrNameLst>
                                      </p:cBhvr>
                                      <p:to>
                                        <p:strVal val="visible"/>
                                      </p:to>
                                    </p:set>
                                    <p:animEffect filter="fade" transition="in">
                                      <p:cBhvr>
                                        <p:cTn dur="500" id="12"/>
                                        <p:tgtEl>
                                          <p:spTgt spid="32"/>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10" presetSubtype="0">
                                  <p:stCondLst>
                                    <p:cond delay="0"/>
                                  </p:stCondLst>
                                  <p:childTnLst>
                                    <p:set>
                                      <p:cBhvr>
                                        <p:cTn dur="1" fill="hold" id="16">
                                          <p:stCondLst>
                                            <p:cond delay="0"/>
                                          </p:stCondLst>
                                        </p:cTn>
                                        <p:tgtEl>
                                          <p:spTgt spid="33"/>
                                        </p:tgtEl>
                                        <p:attrNameLst>
                                          <p:attrName>style.visibility</p:attrName>
                                        </p:attrNameLst>
                                      </p:cBhvr>
                                      <p:to>
                                        <p:strVal val="visible"/>
                                      </p:to>
                                    </p:set>
                                    <p:animEffect filter="fade" transition="in">
                                      <p:cBhvr>
                                        <p:cTn dur="500" id="17"/>
                                        <p:tgtEl>
                                          <p:spTgt spid="33"/>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10" presetSubtype="0">
                                  <p:stCondLst>
                                    <p:cond delay="0"/>
                                  </p:stCondLst>
                                  <p:childTnLst>
                                    <p:set>
                                      <p:cBhvr>
                                        <p:cTn dur="1" fill="hold" id="21">
                                          <p:stCondLst>
                                            <p:cond delay="0"/>
                                          </p:stCondLst>
                                        </p:cTn>
                                        <p:tgtEl>
                                          <p:spTgt spid="34"/>
                                        </p:tgtEl>
                                        <p:attrNameLst>
                                          <p:attrName>style.visibility</p:attrName>
                                        </p:attrNameLst>
                                      </p:cBhvr>
                                      <p:to>
                                        <p:strVal val="visible"/>
                                      </p:to>
                                    </p:set>
                                    <p:animEffect filter="fade" transition="in">
                                      <p:cBhvr>
                                        <p:cTn dur="500" id="22"/>
                                        <p:tgtEl>
                                          <p:spTgt spid="34"/>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grpId="0" id="25" nodeType="clickEffect" presetClass="entr" presetID="10" presetSubtype="0">
                                  <p:stCondLst>
                                    <p:cond delay="0"/>
                                  </p:stCondLst>
                                  <p:childTnLst>
                                    <p:set>
                                      <p:cBhvr>
                                        <p:cTn dur="1" fill="hold" id="26">
                                          <p:stCondLst>
                                            <p:cond delay="0"/>
                                          </p:stCondLst>
                                        </p:cTn>
                                        <p:tgtEl>
                                          <p:spTgt spid="35"/>
                                        </p:tgtEl>
                                        <p:attrNameLst>
                                          <p:attrName>style.visibility</p:attrName>
                                        </p:attrNameLst>
                                      </p:cBhvr>
                                      <p:to>
                                        <p:strVal val="visible"/>
                                      </p:to>
                                    </p:set>
                                    <p:animEffect filter="fade" transition="in">
                                      <p:cBhvr>
                                        <p:cTn dur="500" id="27"/>
                                        <p:tgtEl>
                                          <p:spTgt spid="3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2"/>
      <p:bldP grpId="0" spid="32"/>
      <p:bldP grpId="0" spid="33"/>
      <p:bldP grpId="0" spid="34"/>
      <p:bldP grpId="0" spid="35"/>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7" name="直接连接符 6">
            <a:extLst>
              <a:ext uri="{FF2B5EF4-FFF2-40B4-BE49-F238E27FC236}">
                <a16:creationId xmlns:a16="http://schemas.microsoft.com/office/drawing/2014/main" id="{1EF75E56-0464-4F20-B11B-C12F443AE834}"/>
              </a:ext>
            </a:extLst>
          </p:cNvPr>
          <p:cNvCxnSpPr/>
          <p:nvPr/>
        </p:nvCxnSpPr>
        <p:spPr>
          <a:xfrm flipH="1">
            <a:off x="1236787" y="2691010"/>
            <a:ext cx="1955800" cy="0"/>
          </a:xfrm>
          <a:prstGeom prst="line">
            <a:avLst/>
          </a:prstGeom>
          <a:ln cap="rnd" w="3175">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8" name="直接连接符 7">
            <a:extLst>
              <a:ext uri="{FF2B5EF4-FFF2-40B4-BE49-F238E27FC236}">
                <a16:creationId xmlns:a16="http://schemas.microsoft.com/office/drawing/2014/main" id="{76833914-4BE3-4DD2-880C-C0F28863EAAA}"/>
              </a:ext>
            </a:extLst>
          </p:cNvPr>
          <p:cNvCxnSpPr/>
          <p:nvPr/>
        </p:nvCxnSpPr>
        <p:spPr>
          <a:xfrm flipH="1">
            <a:off x="3149992" y="4728490"/>
            <a:ext cx="0" cy="648444"/>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32" name="ïşļîdé">
            <a:extLst>
              <a:ext uri="{FF2B5EF4-FFF2-40B4-BE49-F238E27FC236}">
                <a16:creationId xmlns:a16="http://schemas.microsoft.com/office/drawing/2014/main" id="{F7B0806A-FFA6-4EB9-9C27-E3B8514C0CB8}"/>
              </a:ext>
            </a:extLst>
          </p:cNvPr>
          <p:cNvSpPr/>
          <p:nvPr/>
        </p:nvSpPr>
        <p:spPr>
          <a:xfrm>
            <a:off x="6463009" y="1482402"/>
            <a:ext cx="640132" cy="640129"/>
          </a:xfrm>
          <a:prstGeom prst="ellipse">
            <a:avLst/>
          </a:pr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2000" u="none">
              <a:ln>
                <a:noFill/>
              </a:ln>
              <a:solidFill>
                <a:srgbClr val="FFFFFF"/>
              </a:solidFill>
              <a:effectLst/>
              <a:uLnTx/>
              <a:uFillTx/>
              <a:cs typeface="+mn-ea"/>
              <a:sym typeface="+mn-lt"/>
            </a:endParaRPr>
          </a:p>
        </p:txBody>
      </p:sp>
      <p:sp>
        <p:nvSpPr>
          <p:cNvPr id="33" name="îSlídè">
            <a:extLst>
              <a:ext uri="{FF2B5EF4-FFF2-40B4-BE49-F238E27FC236}">
                <a16:creationId xmlns:a16="http://schemas.microsoft.com/office/drawing/2014/main" id="{40C98A1E-70F5-4934-9AD5-39255BB1B1B1}"/>
              </a:ext>
            </a:extLst>
          </p:cNvPr>
          <p:cNvSpPr/>
          <p:nvPr/>
        </p:nvSpPr>
        <p:spPr>
          <a:xfrm>
            <a:off x="6630168" y="1678641"/>
            <a:ext cx="305814" cy="247651"/>
          </a:xfrm>
          <a:custGeom>
            <a:gdLst>
              <a:gd fmla="*/ 88907 w 605874" name="connsiteX0"/>
              <a:gd fmla="*/ 397996 h 490642" name="connsiteY0"/>
              <a:gd fmla="*/ 69835 w 605874" name="connsiteX1"/>
              <a:gd fmla="*/ 417184 h 490642" name="connsiteY1"/>
              <a:gd fmla="*/ 88907 w 605874" name="connsiteX2"/>
              <a:gd fmla="*/ 436229 h 490642" name="connsiteY2"/>
              <a:gd fmla="*/ 155875 w 605874" name="connsiteX3"/>
              <a:gd fmla="*/ 436229 h 490642" name="connsiteY3"/>
              <a:gd fmla="*/ 174947 w 605874" name="connsiteX4"/>
              <a:gd fmla="*/ 417184 h 490642" name="connsiteY4"/>
              <a:gd fmla="*/ 155875 w 605874" name="connsiteX5"/>
              <a:gd fmla="*/ 397996 h 490642" name="connsiteY5"/>
              <a:gd fmla="*/ 73564 w 605874" name="connsiteX6"/>
              <a:gd fmla="*/ 343583 h 490642" name="connsiteY6"/>
              <a:gd fmla="*/ 349033 w 605874" name="connsiteX7"/>
              <a:gd fmla="*/ 343583 h 490642" name="connsiteY7"/>
              <a:gd fmla="*/ 348890 w 605874" name="connsiteX8"/>
              <a:gd fmla="*/ 347879 h 490642" name="connsiteY8"/>
              <a:gd fmla="*/ 455005 w 605874" name="connsiteX9"/>
              <a:gd fmla="*/ 490642 h 490642" name="connsiteY9"/>
              <a:gd fmla="*/ 73564 w 605874" name="connsiteX10"/>
              <a:gd fmla="*/ 490642 h 490642" name="connsiteY10"/>
              <a:gd fmla="*/ 0 w 605874" name="connsiteX11"/>
              <a:gd fmla="*/ 417184 h 490642" name="connsiteY11"/>
              <a:gd fmla="*/ 73564 w 605874" name="connsiteX12"/>
              <a:gd fmla="*/ 343583 h 490642" name="connsiteY12"/>
              <a:gd fmla="*/ 543645 w 605874" name="connsiteX13"/>
              <a:gd fmla="*/ 305408 h 490642" name="connsiteY13"/>
              <a:gd fmla="*/ 538196 w 605874" name="connsiteX14"/>
              <a:gd fmla="*/ 307698 h 490642" name="connsiteY14"/>
              <a:gd fmla="*/ 482132 w 605874" name="connsiteX15"/>
              <a:gd fmla="*/ 363527 h 490642" name="connsiteY15"/>
              <a:gd fmla="*/ 460194 w 605874" name="connsiteX16"/>
              <a:gd fmla="*/ 341625 h 490642" name="connsiteY16"/>
              <a:gd fmla="*/ 454746 w 605874" name="connsiteX17"/>
              <a:gd fmla="*/ 339334 h 490642" name="connsiteY17"/>
              <a:gd fmla="*/ 449297 w 605874" name="connsiteX18"/>
              <a:gd fmla="*/ 341625 h 490642" name="connsiteY18"/>
              <a:gd fmla="*/ 442558 w 605874" name="connsiteX19"/>
              <a:gd fmla="*/ 348353 h 490642" name="connsiteY19"/>
              <a:gd fmla="*/ 440407 w 605874" name="connsiteX20"/>
              <a:gd fmla="*/ 353650 h 490642" name="connsiteY20"/>
              <a:gd fmla="*/ 442558 w 605874" name="connsiteX21"/>
              <a:gd fmla="*/ 359089 h 490642" name="connsiteY21"/>
              <a:gd fmla="*/ 476827 w 605874" name="connsiteX22"/>
              <a:gd fmla="*/ 393302 h 490642" name="connsiteY22"/>
              <a:gd fmla="*/ 482132 w 605874" name="connsiteX23"/>
              <a:gd fmla="*/ 395450 h 490642" name="connsiteY23"/>
              <a:gd fmla="*/ 487581 w 605874" name="connsiteX24"/>
              <a:gd fmla="*/ 393302 h 490642" name="connsiteY24"/>
              <a:gd fmla="*/ 555689 w 605874" name="connsiteX25"/>
              <a:gd fmla="*/ 325162 h 490642" name="connsiteY25"/>
              <a:gd fmla="*/ 557983 w 605874" name="connsiteX26"/>
              <a:gd fmla="*/ 319723 h 490642" name="connsiteY26"/>
              <a:gd fmla="*/ 555689 w 605874" name="connsiteX27"/>
              <a:gd fmla="*/ 314426 h 490642" name="connsiteY27"/>
              <a:gd fmla="*/ 548950 w 605874" name="connsiteX28"/>
              <a:gd fmla="*/ 307698 h 490642" name="connsiteY28"/>
              <a:gd fmla="*/ 543645 w 605874" name="connsiteX29"/>
              <a:gd fmla="*/ 305408 h 490642" name="connsiteY29"/>
              <a:gd fmla="*/ 498192 w 605874" name="connsiteX30"/>
              <a:gd fmla="*/ 240417 h 490642" name="connsiteY30"/>
              <a:gd fmla="*/ 605874 w 605874" name="connsiteX31"/>
              <a:gd fmla="*/ 347924 h 490642" name="connsiteY31"/>
              <a:gd fmla="*/ 498192 w 605874" name="connsiteX32"/>
              <a:gd fmla="*/ 455430 h 490642" name="connsiteY32"/>
              <a:gd fmla="*/ 390509 w 605874" name="connsiteX33"/>
              <a:gd fmla="*/ 347924 h 490642" name="connsiteY33"/>
              <a:gd fmla="*/ 498192 w 605874" name="connsiteX34"/>
              <a:gd fmla="*/ 240417 h 490642" name="connsiteY34"/>
              <a:gd fmla="*/ 88904 w 605874" name="connsiteX35"/>
              <a:gd fmla="*/ 226214 h 490642" name="connsiteY35"/>
              <a:gd fmla="*/ 69833 w 605874" name="connsiteX36"/>
              <a:gd fmla="*/ 245393 h 490642" name="connsiteY36"/>
              <a:gd fmla="*/ 88904 w 605874" name="connsiteX37"/>
              <a:gd fmla="*/ 264428 h 490642" name="connsiteY37"/>
              <a:gd fmla="*/ 155869 w 605874" name="connsiteX38"/>
              <a:gd fmla="*/ 264428 h 490642" name="connsiteY38"/>
              <a:gd fmla="*/ 174940 w 605874" name="connsiteX39"/>
              <a:gd fmla="*/ 245393 h 490642" name="connsiteY39"/>
              <a:gd fmla="*/ 155869 w 605874" name="connsiteX40"/>
              <a:gd fmla="*/ 226214 h 490642" name="connsiteY40"/>
              <a:gd fmla="*/ 73561 w 605874" name="connsiteX41"/>
              <a:gd fmla="*/ 171827 h 490642" name="connsiteY41"/>
              <a:gd fmla="*/ 486534 w 605874" name="connsiteX42"/>
              <a:gd fmla="*/ 171827 h 490642" name="connsiteY42"/>
              <a:gd fmla="*/ 550057 w 605874" name="connsiteX43"/>
              <a:gd fmla="*/ 208180 h 490642" name="connsiteY43"/>
              <a:gd fmla="*/ 498149 w 605874" name="connsiteX44"/>
              <a:gd fmla="*/ 198877 h 490642" name="connsiteY44"/>
              <a:gd fmla="*/ 351744 w 605874" name="connsiteX45"/>
              <a:gd fmla="*/ 318815 h 490642" name="connsiteY45"/>
              <a:gd fmla="*/ 73561 w 605874" name="connsiteX46"/>
              <a:gd fmla="*/ 318815 h 490642" name="connsiteY46"/>
              <a:gd fmla="*/ 0 w 605874" name="connsiteX47"/>
              <a:gd fmla="*/ 245393 h 490642" name="connsiteY47"/>
              <a:gd fmla="*/ 73561 w 605874" name="connsiteX48"/>
              <a:gd fmla="*/ 171827 h 490642" name="connsiteY48"/>
              <a:gd fmla="*/ 88912 w 605874" name="connsiteX49"/>
              <a:gd fmla="*/ 54413 h 490642" name="connsiteY49"/>
              <a:gd fmla="*/ 69839 w 605874" name="connsiteX50"/>
              <a:gd fmla="*/ 73601 h 490642" name="connsiteY50"/>
              <a:gd fmla="*/ 88912 w 605874" name="connsiteX51"/>
              <a:gd fmla="*/ 92646 h 490642" name="connsiteY51"/>
              <a:gd fmla="*/ 155883 w 605874" name="connsiteX52"/>
              <a:gd fmla="*/ 92646 h 490642" name="connsiteY52"/>
              <a:gd fmla="*/ 174956 w 605874" name="connsiteX53"/>
              <a:gd fmla="*/ 73601 h 490642" name="connsiteY53"/>
              <a:gd fmla="*/ 155883 w 605874" name="connsiteX54"/>
              <a:gd fmla="*/ 54413 h 490642" name="connsiteY54"/>
              <a:gd fmla="*/ 454168 w 605874" name="connsiteX55"/>
              <a:gd fmla="*/ 49258 h 490642" name="connsiteY55"/>
              <a:gd fmla="*/ 429789 w 605874" name="connsiteX56"/>
              <a:gd fmla="*/ 73601 h 490642" name="connsiteY56"/>
              <a:gd fmla="*/ 454168 w 605874" name="connsiteX57"/>
              <a:gd fmla="*/ 97944 h 490642" name="connsiteY57"/>
              <a:gd fmla="*/ 478547 w 605874" name="connsiteX58"/>
              <a:gd fmla="*/ 73601 h 490642" name="connsiteY58"/>
              <a:gd fmla="*/ 454168 w 605874" name="connsiteX59"/>
              <a:gd fmla="*/ 49258 h 490642" name="connsiteY59"/>
              <a:gd fmla="*/ 73568 w 605874" name="connsiteX60"/>
              <a:gd fmla="*/ 0 h 490642" name="connsiteY60"/>
              <a:gd fmla="*/ 486578 w 605874" name="connsiteX61"/>
              <a:gd fmla="*/ 0 h 490642" name="connsiteY61"/>
              <a:gd fmla="*/ 560289 w 605874" name="connsiteX62"/>
              <a:gd fmla="*/ 73601 h 490642" name="connsiteY62"/>
              <a:gd fmla="*/ 486578 w 605874" name="connsiteX63"/>
              <a:gd fmla="*/ 147059 h 490642" name="connsiteY63"/>
              <a:gd fmla="*/ 73568 w 605874" name="connsiteX64"/>
              <a:gd fmla="*/ 147059 h 490642" name="connsiteY64"/>
              <a:gd fmla="*/ 0 w 605874" name="connsiteX65"/>
              <a:gd fmla="*/ 73601 h 490642" name="connsiteY65"/>
              <a:gd fmla="*/ 73568 w 605874" name="connsiteX66"/>
              <a:gd fmla="*/ 0 h 490642" name="connsiteY6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b="b" l="l" r="r" t="t"/>
            <a:pathLst>
              <a:path h="490641" w="605874">
                <a:moveTo>
                  <a:pt x="88907" y="397996"/>
                </a:moveTo>
                <a:cubicBezTo>
                  <a:pt x="78296" y="397996"/>
                  <a:pt x="69835" y="406588"/>
                  <a:pt x="69835" y="417184"/>
                </a:cubicBezTo>
                <a:cubicBezTo>
                  <a:pt x="69835" y="427637"/>
                  <a:pt x="78296" y="436229"/>
                  <a:pt x="88907" y="436229"/>
                </a:cubicBezTo>
                <a:lnTo>
                  <a:pt x="155875" y="436229"/>
                </a:lnTo>
                <a:cubicBezTo>
                  <a:pt x="166343" y="436229"/>
                  <a:pt x="174947" y="427637"/>
                  <a:pt x="174947" y="417184"/>
                </a:cubicBezTo>
                <a:cubicBezTo>
                  <a:pt x="174947" y="406588"/>
                  <a:pt x="166343" y="397996"/>
                  <a:pt x="155875" y="397996"/>
                </a:cubicBezTo>
                <a:close/>
                <a:moveTo>
                  <a:pt x="73564" y="343583"/>
                </a:moveTo>
                <a:lnTo>
                  <a:pt x="349033" y="343583"/>
                </a:lnTo>
                <a:cubicBezTo>
                  <a:pt x="348890" y="345015"/>
                  <a:pt x="348890" y="346447"/>
                  <a:pt x="348890" y="347879"/>
                </a:cubicBezTo>
                <a:cubicBezTo>
                  <a:pt x="348890" y="415179"/>
                  <a:pt x="393630" y="472170"/>
                  <a:pt x="455005" y="490642"/>
                </a:cubicBezTo>
                <a:lnTo>
                  <a:pt x="73564" y="490642"/>
                </a:lnTo>
                <a:cubicBezTo>
                  <a:pt x="32982" y="490642"/>
                  <a:pt x="0" y="457708"/>
                  <a:pt x="0" y="417184"/>
                </a:cubicBezTo>
                <a:cubicBezTo>
                  <a:pt x="0" y="376661"/>
                  <a:pt x="32982" y="343583"/>
                  <a:pt x="73564" y="343583"/>
                </a:cubicBezTo>
                <a:close/>
                <a:moveTo>
                  <a:pt x="543645" y="305408"/>
                </a:moveTo>
                <a:cubicBezTo>
                  <a:pt x="541494" y="305408"/>
                  <a:pt x="539630" y="306267"/>
                  <a:pt x="538196" y="307698"/>
                </a:cubicBezTo>
                <a:lnTo>
                  <a:pt x="482132" y="363527"/>
                </a:lnTo>
                <a:lnTo>
                  <a:pt x="460194" y="341625"/>
                </a:lnTo>
                <a:cubicBezTo>
                  <a:pt x="458760" y="340050"/>
                  <a:pt x="456753" y="339334"/>
                  <a:pt x="454746" y="339334"/>
                </a:cubicBezTo>
                <a:cubicBezTo>
                  <a:pt x="452738" y="339334"/>
                  <a:pt x="450731" y="340050"/>
                  <a:pt x="449297" y="341625"/>
                </a:cubicBezTo>
                <a:lnTo>
                  <a:pt x="442558" y="348353"/>
                </a:lnTo>
                <a:cubicBezTo>
                  <a:pt x="441124" y="349784"/>
                  <a:pt x="440407" y="351645"/>
                  <a:pt x="440407" y="353650"/>
                </a:cubicBezTo>
                <a:cubicBezTo>
                  <a:pt x="440407" y="355797"/>
                  <a:pt x="441124" y="357658"/>
                  <a:pt x="442558" y="359089"/>
                </a:cubicBezTo>
                <a:lnTo>
                  <a:pt x="476827" y="393302"/>
                </a:lnTo>
                <a:cubicBezTo>
                  <a:pt x="478261" y="394734"/>
                  <a:pt x="480125" y="395450"/>
                  <a:pt x="482132" y="395450"/>
                </a:cubicBezTo>
                <a:cubicBezTo>
                  <a:pt x="484283" y="395450"/>
                  <a:pt x="486147" y="394734"/>
                  <a:pt x="487581" y="393302"/>
                </a:cubicBezTo>
                <a:lnTo>
                  <a:pt x="555689" y="325162"/>
                </a:lnTo>
                <a:cubicBezTo>
                  <a:pt x="557123" y="323731"/>
                  <a:pt x="557983" y="321870"/>
                  <a:pt x="557983" y="319723"/>
                </a:cubicBezTo>
                <a:cubicBezTo>
                  <a:pt x="557983" y="317719"/>
                  <a:pt x="557123" y="315858"/>
                  <a:pt x="555689" y="314426"/>
                </a:cubicBezTo>
                <a:lnTo>
                  <a:pt x="548950" y="307698"/>
                </a:lnTo>
                <a:cubicBezTo>
                  <a:pt x="547516" y="306267"/>
                  <a:pt x="545652" y="305408"/>
                  <a:pt x="543645" y="305408"/>
                </a:cubicBezTo>
                <a:close/>
                <a:moveTo>
                  <a:pt x="498192" y="240417"/>
                </a:moveTo>
                <a:cubicBezTo>
                  <a:pt x="557696" y="240417"/>
                  <a:pt x="605874" y="288516"/>
                  <a:pt x="605874" y="347924"/>
                </a:cubicBezTo>
                <a:cubicBezTo>
                  <a:pt x="605874" y="407331"/>
                  <a:pt x="557696" y="455430"/>
                  <a:pt x="498192" y="455430"/>
                </a:cubicBezTo>
                <a:cubicBezTo>
                  <a:pt x="438687" y="455430"/>
                  <a:pt x="390509" y="407331"/>
                  <a:pt x="390509" y="347924"/>
                </a:cubicBezTo>
                <a:cubicBezTo>
                  <a:pt x="390509" y="288516"/>
                  <a:pt x="438687" y="240417"/>
                  <a:pt x="498192" y="240417"/>
                </a:cubicBezTo>
                <a:close/>
                <a:moveTo>
                  <a:pt x="88904" y="226214"/>
                </a:moveTo>
                <a:cubicBezTo>
                  <a:pt x="78293" y="226214"/>
                  <a:pt x="69833" y="234801"/>
                  <a:pt x="69833" y="245393"/>
                </a:cubicBezTo>
                <a:cubicBezTo>
                  <a:pt x="69833" y="255841"/>
                  <a:pt x="78293" y="264428"/>
                  <a:pt x="88904" y="264428"/>
                </a:cubicBezTo>
                <a:lnTo>
                  <a:pt x="155869" y="264428"/>
                </a:lnTo>
                <a:cubicBezTo>
                  <a:pt x="166336" y="264428"/>
                  <a:pt x="174940" y="255841"/>
                  <a:pt x="174940" y="245393"/>
                </a:cubicBezTo>
                <a:cubicBezTo>
                  <a:pt x="174940" y="234801"/>
                  <a:pt x="166336" y="226214"/>
                  <a:pt x="155869" y="226214"/>
                </a:cubicBezTo>
                <a:close/>
                <a:moveTo>
                  <a:pt x="73561" y="171827"/>
                </a:moveTo>
                <a:lnTo>
                  <a:pt x="486534" y="171827"/>
                </a:lnTo>
                <a:cubicBezTo>
                  <a:pt x="513635" y="171827"/>
                  <a:pt x="537295" y="186426"/>
                  <a:pt x="550057" y="208180"/>
                </a:cubicBezTo>
                <a:cubicBezTo>
                  <a:pt x="533854" y="202169"/>
                  <a:pt x="516360" y="198877"/>
                  <a:pt x="498149" y="198877"/>
                </a:cubicBezTo>
                <a:cubicBezTo>
                  <a:pt x="425878" y="198877"/>
                  <a:pt x="365366" y="250545"/>
                  <a:pt x="351744" y="318815"/>
                </a:cubicBezTo>
                <a:lnTo>
                  <a:pt x="73561" y="318815"/>
                </a:lnTo>
                <a:cubicBezTo>
                  <a:pt x="32980" y="318815"/>
                  <a:pt x="0" y="285897"/>
                  <a:pt x="0" y="245393"/>
                </a:cubicBezTo>
                <a:cubicBezTo>
                  <a:pt x="0" y="204889"/>
                  <a:pt x="32980" y="171827"/>
                  <a:pt x="73561" y="171827"/>
                </a:cubicBezTo>
                <a:close/>
                <a:moveTo>
                  <a:pt x="88912" y="54413"/>
                </a:moveTo>
                <a:cubicBezTo>
                  <a:pt x="78300" y="54413"/>
                  <a:pt x="69839" y="63005"/>
                  <a:pt x="69839" y="73601"/>
                </a:cubicBezTo>
                <a:cubicBezTo>
                  <a:pt x="69839" y="84054"/>
                  <a:pt x="78300" y="92646"/>
                  <a:pt x="88912" y="92646"/>
                </a:cubicBezTo>
                <a:lnTo>
                  <a:pt x="155883" y="92646"/>
                </a:lnTo>
                <a:cubicBezTo>
                  <a:pt x="166351" y="92646"/>
                  <a:pt x="174956" y="84054"/>
                  <a:pt x="174956" y="73601"/>
                </a:cubicBezTo>
                <a:cubicBezTo>
                  <a:pt x="174956" y="63005"/>
                  <a:pt x="166351" y="54413"/>
                  <a:pt x="155883" y="54413"/>
                </a:cubicBezTo>
                <a:close/>
                <a:moveTo>
                  <a:pt x="454168" y="49258"/>
                </a:moveTo>
                <a:cubicBezTo>
                  <a:pt x="440688" y="49258"/>
                  <a:pt x="429789" y="60141"/>
                  <a:pt x="429789" y="73601"/>
                </a:cubicBezTo>
                <a:cubicBezTo>
                  <a:pt x="429789" y="86918"/>
                  <a:pt x="440688" y="97944"/>
                  <a:pt x="454168" y="97944"/>
                </a:cubicBezTo>
                <a:cubicBezTo>
                  <a:pt x="467505" y="97944"/>
                  <a:pt x="478547" y="86918"/>
                  <a:pt x="478547" y="73601"/>
                </a:cubicBezTo>
                <a:cubicBezTo>
                  <a:pt x="478547" y="60141"/>
                  <a:pt x="467505" y="49258"/>
                  <a:pt x="454168" y="49258"/>
                </a:cubicBezTo>
                <a:close/>
                <a:moveTo>
                  <a:pt x="73568" y="0"/>
                </a:moveTo>
                <a:lnTo>
                  <a:pt x="486578" y="0"/>
                </a:lnTo>
                <a:cubicBezTo>
                  <a:pt x="527162" y="0"/>
                  <a:pt x="560289" y="33078"/>
                  <a:pt x="560289" y="73601"/>
                </a:cubicBezTo>
                <a:cubicBezTo>
                  <a:pt x="560289" y="114125"/>
                  <a:pt x="527162" y="147059"/>
                  <a:pt x="486578" y="147059"/>
                </a:cubicBezTo>
                <a:lnTo>
                  <a:pt x="73568" y="147059"/>
                </a:lnTo>
                <a:cubicBezTo>
                  <a:pt x="32983" y="147059"/>
                  <a:pt x="0" y="114125"/>
                  <a:pt x="0" y="73601"/>
                </a:cubicBezTo>
                <a:cubicBezTo>
                  <a:pt x="0" y="33078"/>
                  <a:pt x="32983" y="0"/>
                  <a:pt x="73568" y="0"/>
                </a:cubicBezTo>
                <a:close/>
              </a:path>
            </a:pathLst>
          </a:custGeom>
          <a:solidFill>
            <a:schemeClr val="bg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defPPr>
              <a:defRPr lang="zh-CN"/>
            </a:defPPr>
            <a:lvl1pPr algn="l" defTabSz="914400" eaLnBrk="1" hangingPunct="1" latinLnBrk="0" marL="0" rtl="0">
              <a:defRPr kern="1200" sz="1800">
                <a:solidFill>
                  <a:schemeClr val="lt1"/>
                </a:solidFill>
              </a:defRPr>
            </a:lvl1pPr>
            <a:lvl2pPr algn="l" defTabSz="914400" eaLnBrk="1" hangingPunct="1" latinLnBrk="0" marL="457200" rtl="0">
              <a:defRPr kern="1200" sz="1800">
                <a:solidFill>
                  <a:schemeClr val="lt1"/>
                </a:solidFill>
              </a:defRPr>
            </a:lvl2pPr>
            <a:lvl3pPr algn="l" defTabSz="914400" eaLnBrk="1" hangingPunct="1" latinLnBrk="0" marL="914400" rtl="0">
              <a:defRPr kern="1200" sz="1800">
                <a:solidFill>
                  <a:schemeClr val="lt1"/>
                </a:solidFill>
              </a:defRPr>
            </a:lvl3pPr>
            <a:lvl4pPr algn="l" defTabSz="914400" eaLnBrk="1" hangingPunct="1" latinLnBrk="0" marL="1371600" rtl="0">
              <a:defRPr kern="1200" sz="1800">
                <a:solidFill>
                  <a:schemeClr val="lt1"/>
                </a:solidFill>
              </a:defRPr>
            </a:lvl4pPr>
            <a:lvl5pPr algn="l" defTabSz="914400" eaLnBrk="1" hangingPunct="1" latinLnBrk="0" marL="1828800" rtl="0">
              <a:defRPr kern="1200" sz="1800">
                <a:solidFill>
                  <a:schemeClr val="lt1"/>
                </a:solidFill>
              </a:defRPr>
            </a:lvl5pPr>
            <a:lvl6pPr algn="l" defTabSz="914400" eaLnBrk="1" hangingPunct="1" latinLnBrk="0" marL="2286000" rtl="0">
              <a:defRPr kern="1200" sz="1800">
                <a:solidFill>
                  <a:schemeClr val="lt1"/>
                </a:solidFill>
              </a:defRPr>
            </a:lvl6pPr>
            <a:lvl7pPr algn="l" defTabSz="914400" eaLnBrk="1" hangingPunct="1" latinLnBrk="0" marL="2743200" rtl="0">
              <a:defRPr kern="1200" sz="1800">
                <a:solidFill>
                  <a:schemeClr val="lt1"/>
                </a:solidFill>
              </a:defRPr>
            </a:lvl7pPr>
            <a:lvl8pPr algn="l" defTabSz="914400" eaLnBrk="1" hangingPunct="1" latinLnBrk="0" marL="3200400" rtl="0">
              <a:defRPr kern="1200" sz="1800">
                <a:solidFill>
                  <a:schemeClr val="lt1"/>
                </a:solidFill>
              </a:defRPr>
            </a:lvl8pPr>
            <a:lvl9pPr algn="l" defTabSz="914400" eaLnBrk="1" hangingPunct="1" latinLnBrk="0" marL="3657600" rtl="0">
              <a:defRPr kern="1200" sz="1800">
                <a:solidFill>
                  <a:schemeClr val="lt1"/>
                </a:solidFill>
              </a:defRPr>
            </a:lvl9pPr>
          </a:lstStyle>
          <a:p>
            <a:pPr algn="ctr" defTabSz="914354" eaLnBrk="1" fontAlgn="auto" hangingPunct="1"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2000" u="none">
              <a:ln>
                <a:noFill/>
              </a:ln>
              <a:solidFill>
                <a:srgbClr val="FFFFFF"/>
              </a:solidFill>
              <a:effectLst/>
              <a:uLnTx/>
              <a:uFillTx/>
              <a:cs typeface="+mn-ea"/>
              <a:sym typeface="+mn-lt"/>
            </a:endParaRPr>
          </a:p>
        </p:txBody>
      </p:sp>
      <p:sp>
        <p:nvSpPr>
          <p:cNvPr id="28" name="îsḷîḓé">
            <a:extLst>
              <a:ext uri="{FF2B5EF4-FFF2-40B4-BE49-F238E27FC236}">
                <a16:creationId xmlns:a16="http://schemas.microsoft.com/office/drawing/2014/main" id="{0EA3DF87-0A43-44A2-AE54-591D69A2BAD4}"/>
              </a:ext>
            </a:extLst>
          </p:cNvPr>
          <p:cNvSpPr/>
          <p:nvPr/>
        </p:nvSpPr>
        <p:spPr>
          <a:xfrm>
            <a:off x="6463009" y="2691532"/>
            <a:ext cx="640132" cy="640129"/>
          </a:xfrm>
          <a:prstGeom prst="ellipse">
            <a:avLst/>
          </a:pr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2000" u="none">
              <a:ln>
                <a:noFill/>
              </a:ln>
              <a:solidFill>
                <a:srgbClr val="FFFFFF"/>
              </a:solidFill>
              <a:effectLst/>
              <a:uLnTx/>
              <a:uFillTx/>
              <a:cs typeface="+mn-ea"/>
              <a:sym typeface="+mn-lt"/>
            </a:endParaRPr>
          </a:p>
        </p:txBody>
      </p:sp>
      <p:sp>
        <p:nvSpPr>
          <p:cNvPr id="29" name="íś1ïḓé">
            <a:extLst>
              <a:ext uri="{FF2B5EF4-FFF2-40B4-BE49-F238E27FC236}">
                <a16:creationId xmlns:a16="http://schemas.microsoft.com/office/drawing/2014/main" id="{0A9F045D-2CB6-4161-BDBB-935383EE84CE}"/>
              </a:ext>
            </a:extLst>
          </p:cNvPr>
          <p:cNvSpPr/>
          <p:nvPr/>
        </p:nvSpPr>
        <p:spPr>
          <a:xfrm>
            <a:off x="6630168" y="2887771"/>
            <a:ext cx="305814" cy="247651"/>
          </a:xfrm>
          <a:custGeom>
            <a:gdLst>
              <a:gd fmla="*/ 88907 w 605874" name="connsiteX0"/>
              <a:gd fmla="*/ 397996 h 490642" name="connsiteY0"/>
              <a:gd fmla="*/ 69835 w 605874" name="connsiteX1"/>
              <a:gd fmla="*/ 417184 h 490642" name="connsiteY1"/>
              <a:gd fmla="*/ 88907 w 605874" name="connsiteX2"/>
              <a:gd fmla="*/ 436229 h 490642" name="connsiteY2"/>
              <a:gd fmla="*/ 155875 w 605874" name="connsiteX3"/>
              <a:gd fmla="*/ 436229 h 490642" name="connsiteY3"/>
              <a:gd fmla="*/ 174947 w 605874" name="connsiteX4"/>
              <a:gd fmla="*/ 417184 h 490642" name="connsiteY4"/>
              <a:gd fmla="*/ 155875 w 605874" name="connsiteX5"/>
              <a:gd fmla="*/ 397996 h 490642" name="connsiteY5"/>
              <a:gd fmla="*/ 73564 w 605874" name="connsiteX6"/>
              <a:gd fmla="*/ 343583 h 490642" name="connsiteY6"/>
              <a:gd fmla="*/ 349033 w 605874" name="connsiteX7"/>
              <a:gd fmla="*/ 343583 h 490642" name="connsiteY7"/>
              <a:gd fmla="*/ 348890 w 605874" name="connsiteX8"/>
              <a:gd fmla="*/ 347879 h 490642" name="connsiteY8"/>
              <a:gd fmla="*/ 455005 w 605874" name="connsiteX9"/>
              <a:gd fmla="*/ 490642 h 490642" name="connsiteY9"/>
              <a:gd fmla="*/ 73564 w 605874" name="connsiteX10"/>
              <a:gd fmla="*/ 490642 h 490642" name="connsiteY10"/>
              <a:gd fmla="*/ 0 w 605874" name="connsiteX11"/>
              <a:gd fmla="*/ 417184 h 490642" name="connsiteY11"/>
              <a:gd fmla="*/ 73564 w 605874" name="connsiteX12"/>
              <a:gd fmla="*/ 343583 h 490642" name="connsiteY12"/>
              <a:gd fmla="*/ 543645 w 605874" name="connsiteX13"/>
              <a:gd fmla="*/ 305408 h 490642" name="connsiteY13"/>
              <a:gd fmla="*/ 538196 w 605874" name="connsiteX14"/>
              <a:gd fmla="*/ 307698 h 490642" name="connsiteY14"/>
              <a:gd fmla="*/ 482132 w 605874" name="connsiteX15"/>
              <a:gd fmla="*/ 363527 h 490642" name="connsiteY15"/>
              <a:gd fmla="*/ 460194 w 605874" name="connsiteX16"/>
              <a:gd fmla="*/ 341625 h 490642" name="connsiteY16"/>
              <a:gd fmla="*/ 454746 w 605874" name="connsiteX17"/>
              <a:gd fmla="*/ 339334 h 490642" name="connsiteY17"/>
              <a:gd fmla="*/ 449297 w 605874" name="connsiteX18"/>
              <a:gd fmla="*/ 341625 h 490642" name="connsiteY18"/>
              <a:gd fmla="*/ 442558 w 605874" name="connsiteX19"/>
              <a:gd fmla="*/ 348353 h 490642" name="connsiteY19"/>
              <a:gd fmla="*/ 440407 w 605874" name="connsiteX20"/>
              <a:gd fmla="*/ 353650 h 490642" name="connsiteY20"/>
              <a:gd fmla="*/ 442558 w 605874" name="connsiteX21"/>
              <a:gd fmla="*/ 359089 h 490642" name="connsiteY21"/>
              <a:gd fmla="*/ 476827 w 605874" name="connsiteX22"/>
              <a:gd fmla="*/ 393302 h 490642" name="connsiteY22"/>
              <a:gd fmla="*/ 482132 w 605874" name="connsiteX23"/>
              <a:gd fmla="*/ 395450 h 490642" name="connsiteY23"/>
              <a:gd fmla="*/ 487581 w 605874" name="connsiteX24"/>
              <a:gd fmla="*/ 393302 h 490642" name="connsiteY24"/>
              <a:gd fmla="*/ 555689 w 605874" name="connsiteX25"/>
              <a:gd fmla="*/ 325162 h 490642" name="connsiteY25"/>
              <a:gd fmla="*/ 557983 w 605874" name="connsiteX26"/>
              <a:gd fmla="*/ 319723 h 490642" name="connsiteY26"/>
              <a:gd fmla="*/ 555689 w 605874" name="connsiteX27"/>
              <a:gd fmla="*/ 314426 h 490642" name="connsiteY27"/>
              <a:gd fmla="*/ 548950 w 605874" name="connsiteX28"/>
              <a:gd fmla="*/ 307698 h 490642" name="connsiteY28"/>
              <a:gd fmla="*/ 543645 w 605874" name="connsiteX29"/>
              <a:gd fmla="*/ 305408 h 490642" name="connsiteY29"/>
              <a:gd fmla="*/ 498192 w 605874" name="connsiteX30"/>
              <a:gd fmla="*/ 240417 h 490642" name="connsiteY30"/>
              <a:gd fmla="*/ 605874 w 605874" name="connsiteX31"/>
              <a:gd fmla="*/ 347924 h 490642" name="connsiteY31"/>
              <a:gd fmla="*/ 498192 w 605874" name="connsiteX32"/>
              <a:gd fmla="*/ 455430 h 490642" name="connsiteY32"/>
              <a:gd fmla="*/ 390509 w 605874" name="connsiteX33"/>
              <a:gd fmla="*/ 347924 h 490642" name="connsiteY33"/>
              <a:gd fmla="*/ 498192 w 605874" name="connsiteX34"/>
              <a:gd fmla="*/ 240417 h 490642" name="connsiteY34"/>
              <a:gd fmla="*/ 88904 w 605874" name="connsiteX35"/>
              <a:gd fmla="*/ 226214 h 490642" name="connsiteY35"/>
              <a:gd fmla="*/ 69833 w 605874" name="connsiteX36"/>
              <a:gd fmla="*/ 245393 h 490642" name="connsiteY36"/>
              <a:gd fmla="*/ 88904 w 605874" name="connsiteX37"/>
              <a:gd fmla="*/ 264428 h 490642" name="connsiteY37"/>
              <a:gd fmla="*/ 155869 w 605874" name="connsiteX38"/>
              <a:gd fmla="*/ 264428 h 490642" name="connsiteY38"/>
              <a:gd fmla="*/ 174940 w 605874" name="connsiteX39"/>
              <a:gd fmla="*/ 245393 h 490642" name="connsiteY39"/>
              <a:gd fmla="*/ 155869 w 605874" name="connsiteX40"/>
              <a:gd fmla="*/ 226214 h 490642" name="connsiteY40"/>
              <a:gd fmla="*/ 73561 w 605874" name="connsiteX41"/>
              <a:gd fmla="*/ 171827 h 490642" name="connsiteY41"/>
              <a:gd fmla="*/ 486534 w 605874" name="connsiteX42"/>
              <a:gd fmla="*/ 171827 h 490642" name="connsiteY42"/>
              <a:gd fmla="*/ 550057 w 605874" name="connsiteX43"/>
              <a:gd fmla="*/ 208180 h 490642" name="connsiteY43"/>
              <a:gd fmla="*/ 498149 w 605874" name="connsiteX44"/>
              <a:gd fmla="*/ 198877 h 490642" name="connsiteY44"/>
              <a:gd fmla="*/ 351744 w 605874" name="connsiteX45"/>
              <a:gd fmla="*/ 318815 h 490642" name="connsiteY45"/>
              <a:gd fmla="*/ 73561 w 605874" name="connsiteX46"/>
              <a:gd fmla="*/ 318815 h 490642" name="connsiteY46"/>
              <a:gd fmla="*/ 0 w 605874" name="connsiteX47"/>
              <a:gd fmla="*/ 245393 h 490642" name="connsiteY47"/>
              <a:gd fmla="*/ 73561 w 605874" name="connsiteX48"/>
              <a:gd fmla="*/ 171827 h 490642" name="connsiteY48"/>
              <a:gd fmla="*/ 88912 w 605874" name="connsiteX49"/>
              <a:gd fmla="*/ 54413 h 490642" name="connsiteY49"/>
              <a:gd fmla="*/ 69839 w 605874" name="connsiteX50"/>
              <a:gd fmla="*/ 73601 h 490642" name="connsiteY50"/>
              <a:gd fmla="*/ 88912 w 605874" name="connsiteX51"/>
              <a:gd fmla="*/ 92646 h 490642" name="connsiteY51"/>
              <a:gd fmla="*/ 155883 w 605874" name="connsiteX52"/>
              <a:gd fmla="*/ 92646 h 490642" name="connsiteY52"/>
              <a:gd fmla="*/ 174956 w 605874" name="connsiteX53"/>
              <a:gd fmla="*/ 73601 h 490642" name="connsiteY53"/>
              <a:gd fmla="*/ 155883 w 605874" name="connsiteX54"/>
              <a:gd fmla="*/ 54413 h 490642" name="connsiteY54"/>
              <a:gd fmla="*/ 454168 w 605874" name="connsiteX55"/>
              <a:gd fmla="*/ 49258 h 490642" name="connsiteY55"/>
              <a:gd fmla="*/ 429789 w 605874" name="connsiteX56"/>
              <a:gd fmla="*/ 73601 h 490642" name="connsiteY56"/>
              <a:gd fmla="*/ 454168 w 605874" name="connsiteX57"/>
              <a:gd fmla="*/ 97944 h 490642" name="connsiteY57"/>
              <a:gd fmla="*/ 478547 w 605874" name="connsiteX58"/>
              <a:gd fmla="*/ 73601 h 490642" name="connsiteY58"/>
              <a:gd fmla="*/ 454168 w 605874" name="connsiteX59"/>
              <a:gd fmla="*/ 49258 h 490642" name="connsiteY59"/>
              <a:gd fmla="*/ 73568 w 605874" name="connsiteX60"/>
              <a:gd fmla="*/ 0 h 490642" name="connsiteY60"/>
              <a:gd fmla="*/ 486578 w 605874" name="connsiteX61"/>
              <a:gd fmla="*/ 0 h 490642" name="connsiteY61"/>
              <a:gd fmla="*/ 560289 w 605874" name="connsiteX62"/>
              <a:gd fmla="*/ 73601 h 490642" name="connsiteY62"/>
              <a:gd fmla="*/ 486578 w 605874" name="connsiteX63"/>
              <a:gd fmla="*/ 147059 h 490642" name="connsiteY63"/>
              <a:gd fmla="*/ 73568 w 605874" name="connsiteX64"/>
              <a:gd fmla="*/ 147059 h 490642" name="connsiteY64"/>
              <a:gd fmla="*/ 0 w 605874" name="connsiteX65"/>
              <a:gd fmla="*/ 73601 h 490642" name="connsiteY65"/>
              <a:gd fmla="*/ 73568 w 605874" name="connsiteX66"/>
              <a:gd fmla="*/ 0 h 490642" name="connsiteY6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b="b" l="l" r="r" t="t"/>
            <a:pathLst>
              <a:path h="490641" w="605874">
                <a:moveTo>
                  <a:pt x="88907" y="397996"/>
                </a:moveTo>
                <a:cubicBezTo>
                  <a:pt x="78296" y="397996"/>
                  <a:pt x="69835" y="406588"/>
                  <a:pt x="69835" y="417184"/>
                </a:cubicBezTo>
                <a:cubicBezTo>
                  <a:pt x="69835" y="427637"/>
                  <a:pt x="78296" y="436229"/>
                  <a:pt x="88907" y="436229"/>
                </a:cubicBezTo>
                <a:lnTo>
                  <a:pt x="155875" y="436229"/>
                </a:lnTo>
                <a:cubicBezTo>
                  <a:pt x="166343" y="436229"/>
                  <a:pt x="174947" y="427637"/>
                  <a:pt x="174947" y="417184"/>
                </a:cubicBezTo>
                <a:cubicBezTo>
                  <a:pt x="174947" y="406588"/>
                  <a:pt x="166343" y="397996"/>
                  <a:pt x="155875" y="397996"/>
                </a:cubicBezTo>
                <a:close/>
                <a:moveTo>
                  <a:pt x="73564" y="343583"/>
                </a:moveTo>
                <a:lnTo>
                  <a:pt x="349033" y="343583"/>
                </a:lnTo>
                <a:cubicBezTo>
                  <a:pt x="348890" y="345015"/>
                  <a:pt x="348890" y="346447"/>
                  <a:pt x="348890" y="347879"/>
                </a:cubicBezTo>
                <a:cubicBezTo>
                  <a:pt x="348890" y="415179"/>
                  <a:pt x="393630" y="472170"/>
                  <a:pt x="455005" y="490642"/>
                </a:cubicBezTo>
                <a:lnTo>
                  <a:pt x="73564" y="490642"/>
                </a:lnTo>
                <a:cubicBezTo>
                  <a:pt x="32982" y="490642"/>
                  <a:pt x="0" y="457708"/>
                  <a:pt x="0" y="417184"/>
                </a:cubicBezTo>
                <a:cubicBezTo>
                  <a:pt x="0" y="376661"/>
                  <a:pt x="32982" y="343583"/>
                  <a:pt x="73564" y="343583"/>
                </a:cubicBezTo>
                <a:close/>
                <a:moveTo>
                  <a:pt x="543645" y="305408"/>
                </a:moveTo>
                <a:cubicBezTo>
                  <a:pt x="541494" y="305408"/>
                  <a:pt x="539630" y="306267"/>
                  <a:pt x="538196" y="307698"/>
                </a:cubicBezTo>
                <a:lnTo>
                  <a:pt x="482132" y="363527"/>
                </a:lnTo>
                <a:lnTo>
                  <a:pt x="460194" y="341625"/>
                </a:lnTo>
                <a:cubicBezTo>
                  <a:pt x="458760" y="340050"/>
                  <a:pt x="456753" y="339334"/>
                  <a:pt x="454746" y="339334"/>
                </a:cubicBezTo>
                <a:cubicBezTo>
                  <a:pt x="452738" y="339334"/>
                  <a:pt x="450731" y="340050"/>
                  <a:pt x="449297" y="341625"/>
                </a:cubicBezTo>
                <a:lnTo>
                  <a:pt x="442558" y="348353"/>
                </a:lnTo>
                <a:cubicBezTo>
                  <a:pt x="441124" y="349784"/>
                  <a:pt x="440407" y="351645"/>
                  <a:pt x="440407" y="353650"/>
                </a:cubicBezTo>
                <a:cubicBezTo>
                  <a:pt x="440407" y="355797"/>
                  <a:pt x="441124" y="357658"/>
                  <a:pt x="442558" y="359089"/>
                </a:cubicBezTo>
                <a:lnTo>
                  <a:pt x="476827" y="393302"/>
                </a:lnTo>
                <a:cubicBezTo>
                  <a:pt x="478261" y="394734"/>
                  <a:pt x="480125" y="395450"/>
                  <a:pt x="482132" y="395450"/>
                </a:cubicBezTo>
                <a:cubicBezTo>
                  <a:pt x="484283" y="395450"/>
                  <a:pt x="486147" y="394734"/>
                  <a:pt x="487581" y="393302"/>
                </a:cubicBezTo>
                <a:lnTo>
                  <a:pt x="555689" y="325162"/>
                </a:lnTo>
                <a:cubicBezTo>
                  <a:pt x="557123" y="323731"/>
                  <a:pt x="557983" y="321870"/>
                  <a:pt x="557983" y="319723"/>
                </a:cubicBezTo>
                <a:cubicBezTo>
                  <a:pt x="557983" y="317719"/>
                  <a:pt x="557123" y="315858"/>
                  <a:pt x="555689" y="314426"/>
                </a:cubicBezTo>
                <a:lnTo>
                  <a:pt x="548950" y="307698"/>
                </a:lnTo>
                <a:cubicBezTo>
                  <a:pt x="547516" y="306267"/>
                  <a:pt x="545652" y="305408"/>
                  <a:pt x="543645" y="305408"/>
                </a:cubicBezTo>
                <a:close/>
                <a:moveTo>
                  <a:pt x="498192" y="240417"/>
                </a:moveTo>
                <a:cubicBezTo>
                  <a:pt x="557696" y="240417"/>
                  <a:pt x="605874" y="288516"/>
                  <a:pt x="605874" y="347924"/>
                </a:cubicBezTo>
                <a:cubicBezTo>
                  <a:pt x="605874" y="407331"/>
                  <a:pt x="557696" y="455430"/>
                  <a:pt x="498192" y="455430"/>
                </a:cubicBezTo>
                <a:cubicBezTo>
                  <a:pt x="438687" y="455430"/>
                  <a:pt x="390509" y="407331"/>
                  <a:pt x="390509" y="347924"/>
                </a:cubicBezTo>
                <a:cubicBezTo>
                  <a:pt x="390509" y="288516"/>
                  <a:pt x="438687" y="240417"/>
                  <a:pt x="498192" y="240417"/>
                </a:cubicBezTo>
                <a:close/>
                <a:moveTo>
                  <a:pt x="88904" y="226214"/>
                </a:moveTo>
                <a:cubicBezTo>
                  <a:pt x="78293" y="226214"/>
                  <a:pt x="69833" y="234801"/>
                  <a:pt x="69833" y="245393"/>
                </a:cubicBezTo>
                <a:cubicBezTo>
                  <a:pt x="69833" y="255841"/>
                  <a:pt x="78293" y="264428"/>
                  <a:pt x="88904" y="264428"/>
                </a:cubicBezTo>
                <a:lnTo>
                  <a:pt x="155869" y="264428"/>
                </a:lnTo>
                <a:cubicBezTo>
                  <a:pt x="166336" y="264428"/>
                  <a:pt x="174940" y="255841"/>
                  <a:pt x="174940" y="245393"/>
                </a:cubicBezTo>
                <a:cubicBezTo>
                  <a:pt x="174940" y="234801"/>
                  <a:pt x="166336" y="226214"/>
                  <a:pt x="155869" y="226214"/>
                </a:cubicBezTo>
                <a:close/>
                <a:moveTo>
                  <a:pt x="73561" y="171827"/>
                </a:moveTo>
                <a:lnTo>
                  <a:pt x="486534" y="171827"/>
                </a:lnTo>
                <a:cubicBezTo>
                  <a:pt x="513635" y="171827"/>
                  <a:pt x="537295" y="186426"/>
                  <a:pt x="550057" y="208180"/>
                </a:cubicBezTo>
                <a:cubicBezTo>
                  <a:pt x="533854" y="202169"/>
                  <a:pt x="516360" y="198877"/>
                  <a:pt x="498149" y="198877"/>
                </a:cubicBezTo>
                <a:cubicBezTo>
                  <a:pt x="425878" y="198877"/>
                  <a:pt x="365366" y="250545"/>
                  <a:pt x="351744" y="318815"/>
                </a:cubicBezTo>
                <a:lnTo>
                  <a:pt x="73561" y="318815"/>
                </a:lnTo>
                <a:cubicBezTo>
                  <a:pt x="32980" y="318815"/>
                  <a:pt x="0" y="285897"/>
                  <a:pt x="0" y="245393"/>
                </a:cubicBezTo>
                <a:cubicBezTo>
                  <a:pt x="0" y="204889"/>
                  <a:pt x="32980" y="171827"/>
                  <a:pt x="73561" y="171827"/>
                </a:cubicBezTo>
                <a:close/>
                <a:moveTo>
                  <a:pt x="88912" y="54413"/>
                </a:moveTo>
                <a:cubicBezTo>
                  <a:pt x="78300" y="54413"/>
                  <a:pt x="69839" y="63005"/>
                  <a:pt x="69839" y="73601"/>
                </a:cubicBezTo>
                <a:cubicBezTo>
                  <a:pt x="69839" y="84054"/>
                  <a:pt x="78300" y="92646"/>
                  <a:pt x="88912" y="92646"/>
                </a:cubicBezTo>
                <a:lnTo>
                  <a:pt x="155883" y="92646"/>
                </a:lnTo>
                <a:cubicBezTo>
                  <a:pt x="166351" y="92646"/>
                  <a:pt x="174956" y="84054"/>
                  <a:pt x="174956" y="73601"/>
                </a:cubicBezTo>
                <a:cubicBezTo>
                  <a:pt x="174956" y="63005"/>
                  <a:pt x="166351" y="54413"/>
                  <a:pt x="155883" y="54413"/>
                </a:cubicBezTo>
                <a:close/>
                <a:moveTo>
                  <a:pt x="454168" y="49258"/>
                </a:moveTo>
                <a:cubicBezTo>
                  <a:pt x="440688" y="49258"/>
                  <a:pt x="429789" y="60141"/>
                  <a:pt x="429789" y="73601"/>
                </a:cubicBezTo>
                <a:cubicBezTo>
                  <a:pt x="429789" y="86918"/>
                  <a:pt x="440688" y="97944"/>
                  <a:pt x="454168" y="97944"/>
                </a:cubicBezTo>
                <a:cubicBezTo>
                  <a:pt x="467505" y="97944"/>
                  <a:pt x="478547" y="86918"/>
                  <a:pt x="478547" y="73601"/>
                </a:cubicBezTo>
                <a:cubicBezTo>
                  <a:pt x="478547" y="60141"/>
                  <a:pt x="467505" y="49258"/>
                  <a:pt x="454168" y="49258"/>
                </a:cubicBezTo>
                <a:close/>
                <a:moveTo>
                  <a:pt x="73568" y="0"/>
                </a:moveTo>
                <a:lnTo>
                  <a:pt x="486578" y="0"/>
                </a:lnTo>
                <a:cubicBezTo>
                  <a:pt x="527162" y="0"/>
                  <a:pt x="560289" y="33078"/>
                  <a:pt x="560289" y="73601"/>
                </a:cubicBezTo>
                <a:cubicBezTo>
                  <a:pt x="560289" y="114125"/>
                  <a:pt x="527162" y="147059"/>
                  <a:pt x="486578" y="147059"/>
                </a:cubicBezTo>
                <a:lnTo>
                  <a:pt x="73568" y="147059"/>
                </a:lnTo>
                <a:cubicBezTo>
                  <a:pt x="32983" y="147059"/>
                  <a:pt x="0" y="114125"/>
                  <a:pt x="0" y="73601"/>
                </a:cubicBezTo>
                <a:cubicBezTo>
                  <a:pt x="0" y="33078"/>
                  <a:pt x="32983" y="0"/>
                  <a:pt x="73568" y="0"/>
                </a:cubicBezTo>
                <a:close/>
              </a:path>
            </a:pathLst>
          </a:custGeom>
          <a:solidFill>
            <a:schemeClr val="bg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defPPr>
              <a:defRPr lang="zh-CN"/>
            </a:defPPr>
            <a:lvl1pPr algn="l" defTabSz="914400" eaLnBrk="1" hangingPunct="1" latinLnBrk="0" marL="0" rtl="0">
              <a:defRPr kern="1200" sz="1800">
                <a:solidFill>
                  <a:schemeClr val="lt1"/>
                </a:solidFill>
              </a:defRPr>
            </a:lvl1pPr>
            <a:lvl2pPr algn="l" defTabSz="914400" eaLnBrk="1" hangingPunct="1" latinLnBrk="0" marL="457200" rtl="0">
              <a:defRPr kern="1200" sz="1800">
                <a:solidFill>
                  <a:schemeClr val="lt1"/>
                </a:solidFill>
              </a:defRPr>
            </a:lvl2pPr>
            <a:lvl3pPr algn="l" defTabSz="914400" eaLnBrk="1" hangingPunct="1" latinLnBrk="0" marL="914400" rtl="0">
              <a:defRPr kern="1200" sz="1800">
                <a:solidFill>
                  <a:schemeClr val="lt1"/>
                </a:solidFill>
              </a:defRPr>
            </a:lvl3pPr>
            <a:lvl4pPr algn="l" defTabSz="914400" eaLnBrk="1" hangingPunct="1" latinLnBrk="0" marL="1371600" rtl="0">
              <a:defRPr kern="1200" sz="1800">
                <a:solidFill>
                  <a:schemeClr val="lt1"/>
                </a:solidFill>
              </a:defRPr>
            </a:lvl4pPr>
            <a:lvl5pPr algn="l" defTabSz="914400" eaLnBrk="1" hangingPunct="1" latinLnBrk="0" marL="1828800" rtl="0">
              <a:defRPr kern="1200" sz="1800">
                <a:solidFill>
                  <a:schemeClr val="lt1"/>
                </a:solidFill>
              </a:defRPr>
            </a:lvl5pPr>
            <a:lvl6pPr algn="l" defTabSz="914400" eaLnBrk="1" hangingPunct="1" latinLnBrk="0" marL="2286000" rtl="0">
              <a:defRPr kern="1200" sz="1800">
                <a:solidFill>
                  <a:schemeClr val="lt1"/>
                </a:solidFill>
              </a:defRPr>
            </a:lvl6pPr>
            <a:lvl7pPr algn="l" defTabSz="914400" eaLnBrk="1" hangingPunct="1" latinLnBrk="0" marL="2743200" rtl="0">
              <a:defRPr kern="1200" sz="1800">
                <a:solidFill>
                  <a:schemeClr val="lt1"/>
                </a:solidFill>
              </a:defRPr>
            </a:lvl7pPr>
            <a:lvl8pPr algn="l" defTabSz="914400" eaLnBrk="1" hangingPunct="1" latinLnBrk="0" marL="3200400" rtl="0">
              <a:defRPr kern="1200" sz="1800">
                <a:solidFill>
                  <a:schemeClr val="lt1"/>
                </a:solidFill>
              </a:defRPr>
            </a:lvl8pPr>
            <a:lvl9pPr algn="l" defTabSz="914400" eaLnBrk="1" hangingPunct="1" latinLnBrk="0" marL="3657600" rtl="0">
              <a:defRPr kern="1200" sz="1800">
                <a:solidFill>
                  <a:schemeClr val="lt1"/>
                </a:solidFill>
              </a:defRPr>
            </a:lvl9pPr>
          </a:lstStyle>
          <a:p>
            <a:pPr algn="ctr" defTabSz="914354" eaLnBrk="1" fontAlgn="auto" hangingPunct="1"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2000" u="none">
              <a:ln>
                <a:noFill/>
              </a:ln>
              <a:solidFill>
                <a:srgbClr val="FFFFFF"/>
              </a:solidFill>
              <a:effectLst/>
              <a:uLnTx/>
              <a:uFillTx/>
              <a:cs typeface="+mn-ea"/>
              <a:sym typeface="+mn-lt"/>
            </a:endParaRPr>
          </a:p>
        </p:txBody>
      </p:sp>
      <p:sp>
        <p:nvSpPr>
          <p:cNvPr id="24" name="îṩ1îdè">
            <a:extLst>
              <a:ext uri="{FF2B5EF4-FFF2-40B4-BE49-F238E27FC236}">
                <a16:creationId xmlns:a16="http://schemas.microsoft.com/office/drawing/2014/main" id="{BCCB7FC1-7D61-4E33-95D4-19DACFBF992E}"/>
              </a:ext>
            </a:extLst>
          </p:cNvPr>
          <p:cNvSpPr/>
          <p:nvPr/>
        </p:nvSpPr>
        <p:spPr>
          <a:xfrm>
            <a:off x="6463009" y="3900662"/>
            <a:ext cx="640132" cy="640129"/>
          </a:xfrm>
          <a:prstGeom prst="ellipse">
            <a:avLst/>
          </a:pr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2000" u="none">
              <a:ln>
                <a:noFill/>
              </a:ln>
              <a:solidFill>
                <a:srgbClr val="FFFFFF"/>
              </a:solidFill>
              <a:effectLst/>
              <a:uLnTx/>
              <a:uFillTx/>
              <a:cs typeface="+mn-ea"/>
              <a:sym typeface="+mn-lt"/>
            </a:endParaRPr>
          </a:p>
        </p:txBody>
      </p:sp>
      <p:sp>
        <p:nvSpPr>
          <p:cNvPr id="25" name="išḻidê">
            <a:extLst>
              <a:ext uri="{FF2B5EF4-FFF2-40B4-BE49-F238E27FC236}">
                <a16:creationId xmlns:a16="http://schemas.microsoft.com/office/drawing/2014/main" id="{8A1C85C3-A7E0-4B13-A578-40A93A39C76B}"/>
              </a:ext>
            </a:extLst>
          </p:cNvPr>
          <p:cNvSpPr/>
          <p:nvPr/>
        </p:nvSpPr>
        <p:spPr>
          <a:xfrm>
            <a:off x="6630168" y="4096901"/>
            <a:ext cx="305814" cy="247651"/>
          </a:xfrm>
          <a:custGeom>
            <a:gdLst>
              <a:gd fmla="*/ 88907 w 605874" name="connsiteX0"/>
              <a:gd fmla="*/ 397996 h 490642" name="connsiteY0"/>
              <a:gd fmla="*/ 69835 w 605874" name="connsiteX1"/>
              <a:gd fmla="*/ 417184 h 490642" name="connsiteY1"/>
              <a:gd fmla="*/ 88907 w 605874" name="connsiteX2"/>
              <a:gd fmla="*/ 436229 h 490642" name="connsiteY2"/>
              <a:gd fmla="*/ 155875 w 605874" name="connsiteX3"/>
              <a:gd fmla="*/ 436229 h 490642" name="connsiteY3"/>
              <a:gd fmla="*/ 174947 w 605874" name="connsiteX4"/>
              <a:gd fmla="*/ 417184 h 490642" name="connsiteY4"/>
              <a:gd fmla="*/ 155875 w 605874" name="connsiteX5"/>
              <a:gd fmla="*/ 397996 h 490642" name="connsiteY5"/>
              <a:gd fmla="*/ 73564 w 605874" name="connsiteX6"/>
              <a:gd fmla="*/ 343583 h 490642" name="connsiteY6"/>
              <a:gd fmla="*/ 349033 w 605874" name="connsiteX7"/>
              <a:gd fmla="*/ 343583 h 490642" name="connsiteY7"/>
              <a:gd fmla="*/ 348890 w 605874" name="connsiteX8"/>
              <a:gd fmla="*/ 347879 h 490642" name="connsiteY8"/>
              <a:gd fmla="*/ 455005 w 605874" name="connsiteX9"/>
              <a:gd fmla="*/ 490642 h 490642" name="connsiteY9"/>
              <a:gd fmla="*/ 73564 w 605874" name="connsiteX10"/>
              <a:gd fmla="*/ 490642 h 490642" name="connsiteY10"/>
              <a:gd fmla="*/ 0 w 605874" name="connsiteX11"/>
              <a:gd fmla="*/ 417184 h 490642" name="connsiteY11"/>
              <a:gd fmla="*/ 73564 w 605874" name="connsiteX12"/>
              <a:gd fmla="*/ 343583 h 490642" name="connsiteY12"/>
              <a:gd fmla="*/ 543645 w 605874" name="connsiteX13"/>
              <a:gd fmla="*/ 305408 h 490642" name="connsiteY13"/>
              <a:gd fmla="*/ 538196 w 605874" name="connsiteX14"/>
              <a:gd fmla="*/ 307698 h 490642" name="connsiteY14"/>
              <a:gd fmla="*/ 482132 w 605874" name="connsiteX15"/>
              <a:gd fmla="*/ 363527 h 490642" name="connsiteY15"/>
              <a:gd fmla="*/ 460194 w 605874" name="connsiteX16"/>
              <a:gd fmla="*/ 341625 h 490642" name="connsiteY16"/>
              <a:gd fmla="*/ 454746 w 605874" name="connsiteX17"/>
              <a:gd fmla="*/ 339334 h 490642" name="connsiteY17"/>
              <a:gd fmla="*/ 449297 w 605874" name="connsiteX18"/>
              <a:gd fmla="*/ 341625 h 490642" name="connsiteY18"/>
              <a:gd fmla="*/ 442558 w 605874" name="connsiteX19"/>
              <a:gd fmla="*/ 348353 h 490642" name="connsiteY19"/>
              <a:gd fmla="*/ 440407 w 605874" name="connsiteX20"/>
              <a:gd fmla="*/ 353650 h 490642" name="connsiteY20"/>
              <a:gd fmla="*/ 442558 w 605874" name="connsiteX21"/>
              <a:gd fmla="*/ 359089 h 490642" name="connsiteY21"/>
              <a:gd fmla="*/ 476827 w 605874" name="connsiteX22"/>
              <a:gd fmla="*/ 393302 h 490642" name="connsiteY22"/>
              <a:gd fmla="*/ 482132 w 605874" name="connsiteX23"/>
              <a:gd fmla="*/ 395450 h 490642" name="connsiteY23"/>
              <a:gd fmla="*/ 487581 w 605874" name="connsiteX24"/>
              <a:gd fmla="*/ 393302 h 490642" name="connsiteY24"/>
              <a:gd fmla="*/ 555689 w 605874" name="connsiteX25"/>
              <a:gd fmla="*/ 325162 h 490642" name="connsiteY25"/>
              <a:gd fmla="*/ 557983 w 605874" name="connsiteX26"/>
              <a:gd fmla="*/ 319723 h 490642" name="connsiteY26"/>
              <a:gd fmla="*/ 555689 w 605874" name="connsiteX27"/>
              <a:gd fmla="*/ 314426 h 490642" name="connsiteY27"/>
              <a:gd fmla="*/ 548950 w 605874" name="connsiteX28"/>
              <a:gd fmla="*/ 307698 h 490642" name="connsiteY28"/>
              <a:gd fmla="*/ 543645 w 605874" name="connsiteX29"/>
              <a:gd fmla="*/ 305408 h 490642" name="connsiteY29"/>
              <a:gd fmla="*/ 498192 w 605874" name="connsiteX30"/>
              <a:gd fmla="*/ 240417 h 490642" name="connsiteY30"/>
              <a:gd fmla="*/ 605874 w 605874" name="connsiteX31"/>
              <a:gd fmla="*/ 347924 h 490642" name="connsiteY31"/>
              <a:gd fmla="*/ 498192 w 605874" name="connsiteX32"/>
              <a:gd fmla="*/ 455430 h 490642" name="connsiteY32"/>
              <a:gd fmla="*/ 390509 w 605874" name="connsiteX33"/>
              <a:gd fmla="*/ 347924 h 490642" name="connsiteY33"/>
              <a:gd fmla="*/ 498192 w 605874" name="connsiteX34"/>
              <a:gd fmla="*/ 240417 h 490642" name="connsiteY34"/>
              <a:gd fmla="*/ 88904 w 605874" name="connsiteX35"/>
              <a:gd fmla="*/ 226214 h 490642" name="connsiteY35"/>
              <a:gd fmla="*/ 69833 w 605874" name="connsiteX36"/>
              <a:gd fmla="*/ 245393 h 490642" name="connsiteY36"/>
              <a:gd fmla="*/ 88904 w 605874" name="connsiteX37"/>
              <a:gd fmla="*/ 264428 h 490642" name="connsiteY37"/>
              <a:gd fmla="*/ 155869 w 605874" name="connsiteX38"/>
              <a:gd fmla="*/ 264428 h 490642" name="connsiteY38"/>
              <a:gd fmla="*/ 174940 w 605874" name="connsiteX39"/>
              <a:gd fmla="*/ 245393 h 490642" name="connsiteY39"/>
              <a:gd fmla="*/ 155869 w 605874" name="connsiteX40"/>
              <a:gd fmla="*/ 226214 h 490642" name="connsiteY40"/>
              <a:gd fmla="*/ 73561 w 605874" name="connsiteX41"/>
              <a:gd fmla="*/ 171827 h 490642" name="connsiteY41"/>
              <a:gd fmla="*/ 486534 w 605874" name="connsiteX42"/>
              <a:gd fmla="*/ 171827 h 490642" name="connsiteY42"/>
              <a:gd fmla="*/ 550057 w 605874" name="connsiteX43"/>
              <a:gd fmla="*/ 208180 h 490642" name="connsiteY43"/>
              <a:gd fmla="*/ 498149 w 605874" name="connsiteX44"/>
              <a:gd fmla="*/ 198877 h 490642" name="connsiteY44"/>
              <a:gd fmla="*/ 351744 w 605874" name="connsiteX45"/>
              <a:gd fmla="*/ 318815 h 490642" name="connsiteY45"/>
              <a:gd fmla="*/ 73561 w 605874" name="connsiteX46"/>
              <a:gd fmla="*/ 318815 h 490642" name="connsiteY46"/>
              <a:gd fmla="*/ 0 w 605874" name="connsiteX47"/>
              <a:gd fmla="*/ 245393 h 490642" name="connsiteY47"/>
              <a:gd fmla="*/ 73561 w 605874" name="connsiteX48"/>
              <a:gd fmla="*/ 171827 h 490642" name="connsiteY48"/>
              <a:gd fmla="*/ 88912 w 605874" name="connsiteX49"/>
              <a:gd fmla="*/ 54413 h 490642" name="connsiteY49"/>
              <a:gd fmla="*/ 69839 w 605874" name="connsiteX50"/>
              <a:gd fmla="*/ 73601 h 490642" name="connsiteY50"/>
              <a:gd fmla="*/ 88912 w 605874" name="connsiteX51"/>
              <a:gd fmla="*/ 92646 h 490642" name="connsiteY51"/>
              <a:gd fmla="*/ 155883 w 605874" name="connsiteX52"/>
              <a:gd fmla="*/ 92646 h 490642" name="connsiteY52"/>
              <a:gd fmla="*/ 174956 w 605874" name="connsiteX53"/>
              <a:gd fmla="*/ 73601 h 490642" name="connsiteY53"/>
              <a:gd fmla="*/ 155883 w 605874" name="connsiteX54"/>
              <a:gd fmla="*/ 54413 h 490642" name="connsiteY54"/>
              <a:gd fmla="*/ 454168 w 605874" name="connsiteX55"/>
              <a:gd fmla="*/ 49258 h 490642" name="connsiteY55"/>
              <a:gd fmla="*/ 429789 w 605874" name="connsiteX56"/>
              <a:gd fmla="*/ 73601 h 490642" name="connsiteY56"/>
              <a:gd fmla="*/ 454168 w 605874" name="connsiteX57"/>
              <a:gd fmla="*/ 97944 h 490642" name="connsiteY57"/>
              <a:gd fmla="*/ 478547 w 605874" name="connsiteX58"/>
              <a:gd fmla="*/ 73601 h 490642" name="connsiteY58"/>
              <a:gd fmla="*/ 454168 w 605874" name="connsiteX59"/>
              <a:gd fmla="*/ 49258 h 490642" name="connsiteY59"/>
              <a:gd fmla="*/ 73568 w 605874" name="connsiteX60"/>
              <a:gd fmla="*/ 0 h 490642" name="connsiteY60"/>
              <a:gd fmla="*/ 486578 w 605874" name="connsiteX61"/>
              <a:gd fmla="*/ 0 h 490642" name="connsiteY61"/>
              <a:gd fmla="*/ 560289 w 605874" name="connsiteX62"/>
              <a:gd fmla="*/ 73601 h 490642" name="connsiteY62"/>
              <a:gd fmla="*/ 486578 w 605874" name="connsiteX63"/>
              <a:gd fmla="*/ 147059 h 490642" name="connsiteY63"/>
              <a:gd fmla="*/ 73568 w 605874" name="connsiteX64"/>
              <a:gd fmla="*/ 147059 h 490642" name="connsiteY64"/>
              <a:gd fmla="*/ 0 w 605874" name="connsiteX65"/>
              <a:gd fmla="*/ 73601 h 490642" name="connsiteY65"/>
              <a:gd fmla="*/ 73568 w 605874" name="connsiteX66"/>
              <a:gd fmla="*/ 0 h 490642" name="connsiteY6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b="b" l="l" r="r" t="t"/>
            <a:pathLst>
              <a:path h="490641" w="605874">
                <a:moveTo>
                  <a:pt x="88907" y="397996"/>
                </a:moveTo>
                <a:cubicBezTo>
                  <a:pt x="78296" y="397996"/>
                  <a:pt x="69835" y="406588"/>
                  <a:pt x="69835" y="417184"/>
                </a:cubicBezTo>
                <a:cubicBezTo>
                  <a:pt x="69835" y="427637"/>
                  <a:pt x="78296" y="436229"/>
                  <a:pt x="88907" y="436229"/>
                </a:cubicBezTo>
                <a:lnTo>
                  <a:pt x="155875" y="436229"/>
                </a:lnTo>
                <a:cubicBezTo>
                  <a:pt x="166343" y="436229"/>
                  <a:pt x="174947" y="427637"/>
                  <a:pt x="174947" y="417184"/>
                </a:cubicBezTo>
                <a:cubicBezTo>
                  <a:pt x="174947" y="406588"/>
                  <a:pt x="166343" y="397996"/>
                  <a:pt x="155875" y="397996"/>
                </a:cubicBezTo>
                <a:close/>
                <a:moveTo>
                  <a:pt x="73564" y="343583"/>
                </a:moveTo>
                <a:lnTo>
                  <a:pt x="349033" y="343583"/>
                </a:lnTo>
                <a:cubicBezTo>
                  <a:pt x="348890" y="345015"/>
                  <a:pt x="348890" y="346447"/>
                  <a:pt x="348890" y="347879"/>
                </a:cubicBezTo>
                <a:cubicBezTo>
                  <a:pt x="348890" y="415179"/>
                  <a:pt x="393630" y="472170"/>
                  <a:pt x="455005" y="490642"/>
                </a:cubicBezTo>
                <a:lnTo>
                  <a:pt x="73564" y="490642"/>
                </a:lnTo>
                <a:cubicBezTo>
                  <a:pt x="32982" y="490642"/>
                  <a:pt x="0" y="457708"/>
                  <a:pt x="0" y="417184"/>
                </a:cubicBezTo>
                <a:cubicBezTo>
                  <a:pt x="0" y="376661"/>
                  <a:pt x="32982" y="343583"/>
                  <a:pt x="73564" y="343583"/>
                </a:cubicBezTo>
                <a:close/>
                <a:moveTo>
                  <a:pt x="543645" y="305408"/>
                </a:moveTo>
                <a:cubicBezTo>
                  <a:pt x="541494" y="305408"/>
                  <a:pt x="539630" y="306267"/>
                  <a:pt x="538196" y="307698"/>
                </a:cubicBezTo>
                <a:lnTo>
                  <a:pt x="482132" y="363527"/>
                </a:lnTo>
                <a:lnTo>
                  <a:pt x="460194" y="341625"/>
                </a:lnTo>
                <a:cubicBezTo>
                  <a:pt x="458760" y="340050"/>
                  <a:pt x="456753" y="339334"/>
                  <a:pt x="454746" y="339334"/>
                </a:cubicBezTo>
                <a:cubicBezTo>
                  <a:pt x="452738" y="339334"/>
                  <a:pt x="450731" y="340050"/>
                  <a:pt x="449297" y="341625"/>
                </a:cubicBezTo>
                <a:lnTo>
                  <a:pt x="442558" y="348353"/>
                </a:lnTo>
                <a:cubicBezTo>
                  <a:pt x="441124" y="349784"/>
                  <a:pt x="440407" y="351645"/>
                  <a:pt x="440407" y="353650"/>
                </a:cubicBezTo>
                <a:cubicBezTo>
                  <a:pt x="440407" y="355797"/>
                  <a:pt x="441124" y="357658"/>
                  <a:pt x="442558" y="359089"/>
                </a:cubicBezTo>
                <a:lnTo>
                  <a:pt x="476827" y="393302"/>
                </a:lnTo>
                <a:cubicBezTo>
                  <a:pt x="478261" y="394734"/>
                  <a:pt x="480125" y="395450"/>
                  <a:pt x="482132" y="395450"/>
                </a:cubicBezTo>
                <a:cubicBezTo>
                  <a:pt x="484283" y="395450"/>
                  <a:pt x="486147" y="394734"/>
                  <a:pt x="487581" y="393302"/>
                </a:cubicBezTo>
                <a:lnTo>
                  <a:pt x="555689" y="325162"/>
                </a:lnTo>
                <a:cubicBezTo>
                  <a:pt x="557123" y="323731"/>
                  <a:pt x="557983" y="321870"/>
                  <a:pt x="557983" y="319723"/>
                </a:cubicBezTo>
                <a:cubicBezTo>
                  <a:pt x="557983" y="317719"/>
                  <a:pt x="557123" y="315858"/>
                  <a:pt x="555689" y="314426"/>
                </a:cubicBezTo>
                <a:lnTo>
                  <a:pt x="548950" y="307698"/>
                </a:lnTo>
                <a:cubicBezTo>
                  <a:pt x="547516" y="306267"/>
                  <a:pt x="545652" y="305408"/>
                  <a:pt x="543645" y="305408"/>
                </a:cubicBezTo>
                <a:close/>
                <a:moveTo>
                  <a:pt x="498192" y="240417"/>
                </a:moveTo>
                <a:cubicBezTo>
                  <a:pt x="557696" y="240417"/>
                  <a:pt x="605874" y="288516"/>
                  <a:pt x="605874" y="347924"/>
                </a:cubicBezTo>
                <a:cubicBezTo>
                  <a:pt x="605874" y="407331"/>
                  <a:pt x="557696" y="455430"/>
                  <a:pt x="498192" y="455430"/>
                </a:cubicBezTo>
                <a:cubicBezTo>
                  <a:pt x="438687" y="455430"/>
                  <a:pt x="390509" y="407331"/>
                  <a:pt x="390509" y="347924"/>
                </a:cubicBezTo>
                <a:cubicBezTo>
                  <a:pt x="390509" y="288516"/>
                  <a:pt x="438687" y="240417"/>
                  <a:pt x="498192" y="240417"/>
                </a:cubicBezTo>
                <a:close/>
                <a:moveTo>
                  <a:pt x="88904" y="226214"/>
                </a:moveTo>
                <a:cubicBezTo>
                  <a:pt x="78293" y="226214"/>
                  <a:pt x="69833" y="234801"/>
                  <a:pt x="69833" y="245393"/>
                </a:cubicBezTo>
                <a:cubicBezTo>
                  <a:pt x="69833" y="255841"/>
                  <a:pt x="78293" y="264428"/>
                  <a:pt x="88904" y="264428"/>
                </a:cubicBezTo>
                <a:lnTo>
                  <a:pt x="155869" y="264428"/>
                </a:lnTo>
                <a:cubicBezTo>
                  <a:pt x="166336" y="264428"/>
                  <a:pt x="174940" y="255841"/>
                  <a:pt x="174940" y="245393"/>
                </a:cubicBezTo>
                <a:cubicBezTo>
                  <a:pt x="174940" y="234801"/>
                  <a:pt x="166336" y="226214"/>
                  <a:pt x="155869" y="226214"/>
                </a:cubicBezTo>
                <a:close/>
                <a:moveTo>
                  <a:pt x="73561" y="171827"/>
                </a:moveTo>
                <a:lnTo>
                  <a:pt x="486534" y="171827"/>
                </a:lnTo>
                <a:cubicBezTo>
                  <a:pt x="513635" y="171827"/>
                  <a:pt x="537295" y="186426"/>
                  <a:pt x="550057" y="208180"/>
                </a:cubicBezTo>
                <a:cubicBezTo>
                  <a:pt x="533854" y="202169"/>
                  <a:pt x="516360" y="198877"/>
                  <a:pt x="498149" y="198877"/>
                </a:cubicBezTo>
                <a:cubicBezTo>
                  <a:pt x="425878" y="198877"/>
                  <a:pt x="365366" y="250545"/>
                  <a:pt x="351744" y="318815"/>
                </a:cubicBezTo>
                <a:lnTo>
                  <a:pt x="73561" y="318815"/>
                </a:lnTo>
                <a:cubicBezTo>
                  <a:pt x="32980" y="318815"/>
                  <a:pt x="0" y="285897"/>
                  <a:pt x="0" y="245393"/>
                </a:cubicBezTo>
                <a:cubicBezTo>
                  <a:pt x="0" y="204889"/>
                  <a:pt x="32980" y="171827"/>
                  <a:pt x="73561" y="171827"/>
                </a:cubicBezTo>
                <a:close/>
                <a:moveTo>
                  <a:pt x="88912" y="54413"/>
                </a:moveTo>
                <a:cubicBezTo>
                  <a:pt x="78300" y="54413"/>
                  <a:pt x="69839" y="63005"/>
                  <a:pt x="69839" y="73601"/>
                </a:cubicBezTo>
                <a:cubicBezTo>
                  <a:pt x="69839" y="84054"/>
                  <a:pt x="78300" y="92646"/>
                  <a:pt x="88912" y="92646"/>
                </a:cubicBezTo>
                <a:lnTo>
                  <a:pt x="155883" y="92646"/>
                </a:lnTo>
                <a:cubicBezTo>
                  <a:pt x="166351" y="92646"/>
                  <a:pt x="174956" y="84054"/>
                  <a:pt x="174956" y="73601"/>
                </a:cubicBezTo>
                <a:cubicBezTo>
                  <a:pt x="174956" y="63005"/>
                  <a:pt x="166351" y="54413"/>
                  <a:pt x="155883" y="54413"/>
                </a:cubicBezTo>
                <a:close/>
                <a:moveTo>
                  <a:pt x="454168" y="49258"/>
                </a:moveTo>
                <a:cubicBezTo>
                  <a:pt x="440688" y="49258"/>
                  <a:pt x="429789" y="60141"/>
                  <a:pt x="429789" y="73601"/>
                </a:cubicBezTo>
                <a:cubicBezTo>
                  <a:pt x="429789" y="86918"/>
                  <a:pt x="440688" y="97944"/>
                  <a:pt x="454168" y="97944"/>
                </a:cubicBezTo>
                <a:cubicBezTo>
                  <a:pt x="467505" y="97944"/>
                  <a:pt x="478547" y="86918"/>
                  <a:pt x="478547" y="73601"/>
                </a:cubicBezTo>
                <a:cubicBezTo>
                  <a:pt x="478547" y="60141"/>
                  <a:pt x="467505" y="49258"/>
                  <a:pt x="454168" y="49258"/>
                </a:cubicBezTo>
                <a:close/>
                <a:moveTo>
                  <a:pt x="73568" y="0"/>
                </a:moveTo>
                <a:lnTo>
                  <a:pt x="486578" y="0"/>
                </a:lnTo>
                <a:cubicBezTo>
                  <a:pt x="527162" y="0"/>
                  <a:pt x="560289" y="33078"/>
                  <a:pt x="560289" y="73601"/>
                </a:cubicBezTo>
                <a:cubicBezTo>
                  <a:pt x="560289" y="114125"/>
                  <a:pt x="527162" y="147059"/>
                  <a:pt x="486578" y="147059"/>
                </a:cubicBezTo>
                <a:lnTo>
                  <a:pt x="73568" y="147059"/>
                </a:lnTo>
                <a:cubicBezTo>
                  <a:pt x="32983" y="147059"/>
                  <a:pt x="0" y="114125"/>
                  <a:pt x="0" y="73601"/>
                </a:cubicBezTo>
                <a:cubicBezTo>
                  <a:pt x="0" y="33078"/>
                  <a:pt x="32983" y="0"/>
                  <a:pt x="73568" y="0"/>
                </a:cubicBezTo>
                <a:close/>
              </a:path>
            </a:pathLst>
          </a:custGeom>
          <a:solidFill>
            <a:schemeClr val="bg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defPPr>
              <a:defRPr lang="zh-CN"/>
            </a:defPPr>
            <a:lvl1pPr algn="l" defTabSz="914400" eaLnBrk="1" hangingPunct="1" latinLnBrk="0" marL="0" rtl="0">
              <a:defRPr kern="1200" sz="1800">
                <a:solidFill>
                  <a:schemeClr val="lt1"/>
                </a:solidFill>
              </a:defRPr>
            </a:lvl1pPr>
            <a:lvl2pPr algn="l" defTabSz="914400" eaLnBrk="1" hangingPunct="1" latinLnBrk="0" marL="457200" rtl="0">
              <a:defRPr kern="1200" sz="1800">
                <a:solidFill>
                  <a:schemeClr val="lt1"/>
                </a:solidFill>
              </a:defRPr>
            </a:lvl2pPr>
            <a:lvl3pPr algn="l" defTabSz="914400" eaLnBrk="1" hangingPunct="1" latinLnBrk="0" marL="914400" rtl="0">
              <a:defRPr kern="1200" sz="1800">
                <a:solidFill>
                  <a:schemeClr val="lt1"/>
                </a:solidFill>
              </a:defRPr>
            </a:lvl3pPr>
            <a:lvl4pPr algn="l" defTabSz="914400" eaLnBrk="1" hangingPunct="1" latinLnBrk="0" marL="1371600" rtl="0">
              <a:defRPr kern="1200" sz="1800">
                <a:solidFill>
                  <a:schemeClr val="lt1"/>
                </a:solidFill>
              </a:defRPr>
            </a:lvl4pPr>
            <a:lvl5pPr algn="l" defTabSz="914400" eaLnBrk="1" hangingPunct="1" latinLnBrk="0" marL="1828800" rtl="0">
              <a:defRPr kern="1200" sz="1800">
                <a:solidFill>
                  <a:schemeClr val="lt1"/>
                </a:solidFill>
              </a:defRPr>
            </a:lvl5pPr>
            <a:lvl6pPr algn="l" defTabSz="914400" eaLnBrk="1" hangingPunct="1" latinLnBrk="0" marL="2286000" rtl="0">
              <a:defRPr kern="1200" sz="1800">
                <a:solidFill>
                  <a:schemeClr val="lt1"/>
                </a:solidFill>
              </a:defRPr>
            </a:lvl6pPr>
            <a:lvl7pPr algn="l" defTabSz="914400" eaLnBrk="1" hangingPunct="1" latinLnBrk="0" marL="2743200" rtl="0">
              <a:defRPr kern="1200" sz="1800">
                <a:solidFill>
                  <a:schemeClr val="lt1"/>
                </a:solidFill>
              </a:defRPr>
            </a:lvl7pPr>
            <a:lvl8pPr algn="l" defTabSz="914400" eaLnBrk="1" hangingPunct="1" latinLnBrk="0" marL="3200400" rtl="0">
              <a:defRPr kern="1200" sz="1800">
                <a:solidFill>
                  <a:schemeClr val="lt1"/>
                </a:solidFill>
              </a:defRPr>
            </a:lvl8pPr>
            <a:lvl9pPr algn="l" defTabSz="914400" eaLnBrk="1" hangingPunct="1" latinLnBrk="0" marL="3657600" rtl="0">
              <a:defRPr kern="1200" sz="1800">
                <a:solidFill>
                  <a:schemeClr val="lt1"/>
                </a:solidFill>
              </a:defRPr>
            </a:lvl9pPr>
          </a:lstStyle>
          <a:p>
            <a:pPr algn="ctr" defTabSz="914354" eaLnBrk="1" fontAlgn="auto" hangingPunct="1"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2000" u="none">
              <a:ln>
                <a:noFill/>
              </a:ln>
              <a:solidFill>
                <a:srgbClr val="FFFFFF"/>
              </a:solidFill>
              <a:effectLst/>
              <a:uLnTx/>
              <a:uFillTx/>
              <a:cs typeface="+mn-ea"/>
              <a:sym typeface="+mn-lt"/>
            </a:endParaRPr>
          </a:p>
        </p:txBody>
      </p:sp>
      <p:sp>
        <p:nvSpPr>
          <p:cNvPr id="20" name="iṣḷiďé">
            <a:extLst>
              <a:ext uri="{FF2B5EF4-FFF2-40B4-BE49-F238E27FC236}">
                <a16:creationId xmlns:a16="http://schemas.microsoft.com/office/drawing/2014/main" id="{4BA3C274-2E3A-48DE-A8F2-081E09EB0D3C}"/>
              </a:ext>
            </a:extLst>
          </p:cNvPr>
          <p:cNvSpPr/>
          <p:nvPr/>
        </p:nvSpPr>
        <p:spPr>
          <a:xfrm>
            <a:off x="6463009" y="5109792"/>
            <a:ext cx="640132" cy="640129"/>
          </a:xfrm>
          <a:prstGeom prst="ellipse">
            <a:avLst/>
          </a:pr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eaLnBrk="1" fontAlgn="auto" hangingPunct="1"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2000" u="none">
              <a:ln>
                <a:noFill/>
              </a:ln>
              <a:solidFill>
                <a:srgbClr val="FFFFFF"/>
              </a:solidFill>
              <a:effectLst/>
              <a:uLnTx/>
              <a:uFillTx/>
              <a:cs typeface="+mn-ea"/>
              <a:sym typeface="+mn-lt"/>
            </a:endParaRPr>
          </a:p>
        </p:txBody>
      </p:sp>
      <p:sp>
        <p:nvSpPr>
          <p:cNvPr id="21" name="ïṡ1ïdè">
            <a:extLst>
              <a:ext uri="{FF2B5EF4-FFF2-40B4-BE49-F238E27FC236}">
                <a16:creationId xmlns:a16="http://schemas.microsoft.com/office/drawing/2014/main" id="{4A9A2360-3E08-4AF1-99D3-7B4B9CC76882}"/>
              </a:ext>
            </a:extLst>
          </p:cNvPr>
          <p:cNvSpPr/>
          <p:nvPr/>
        </p:nvSpPr>
        <p:spPr>
          <a:xfrm>
            <a:off x="6630168" y="5306031"/>
            <a:ext cx="305814" cy="247651"/>
          </a:xfrm>
          <a:custGeom>
            <a:gdLst>
              <a:gd fmla="*/ 88907 w 605874" name="connsiteX0"/>
              <a:gd fmla="*/ 397996 h 490642" name="connsiteY0"/>
              <a:gd fmla="*/ 69835 w 605874" name="connsiteX1"/>
              <a:gd fmla="*/ 417184 h 490642" name="connsiteY1"/>
              <a:gd fmla="*/ 88907 w 605874" name="connsiteX2"/>
              <a:gd fmla="*/ 436229 h 490642" name="connsiteY2"/>
              <a:gd fmla="*/ 155875 w 605874" name="connsiteX3"/>
              <a:gd fmla="*/ 436229 h 490642" name="connsiteY3"/>
              <a:gd fmla="*/ 174947 w 605874" name="connsiteX4"/>
              <a:gd fmla="*/ 417184 h 490642" name="connsiteY4"/>
              <a:gd fmla="*/ 155875 w 605874" name="connsiteX5"/>
              <a:gd fmla="*/ 397996 h 490642" name="connsiteY5"/>
              <a:gd fmla="*/ 73564 w 605874" name="connsiteX6"/>
              <a:gd fmla="*/ 343583 h 490642" name="connsiteY6"/>
              <a:gd fmla="*/ 349033 w 605874" name="connsiteX7"/>
              <a:gd fmla="*/ 343583 h 490642" name="connsiteY7"/>
              <a:gd fmla="*/ 348890 w 605874" name="connsiteX8"/>
              <a:gd fmla="*/ 347879 h 490642" name="connsiteY8"/>
              <a:gd fmla="*/ 455005 w 605874" name="connsiteX9"/>
              <a:gd fmla="*/ 490642 h 490642" name="connsiteY9"/>
              <a:gd fmla="*/ 73564 w 605874" name="connsiteX10"/>
              <a:gd fmla="*/ 490642 h 490642" name="connsiteY10"/>
              <a:gd fmla="*/ 0 w 605874" name="connsiteX11"/>
              <a:gd fmla="*/ 417184 h 490642" name="connsiteY11"/>
              <a:gd fmla="*/ 73564 w 605874" name="connsiteX12"/>
              <a:gd fmla="*/ 343583 h 490642" name="connsiteY12"/>
              <a:gd fmla="*/ 543645 w 605874" name="connsiteX13"/>
              <a:gd fmla="*/ 305408 h 490642" name="connsiteY13"/>
              <a:gd fmla="*/ 538196 w 605874" name="connsiteX14"/>
              <a:gd fmla="*/ 307698 h 490642" name="connsiteY14"/>
              <a:gd fmla="*/ 482132 w 605874" name="connsiteX15"/>
              <a:gd fmla="*/ 363527 h 490642" name="connsiteY15"/>
              <a:gd fmla="*/ 460194 w 605874" name="connsiteX16"/>
              <a:gd fmla="*/ 341625 h 490642" name="connsiteY16"/>
              <a:gd fmla="*/ 454746 w 605874" name="connsiteX17"/>
              <a:gd fmla="*/ 339334 h 490642" name="connsiteY17"/>
              <a:gd fmla="*/ 449297 w 605874" name="connsiteX18"/>
              <a:gd fmla="*/ 341625 h 490642" name="connsiteY18"/>
              <a:gd fmla="*/ 442558 w 605874" name="connsiteX19"/>
              <a:gd fmla="*/ 348353 h 490642" name="connsiteY19"/>
              <a:gd fmla="*/ 440407 w 605874" name="connsiteX20"/>
              <a:gd fmla="*/ 353650 h 490642" name="connsiteY20"/>
              <a:gd fmla="*/ 442558 w 605874" name="connsiteX21"/>
              <a:gd fmla="*/ 359089 h 490642" name="connsiteY21"/>
              <a:gd fmla="*/ 476827 w 605874" name="connsiteX22"/>
              <a:gd fmla="*/ 393302 h 490642" name="connsiteY22"/>
              <a:gd fmla="*/ 482132 w 605874" name="connsiteX23"/>
              <a:gd fmla="*/ 395450 h 490642" name="connsiteY23"/>
              <a:gd fmla="*/ 487581 w 605874" name="connsiteX24"/>
              <a:gd fmla="*/ 393302 h 490642" name="connsiteY24"/>
              <a:gd fmla="*/ 555689 w 605874" name="connsiteX25"/>
              <a:gd fmla="*/ 325162 h 490642" name="connsiteY25"/>
              <a:gd fmla="*/ 557983 w 605874" name="connsiteX26"/>
              <a:gd fmla="*/ 319723 h 490642" name="connsiteY26"/>
              <a:gd fmla="*/ 555689 w 605874" name="connsiteX27"/>
              <a:gd fmla="*/ 314426 h 490642" name="connsiteY27"/>
              <a:gd fmla="*/ 548950 w 605874" name="connsiteX28"/>
              <a:gd fmla="*/ 307698 h 490642" name="connsiteY28"/>
              <a:gd fmla="*/ 543645 w 605874" name="connsiteX29"/>
              <a:gd fmla="*/ 305408 h 490642" name="connsiteY29"/>
              <a:gd fmla="*/ 498192 w 605874" name="connsiteX30"/>
              <a:gd fmla="*/ 240417 h 490642" name="connsiteY30"/>
              <a:gd fmla="*/ 605874 w 605874" name="connsiteX31"/>
              <a:gd fmla="*/ 347924 h 490642" name="connsiteY31"/>
              <a:gd fmla="*/ 498192 w 605874" name="connsiteX32"/>
              <a:gd fmla="*/ 455430 h 490642" name="connsiteY32"/>
              <a:gd fmla="*/ 390509 w 605874" name="connsiteX33"/>
              <a:gd fmla="*/ 347924 h 490642" name="connsiteY33"/>
              <a:gd fmla="*/ 498192 w 605874" name="connsiteX34"/>
              <a:gd fmla="*/ 240417 h 490642" name="connsiteY34"/>
              <a:gd fmla="*/ 88904 w 605874" name="connsiteX35"/>
              <a:gd fmla="*/ 226214 h 490642" name="connsiteY35"/>
              <a:gd fmla="*/ 69833 w 605874" name="connsiteX36"/>
              <a:gd fmla="*/ 245393 h 490642" name="connsiteY36"/>
              <a:gd fmla="*/ 88904 w 605874" name="connsiteX37"/>
              <a:gd fmla="*/ 264428 h 490642" name="connsiteY37"/>
              <a:gd fmla="*/ 155869 w 605874" name="connsiteX38"/>
              <a:gd fmla="*/ 264428 h 490642" name="connsiteY38"/>
              <a:gd fmla="*/ 174940 w 605874" name="connsiteX39"/>
              <a:gd fmla="*/ 245393 h 490642" name="connsiteY39"/>
              <a:gd fmla="*/ 155869 w 605874" name="connsiteX40"/>
              <a:gd fmla="*/ 226214 h 490642" name="connsiteY40"/>
              <a:gd fmla="*/ 73561 w 605874" name="connsiteX41"/>
              <a:gd fmla="*/ 171827 h 490642" name="connsiteY41"/>
              <a:gd fmla="*/ 486534 w 605874" name="connsiteX42"/>
              <a:gd fmla="*/ 171827 h 490642" name="connsiteY42"/>
              <a:gd fmla="*/ 550057 w 605874" name="connsiteX43"/>
              <a:gd fmla="*/ 208180 h 490642" name="connsiteY43"/>
              <a:gd fmla="*/ 498149 w 605874" name="connsiteX44"/>
              <a:gd fmla="*/ 198877 h 490642" name="connsiteY44"/>
              <a:gd fmla="*/ 351744 w 605874" name="connsiteX45"/>
              <a:gd fmla="*/ 318815 h 490642" name="connsiteY45"/>
              <a:gd fmla="*/ 73561 w 605874" name="connsiteX46"/>
              <a:gd fmla="*/ 318815 h 490642" name="connsiteY46"/>
              <a:gd fmla="*/ 0 w 605874" name="connsiteX47"/>
              <a:gd fmla="*/ 245393 h 490642" name="connsiteY47"/>
              <a:gd fmla="*/ 73561 w 605874" name="connsiteX48"/>
              <a:gd fmla="*/ 171827 h 490642" name="connsiteY48"/>
              <a:gd fmla="*/ 88912 w 605874" name="connsiteX49"/>
              <a:gd fmla="*/ 54413 h 490642" name="connsiteY49"/>
              <a:gd fmla="*/ 69839 w 605874" name="connsiteX50"/>
              <a:gd fmla="*/ 73601 h 490642" name="connsiteY50"/>
              <a:gd fmla="*/ 88912 w 605874" name="connsiteX51"/>
              <a:gd fmla="*/ 92646 h 490642" name="connsiteY51"/>
              <a:gd fmla="*/ 155883 w 605874" name="connsiteX52"/>
              <a:gd fmla="*/ 92646 h 490642" name="connsiteY52"/>
              <a:gd fmla="*/ 174956 w 605874" name="connsiteX53"/>
              <a:gd fmla="*/ 73601 h 490642" name="connsiteY53"/>
              <a:gd fmla="*/ 155883 w 605874" name="connsiteX54"/>
              <a:gd fmla="*/ 54413 h 490642" name="connsiteY54"/>
              <a:gd fmla="*/ 454168 w 605874" name="connsiteX55"/>
              <a:gd fmla="*/ 49258 h 490642" name="connsiteY55"/>
              <a:gd fmla="*/ 429789 w 605874" name="connsiteX56"/>
              <a:gd fmla="*/ 73601 h 490642" name="connsiteY56"/>
              <a:gd fmla="*/ 454168 w 605874" name="connsiteX57"/>
              <a:gd fmla="*/ 97944 h 490642" name="connsiteY57"/>
              <a:gd fmla="*/ 478547 w 605874" name="connsiteX58"/>
              <a:gd fmla="*/ 73601 h 490642" name="connsiteY58"/>
              <a:gd fmla="*/ 454168 w 605874" name="connsiteX59"/>
              <a:gd fmla="*/ 49258 h 490642" name="connsiteY59"/>
              <a:gd fmla="*/ 73568 w 605874" name="connsiteX60"/>
              <a:gd fmla="*/ 0 h 490642" name="connsiteY60"/>
              <a:gd fmla="*/ 486578 w 605874" name="connsiteX61"/>
              <a:gd fmla="*/ 0 h 490642" name="connsiteY61"/>
              <a:gd fmla="*/ 560289 w 605874" name="connsiteX62"/>
              <a:gd fmla="*/ 73601 h 490642" name="connsiteY62"/>
              <a:gd fmla="*/ 486578 w 605874" name="connsiteX63"/>
              <a:gd fmla="*/ 147059 h 490642" name="connsiteY63"/>
              <a:gd fmla="*/ 73568 w 605874" name="connsiteX64"/>
              <a:gd fmla="*/ 147059 h 490642" name="connsiteY64"/>
              <a:gd fmla="*/ 0 w 605874" name="connsiteX65"/>
              <a:gd fmla="*/ 73601 h 490642" name="connsiteY65"/>
              <a:gd fmla="*/ 73568 w 605874" name="connsiteX66"/>
              <a:gd fmla="*/ 0 h 490642" name="connsiteY6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b="b" l="l" r="r" t="t"/>
            <a:pathLst>
              <a:path h="490641" w="605874">
                <a:moveTo>
                  <a:pt x="88907" y="397996"/>
                </a:moveTo>
                <a:cubicBezTo>
                  <a:pt x="78296" y="397996"/>
                  <a:pt x="69835" y="406588"/>
                  <a:pt x="69835" y="417184"/>
                </a:cubicBezTo>
                <a:cubicBezTo>
                  <a:pt x="69835" y="427637"/>
                  <a:pt x="78296" y="436229"/>
                  <a:pt x="88907" y="436229"/>
                </a:cubicBezTo>
                <a:lnTo>
                  <a:pt x="155875" y="436229"/>
                </a:lnTo>
                <a:cubicBezTo>
                  <a:pt x="166343" y="436229"/>
                  <a:pt x="174947" y="427637"/>
                  <a:pt x="174947" y="417184"/>
                </a:cubicBezTo>
                <a:cubicBezTo>
                  <a:pt x="174947" y="406588"/>
                  <a:pt x="166343" y="397996"/>
                  <a:pt x="155875" y="397996"/>
                </a:cubicBezTo>
                <a:close/>
                <a:moveTo>
                  <a:pt x="73564" y="343583"/>
                </a:moveTo>
                <a:lnTo>
                  <a:pt x="349033" y="343583"/>
                </a:lnTo>
                <a:cubicBezTo>
                  <a:pt x="348890" y="345015"/>
                  <a:pt x="348890" y="346447"/>
                  <a:pt x="348890" y="347879"/>
                </a:cubicBezTo>
                <a:cubicBezTo>
                  <a:pt x="348890" y="415179"/>
                  <a:pt x="393630" y="472170"/>
                  <a:pt x="455005" y="490642"/>
                </a:cubicBezTo>
                <a:lnTo>
                  <a:pt x="73564" y="490642"/>
                </a:lnTo>
                <a:cubicBezTo>
                  <a:pt x="32982" y="490642"/>
                  <a:pt x="0" y="457708"/>
                  <a:pt x="0" y="417184"/>
                </a:cubicBezTo>
                <a:cubicBezTo>
                  <a:pt x="0" y="376661"/>
                  <a:pt x="32982" y="343583"/>
                  <a:pt x="73564" y="343583"/>
                </a:cubicBezTo>
                <a:close/>
                <a:moveTo>
                  <a:pt x="543645" y="305408"/>
                </a:moveTo>
                <a:cubicBezTo>
                  <a:pt x="541494" y="305408"/>
                  <a:pt x="539630" y="306267"/>
                  <a:pt x="538196" y="307698"/>
                </a:cubicBezTo>
                <a:lnTo>
                  <a:pt x="482132" y="363527"/>
                </a:lnTo>
                <a:lnTo>
                  <a:pt x="460194" y="341625"/>
                </a:lnTo>
                <a:cubicBezTo>
                  <a:pt x="458760" y="340050"/>
                  <a:pt x="456753" y="339334"/>
                  <a:pt x="454746" y="339334"/>
                </a:cubicBezTo>
                <a:cubicBezTo>
                  <a:pt x="452738" y="339334"/>
                  <a:pt x="450731" y="340050"/>
                  <a:pt x="449297" y="341625"/>
                </a:cubicBezTo>
                <a:lnTo>
                  <a:pt x="442558" y="348353"/>
                </a:lnTo>
                <a:cubicBezTo>
                  <a:pt x="441124" y="349784"/>
                  <a:pt x="440407" y="351645"/>
                  <a:pt x="440407" y="353650"/>
                </a:cubicBezTo>
                <a:cubicBezTo>
                  <a:pt x="440407" y="355797"/>
                  <a:pt x="441124" y="357658"/>
                  <a:pt x="442558" y="359089"/>
                </a:cubicBezTo>
                <a:lnTo>
                  <a:pt x="476827" y="393302"/>
                </a:lnTo>
                <a:cubicBezTo>
                  <a:pt x="478261" y="394734"/>
                  <a:pt x="480125" y="395450"/>
                  <a:pt x="482132" y="395450"/>
                </a:cubicBezTo>
                <a:cubicBezTo>
                  <a:pt x="484283" y="395450"/>
                  <a:pt x="486147" y="394734"/>
                  <a:pt x="487581" y="393302"/>
                </a:cubicBezTo>
                <a:lnTo>
                  <a:pt x="555689" y="325162"/>
                </a:lnTo>
                <a:cubicBezTo>
                  <a:pt x="557123" y="323731"/>
                  <a:pt x="557983" y="321870"/>
                  <a:pt x="557983" y="319723"/>
                </a:cubicBezTo>
                <a:cubicBezTo>
                  <a:pt x="557983" y="317719"/>
                  <a:pt x="557123" y="315858"/>
                  <a:pt x="555689" y="314426"/>
                </a:cubicBezTo>
                <a:lnTo>
                  <a:pt x="548950" y="307698"/>
                </a:lnTo>
                <a:cubicBezTo>
                  <a:pt x="547516" y="306267"/>
                  <a:pt x="545652" y="305408"/>
                  <a:pt x="543645" y="305408"/>
                </a:cubicBezTo>
                <a:close/>
                <a:moveTo>
                  <a:pt x="498192" y="240417"/>
                </a:moveTo>
                <a:cubicBezTo>
                  <a:pt x="557696" y="240417"/>
                  <a:pt x="605874" y="288516"/>
                  <a:pt x="605874" y="347924"/>
                </a:cubicBezTo>
                <a:cubicBezTo>
                  <a:pt x="605874" y="407331"/>
                  <a:pt x="557696" y="455430"/>
                  <a:pt x="498192" y="455430"/>
                </a:cubicBezTo>
                <a:cubicBezTo>
                  <a:pt x="438687" y="455430"/>
                  <a:pt x="390509" y="407331"/>
                  <a:pt x="390509" y="347924"/>
                </a:cubicBezTo>
                <a:cubicBezTo>
                  <a:pt x="390509" y="288516"/>
                  <a:pt x="438687" y="240417"/>
                  <a:pt x="498192" y="240417"/>
                </a:cubicBezTo>
                <a:close/>
                <a:moveTo>
                  <a:pt x="88904" y="226214"/>
                </a:moveTo>
                <a:cubicBezTo>
                  <a:pt x="78293" y="226214"/>
                  <a:pt x="69833" y="234801"/>
                  <a:pt x="69833" y="245393"/>
                </a:cubicBezTo>
                <a:cubicBezTo>
                  <a:pt x="69833" y="255841"/>
                  <a:pt x="78293" y="264428"/>
                  <a:pt x="88904" y="264428"/>
                </a:cubicBezTo>
                <a:lnTo>
                  <a:pt x="155869" y="264428"/>
                </a:lnTo>
                <a:cubicBezTo>
                  <a:pt x="166336" y="264428"/>
                  <a:pt x="174940" y="255841"/>
                  <a:pt x="174940" y="245393"/>
                </a:cubicBezTo>
                <a:cubicBezTo>
                  <a:pt x="174940" y="234801"/>
                  <a:pt x="166336" y="226214"/>
                  <a:pt x="155869" y="226214"/>
                </a:cubicBezTo>
                <a:close/>
                <a:moveTo>
                  <a:pt x="73561" y="171827"/>
                </a:moveTo>
                <a:lnTo>
                  <a:pt x="486534" y="171827"/>
                </a:lnTo>
                <a:cubicBezTo>
                  <a:pt x="513635" y="171827"/>
                  <a:pt x="537295" y="186426"/>
                  <a:pt x="550057" y="208180"/>
                </a:cubicBezTo>
                <a:cubicBezTo>
                  <a:pt x="533854" y="202169"/>
                  <a:pt x="516360" y="198877"/>
                  <a:pt x="498149" y="198877"/>
                </a:cubicBezTo>
                <a:cubicBezTo>
                  <a:pt x="425878" y="198877"/>
                  <a:pt x="365366" y="250545"/>
                  <a:pt x="351744" y="318815"/>
                </a:cubicBezTo>
                <a:lnTo>
                  <a:pt x="73561" y="318815"/>
                </a:lnTo>
                <a:cubicBezTo>
                  <a:pt x="32980" y="318815"/>
                  <a:pt x="0" y="285897"/>
                  <a:pt x="0" y="245393"/>
                </a:cubicBezTo>
                <a:cubicBezTo>
                  <a:pt x="0" y="204889"/>
                  <a:pt x="32980" y="171827"/>
                  <a:pt x="73561" y="171827"/>
                </a:cubicBezTo>
                <a:close/>
                <a:moveTo>
                  <a:pt x="88912" y="54413"/>
                </a:moveTo>
                <a:cubicBezTo>
                  <a:pt x="78300" y="54413"/>
                  <a:pt x="69839" y="63005"/>
                  <a:pt x="69839" y="73601"/>
                </a:cubicBezTo>
                <a:cubicBezTo>
                  <a:pt x="69839" y="84054"/>
                  <a:pt x="78300" y="92646"/>
                  <a:pt x="88912" y="92646"/>
                </a:cubicBezTo>
                <a:lnTo>
                  <a:pt x="155883" y="92646"/>
                </a:lnTo>
                <a:cubicBezTo>
                  <a:pt x="166351" y="92646"/>
                  <a:pt x="174956" y="84054"/>
                  <a:pt x="174956" y="73601"/>
                </a:cubicBezTo>
                <a:cubicBezTo>
                  <a:pt x="174956" y="63005"/>
                  <a:pt x="166351" y="54413"/>
                  <a:pt x="155883" y="54413"/>
                </a:cubicBezTo>
                <a:close/>
                <a:moveTo>
                  <a:pt x="454168" y="49258"/>
                </a:moveTo>
                <a:cubicBezTo>
                  <a:pt x="440688" y="49258"/>
                  <a:pt x="429789" y="60141"/>
                  <a:pt x="429789" y="73601"/>
                </a:cubicBezTo>
                <a:cubicBezTo>
                  <a:pt x="429789" y="86918"/>
                  <a:pt x="440688" y="97944"/>
                  <a:pt x="454168" y="97944"/>
                </a:cubicBezTo>
                <a:cubicBezTo>
                  <a:pt x="467505" y="97944"/>
                  <a:pt x="478547" y="86918"/>
                  <a:pt x="478547" y="73601"/>
                </a:cubicBezTo>
                <a:cubicBezTo>
                  <a:pt x="478547" y="60141"/>
                  <a:pt x="467505" y="49258"/>
                  <a:pt x="454168" y="49258"/>
                </a:cubicBezTo>
                <a:close/>
                <a:moveTo>
                  <a:pt x="73568" y="0"/>
                </a:moveTo>
                <a:lnTo>
                  <a:pt x="486578" y="0"/>
                </a:lnTo>
                <a:cubicBezTo>
                  <a:pt x="527162" y="0"/>
                  <a:pt x="560289" y="33078"/>
                  <a:pt x="560289" y="73601"/>
                </a:cubicBezTo>
                <a:cubicBezTo>
                  <a:pt x="560289" y="114125"/>
                  <a:pt x="527162" y="147059"/>
                  <a:pt x="486578" y="147059"/>
                </a:cubicBezTo>
                <a:lnTo>
                  <a:pt x="73568" y="147059"/>
                </a:lnTo>
                <a:cubicBezTo>
                  <a:pt x="32983" y="147059"/>
                  <a:pt x="0" y="114125"/>
                  <a:pt x="0" y="73601"/>
                </a:cubicBezTo>
                <a:cubicBezTo>
                  <a:pt x="0" y="33078"/>
                  <a:pt x="32983" y="0"/>
                  <a:pt x="73568" y="0"/>
                </a:cubicBezTo>
                <a:close/>
              </a:path>
            </a:pathLst>
          </a:custGeom>
          <a:solidFill>
            <a:schemeClr val="bg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defPPr>
              <a:defRPr lang="zh-CN"/>
            </a:defPPr>
            <a:lvl1pPr algn="l" defTabSz="914400" eaLnBrk="1" hangingPunct="1" latinLnBrk="0" marL="0" rtl="0">
              <a:defRPr kern="1200" sz="1800">
                <a:solidFill>
                  <a:schemeClr val="lt1"/>
                </a:solidFill>
              </a:defRPr>
            </a:lvl1pPr>
            <a:lvl2pPr algn="l" defTabSz="914400" eaLnBrk="1" hangingPunct="1" latinLnBrk="0" marL="457200" rtl="0">
              <a:defRPr kern="1200" sz="1800">
                <a:solidFill>
                  <a:schemeClr val="lt1"/>
                </a:solidFill>
              </a:defRPr>
            </a:lvl2pPr>
            <a:lvl3pPr algn="l" defTabSz="914400" eaLnBrk="1" hangingPunct="1" latinLnBrk="0" marL="914400" rtl="0">
              <a:defRPr kern="1200" sz="1800">
                <a:solidFill>
                  <a:schemeClr val="lt1"/>
                </a:solidFill>
              </a:defRPr>
            </a:lvl3pPr>
            <a:lvl4pPr algn="l" defTabSz="914400" eaLnBrk="1" hangingPunct="1" latinLnBrk="0" marL="1371600" rtl="0">
              <a:defRPr kern="1200" sz="1800">
                <a:solidFill>
                  <a:schemeClr val="lt1"/>
                </a:solidFill>
              </a:defRPr>
            </a:lvl4pPr>
            <a:lvl5pPr algn="l" defTabSz="914400" eaLnBrk="1" hangingPunct="1" latinLnBrk="0" marL="1828800" rtl="0">
              <a:defRPr kern="1200" sz="1800">
                <a:solidFill>
                  <a:schemeClr val="lt1"/>
                </a:solidFill>
              </a:defRPr>
            </a:lvl5pPr>
            <a:lvl6pPr algn="l" defTabSz="914400" eaLnBrk="1" hangingPunct="1" latinLnBrk="0" marL="2286000" rtl="0">
              <a:defRPr kern="1200" sz="1800">
                <a:solidFill>
                  <a:schemeClr val="lt1"/>
                </a:solidFill>
              </a:defRPr>
            </a:lvl6pPr>
            <a:lvl7pPr algn="l" defTabSz="914400" eaLnBrk="1" hangingPunct="1" latinLnBrk="0" marL="2743200" rtl="0">
              <a:defRPr kern="1200" sz="1800">
                <a:solidFill>
                  <a:schemeClr val="lt1"/>
                </a:solidFill>
              </a:defRPr>
            </a:lvl7pPr>
            <a:lvl8pPr algn="l" defTabSz="914400" eaLnBrk="1" hangingPunct="1" latinLnBrk="0" marL="3200400" rtl="0">
              <a:defRPr kern="1200" sz="1800">
                <a:solidFill>
                  <a:schemeClr val="lt1"/>
                </a:solidFill>
              </a:defRPr>
            </a:lvl8pPr>
            <a:lvl9pPr algn="l" defTabSz="914400" eaLnBrk="1" hangingPunct="1" latinLnBrk="0" marL="3657600" rtl="0">
              <a:defRPr kern="1200" sz="1800">
                <a:solidFill>
                  <a:schemeClr val="lt1"/>
                </a:solidFill>
              </a:defRPr>
            </a:lvl9pPr>
          </a:lstStyle>
          <a:p>
            <a:pPr algn="ctr" defTabSz="914354" eaLnBrk="1" fontAlgn="auto" hangingPunct="1"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2000" u="none">
              <a:ln>
                <a:noFill/>
              </a:ln>
              <a:solidFill>
                <a:srgbClr val="FFFFFF"/>
              </a:solidFill>
              <a:effectLst/>
              <a:uLnTx/>
              <a:uFillTx/>
              <a:cs typeface="+mn-ea"/>
              <a:sym typeface="+mn-lt"/>
            </a:endParaRPr>
          </a:p>
        </p:txBody>
      </p:sp>
      <p:sp>
        <p:nvSpPr>
          <p:cNvPr id="18" name="Synergistically utilize technically sound portals with frictionless chains. Dramatically customize…">
            <a:extLst>
              <a:ext uri="{FF2B5EF4-FFF2-40B4-BE49-F238E27FC236}">
                <a16:creationId xmlns:a16="http://schemas.microsoft.com/office/drawing/2014/main" id="{522FA1BD-2A7C-4D27-B2F5-074431B286B3}"/>
              </a:ext>
            </a:extLst>
          </p:cNvPr>
          <p:cNvSpPr txBox="1"/>
          <p:nvPr/>
        </p:nvSpPr>
        <p:spPr>
          <a:xfrm>
            <a:off x="1236787" y="2966097"/>
            <a:ext cx="4492205" cy="1200150"/>
          </a:xfrm>
          <a:prstGeom prst="rect">
            <a:avLst/>
          </a:prstGeom>
          <a:ln w="12700">
            <a:miter lim="400000"/>
          </a:ln>
          <a:extLst>
            <a:ext uri="{C572A759-6A51-4108-AA02-DFA0A04FC94B}">
              <ma14:wrappingTextBoxFlag xmlns:ma14="http://schemas.microsoft.com/office/mac/drawingml/2011/main" val="1"/>
            </a:ext>
          </a:extLst>
        </p:spPr>
        <p:txBody>
          <a:bodyPr bIns="0" lIns="0" rIns="0" tIns="0" wrap="square">
            <a:spAutoFit/>
          </a:bodyPr>
          <a:lstStyle/>
          <a:p>
            <a:pPr algn="l" defTabSz="412750" eaLnBrk="1" fontAlgn="auto" hangingPunct="0" indent="0" latinLnBrk="0" lvl="0" marL="0" marR="0" rtl="0">
              <a:lnSpc>
                <a:spcPct val="150000"/>
              </a:lnSpc>
              <a:spcBef>
                <a:spcPct val="0"/>
              </a:spcBef>
              <a:spcAft>
                <a:spcPct val="0"/>
              </a:spcAft>
              <a:buClrTx/>
              <a:buSzTx/>
              <a:buFontTx/>
              <a:buNone/>
              <a:defRPr b="0" sz="2000">
                <a:solidFill>
                  <a:srgbClr val="1C1F25"/>
                </a:solidFill>
                <a:latin typeface="Roboto Bold"/>
                <a:ea typeface="Roboto Bold"/>
                <a:cs typeface="Roboto Bold"/>
                <a:sym typeface="Roboto Bold"/>
              </a:defRPr>
            </a:pPr>
            <a:r>
              <a:rPr b="0" baseline="0" cap="none" i="0" kern="0" kumimoji="0" noProof="0" normalizeH="0" spc="0" strike="noStrike" sz="1050" u="none">
                <a:ln>
                  <a:noFill/>
                </a:ln>
                <a:solidFill>
                  <a:srgbClr val="548280"/>
                </a:solidFill>
                <a:effectLst/>
                <a:uLnTx/>
                <a:uFillTx/>
                <a:cs typeface="+mn-ea"/>
                <a:sym typeface="+mn-lt"/>
              </a:rPr>
              <a:t>Synergistically utilize technically sound portals with, Synergistically, Synergistically utilize, Synergistically utilize technically sound portals with, Synergistically, Synergistically, Synergistically utilize technically sound portals with, Synergistically, Synergistically utilize, Synergistically utilize technically sound portals with, Synergistically, Synergistically</a:t>
            </a:r>
          </a:p>
        </p:txBody>
      </p:sp>
      <p:sp>
        <p:nvSpPr>
          <p:cNvPr id="19" name="Synergistically utilize technically sound portals with frictionless chains. Dramatically customize…">
            <a:extLst>
              <a:ext uri="{FF2B5EF4-FFF2-40B4-BE49-F238E27FC236}">
                <a16:creationId xmlns:a16="http://schemas.microsoft.com/office/drawing/2014/main" id="{A5D1C95B-6BFD-4E38-8C93-4A8A6814F44A}"/>
              </a:ext>
            </a:extLst>
          </p:cNvPr>
          <p:cNvSpPr txBox="1"/>
          <p:nvPr/>
        </p:nvSpPr>
        <p:spPr>
          <a:xfrm>
            <a:off x="7359796" y="1458849"/>
            <a:ext cx="3404661" cy="720090"/>
          </a:xfrm>
          <a:prstGeom prst="rect">
            <a:avLst/>
          </a:prstGeom>
          <a:ln w="12700">
            <a:miter lim="400000"/>
          </a:ln>
          <a:extLst>
            <a:ext uri="{C572A759-6A51-4108-AA02-DFA0A04FC94B}">
              <ma14:wrappingTextBoxFlag xmlns:ma14="http://schemas.microsoft.com/office/mac/drawingml/2011/main" val="1"/>
            </a:ext>
          </a:extLst>
        </p:spPr>
        <p:txBody>
          <a:bodyPr bIns="0" lIns="0" rIns="0" tIns="0" wrap="square">
            <a:spAutoFit/>
          </a:bodyPr>
          <a:lstStyle/>
          <a:p>
            <a:pPr algn="l" defTabSz="412750" eaLnBrk="1" fontAlgn="auto" hangingPunct="0" indent="0" latinLnBrk="0" lvl="0" marL="0" marR="0" rtl="0">
              <a:lnSpc>
                <a:spcPct val="150000"/>
              </a:lnSpc>
              <a:spcBef>
                <a:spcPct val="0"/>
              </a:spcBef>
              <a:spcAft>
                <a:spcPct val="0"/>
              </a:spcAft>
              <a:buClrTx/>
              <a:buSzTx/>
              <a:buFontTx/>
              <a:buNone/>
              <a:defRPr b="0" sz="2000">
                <a:solidFill>
                  <a:srgbClr val="1C1F25"/>
                </a:solidFill>
                <a:latin typeface="Roboto Bold"/>
                <a:ea typeface="Roboto Bold"/>
                <a:cs typeface="Roboto Bold"/>
                <a:sym typeface="Roboto Bold"/>
              </a:defRPr>
            </a:pPr>
            <a:r>
              <a:rPr b="0" baseline="0" cap="none" i="0" kern="0" kumimoji="0" noProof="0" normalizeH="0" spc="0" strike="noStrike" sz="1050" u="none">
                <a:ln>
                  <a:noFill/>
                </a:ln>
                <a:solidFill>
                  <a:srgbClr val="548280"/>
                </a:solidFill>
                <a:effectLst/>
                <a:uLnTx/>
                <a:uFillTx/>
                <a:cs typeface="+mn-ea"/>
                <a:sym typeface="+mn-lt"/>
              </a:rPr>
              <a:t>Synergistically utilize technically sound portals with, Synergistically, Synergistically utilize, Synergistically utilize technically sound portals with,</a:t>
            </a:r>
          </a:p>
        </p:txBody>
      </p:sp>
      <p:sp>
        <p:nvSpPr>
          <p:cNvPr id="22" name="Synergistically utilize technically sound portals with frictionless chains. Dramatically customize…">
            <a:extLst>
              <a:ext uri="{FF2B5EF4-FFF2-40B4-BE49-F238E27FC236}">
                <a16:creationId xmlns:a16="http://schemas.microsoft.com/office/drawing/2014/main" id="{195AA93D-D766-438F-BE70-922B353439A8}"/>
              </a:ext>
            </a:extLst>
          </p:cNvPr>
          <p:cNvSpPr txBox="1"/>
          <p:nvPr/>
        </p:nvSpPr>
        <p:spPr>
          <a:xfrm>
            <a:off x="7359796" y="2660987"/>
            <a:ext cx="3404661" cy="720090"/>
          </a:xfrm>
          <a:prstGeom prst="rect">
            <a:avLst/>
          </a:prstGeom>
          <a:ln w="12700">
            <a:miter lim="400000"/>
          </a:ln>
          <a:extLst>
            <a:ext uri="{C572A759-6A51-4108-AA02-DFA0A04FC94B}">
              <ma14:wrappingTextBoxFlag xmlns:ma14="http://schemas.microsoft.com/office/mac/drawingml/2011/main" val="1"/>
            </a:ext>
          </a:extLst>
        </p:spPr>
        <p:txBody>
          <a:bodyPr bIns="0" lIns="0" rIns="0" tIns="0" wrap="square">
            <a:spAutoFit/>
          </a:bodyPr>
          <a:lstStyle/>
          <a:p>
            <a:pPr algn="l" defTabSz="412750" eaLnBrk="1" fontAlgn="auto" hangingPunct="0" indent="0" latinLnBrk="0" lvl="0" marL="0" marR="0" rtl="0">
              <a:lnSpc>
                <a:spcPct val="150000"/>
              </a:lnSpc>
              <a:spcBef>
                <a:spcPct val="0"/>
              </a:spcBef>
              <a:spcAft>
                <a:spcPct val="0"/>
              </a:spcAft>
              <a:buClrTx/>
              <a:buSzTx/>
              <a:buFontTx/>
              <a:buNone/>
              <a:defRPr b="0" sz="2000">
                <a:solidFill>
                  <a:srgbClr val="1C1F25"/>
                </a:solidFill>
                <a:latin typeface="Roboto Bold"/>
                <a:ea typeface="Roboto Bold"/>
                <a:cs typeface="Roboto Bold"/>
                <a:sym typeface="Roboto Bold"/>
              </a:defRPr>
            </a:pPr>
            <a:r>
              <a:rPr b="0" baseline="0" cap="none" i="0" kern="0" kumimoji="0" noProof="0" normalizeH="0" spc="0" strike="noStrike" sz="1050" u="none">
                <a:ln>
                  <a:noFill/>
                </a:ln>
                <a:solidFill>
                  <a:srgbClr val="548280"/>
                </a:solidFill>
                <a:effectLst/>
                <a:uLnTx/>
                <a:uFillTx/>
                <a:cs typeface="+mn-ea"/>
                <a:sym typeface="+mn-lt"/>
              </a:rPr>
              <a:t>Synergistically utilize technically sound portals with, Synergistically, Synergistically utilize, Synergistically utilize technically sound portals with,</a:t>
            </a:r>
          </a:p>
        </p:txBody>
      </p:sp>
      <p:sp>
        <p:nvSpPr>
          <p:cNvPr id="23" name="Synergistically utilize technically sound portals with frictionless chains. Dramatically customize…">
            <a:extLst>
              <a:ext uri="{FF2B5EF4-FFF2-40B4-BE49-F238E27FC236}">
                <a16:creationId xmlns:a16="http://schemas.microsoft.com/office/drawing/2014/main" id="{8FEBB822-B381-4D0B-81FB-7826A6FBB0B4}"/>
              </a:ext>
            </a:extLst>
          </p:cNvPr>
          <p:cNvSpPr txBox="1"/>
          <p:nvPr/>
        </p:nvSpPr>
        <p:spPr>
          <a:xfrm>
            <a:off x="7359796" y="3839573"/>
            <a:ext cx="3404661" cy="720090"/>
          </a:xfrm>
          <a:prstGeom prst="rect">
            <a:avLst/>
          </a:prstGeom>
          <a:ln w="12700">
            <a:miter lim="400000"/>
          </a:ln>
          <a:extLst>
            <a:ext uri="{C572A759-6A51-4108-AA02-DFA0A04FC94B}">
              <ma14:wrappingTextBoxFlag xmlns:ma14="http://schemas.microsoft.com/office/mac/drawingml/2011/main" val="1"/>
            </a:ext>
          </a:extLst>
        </p:spPr>
        <p:txBody>
          <a:bodyPr bIns="0" lIns="0" rIns="0" tIns="0" wrap="square">
            <a:spAutoFit/>
          </a:bodyPr>
          <a:lstStyle/>
          <a:p>
            <a:pPr algn="l" defTabSz="412750" eaLnBrk="1" fontAlgn="auto" hangingPunct="0" indent="0" latinLnBrk="0" lvl="0" marL="0" marR="0" rtl="0">
              <a:lnSpc>
                <a:spcPct val="150000"/>
              </a:lnSpc>
              <a:spcBef>
                <a:spcPct val="0"/>
              </a:spcBef>
              <a:spcAft>
                <a:spcPct val="0"/>
              </a:spcAft>
              <a:buClrTx/>
              <a:buSzTx/>
              <a:buFontTx/>
              <a:buNone/>
              <a:defRPr b="0" sz="2000">
                <a:solidFill>
                  <a:srgbClr val="1C1F25"/>
                </a:solidFill>
                <a:latin typeface="Roboto Bold"/>
                <a:ea typeface="Roboto Bold"/>
                <a:cs typeface="Roboto Bold"/>
                <a:sym typeface="Roboto Bold"/>
              </a:defRPr>
            </a:pPr>
            <a:r>
              <a:rPr b="0" baseline="0" cap="none" i="0" kern="0" kumimoji="0" noProof="0" normalizeH="0" spc="0" strike="noStrike" sz="1050" u="none">
                <a:ln>
                  <a:noFill/>
                </a:ln>
                <a:solidFill>
                  <a:srgbClr val="548280"/>
                </a:solidFill>
                <a:effectLst/>
                <a:uLnTx/>
                <a:uFillTx/>
                <a:cs typeface="+mn-ea"/>
                <a:sym typeface="+mn-lt"/>
              </a:rPr>
              <a:t>Synergistically utilize technically sound portals with, Synergistically, Synergistically utilize, Synergistically utilize technically sound portals with,</a:t>
            </a:r>
          </a:p>
        </p:txBody>
      </p:sp>
      <p:sp>
        <p:nvSpPr>
          <p:cNvPr id="26" name="Synergistically utilize technically sound portals with frictionless chains. Dramatically customize…">
            <a:extLst>
              <a:ext uri="{FF2B5EF4-FFF2-40B4-BE49-F238E27FC236}">
                <a16:creationId xmlns:a16="http://schemas.microsoft.com/office/drawing/2014/main" id="{F1A653B1-0654-4532-A725-6D0C59A661B0}"/>
              </a:ext>
            </a:extLst>
          </p:cNvPr>
          <p:cNvSpPr txBox="1"/>
          <p:nvPr/>
        </p:nvSpPr>
        <p:spPr>
          <a:xfrm>
            <a:off x="7359796" y="5018159"/>
            <a:ext cx="3404661" cy="720090"/>
          </a:xfrm>
          <a:prstGeom prst="rect">
            <a:avLst/>
          </a:prstGeom>
          <a:ln w="12700">
            <a:miter lim="400000"/>
          </a:ln>
          <a:extLst>
            <a:ext uri="{C572A759-6A51-4108-AA02-DFA0A04FC94B}">
              <ma14:wrappingTextBoxFlag xmlns:ma14="http://schemas.microsoft.com/office/mac/drawingml/2011/main" val="1"/>
            </a:ext>
          </a:extLst>
        </p:spPr>
        <p:txBody>
          <a:bodyPr bIns="0" lIns="0" rIns="0" tIns="0" wrap="square">
            <a:spAutoFit/>
          </a:bodyPr>
          <a:lstStyle/>
          <a:p>
            <a:pPr algn="l" defTabSz="412750" eaLnBrk="1" fontAlgn="auto" hangingPunct="0" indent="0" latinLnBrk="0" lvl="0" marL="0" marR="0" rtl="0">
              <a:lnSpc>
                <a:spcPct val="150000"/>
              </a:lnSpc>
              <a:spcBef>
                <a:spcPct val="0"/>
              </a:spcBef>
              <a:spcAft>
                <a:spcPct val="0"/>
              </a:spcAft>
              <a:buClrTx/>
              <a:buSzTx/>
              <a:buFontTx/>
              <a:buNone/>
              <a:defRPr b="0" sz="2000">
                <a:solidFill>
                  <a:srgbClr val="1C1F25"/>
                </a:solidFill>
                <a:latin typeface="Roboto Bold"/>
                <a:ea typeface="Roboto Bold"/>
                <a:cs typeface="Roboto Bold"/>
                <a:sym typeface="Roboto Bold"/>
              </a:defRPr>
            </a:pPr>
            <a:r>
              <a:rPr b="0" baseline="0" cap="none" i="0" kern="0" kumimoji="0" noProof="0" normalizeH="0" spc="0" strike="noStrike" sz="1050" u="none">
                <a:ln>
                  <a:noFill/>
                </a:ln>
                <a:solidFill>
                  <a:srgbClr val="548280"/>
                </a:solidFill>
                <a:effectLst/>
                <a:uLnTx/>
                <a:uFillTx/>
                <a:cs typeface="+mn-ea"/>
                <a:sym typeface="+mn-lt"/>
              </a:rPr>
              <a:t>Synergistically utilize technically sound portals with, Synergistically, Synergistically utilize, Synergistically utilize technically sound portals with,</a:t>
            </a:r>
          </a:p>
        </p:txBody>
      </p:sp>
      <p:sp>
        <p:nvSpPr>
          <p:cNvPr id="4" name="isḷîḓé">
            <a:extLst>
              <a:ext uri="{FF2B5EF4-FFF2-40B4-BE49-F238E27FC236}">
                <a16:creationId xmlns:a16="http://schemas.microsoft.com/office/drawing/2014/main" id="{C8018CE5-2634-4553-9654-8C6DE1A9893E}"/>
              </a:ext>
            </a:extLst>
          </p:cNvPr>
          <p:cNvSpPr/>
          <p:nvPr/>
        </p:nvSpPr>
        <p:spPr>
          <a:xfrm>
            <a:off x="1211512" y="2020935"/>
            <a:ext cx="1761628" cy="463485"/>
          </a:xfrm>
          <a:prstGeom prst="roundRect">
            <a:avLst>
              <a:gd fmla="val 50000" name="adj"/>
            </a:avLst>
          </a:prstGeom>
          <a:solidFill>
            <a:schemeClr val="accent1"/>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fontScale="92500" lnSpcReduction="20000"/>
          </a:bodyPr>
          <a:lstStyle/>
          <a:p>
            <a:pPr algn="ctr" defTabSz="913765"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000" u="none">
                <a:ln>
                  <a:noFill/>
                </a:ln>
                <a:solidFill>
                  <a:srgbClr val="FFFFFF"/>
                </a:solidFill>
                <a:effectLst/>
                <a:uLnTx/>
                <a:uFillTx/>
                <a:cs typeface="+mn-ea"/>
                <a:sym typeface="+mn-lt"/>
              </a:rPr>
              <a:t> </a:t>
            </a:r>
          </a:p>
        </p:txBody>
      </p:sp>
      <p:sp>
        <p:nvSpPr>
          <p:cNvPr id="5" name="文本框 4">
            <a:extLst>
              <a:ext uri="{FF2B5EF4-FFF2-40B4-BE49-F238E27FC236}">
                <a16:creationId xmlns:a16="http://schemas.microsoft.com/office/drawing/2014/main" id="{69537479-7398-491D-A696-173C06AD4326}"/>
              </a:ext>
            </a:extLst>
          </p:cNvPr>
          <p:cNvSpPr txBox="1"/>
          <p:nvPr/>
        </p:nvSpPr>
        <p:spPr>
          <a:xfrm>
            <a:off x="1397845" y="2083266"/>
            <a:ext cx="1388962" cy="365760"/>
          </a:xfrm>
          <a:prstGeom prst="rect">
            <a:avLst/>
          </a:prstGeom>
          <a:noFill/>
        </p:spPr>
        <p:txBody>
          <a:bodyPr rtlCol="0" wrap="square">
            <a:spAutoFit/>
          </a:bodyPr>
          <a:lstStyle/>
          <a:p>
            <a:pPr algn="ctr"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1800" u="none">
                <a:ln>
                  <a:noFill/>
                </a:ln>
                <a:solidFill>
                  <a:srgbClr val="FFFFFF"/>
                </a:solidFill>
                <a:effectLst/>
                <a:uLnTx/>
                <a:uFillTx/>
                <a:cs typeface="+mn-ea"/>
                <a:sym typeface="+mn-lt"/>
              </a:rPr>
              <a:t>添加标题</a:t>
            </a:r>
          </a:p>
        </p:txBody>
      </p:sp>
      <p:sp>
        <p:nvSpPr>
          <p:cNvPr id="34" name="文本框 3">
            <a:extLst>
              <a:ext uri="{FF2B5EF4-FFF2-40B4-BE49-F238E27FC236}">
                <a16:creationId xmlns:a16="http://schemas.microsoft.com/office/drawing/2014/main" id="{6EA2FAA1-1AE7-4794-A436-7D453DC74788}"/>
              </a:ext>
            </a:extLst>
          </p:cNvPr>
          <p:cNvSpPr txBox="1"/>
          <p:nvPr/>
        </p:nvSpPr>
        <p:spPr>
          <a:xfrm>
            <a:off x="977835" y="590082"/>
            <a:ext cx="2627453" cy="457200"/>
          </a:xfrm>
          <a:prstGeom prst="rect">
            <a:avLst/>
          </a:prstGeom>
          <a:noFill/>
        </p:spPr>
        <p:txBody>
          <a:bodyPr rtlCol="0" wrap="square">
            <a:spAutoFit/>
          </a:bodyPr>
          <a:lstStyle/>
          <a:p>
            <a:pPr algn="l"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2400" u="none">
                <a:ln>
                  <a:noFill/>
                </a:ln>
                <a:solidFill>
                  <a:srgbClr val="548280"/>
                </a:solidFill>
                <a:effectLst/>
                <a:uLnTx/>
                <a:uFillTx/>
                <a:cs typeface="+mn-ea"/>
                <a:sym typeface="+mn-lt"/>
              </a:rPr>
              <a:t>添加章节小标题</a:t>
            </a:r>
          </a:p>
        </p:txBody>
      </p:sp>
      <p:pic>
        <p:nvPicPr>
          <p:cNvPr id="35" name="图片 34">
            <a:extLst>
              <a:ext uri="{FF2B5EF4-FFF2-40B4-BE49-F238E27FC236}">
                <a16:creationId xmlns:a16="http://schemas.microsoft.com/office/drawing/2014/main" id="{567B4569-179C-484F-A3F2-1CADD2EA3393}"/>
              </a:ext>
            </a:extLst>
          </p:cNvPr>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a:ext>
            </a:extLst>
          </a:blip>
          <a:stretch>
            <a:fillRect/>
          </a:stretch>
        </p:blipFill>
        <p:spPr>
          <a:xfrm rot="5400000">
            <a:off x="-189703" y="47762"/>
            <a:ext cx="1730112" cy="1350706"/>
          </a:xfrm>
          <a:prstGeom prst="rect">
            <a:avLst/>
          </a:prstGeom>
        </p:spPr>
      </p:pic>
      <p:pic>
        <p:nvPicPr>
          <p:cNvPr id="3" name="图片 2">
            <a:extLst>
              <a:ext uri="{FF2B5EF4-FFF2-40B4-BE49-F238E27FC236}">
                <a16:creationId xmlns:a16="http://schemas.microsoft.com/office/drawing/2014/main" id="{285A83DF-AF45-43EE-AEBB-5A2EC3389590}"/>
              </a:ext>
            </a:extLst>
          </p:cNvPr>
          <p:cNvPicPr>
            <a:picLocks noChangeAspect="1"/>
          </p:cNvPicPr>
          <p:nvPr/>
        </p:nvPicPr>
        <p:blipFill>
          <a:blip r:embed="rId3">
            <a:extLst>
              <a:ext uri="{28A0092B-C50C-407E-A947-70E740481C1C}">
                <a14:useLocalDpi/>
              </a:ext>
            </a:extLst>
          </a:blip>
          <a:stretch>
            <a:fillRect/>
          </a:stretch>
        </p:blipFill>
        <p:spPr>
          <a:xfrm>
            <a:off x="1211512" y="4538290"/>
            <a:ext cx="4492205" cy="1454244"/>
          </a:xfrm>
          <a:prstGeom prst="rect">
            <a:avLst/>
          </a:prstGeom>
        </p:spPr>
      </p:pic>
    </p:spTree>
    <p:custDataLst>
      <p:tags r:id="rId4"/>
    </p:custDataLst>
    <p:extLst>
      <p:ext uri="{BB962C8B-B14F-4D97-AF65-F5344CB8AC3E}">
        <p14:creationId val="2549729952"/>
      </p:ext>
    </p:extLst>
  </p:cSld>
  <p:clrMapOvr>
    <a:masterClrMapping/>
  </p:clrMapOvr>
  <mc:AlternateContent>
    <mc:Choice Requires="p14">
      <p:transition advTm="3000" p14:dur="700" spd="med">
        <p:fade/>
      </p:transition>
    </mc:Choice>
    <mc:Fallback>
      <p:transition advTm="3000"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18"/>
                                        </p:tgtEl>
                                        <p:attrNameLst>
                                          <p:attrName>style.visibility</p:attrName>
                                        </p:attrNameLst>
                                      </p:cBhvr>
                                      <p:to>
                                        <p:strVal val="visible"/>
                                      </p:to>
                                    </p:set>
                                    <p:animEffect filter="fade" transition="in">
                                      <p:cBhvr>
                                        <p:cTn dur="500" id="7"/>
                                        <p:tgtEl>
                                          <p:spTgt spid="18"/>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19"/>
                                        </p:tgtEl>
                                        <p:attrNameLst>
                                          <p:attrName>style.visibility</p:attrName>
                                        </p:attrNameLst>
                                      </p:cBhvr>
                                      <p:to>
                                        <p:strVal val="visible"/>
                                      </p:to>
                                    </p:set>
                                    <p:animEffect filter="fade" transition="in">
                                      <p:cBhvr>
                                        <p:cTn dur="500" id="12"/>
                                        <p:tgtEl>
                                          <p:spTgt spid="19"/>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10" presetSubtype="0">
                                  <p:stCondLst>
                                    <p:cond delay="0"/>
                                  </p:stCondLst>
                                  <p:childTnLst>
                                    <p:set>
                                      <p:cBhvr>
                                        <p:cTn dur="1" fill="hold" id="16">
                                          <p:stCondLst>
                                            <p:cond delay="0"/>
                                          </p:stCondLst>
                                        </p:cTn>
                                        <p:tgtEl>
                                          <p:spTgt spid="22"/>
                                        </p:tgtEl>
                                        <p:attrNameLst>
                                          <p:attrName>style.visibility</p:attrName>
                                        </p:attrNameLst>
                                      </p:cBhvr>
                                      <p:to>
                                        <p:strVal val="visible"/>
                                      </p:to>
                                    </p:set>
                                    <p:animEffect filter="fade" transition="in">
                                      <p:cBhvr>
                                        <p:cTn dur="500" id="17"/>
                                        <p:tgtEl>
                                          <p:spTgt spid="22"/>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10" presetSubtype="0">
                                  <p:stCondLst>
                                    <p:cond delay="0"/>
                                  </p:stCondLst>
                                  <p:childTnLst>
                                    <p:set>
                                      <p:cBhvr>
                                        <p:cTn dur="1" fill="hold" id="21">
                                          <p:stCondLst>
                                            <p:cond delay="0"/>
                                          </p:stCondLst>
                                        </p:cTn>
                                        <p:tgtEl>
                                          <p:spTgt spid="23"/>
                                        </p:tgtEl>
                                        <p:attrNameLst>
                                          <p:attrName>style.visibility</p:attrName>
                                        </p:attrNameLst>
                                      </p:cBhvr>
                                      <p:to>
                                        <p:strVal val="visible"/>
                                      </p:to>
                                    </p:set>
                                    <p:animEffect filter="fade" transition="in">
                                      <p:cBhvr>
                                        <p:cTn dur="500" id="22"/>
                                        <p:tgtEl>
                                          <p:spTgt spid="23"/>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grpId="0" id="25" nodeType="clickEffect" presetClass="entr" presetID="10" presetSubtype="0">
                                  <p:stCondLst>
                                    <p:cond delay="0"/>
                                  </p:stCondLst>
                                  <p:childTnLst>
                                    <p:set>
                                      <p:cBhvr>
                                        <p:cTn dur="1" fill="hold" id="26">
                                          <p:stCondLst>
                                            <p:cond delay="0"/>
                                          </p:stCondLst>
                                        </p:cTn>
                                        <p:tgtEl>
                                          <p:spTgt spid="26"/>
                                        </p:tgtEl>
                                        <p:attrNameLst>
                                          <p:attrName>style.visibility</p:attrName>
                                        </p:attrNameLst>
                                      </p:cBhvr>
                                      <p:to>
                                        <p:strVal val="visible"/>
                                      </p:to>
                                    </p:set>
                                    <p:animEffect filter="fade" transition="in">
                                      <p:cBhvr>
                                        <p:cTn dur="500" id="27"/>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
      <p:bldP grpId="0" spid="19"/>
      <p:bldP grpId="0" spid="22"/>
      <p:bldP grpId="0" spid="23"/>
      <p:bldP grpId="0" spid="26"/>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1" name="图片 10">
            <a:extLst>
              <a:ext uri="{FF2B5EF4-FFF2-40B4-BE49-F238E27FC236}">
                <a16:creationId xmlns:a16="http://schemas.microsoft.com/office/drawing/2014/main" id="{7CF06445-3E97-469D-97BA-10C116568ACB}"/>
              </a:ext>
            </a:extLst>
          </p:cNvPr>
          <p:cNvPicPr>
            <a:picLocks noChangeAspect="1"/>
          </p:cNvPicPr>
          <p:nvPr/>
        </p:nvPicPr>
        <p:blipFill>
          <a:blip r:embed="rId3">
            <a:extLst>
              <a:ext uri="{28A0092B-C50C-407E-A947-70E740481C1C}">
                <a14:useLocalDpi/>
              </a:ext>
            </a:extLst>
          </a:blip>
          <a:stretch>
            <a:fillRect/>
          </a:stretch>
        </p:blipFill>
        <p:spPr>
          <a:xfrm rot="5400000">
            <a:off x="2658355" y="-2675645"/>
            <a:ext cx="6858001" cy="12209291"/>
          </a:xfrm>
          <a:prstGeom prst="rect">
            <a:avLst/>
          </a:prstGeom>
        </p:spPr>
      </p:pic>
      <p:sp>
        <p:nvSpPr>
          <p:cNvPr id="7" name="文本框 6">
            <a:extLst>
              <a:ext uri="{FF2B5EF4-FFF2-40B4-BE49-F238E27FC236}">
                <a16:creationId xmlns:a16="http://schemas.microsoft.com/office/drawing/2014/main" id="{CA85D7FC-1F2E-479F-88FA-01EE72AC27F4}"/>
              </a:ext>
            </a:extLst>
          </p:cNvPr>
          <p:cNvSpPr txBox="1"/>
          <p:nvPr/>
        </p:nvSpPr>
        <p:spPr>
          <a:xfrm>
            <a:off x="3896192" y="2714253"/>
            <a:ext cx="4522763" cy="1005840"/>
          </a:xfrm>
          <a:prstGeom prst="rect">
            <a:avLst/>
          </a:prstGeom>
          <a:noFill/>
        </p:spPr>
        <p:txBody>
          <a:bodyPr rtlCol="0" vert="horz" wrap="square">
            <a:spAutoFit/>
          </a:bodyPr>
          <a:lstStyle/>
          <a:p>
            <a:pPr algn="dist"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300" strike="noStrike" sz="6000" u="none">
                <a:ln>
                  <a:noFill/>
                </a:ln>
                <a:solidFill>
                  <a:srgbClr val="000000"/>
                </a:solidFill>
                <a:effectLst/>
                <a:uLnTx/>
                <a:uFillTx/>
                <a:cs typeface="+mn-ea"/>
                <a:sym typeface="+mn-lt"/>
              </a:rPr>
              <a:t>具体内容</a:t>
            </a:r>
          </a:p>
        </p:txBody>
      </p:sp>
      <p:sp>
        <p:nvSpPr>
          <p:cNvPr id="8" name="TextBox 7">
            <a:extLst>
              <a:ext uri="{FF2B5EF4-FFF2-40B4-BE49-F238E27FC236}">
                <a16:creationId xmlns:a16="http://schemas.microsoft.com/office/drawing/2014/main" id="{8855AE7E-78EE-4347-B383-E09C85A907B0}"/>
              </a:ext>
            </a:extLst>
          </p:cNvPr>
          <p:cNvSpPr txBox="1"/>
          <p:nvPr/>
        </p:nvSpPr>
        <p:spPr>
          <a:xfrm>
            <a:off x="4412134" y="3702163"/>
            <a:ext cx="3490878" cy="571500"/>
          </a:xfrm>
          <a:prstGeom prst="rect">
            <a:avLst/>
          </a:prstGeom>
          <a:noFill/>
        </p:spPr>
        <p:txBody>
          <a:bodyPr rtlCol="0" vert="horz" wrap="square">
            <a:spAutoFit/>
          </a:bodyPr>
          <a:lstStyle/>
          <a:p>
            <a:pPr algn="ctr" defTabSz="457200" eaLnBrk="1" fontAlgn="auto" hangingPunct="1" indent="0" latinLnBrk="0" lvl="0" marL="0" marR="0" rtl="0">
              <a:lnSpc>
                <a:spcPct val="150000"/>
              </a:lnSpc>
              <a:spcBef>
                <a:spcPct val="0"/>
              </a:spcBef>
              <a:spcAft>
                <a:spcPct val="0"/>
              </a:spcAft>
              <a:buClrTx/>
              <a:buSzTx/>
              <a:buFontTx/>
              <a:buNone/>
              <a:defRPr/>
            </a:pPr>
            <a:r>
              <a:rPr b="0" baseline="0" cap="none" i="0" kern="1200" kumimoji="0" lang="en-US" noProof="0" normalizeH="0" spc="0" strike="noStrike" sz="1050" u="none">
                <a:ln>
                  <a:noFill/>
                </a:ln>
                <a:solidFill>
                  <a:srgbClr val="000000">
                    <a:lumMod val="50000"/>
                    <a:lumOff val="50000"/>
                  </a:srgbClr>
                </a:solidFill>
                <a:effectLst/>
                <a:uLnTx/>
                <a:uFillTx/>
                <a:cs typeface="+mn-ea"/>
                <a:sym typeface="+mn-lt"/>
              </a:rPr>
              <a:t>Sed ut perspiciatis unde omnis iste natus error sit voluptatem accusantium</a:t>
            </a:r>
          </a:p>
        </p:txBody>
      </p:sp>
      <p:sp>
        <p:nvSpPr>
          <p:cNvPr id="9" name="文本框 6">
            <a:extLst>
              <a:ext uri="{FF2B5EF4-FFF2-40B4-BE49-F238E27FC236}">
                <a16:creationId xmlns:a16="http://schemas.microsoft.com/office/drawing/2014/main" id="{CA85D7FC-1F2E-479F-88FA-01EE72AC27F4}"/>
              </a:ext>
            </a:extLst>
          </p:cNvPr>
          <p:cNvSpPr txBox="1"/>
          <p:nvPr/>
        </p:nvSpPr>
        <p:spPr>
          <a:xfrm>
            <a:off x="5016652" y="1690321"/>
            <a:ext cx="2281842" cy="822960"/>
          </a:xfrm>
          <a:prstGeom prst="rect">
            <a:avLst/>
          </a:prstGeom>
          <a:noFill/>
        </p:spPr>
        <p:txBody>
          <a:bodyPr rtlCol="0" vert="horz" wrap="square">
            <a:spAutoFit/>
          </a:bodyPr>
          <a:lstStyle/>
          <a:p>
            <a:pPr algn="dist" defTabSz="4572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0" lang="en-US" noProof="0" normalizeH="0" spc="300" strike="noStrike" sz="4800" u="none">
                <a:ln>
                  <a:noFill/>
                </a:ln>
                <a:solidFill>
                  <a:srgbClr val="548280"/>
                </a:solidFill>
                <a:effectLst/>
                <a:uLnTx/>
                <a:uFillTx/>
                <a:cs typeface="+mn-ea"/>
                <a:sym typeface="+mn-lt"/>
              </a:rPr>
              <a:t>【贰】</a:t>
            </a:r>
          </a:p>
        </p:txBody>
      </p:sp>
    </p:spTree>
    <p:extLst>
      <p:ext uri="{BB962C8B-B14F-4D97-AF65-F5344CB8AC3E}">
        <p14:creationId val="2555183850"/>
      </p:ext>
    </p:extLst>
  </p:cSld>
  <p:clrMapOvr>
    <a:masterClrMapping/>
  </p:clrMapOvr>
  <mc:AlternateContent>
    <mc:Choice Requires="p14">
      <p:transition advTm="3000" p14:dur="1500" spd="slow">
        <p:split orient="vert"/>
      </p:transition>
    </mc:Choice>
    <mc:Fallback>
      <p:transition advTm="3000"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500" fill="hold" id="7"/>
                                        <p:tgtEl>
                                          <p:spTgt spid="9"/>
                                        </p:tgtEl>
                                        <p:attrNameLst>
                                          <p:attrName>ppt_w</p:attrName>
                                        </p:attrNameLst>
                                      </p:cBhvr>
                                      <p:tavLst>
                                        <p:tav tm="0">
                                          <p:val>
                                            <p:fltVal val="0"/>
                                          </p:val>
                                        </p:tav>
                                        <p:tav tm="100000">
                                          <p:val>
                                            <p:strVal val="#ppt_w"/>
                                          </p:val>
                                        </p:tav>
                                      </p:tavLst>
                                    </p:anim>
                                    <p:anim calcmode="lin" valueType="num">
                                      <p:cBhvr>
                                        <p:cTn dur="500" fill="hold" id="8"/>
                                        <p:tgtEl>
                                          <p:spTgt spid="9"/>
                                        </p:tgtEl>
                                        <p:attrNameLst>
                                          <p:attrName>ppt_h</p:attrName>
                                        </p:attrNameLst>
                                      </p:cBhvr>
                                      <p:tavLst>
                                        <p:tav tm="0">
                                          <p:val>
                                            <p:fltVal val="0"/>
                                          </p:val>
                                        </p:tav>
                                        <p:tav tm="100000">
                                          <p:val>
                                            <p:strVal val="#ppt_h"/>
                                          </p:val>
                                        </p:tav>
                                      </p:tavLst>
                                    </p:anim>
                                    <p:animEffect filter="fade" transition="in">
                                      <p:cBhvr>
                                        <p:cTn dur="500" id="9"/>
                                        <p:tgtEl>
                                          <p:spTgt spid="9"/>
                                        </p:tgtEl>
                                      </p:cBhvr>
                                    </p:animEffect>
                                  </p:childTnLst>
                                </p:cTn>
                              </p:par>
                            </p:childTnLst>
                          </p:cTn>
                        </p:par>
                        <p:par>
                          <p:cTn fill="hold" id="10" nodeType="afterGroup">
                            <p:stCondLst>
                              <p:cond delay="500"/>
                            </p:stCondLst>
                            <p:childTnLst>
                              <p:par>
                                <p:cTn fill="hold" grpId="0" id="11" nodeType="afterEffect" presetClass="entr" presetID="37" presetSubtype="0">
                                  <p:stCondLst>
                                    <p:cond delay="0"/>
                                  </p:stCondLst>
                                  <p:childTnLst>
                                    <p:set>
                                      <p:cBhvr>
                                        <p:cTn dur="1" fill="hold" id="12">
                                          <p:stCondLst>
                                            <p:cond delay="0"/>
                                          </p:stCondLst>
                                        </p:cTn>
                                        <p:tgtEl>
                                          <p:spTgt spid="7"/>
                                        </p:tgtEl>
                                        <p:attrNameLst>
                                          <p:attrName>style.visibility</p:attrName>
                                        </p:attrNameLst>
                                      </p:cBhvr>
                                      <p:to>
                                        <p:strVal val="visible"/>
                                      </p:to>
                                    </p:set>
                                    <p:animEffect filter="fade" transition="in">
                                      <p:cBhvr>
                                        <p:cTn dur="1000" id="13"/>
                                        <p:tgtEl>
                                          <p:spTgt spid="7"/>
                                        </p:tgtEl>
                                      </p:cBhvr>
                                    </p:animEffect>
                                    <p:anim calcmode="lin" valueType="num">
                                      <p:cBhvr>
                                        <p:cTn dur="1000" fill="hold" id="14"/>
                                        <p:tgtEl>
                                          <p:spTgt spid="7"/>
                                        </p:tgtEl>
                                        <p:attrNameLst>
                                          <p:attrName>ppt_x</p:attrName>
                                        </p:attrNameLst>
                                      </p:cBhvr>
                                      <p:tavLst>
                                        <p:tav tm="0">
                                          <p:val>
                                            <p:strVal val="#ppt_x"/>
                                          </p:val>
                                        </p:tav>
                                        <p:tav tm="100000">
                                          <p:val>
                                            <p:strVal val="#ppt_x"/>
                                          </p:val>
                                        </p:tav>
                                      </p:tavLst>
                                    </p:anim>
                                    <p:anim calcmode="lin" valueType="num">
                                      <p:cBhvr>
                                        <p:cTn decel="100000" dur="900" fill="hold" id="15"/>
                                        <p:tgtEl>
                                          <p:spTgt spid="7"/>
                                        </p:tgtEl>
                                        <p:attrNameLst>
                                          <p:attrName>ppt_y</p:attrName>
                                        </p:attrNameLst>
                                      </p:cBhvr>
                                      <p:tavLst>
                                        <p:tav tm="0">
                                          <p:val>
                                            <p:strVal val="#ppt_y+1"/>
                                          </p:val>
                                        </p:tav>
                                        <p:tav tm="100000">
                                          <p:val>
                                            <p:strVal val="#ppt_y-.03"/>
                                          </p:val>
                                        </p:tav>
                                      </p:tavLst>
                                    </p:anim>
                                    <p:anim calcmode="lin" valueType="num">
                                      <p:cBhvr>
                                        <p:cTn accel="100000" dur="100" fill="hold" id="16">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fill="hold" id="17" nodeType="afterGroup">
                            <p:stCondLst>
                              <p:cond delay="1500"/>
                            </p:stCondLst>
                            <p:childTnLst>
                              <p:par>
                                <p:cTn fill="hold" grpId="0" id="18" nodeType="afterEffect" presetClass="entr" presetID="22" presetSubtype="2">
                                  <p:stCondLst>
                                    <p:cond delay="0"/>
                                  </p:stCondLst>
                                  <p:childTnLst>
                                    <p:set>
                                      <p:cBhvr>
                                        <p:cTn dur="1" fill="hold" id="19">
                                          <p:stCondLst>
                                            <p:cond delay="0"/>
                                          </p:stCondLst>
                                        </p:cTn>
                                        <p:tgtEl>
                                          <p:spTgt spid="8"/>
                                        </p:tgtEl>
                                        <p:attrNameLst>
                                          <p:attrName>style.visibility</p:attrName>
                                        </p:attrNameLst>
                                      </p:cBhvr>
                                      <p:to>
                                        <p:strVal val="visible"/>
                                      </p:to>
                                    </p:set>
                                    <p:animEffect filter="wipe(right)" transition="in">
                                      <p:cBhvr>
                                        <p:cTn dur="500" id="20"/>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0" spid="9"/>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6" name="文本框 3">
            <a:extLst>
              <a:ext uri="{FF2B5EF4-FFF2-40B4-BE49-F238E27FC236}">
                <a16:creationId xmlns:a16="http://schemas.microsoft.com/office/drawing/2014/main" id="{66AF5CCA-901B-44CA-B908-A01B4D29B1FC}"/>
              </a:ext>
            </a:extLst>
          </p:cNvPr>
          <p:cNvSpPr txBox="1"/>
          <p:nvPr/>
        </p:nvSpPr>
        <p:spPr>
          <a:xfrm>
            <a:off x="977835" y="590082"/>
            <a:ext cx="2627453" cy="457200"/>
          </a:xfrm>
          <a:prstGeom prst="rect">
            <a:avLst/>
          </a:prstGeom>
          <a:noFill/>
        </p:spPr>
        <p:txBody>
          <a:bodyPr rtlCol="0" wrap="square">
            <a:spAutoFit/>
          </a:bodyPr>
          <a:lstStyle/>
          <a:p>
            <a:pPr algn="l" defTabSz="4572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2400" u="none">
                <a:ln>
                  <a:noFill/>
                </a:ln>
                <a:solidFill>
                  <a:srgbClr val="548280"/>
                </a:solidFill>
                <a:effectLst/>
                <a:uLnTx/>
                <a:uFillTx/>
                <a:cs typeface="+mn-ea"/>
                <a:sym typeface="+mn-lt"/>
              </a:rPr>
              <a:t>添加章节小标题</a:t>
            </a:r>
          </a:p>
        </p:txBody>
      </p:sp>
      <p:pic>
        <p:nvPicPr>
          <p:cNvPr id="29" name="图片 28">
            <a:extLst>
              <a:ext uri="{FF2B5EF4-FFF2-40B4-BE49-F238E27FC236}">
                <a16:creationId xmlns:a16="http://schemas.microsoft.com/office/drawing/2014/main" id="{5927BC59-F600-458C-A157-DFE9E27E9F25}"/>
              </a:ext>
            </a:extLst>
          </p:cNvPr>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a:ext>
            </a:extLst>
          </a:blip>
          <a:stretch>
            <a:fillRect/>
          </a:stretch>
        </p:blipFill>
        <p:spPr>
          <a:xfrm rot="5400000">
            <a:off x="-189703" y="47762"/>
            <a:ext cx="1730112" cy="1350706"/>
          </a:xfrm>
          <a:prstGeom prst="rect">
            <a:avLst/>
          </a:prstGeom>
        </p:spPr>
      </p:pic>
      <p:sp>
        <p:nvSpPr>
          <p:cNvPr id="33" name="矩形: 圆角 2">
            <a:extLst>
              <a:ext uri="{FF2B5EF4-FFF2-40B4-BE49-F238E27FC236}">
                <a16:creationId xmlns:a16="http://schemas.microsoft.com/office/drawing/2014/main" id="{24D2486D-A9FD-46A8-9538-149FF2BBB1A2}"/>
              </a:ext>
            </a:extLst>
          </p:cNvPr>
          <p:cNvSpPr/>
          <p:nvPr/>
        </p:nvSpPr>
        <p:spPr>
          <a:xfrm>
            <a:off x="519659" y="2148589"/>
            <a:ext cx="2448393" cy="3357796"/>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id="37" name="矩形: 圆角 36">
            <a:extLst>
              <a:ext uri="{FF2B5EF4-FFF2-40B4-BE49-F238E27FC236}">
                <a16:creationId xmlns:a16="http://schemas.microsoft.com/office/drawing/2014/main" id="{D4CEFF91-75BB-438B-A2BD-E25C6DCC4685}"/>
              </a:ext>
            </a:extLst>
          </p:cNvPr>
          <p:cNvSpPr/>
          <p:nvPr/>
        </p:nvSpPr>
        <p:spPr>
          <a:xfrm>
            <a:off x="3421088" y="2148589"/>
            <a:ext cx="2448393" cy="3357796"/>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id="38" name="矩形: 圆角 37">
            <a:extLst>
              <a:ext uri="{FF2B5EF4-FFF2-40B4-BE49-F238E27FC236}">
                <a16:creationId xmlns:a16="http://schemas.microsoft.com/office/drawing/2014/main" id="{B53F9018-909E-4A16-990C-42DD6F517CE3}"/>
              </a:ext>
            </a:extLst>
          </p:cNvPr>
          <p:cNvSpPr/>
          <p:nvPr/>
        </p:nvSpPr>
        <p:spPr>
          <a:xfrm>
            <a:off x="6322517" y="2148589"/>
            <a:ext cx="2448393" cy="3357796"/>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id="39" name="矩形: 圆角 38">
            <a:extLst>
              <a:ext uri="{FF2B5EF4-FFF2-40B4-BE49-F238E27FC236}">
                <a16:creationId xmlns:a16="http://schemas.microsoft.com/office/drawing/2014/main" id="{D826E304-AA75-47CE-9E1F-C1F2A206019F}"/>
              </a:ext>
            </a:extLst>
          </p:cNvPr>
          <p:cNvSpPr/>
          <p:nvPr/>
        </p:nvSpPr>
        <p:spPr>
          <a:xfrm>
            <a:off x="9223948" y="2148589"/>
            <a:ext cx="2448393" cy="3357796"/>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descr="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 id="40" name="矩形 39">
            <a:extLst>
              <a:ext uri="{FF2B5EF4-FFF2-40B4-BE49-F238E27FC236}">
                <a16:creationId xmlns:a16="http://schemas.microsoft.com/office/drawing/2014/main" id="{89ACF171-6874-42EA-80F3-E523043F2F90}"/>
              </a:ext>
            </a:extLst>
          </p:cNvPr>
          <p:cNvSpPr/>
          <p:nvPr/>
        </p:nvSpPr>
        <p:spPr>
          <a:xfrm>
            <a:off x="890415" y="3326204"/>
            <a:ext cx="1706880" cy="396240"/>
          </a:xfrm>
          <a:prstGeom prst="rect">
            <a:avLst/>
          </a:prstGeom>
        </p:spPr>
        <p:txBody>
          <a:bodyPr wrap="none">
            <a:spAutoFit/>
          </a:bodyPr>
          <a:lstStyle/>
          <a:p>
            <a:pPr algn="ctr"/>
            <a:r>
              <a:rPr altLang="en-US" b="1" lang="zh-CN" sz="2000">
                <a:solidFill>
                  <a:schemeClr val="bg1"/>
                </a:solidFill>
                <a:cs typeface="+mn-ea"/>
                <a:sym typeface="+mn-lt"/>
              </a:rPr>
              <a:t>添加文字内容</a:t>
            </a:r>
          </a:p>
        </p:txBody>
      </p:sp>
      <p:sp>
        <p:nvSpPr>
          <p:cNvPr descr="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 id="41" name="文本框 40">
            <a:extLst>
              <a:ext uri="{FF2B5EF4-FFF2-40B4-BE49-F238E27FC236}">
                <a16:creationId xmlns:a16="http://schemas.microsoft.com/office/drawing/2014/main" id="{01CD2BE0-8A17-4272-9C3A-8D40D816472D}"/>
              </a:ext>
            </a:extLst>
          </p:cNvPr>
          <p:cNvSpPr txBox="1"/>
          <p:nvPr/>
        </p:nvSpPr>
        <p:spPr>
          <a:xfrm>
            <a:off x="605589" y="3777609"/>
            <a:ext cx="2276532" cy="1371600"/>
          </a:xfrm>
          <a:prstGeom prst="rect">
            <a:avLst/>
          </a:prstGeom>
          <a:noFill/>
        </p:spPr>
        <p:txBody>
          <a:bodyPr rtlCol="0" wrap="square">
            <a:spAutoFit/>
          </a:bodyPr>
          <a:lstStyle/>
          <a:p>
            <a:pPr algn="ctr">
              <a:lnSpc>
                <a:spcPct val="150000"/>
              </a:lnSpc>
            </a:pPr>
            <a:r>
              <a:rPr altLang="en-US" lang="zh-CN" sz="1400">
                <a:solidFill>
                  <a:schemeClr val="bg1"/>
                </a:solidFill>
                <a:cs typeface="+mn-ea"/>
                <a:sym typeface="+mn-lt"/>
              </a:rPr>
              <a:t>您的内容打在这里，或者通过复制您的文本后，在此框中选择粘贴，并选择只保留文字。</a:t>
            </a:r>
          </a:p>
        </p:txBody>
      </p:sp>
      <p:sp>
        <p:nvSpPr>
          <p:cNvPr descr="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 id="42" name="矩形 41">
            <a:extLst>
              <a:ext uri="{FF2B5EF4-FFF2-40B4-BE49-F238E27FC236}">
                <a16:creationId xmlns:a16="http://schemas.microsoft.com/office/drawing/2014/main" id="{901F74B5-F56C-4AE9-B0D0-E08C33CD7112}"/>
              </a:ext>
            </a:extLst>
          </p:cNvPr>
          <p:cNvSpPr/>
          <p:nvPr/>
        </p:nvSpPr>
        <p:spPr>
          <a:xfrm>
            <a:off x="3791843" y="3326204"/>
            <a:ext cx="1706880" cy="396240"/>
          </a:xfrm>
          <a:prstGeom prst="rect">
            <a:avLst/>
          </a:prstGeom>
        </p:spPr>
        <p:txBody>
          <a:bodyPr wrap="none">
            <a:spAutoFit/>
          </a:bodyPr>
          <a:lstStyle/>
          <a:p>
            <a:pPr algn="ctr"/>
            <a:r>
              <a:rPr altLang="en-US" b="1" lang="zh-CN" sz="2000">
                <a:solidFill>
                  <a:schemeClr val="bg1"/>
                </a:solidFill>
                <a:cs typeface="+mn-ea"/>
                <a:sym typeface="+mn-lt"/>
              </a:rPr>
              <a:t>添加文字内容</a:t>
            </a:r>
          </a:p>
        </p:txBody>
      </p:sp>
      <p:sp>
        <p:nvSpPr>
          <p:cNvPr descr="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 id="43" name="文本框 42">
            <a:extLst>
              <a:ext uri="{FF2B5EF4-FFF2-40B4-BE49-F238E27FC236}">
                <a16:creationId xmlns:a16="http://schemas.microsoft.com/office/drawing/2014/main" id="{189274BE-727C-4018-8480-F0EBEB5E48E1}"/>
              </a:ext>
            </a:extLst>
          </p:cNvPr>
          <p:cNvSpPr txBox="1"/>
          <p:nvPr/>
        </p:nvSpPr>
        <p:spPr>
          <a:xfrm>
            <a:off x="3507018" y="3777609"/>
            <a:ext cx="2276532" cy="1371600"/>
          </a:xfrm>
          <a:prstGeom prst="rect">
            <a:avLst/>
          </a:prstGeom>
          <a:noFill/>
        </p:spPr>
        <p:txBody>
          <a:bodyPr rtlCol="0" wrap="square">
            <a:spAutoFit/>
          </a:bodyPr>
          <a:lstStyle/>
          <a:p>
            <a:pPr algn="ctr">
              <a:lnSpc>
                <a:spcPct val="150000"/>
              </a:lnSpc>
            </a:pPr>
            <a:r>
              <a:rPr altLang="en-US" lang="zh-CN" sz="1400">
                <a:solidFill>
                  <a:schemeClr val="bg1"/>
                </a:solidFill>
                <a:cs typeface="+mn-ea"/>
                <a:sym typeface="+mn-lt"/>
              </a:rPr>
              <a:t>您的内容打在这里，或者通过复制您的文本后，在此框中选择粘贴，并选择只保留文字。</a:t>
            </a:r>
          </a:p>
        </p:txBody>
      </p:sp>
      <p:sp>
        <p:nvSpPr>
          <p:cNvPr descr="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 id="44" name="矩形 43">
            <a:extLst>
              <a:ext uri="{FF2B5EF4-FFF2-40B4-BE49-F238E27FC236}">
                <a16:creationId xmlns:a16="http://schemas.microsoft.com/office/drawing/2014/main" id="{18554E27-B381-4A94-9635-7A5E63C57061}"/>
              </a:ext>
            </a:extLst>
          </p:cNvPr>
          <p:cNvSpPr/>
          <p:nvPr/>
        </p:nvSpPr>
        <p:spPr>
          <a:xfrm>
            <a:off x="6693272" y="3350631"/>
            <a:ext cx="1706880" cy="396240"/>
          </a:xfrm>
          <a:prstGeom prst="rect">
            <a:avLst/>
          </a:prstGeom>
        </p:spPr>
        <p:txBody>
          <a:bodyPr wrap="none">
            <a:spAutoFit/>
          </a:bodyPr>
          <a:lstStyle/>
          <a:p>
            <a:pPr algn="ctr"/>
            <a:r>
              <a:rPr altLang="en-US" b="1" lang="zh-CN" sz="2000">
                <a:solidFill>
                  <a:schemeClr val="bg1"/>
                </a:solidFill>
                <a:cs typeface="+mn-ea"/>
                <a:sym typeface="+mn-lt"/>
              </a:rPr>
              <a:t>添加文字内容</a:t>
            </a:r>
          </a:p>
        </p:txBody>
      </p:sp>
      <p:sp>
        <p:nvSpPr>
          <p:cNvPr descr="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 id="45" name="文本框 44">
            <a:extLst>
              <a:ext uri="{FF2B5EF4-FFF2-40B4-BE49-F238E27FC236}">
                <a16:creationId xmlns:a16="http://schemas.microsoft.com/office/drawing/2014/main" id="{FBC3835A-AFC7-4316-900B-2FE98C67EE99}"/>
              </a:ext>
            </a:extLst>
          </p:cNvPr>
          <p:cNvSpPr txBox="1"/>
          <p:nvPr/>
        </p:nvSpPr>
        <p:spPr>
          <a:xfrm>
            <a:off x="6408448" y="3802036"/>
            <a:ext cx="2276532" cy="1371600"/>
          </a:xfrm>
          <a:prstGeom prst="rect">
            <a:avLst/>
          </a:prstGeom>
          <a:noFill/>
        </p:spPr>
        <p:txBody>
          <a:bodyPr rtlCol="0" wrap="square">
            <a:spAutoFit/>
          </a:bodyPr>
          <a:lstStyle/>
          <a:p>
            <a:pPr algn="ctr">
              <a:lnSpc>
                <a:spcPct val="150000"/>
              </a:lnSpc>
            </a:pPr>
            <a:r>
              <a:rPr altLang="en-US" lang="zh-CN" sz="1400">
                <a:solidFill>
                  <a:schemeClr val="bg1"/>
                </a:solidFill>
                <a:cs typeface="+mn-ea"/>
                <a:sym typeface="+mn-lt"/>
              </a:rPr>
              <a:t>您的内容打在这里，或者通过复制您的文本后，在此框中选择粘贴，并选择只保留文字。</a:t>
            </a:r>
          </a:p>
        </p:txBody>
      </p:sp>
      <p:sp>
        <p:nvSpPr>
          <p:cNvPr descr="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 id="46" name="矩形 45">
            <a:extLst>
              <a:ext uri="{FF2B5EF4-FFF2-40B4-BE49-F238E27FC236}">
                <a16:creationId xmlns:a16="http://schemas.microsoft.com/office/drawing/2014/main" id="{897C05A4-E153-41B8-935C-3776C160BA56}"/>
              </a:ext>
            </a:extLst>
          </p:cNvPr>
          <p:cNvSpPr/>
          <p:nvPr/>
        </p:nvSpPr>
        <p:spPr>
          <a:xfrm>
            <a:off x="9594703" y="3350631"/>
            <a:ext cx="1706880" cy="396240"/>
          </a:xfrm>
          <a:prstGeom prst="rect">
            <a:avLst/>
          </a:prstGeom>
        </p:spPr>
        <p:txBody>
          <a:bodyPr wrap="none">
            <a:spAutoFit/>
          </a:bodyPr>
          <a:lstStyle/>
          <a:p>
            <a:pPr algn="ctr"/>
            <a:r>
              <a:rPr altLang="en-US" b="1" lang="zh-CN" sz="2000">
                <a:solidFill>
                  <a:schemeClr val="bg1"/>
                </a:solidFill>
                <a:cs typeface="+mn-ea"/>
                <a:sym typeface="+mn-lt"/>
              </a:rPr>
              <a:t>添加文字内容</a:t>
            </a:r>
          </a:p>
        </p:txBody>
      </p:sp>
      <p:sp>
        <p:nvSpPr>
          <p:cNvPr descr="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 id="47" name="文本框 46">
            <a:extLst>
              <a:ext uri="{FF2B5EF4-FFF2-40B4-BE49-F238E27FC236}">
                <a16:creationId xmlns:a16="http://schemas.microsoft.com/office/drawing/2014/main" id="{DB315C3B-48B7-44DF-9661-C7EDBEC1F23D}"/>
              </a:ext>
            </a:extLst>
          </p:cNvPr>
          <p:cNvSpPr txBox="1"/>
          <p:nvPr/>
        </p:nvSpPr>
        <p:spPr>
          <a:xfrm>
            <a:off x="9309879" y="3802036"/>
            <a:ext cx="2276532" cy="1371600"/>
          </a:xfrm>
          <a:prstGeom prst="rect">
            <a:avLst/>
          </a:prstGeom>
          <a:noFill/>
        </p:spPr>
        <p:txBody>
          <a:bodyPr rtlCol="0" wrap="square">
            <a:spAutoFit/>
          </a:bodyPr>
          <a:lstStyle/>
          <a:p>
            <a:pPr algn="ctr">
              <a:lnSpc>
                <a:spcPct val="150000"/>
              </a:lnSpc>
            </a:pPr>
            <a:r>
              <a:rPr altLang="en-US" lang="zh-CN" sz="1400">
                <a:solidFill>
                  <a:schemeClr val="bg1"/>
                </a:solidFill>
                <a:cs typeface="+mn-ea"/>
                <a:sym typeface="+mn-lt"/>
              </a:rPr>
              <a:t>您的内容打在这里，或者通过复制您的文本后，在此框中选择粘贴，并选择只保留文字。</a:t>
            </a:r>
          </a:p>
        </p:txBody>
      </p:sp>
      <p:sp>
        <p:nvSpPr>
          <p:cNvPr id="48" name="AutoShape 59">
            <a:extLst>
              <a:ext uri="{FF2B5EF4-FFF2-40B4-BE49-F238E27FC236}">
                <a16:creationId xmlns:a16="http://schemas.microsoft.com/office/drawing/2014/main" id="{DFB76FD0-530F-4960-9BB8-B07A321E8D5A}"/>
              </a:ext>
            </a:extLst>
          </p:cNvPr>
          <p:cNvSpPr/>
          <p:nvPr/>
        </p:nvSpPr>
        <p:spPr bwMode="auto">
          <a:xfrm>
            <a:off x="10125511" y="2611201"/>
            <a:ext cx="645268" cy="642427"/>
          </a:xfrm>
          <a:custGeom>
            <a:gdLst>
              <a:gd fmla="+- 0 10794 23" name="T0"/>
              <a:gd fmla="*/ T0 w 21543" name="T1"/>
              <a:gd fmla="*/ 10800 h 21600" name="T2"/>
              <a:gd fmla="+- 0 10794 23" name="T3"/>
              <a:gd fmla="*/ T3 w 21543" name="T4"/>
              <a:gd fmla="*/ 10800 h 21600" name="T5"/>
              <a:gd fmla="+- 0 10794 23" name="T6"/>
              <a:gd fmla="*/ T6 w 21543" name="T7"/>
              <a:gd fmla="*/ 10800 h 21600" name="T8"/>
              <a:gd fmla="+- 0 10794 23" name="T9"/>
              <a:gd fmla="*/ T9 w 21543" name="T10"/>
              <a:gd fmla="*/ 10800 h 21600" name="T11"/>
            </a:gdLst>
            <a:cxnLst>
              <a:cxn ang="0">
                <a:pos x="T1" y="T2"/>
              </a:cxn>
              <a:cxn ang="0">
                <a:pos x="T4" y="T5"/>
              </a:cxn>
              <a:cxn ang="0">
                <a:pos x="T7" y="T8"/>
              </a:cxn>
              <a:cxn ang="0">
                <a:pos x="T10" y="T11"/>
              </a:cxn>
            </a:cxnLst>
            <a:rect b="b" l="0" r="r" t="0"/>
            <a:pathLst>
              <a:path h="21600" w="21543">
                <a:moveTo>
                  <a:pt x="16976" y="19986"/>
                </a:moveTo>
                <a:lnTo>
                  <a:pt x="11226" y="17680"/>
                </a:lnTo>
                <a:cubicBezTo>
                  <a:pt x="11088" y="17626"/>
                  <a:pt x="10946" y="17608"/>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1" y="21571"/>
                  <a:pt x="17832" y="21512"/>
                </a:cubicBezTo>
                <a:cubicBezTo>
                  <a:pt x="18010" y="21412"/>
                  <a:pt x="18133" y="21238"/>
                  <a:pt x="18167" y="21035"/>
                </a:cubicBezTo>
                <a:lnTo>
                  <a:pt x="21533" y="785"/>
                </a:lnTo>
                <a:cubicBezTo>
                  <a:pt x="21576" y="520"/>
                  <a:pt x="21459" y="254"/>
                  <a:pt x="21234" y="108"/>
                </a:cubicBezTo>
              </a:path>
            </a:pathLst>
          </a:custGeom>
          <a:solidFill>
            <a:schemeClr val="bg1"/>
          </a:solidFill>
          <a:ln>
            <a:noFill/>
          </a:ln>
          <a:effectLst/>
        </p:spPr>
        <p:txBody>
          <a:bodyPr anchor="ctr" bIns="25400" lIns="25400" rIns="25400" tIns="2540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2000" u="none">
              <a:ln>
                <a:noFill/>
              </a:ln>
              <a:solidFill>
                <a:srgbClr val="FFFFFF"/>
              </a:solidFill>
              <a:effectLst>
                <a:outerShdw algn="tl" blurRad="38100" dir="2700000" dist="38100">
                  <a:srgbClr val="000000"/>
                </a:outerShdw>
              </a:effectLst>
              <a:uLnTx/>
              <a:uFillTx/>
              <a:cs typeface="+mn-ea"/>
              <a:sym typeface="+mn-lt"/>
            </a:endParaRPr>
          </a:p>
        </p:txBody>
      </p:sp>
      <p:grpSp>
        <p:nvGrpSpPr>
          <p:cNvPr id="49" name="Group 112">
            <a:extLst>
              <a:ext uri="{FF2B5EF4-FFF2-40B4-BE49-F238E27FC236}">
                <a16:creationId xmlns:a16="http://schemas.microsoft.com/office/drawing/2014/main" id="{8EAC30E0-1A16-4128-995B-ED2767FBD4FD}"/>
              </a:ext>
            </a:extLst>
          </p:cNvPr>
          <p:cNvGrpSpPr/>
          <p:nvPr/>
        </p:nvGrpSpPr>
        <p:grpSpPr>
          <a:xfrm>
            <a:off x="7224601" y="2630641"/>
            <a:ext cx="644224" cy="603548"/>
            <a:chOff x="5368132" y="3540125"/>
            <a:chExt cx="465138" cy="435769"/>
          </a:xfrm>
          <a:solidFill>
            <a:schemeClr val="bg1"/>
          </a:solidFill>
        </p:grpSpPr>
        <p:sp>
          <p:nvSpPr>
            <p:cNvPr id="50" name="AutoShape 110">
              <a:extLst>
                <a:ext uri="{FF2B5EF4-FFF2-40B4-BE49-F238E27FC236}">
                  <a16:creationId xmlns:a16="http://schemas.microsoft.com/office/drawing/2014/main" id="{D026E0C4-B7A2-471D-B15B-178609B93EC6}"/>
                </a:ext>
              </a:extLst>
            </p:cNvPr>
            <p:cNvSpPr/>
            <p:nvPr/>
          </p:nvSpPr>
          <p:spPr bwMode="auto">
            <a:xfrm>
              <a:off x="5426869" y="3598069"/>
              <a:ext cx="347663" cy="23256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49"/>
                  </a:lnTo>
                  <a:cubicBezTo>
                    <a:pt x="0" y="20996"/>
                    <a:pt x="402" y="21599"/>
                    <a:pt x="899" y="21599"/>
                  </a:cubicBezTo>
                  <a:lnTo>
                    <a:pt x="20699" y="21599"/>
                  </a:lnTo>
                  <a:cubicBezTo>
                    <a:pt x="21197" y="21599"/>
                    <a:pt x="21600" y="20996"/>
                    <a:pt x="21600" y="20249"/>
                  </a:cubicBezTo>
                  <a:lnTo>
                    <a:pt x="21600" y="1350"/>
                  </a:lnTo>
                  <a:cubicBezTo>
                    <a:pt x="21600" y="603"/>
                    <a:pt x="21197" y="0"/>
                    <a:pt x="20699" y="0"/>
                  </a:cubicBezTo>
                </a:path>
              </a:pathLst>
            </a:custGeom>
            <a:grpFill/>
            <a:ln>
              <a:noFill/>
            </a:ln>
            <a:effectLst/>
          </p:spPr>
          <p:txBody>
            <a:bodyPr anchor="ctr" bIns="25400" lIns="25400" rIns="25400" tIns="2540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2000" u="none">
                <a:ln>
                  <a:noFill/>
                </a:ln>
                <a:solidFill>
                  <a:srgbClr val="FFFFFF"/>
                </a:solidFill>
                <a:effectLst>
                  <a:outerShdw algn="tl" blurRad="38100" dir="2700000" dist="38100">
                    <a:srgbClr val="000000"/>
                  </a:outerShdw>
                </a:effectLst>
                <a:uLnTx/>
                <a:uFillTx/>
                <a:cs typeface="+mn-ea"/>
                <a:sym typeface="+mn-lt"/>
              </a:endParaRPr>
            </a:p>
          </p:txBody>
        </p:sp>
        <p:sp>
          <p:nvSpPr>
            <p:cNvPr id="51" name="AutoShape 111">
              <a:extLst>
                <a:ext uri="{FF2B5EF4-FFF2-40B4-BE49-F238E27FC236}">
                  <a16:creationId xmlns:a16="http://schemas.microsoft.com/office/drawing/2014/main" id="{A074BF4C-A7EF-437C-A2D8-F7C77F5F4256}"/>
                </a:ext>
              </a:extLst>
            </p:cNvPr>
            <p:cNvSpPr/>
            <p:nvPr/>
          </p:nvSpPr>
          <p:spPr bwMode="auto">
            <a:xfrm>
              <a:off x="5368132" y="3540125"/>
              <a:ext cx="465138" cy="43576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49" y="16562"/>
                  </a:moveTo>
                  <a:cubicBezTo>
                    <a:pt x="20249" y="16959"/>
                    <a:pt x="19946" y="17282"/>
                    <a:pt x="19575"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5" y="1440"/>
                  </a:lnTo>
                  <a:cubicBezTo>
                    <a:pt x="19946" y="1440"/>
                    <a:pt x="20249" y="1762"/>
                    <a:pt x="20249" y="2160"/>
                  </a:cubicBezTo>
                  <a:cubicBezTo>
                    <a:pt x="20249" y="2160"/>
                    <a:pt x="20249" y="16562"/>
                    <a:pt x="20249" y="16562"/>
                  </a:cubicBezTo>
                  <a:close/>
                  <a:moveTo>
                    <a:pt x="19575"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599"/>
                    <a:pt x="4724" y="21599"/>
                  </a:cubicBezTo>
                  <a:lnTo>
                    <a:pt x="16874" y="21599"/>
                  </a:lnTo>
                  <a:cubicBezTo>
                    <a:pt x="17248" y="21599"/>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grpFill/>
            <a:ln>
              <a:noFill/>
            </a:ln>
            <a:effectLst/>
          </p:spPr>
          <p:txBody>
            <a:bodyPr anchor="ctr" bIns="25400" lIns="25400" rIns="25400" tIns="2540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2000" u="none">
                <a:ln>
                  <a:noFill/>
                </a:ln>
                <a:solidFill>
                  <a:srgbClr val="FFFFFF"/>
                </a:solidFill>
                <a:effectLst>
                  <a:outerShdw algn="tl" blurRad="38100" dir="2700000" dist="38100">
                    <a:srgbClr val="000000"/>
                  </a:outerShdw>
                </a:effectLst>
                <a:uLnTx/>
                <a:uFillTx/>
                <a:cs typeface="+mn-ea"/>
                <a:sym typeface="+mn-lt"/>
              </a:endParaRPr>
            </a:p>
          </p:txBody>
        </p:sp>
      </p:grpSp>
      <p:sp>
        <p:nvSpPr>
          <p:cNvPr id="52" name="AutoShape 112">
            <a:extLst>
              <a:ext uri="{FF2B5EF4-FFF2-40B4-BE49-F238E27FC236}">
                <a16:creationId xmlns:a16="http://schemas.microsoft.com/office/drawing/2014/main" id="{766C910E-5335-4CF0-8ABE-F8584B6E584E}"/>
              </a:ext>
            </a:extLst>
          </p:cNvPr>
          <p:cNvSpPr/>
          <p:nvPr/>
        </p:nvSpPr>
        <p:spPr bwMode="auto">
          <a:xfrm>
            <a:off x="4322649" y="2611201"/>
            <a:ext cx="645271" cy="642427"/>
          </a:xfrm>
          <a:custGeom>
            <a:gdLst>
              <a:gd fmla="*/ 10510 w 21020" name="T0"/>
              <a:gd fmla="*/ 10800 h 21600" name="T1"/>
              <a:gd fmla="*/ 10510 w 21020" name="T2"/>
              <a:gd fmla="*/ 10800 h 21600" name="T3"/>
              <a:gd fmla="*/ 10510 w 21020" name="T4"/>
              <a:gd fmla="*/ 10800 h 21600" name="T5"/>
              <a:gd fmla="*/ 10510 w 21020" name="T6"/>
              <a:gd fmla="*/ 10800 h 21600" name="T7"/>
            </a:gdLst>
            <a:cxnLst>
              <a:cxn ang="0">
                <a:pos x="T0" y="T1"/>
              </a:cxn>
              <a:cxn ang="0">
                <a:pos x="T2" y="T3"/>
              </a:cxn>
              <a:cxn ang="0">
                <a:pos x="T4" y="T5"/>
              </a:cxn>
              <a:cxn ang="0">
                <a:pos x="T6" y="T7"/>
              </a:cxn>
            </a:cxnLst>
            <a:rect b="b" l="0" r="r" t="0"/>
            <a:pathLst>
              <a:path h="21600" w="2102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chemeClr val="bg1"/>
          </a:solidFill>
          <a:ln>
            <a:noFill/>
          </a:ln>
          <a:effectLst/>
        </p:spPr>
        <p:txBody>
          <a:bodyPr anchor="ctr" bIns="25400" lIns="25400" rIns="25400" tIns="2540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2000" u="none">
              <a:ln>
                <a:noFill/>
              </a:ln>
              <a:solidFill>
                <a:srgbClr val="FFFFFF"/>
              </a:solidFill>
              <a:effectLst>
                <a:outerShdw algn="tl" blurRad="38100" dir="2700000" dist="38100">
                  <a:srgbClr val="000000"/>
                </a:outerShdw>
              </a:effectLst>
              <a:uLnTx/>
              <a:uFillTx/>
              <a:cs typeface="+mn-ea"/>
              <a:sym typeface="+mn-lt"/>
            </a:endParaRPr>
          </a:p>
        </p:txBody>
      </p:sp>
      <p:grpSp>
        <p:nvGrpSpPr>
          <p:cNvPr id="53" name="组合 52">
            <a:extLst>
              <a:ext uri="{FF2B5EF4-FFF2-40B4-BE49-F238E27FC236}">
                <a16:creationId xmlns:a16="http://schemas.microsoft.com/office/drawing/2014/main" id="{B9D56D18-1438-4600-8322-29CE015846D9}"/>
              </a:ext>
            </a:extLst>
          </p:cNvPr>
          <p:cNvGrpSpPr/>
          <p:nvPr/>
        </p:nvGrpSpPr>
        <p:grpSpPr>
          <a:xfrm>
            <a:off x="1522884" y="2610303"/>
            <a:ext cx="441943" cy="644224"/>
            <a:chOff x="2528974" y="2863357"/>
            <a:chExt cx="246811" cy="359779"/>
          </a:xfrm>
          <a:solidFill>
            <a:schemeClr val="bg1"/>
          </a:solidFill>
        </p:grpSpPr>
        <p:sp>
          <p:nvSpPr>
            <p:cNvPr id="54" name="AutoShape 113">
              <a:extLst>
                <a:ext uri="{FF2B5EF4-FFF2-40B4-BE49-F238E27FC236}">
                  <a16:creationId xmlns:a16="http://schemas.microsoft.com/office/drawing/2014/main" id="{E1F87154-4984-411D-9ECC-65AD0849B5B5}"/>
                </a:ext>
              </a:extLst>
            </p:cNvPr>
            <p:cNvSpPr/>
            <p:nvPr/>
          </p:nvSpPr>
          <p:spPr bwMode="auto">
            <a:xfrm>
              <a:off x="2528974" y="2863357"/>
              <a:ext cx="246811" cy="35977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p:spPr>
          <p:txBody>
            <a:bodyPr anchor="ctr" bIns="25400" lIns="25400" rIns="25400" tIns="2540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2000" u="none">
                <a:ln>
                  <a:noFill/>
                </a:ln>
                <a:solidFill>
                  <a:srgbClr val="FFFFFF"/>
                </a:solidFill>
                <a:effectLst>
                  <a:outerShdw algn="tl" blurRad="38100" dir="2700000" dist="38100">
                    <a:srgbClr val="000000"/>
                  </a:outerShdw>
                </a:effectLst>
                <a:uLnTx/>
                <a:uFillTx/>
                <a:cs typeface="+mn-ea"/>
                <a:sym typeface="+mn-lt"/>
              </a:endParaRPr>
            </a:p>
          </p:txBody>
        </p:sp>
        <p:sp>
          <p:nvSpPr>
            <p:cNvPr id="55" name="AutoShape 114">
              <a:extLst>
                <a:ext uri="{FF2B5EF4-FFF2-40B4-BE49-F238E27FC236}">
                  <a16:creationId xmlns:a16="http://schemas.microsoft.com/office/drawing/2014/main" id="{7CAA9E24-291B-4BA9-B6D2-632CAB4010FF}"/>
                </a:ext>
              </a:extLst>
            </p:cNvPr>
            <p:cNvSpPr/>
            <p:nvPr/>
          </p:nvSpPr>
          <p:spPr bwMode="auto">
            <a:xfrm>
              <a:off x="2584843" y="2919841"/>
              <a:ext cx="73061" cy="7306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p:spPr>
          <p:txBody>
            <a:bodyPr anchor="ctr" bIns="25400" lIns="25400" rIns="25400" tIns="2540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2000" u="none">
                <a:ln>
                  <a:noFill/>
                </a:ln>
                <a:solidFill>
                  <a:srgbClr val="FFFFFF"/>
                </a:solidFill>
                <a:effectLst>
                  <a:outerShdw algn="tl" blurRad="38100" dir="2700000" dist="38100">
                    <a:srgbClr val="000000"/>
                  </a:outerShdw>
                </a:effectLst>
                <a:uLnTx/>
                <a:uFillTx/>
                <a:cs typeface="+mn-ea"/>
                <a:sym typeface="+mn-lt"/>
              </a:endParaRPr>
            </a:p>
          </p:txBody>
        </p:sp>
      </p:grpSp>
      <p:sp>
        <p:nvSpPr>
          <p:cNvPr id="25" name="TextBox 24"/>
          <p:cNvSpPr txBox="1"/>
          <p:nvPr/>
        </p:nvSpPr>
        <p:spPr>
          <a:xfrm>
            <a:off x="4322649" y="6646089"/>
            <a:ext cx="1800200" cy="142240"/>
          </a:xfrm>
          <a:prstGeom prst="rect">
            <a:avLst/>
          </a:prstGeom>
          <a:noFill/>
        </p:spPr>
        <p:txBody>
          <a:bodyPr rtlCol="0" wrap="square">
            <a:spAutoFit/>
          </a:bodyPr>
          <a:lstStyle/>
          <a:p>
            <a:pPr>
              <a:lnSpc>
                <a:spcPct val="200000"/>
              </a:lnSpc>
            </a:pPr>
            <a:r>
              <a:rPr altLang="zh-CN" lang="en-US" smtClean="0" sz="100">
                <a:solidFill>
                  <a:srgbClr val="FFFF00"/>
                </a:solidFill>
                <a:ea charset="-122" panose="020b0503020204020204" pitchFamily="34" typeface="微软雅黑"/>
              </a:rPr>
              <a:t>PPT模板 http://www.1ppt.com/moban/ </a:t>
            </a:r>
          </a:p>
        </p:txBody>
      </p:sp>
    </p:spTree>
    <p:custDataLst>
      <p:tags r:id="rId3"/>
    </p:custDataLst>
    <p:extLst>
      <p:ext uri="{BB962C8B-B14F-4D97-AF65-F5344CB8AC3E}">
        <p14:creationId val="2185580831"/>
      </p:ext>
    </p:extLst>
  </p:cSld>
  <p:clrMapOvr>
    <a:masterClrMapping/>
  </p:clrMapOvr>
  <mc:AlternateContent>
    <mc:Choice Requires="p14">
      <p:transition advTm="3000" p14:dur="700" spd="med">
        <p:fade/>
      </p:transition>
    </mc:Choice>
    <mc:Fallback>
      <p:transition advTm="3000"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33"/>
                                        </p:tgtEl>
                                        <p:attrNameLst>
                                          <p:attrName>style.visibility</p:attrName>
                                        </p:attrNameLst>
                                      </p:cBhvr>
                                      <p:to>
                                        <p:strVal val="visible"/>
                                      </p:to>
                                    </p:set>
                                    <p:anim calcmode="lin" valueType="num">
                                      <p:cBhvr>
                                        <p:cTn dur="500" fill="hold" id="7"/>
                                        <p:tgtEl>
                                          <p:spTgt spid="33"/>
                                        </p:tgtEl>
                                        <p:attrNameLst>
                                          <p:attrName>ppt_w</p:attrName>
                                        </p:attrNameLst>
                                      </p:cBhvr>
                                      <p:tavLst>
                                        <p:tav tm="0">
                                          <p:val>
                                            <p:fltVal val="0"/>
                                          </p:val>
                                        </p:tav>
                                        <p:tav tm="100000">
                                          <p:val>
                                            <p:strVal val="#ppt_w"/>
                                          </p:val>
                                        </p:tav>
                                      </p:tavLst>
                                    </p:anim>
                                    <p:anim calcmode="lin" valueType="num">
                                      <p:cBhvr>
                                        <p:cTn dur="500" fill="hold" id="8"/>
                                        <p:tgtEl>
                                          <p:spTgt spid="33"/>
                                        </p:tgtEl>
                                        <p:attrNameLst>
                                          <p:attrName>ppt_h</p:attrName>
                                        </p:attrNameLst>
                                      </p:cBhvr>
                                      <p:tavLst>
                                        <p:tav tm="0">
                                          <p:val>
                                            <p:fltVal val="0"/>
                                          </p:val>
                                        </p:tav>
                                        <p:tav tm="100000">
                                          <p:val>
                                            <p:strVal val="#ppt_h"/>
                                          </p:val>
                                        </p:tav>
                                      </p:tavLst>
                                    </p:anim>
                                    <p:animEffect filter="fade" transition="in">
                                      <p:cBhvr>
                                        <p:cTn dur="500" id="9"/>
                                        <p:tgtEl>
                                          <p:spTgt spid="33"/>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37"/>
                                        </p:tgtEl>
                                        <p:attrNameLst>
                                          <p:attrName>style.visibility</p:attrName>
                                        </p:attrNameLst>
                                      </p:cBhvr>
                                      <p:to>
                                        <p:strVal val="visible"/>
                                      </p:to>
                                    </p:set>
                                    <p:anim calcmode="lin" valueType="num">
                                      <p:cBhvr>
                                        <p:cTn dur="500" fill="hold" id="12"/>
                                        <p:tgtEl>
                                          <p:spTgt spid="37"/>
                                        </p:tgtEl>
                                        <p:attrNameLst>
                                          <p:attrName>ppt_w</p:attrName>
                                        </p:attrNameLst>
                                      </p:cBhvr>
                                      <p:tavLst>
                                        <p:tav tm="0">
                                          <p:val>
                                            <p:fltVal val="0"/>
                                          </p:val>
                                        </p:tav>
                                        <p:tav tm="100000">
                                          <p:val>
                                            <p:strVal val="#ppt_w"/>
                                          </p:val>
                                        </p:tav>
                                      </p:tavLst>
                                    </p:anim>
                                    <p:anim calcmode="lin" valueType="num">
                                      <p:cBhvr>
                                        <p:cTn dur="500" fill="hold" id="13"/>
                                        <p:tgtEl>
                                          <p:spTgt spid="37"/>
                                        </p:tgtEl>
                                        <p:attrNameLst>
                                          <p:attrName>ppt_h</p:attrName>
                                        </p:attrNameLst>
                                      </p:cBhvr>
                                      <p:tavLst>
                                        <p:tav tm="0">
                                          <p:val>
                                            <p:fltVal val="0"/>
                                          </p:val>
                                        </p:tav>
                                        <p:tav tm="100000">
                                          <p:val>
                                            <p:strVal val="#ppt_h"/>
                                          </p:val>
                                        </p:tav>
                                      </p:tavLst>
                                    </p:anim>
                                    <p:animEffect filter="fade" transition="in">
                                      <p:cBhvr>
                                        <p:cTn dur="500" id="14"/>
                                        <p:tgtEl>
                                          <p:spTgt spid="37"/>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38"/>
                                        </p:tgtEl>
                                        <p:attrNameLst>
                                          <p:attrName>style.visibility</p:attrName>
                                        </p:attrNameLst>
                                      </p:cBhvr>
                                      <p:to>
                                        <p:strVal val="visible"/>
                                      </p:to>
                                    </p:set>
                                    <p:anim calcmode="lin" valueType="num">
                                      <p:cBhvr>
                                        <p:cTn dur="500" fill="hold" id="17"/>
                                        <p:tgtEl>
                                          <p:spTgt spid="38"/>
                                        </p:tgtEl>
                                        <p:attrNameLst>
                                          <p:attrName>ppt_w</p:attrName>
                                        </p:attrNameLst>
                                      </p:cBhvr>
                                      <p:tavLst>
                                        <p:tav tm="0">
                                          <p:val>
                                            <p:fltVal val="0"/>
                                          </p:val>
                                        </p:tav>
                                        <p:tav tm="100000">
                                          <p:val>
                                            <p:strVal val="#ppt_w"/>
                                          </p:val>
                                        </p:tav>
                                      </p:tavLst>
                                    </p:anim>
                                    <p:anim calcmode="lin" valueType="num">
                                      <p:cBhvr>
                                        <p:cTn dur="500" fill="hold" id="18"/>
                                        <p:tgtEl>
                                          <p:spTgt spid="38"/>
                                        </p:tgtEl>
                                        <p:attrNameLst>
                                          <p:attrName>ppt_h</p:attrName>
                                        </p:attrNameLst>
                                      </p:cBhvr>
                                      <p:tavLst>
                                        <p:tav tm="0">
                                          <p:val>
                                            <p:fltVal val="0"/>
                                          </p:val>
                                        </p:tav>
                                        <p:tav tm="100000">
                                          <p:val>
                                            <p:strVal val="#ppt_h"/>
                                          </p:val>
                                        </p:tav>
                                      </p:tavLst>
                                    </p:anim>
                                    <p:animEffect filter="fade" transition="in">
                                      <p:cBhvr>
                                        <p:cTn dur="500" id="19"/>
                                        <p:tgtEl>
                                          <p:spTgt spid="38"/>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39"/>
                                        </p:tgtEl>
                                        <p:attrNameLst>
                                          <p:attrName>style.visibility</p:attrName>
                                        </p:attrNameLst>
                                      </p:cBhvr>
                                      <p:to>
                                        <p:strVal val="visible"/>
                                      </p:to>
                                    </p:set>
                                    <p:anim calcmode="lin" valueType="num">
                                      <p:cBhvr>
                                        <p:cTn dur="500" fill="hold" id="22"/>
                                        <p:tgtEl>
                                          <p:spTgt spid="39"/>
                                        </p:tgtEl>
                                        <p:attrNameLst>
                                          <p:attrName>ppt_w</p:attrName>
                                        </p:attrNameLst>
                                      </p:cBhvr>
                                      <p:tavLst>
                                        <p:tav tm="0">
                                          <p:val>
                                            <p:fltVal val="0"/>
                                          </p:val>
                                        </p:tav>
                                        <p:tav tm="100000">
                                          <p:val>
                                            <p:strVal val="#ppt_w"/>
                                          </p:val>
                                        </p:tav>
                                      </p:tavLst>
                                    </p:anim>
                                    <p:anim calcmode="lin" valueType="num">
                                      <p:cBhvr>
                                        <p:cTn dur="500" fill="hold" id="23"/>
                                        <p:tgtEl>
                                          <p:spTgt spid="39"/>
                                        </p:tgtEl>
                                        <p:attrNameLst>
                                          <p:attrName>ppt_h</p:attrName>
                                        </p:attrNameLst>
                                      </p:cBhvr>
                                      <p:tavLst>
                                        <p:tav tm="0">
                                          <p:val>
                                            <p:fltVal val="0"/>
                                          </p:val>
                                        </p:tav>
                                        <p:tav tm="100000">
                                          <p:val>
                                            <p:strVal val="#ppt_h"/>
                                          </p:val>
                                        </p:tav>
                                      </p:tavLst>
                                    </p:anim>
                                    <p:animEffect filter="fade" transition="in">
                                      <p:cBhvr>
                                        <p:cTn dur="500" id="24"/>
                                        <p:tgtEl>
                                          <p:spTgt spid="39"/>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40"/>
                                        </p:tgtEl>
                                        <p:attrNameLst>
                                          <p:attrName>style.visibility</p:attrName>
                                        </p:attrNameLst>
                                      </p:cBhvr>
                                      <p:to>
                                        <p:strVal val="visible"/>
                                      </p:to>
                                    </p:set>
                                    <p:anim calcmode="lin" valueType="num">
                                      <p:cBhvr>
                                        <p:cTn dur="500" fill="hold" id="27"/>
                                        <p:tgtEl>
                                          <p:spTgt spid="40"/>
                                        </p:tgtEl>
                                        <p:attrNameLst>
                                          <p:attrName>ppt_w</p:attrName>
                                        </p:attrNameLst>
                                      </p:cBhvr>
                                      <p:tavLst>
                                        <p:tav tm="0">
                                          <p:val>
                                            <p:fltVal val="0"/>
                                          </p:val>
                                        </p:tav>
                                        <p:tav tm="100000">
                                          <p:val>
                                            <p:strVal val="#ppt_w"/>
                                          </p:val>
                                        </p:tav>
                                      </p:tavLst>
                                    </p:anim>
                                    <p:anim calcmode="lin" valueType="num">
                                      <p:cBhvr>
                                        <p:cTn dur="500" fill="hold" id="28"/>
                                        <p:tgtEl>
                                          <p:spTgt spid="40"/>
                                        </p:tgtEl>
                                        <p:attrNameLst>
                                          <p:attrName>ppt_h</p:attrName>
                                        </p:attrNameLst>
                                      </p:cBhvr>
                                      <p:tavLst>
                                        <p:tav tm="0">
                                          <p:val>
                                            <p:fltVal val="0"/>
                                          </p:val>
                                        </p:tav>
                                        <p:tav tm="100000">
                                          <p:val>
                                            <p:strVal val="#ppt_h"/>
                                          </p:val>
                                        </p:tav>
                                      </p:tavLst>
                                    </p:anim>
                                    <p:animEffect filter="fade" transition="in">
                                      <p:cBhvr>
                                        <p:cTn dur="500" id="29"/>
                                        <p:tgtEl>
                                          <p:spTgt spid="40"/>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41"/>
                                        </p:tgtEl>
                                        <p:attrNameLst>
                                          <p:attrName>style.visibility</p:attrName>
                                        </p:attrNameLst>
                                      </p:cBhvr>
                                      <p:to>
                                        <p:strVal val="visible"/>
                                      </p:to>
                                    </p:set>
                                    <p:anim calcmode="lin" valueType="num">
                                      <p:cBhvr>
                                        <p:cTn dur="500" fill="hold" id="32"/>
                                        <p:tgtEl>
                                          <p:spTgt spid="41"/>
                                        </p:tgtEl>
                                        <p:attrNameLst>
                                          <p:attrName>ppt_w</p:attrName>
                                        </p:attrNameLst>
                                      </p:cBhvr>
                                      <p:tavLst>
                                        <p:tav tm="0">
                                          <p:val>
                                            <p:fltVal val="0"/>
                                          </p:val>
                                        </p:tav>
                                        <p:tav tm="100000">
                                          <p:val>
                                            <p:strVal val="#ppt_w"/>
                                          </p:val>
                                        </p:tav>
                                      </p:tavLst>
                                    </p:anim>
                                    <p:anim calcmode="lin" valueType="num">
                                      <p:cBhvr>
                                        <p:cTn dur="500" fill="hold" id="33"/>
                                        <p:tgtEl>
                                          <p:spTgt spid="41"/>
                                        </p:tgtEl>
                                        <p:attrNameLst>
                                          <p:attrName>ppt_h</p:attrName>
                                        </p:attrNameLst>
                                      </p:cBhvr>
                                      <p:tavLst>
                                        <p:tav tm="0">
                                          <p:val>
                                            <p:fltVal val="0"/>
                                          </p:val>
                                        </p:tav>
                                        <p:tav tm="100000">
                                          <p:val>
                                            <p:strVal val="#ppt_h"/>
                                          </p:val>
                                        </p:tav>
                                      </p:tavLst>
                                    </p:anim>
                                    <p:animEffect filter="fade" transition="in">
                                      <p:cBhvr>
                                        <p:cTn dur="500" id="34"/>
                                        <p:tgtEl>
                                          <p:spTgt spid="41"/>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42"/>
                                        </p:tgtEl>
                                        <p:attrNameLst>
                                          <p:attrName>style.visibility</p:attrName>
                                        </p:attrNameLst>
                                      </p:cBhvr>
                                      <p:to>
                                        <p:strVal val="visible"/>
                                      </p:to>
                                    </p:set>
                                    <p:anim calcmode="lin" valueType="num">
                                      <p:cBhvr>
                                        <p:cTn dur="500" fill="hold" id="37"/>
                                        <p:tgtEl>
                                          <p:spTgt spid="42"/>
                                        </p:tgtEl>
                                        <p:attrNameLst>
                                          <p:attrName>ppt_w</p:attrName>
                                        </p:attrNameLst>
                                      </p:cBhvr>
                                      <p:tavLst>
                                        <p:tav tm="0">
                                          <p:val>
                                            <p:fltVal val="0"/>
                                          </p:val>
                                        </p:tav>
                                        <p:tav tm="100000">
                                          <p:val>
                                            <p:strVal val="#ppt_w"/>
                                          </p:val>
                                        </p:tav>
                                      </p:tavLst>
                                    </p:anim>
                                    <p:anim calcmode="lin" valueType="num">
                                      <p:cBhvr>
                                        <p:cTn dur="500" fill="hold" id="38"/>
                                        <p:tgtEl>
                                          <p:spTgt spid="42"/>
                                        </p:tgtEl>
                                        <p:attrNameLst>
                                          <p:attrName>ppt_h</p:attrName>
                                        </p:attrNameLst>
                                      </p:cBhvr>
                                      <p:tavLst>
                                        <p:tav tm="0">
                                          <p:val>
                                            <p:fltVal val="0"/>
                                          </p:val>
                                        </p:tav>
                                        <p:tav tm="100000">
                                          <p:val>
                                            <p:strVal val="#ppt_h"/>
                                          </p:val>
                                        </p:tav>
                                      </p:tavLst>
                                    </p:anim>
                                    <p:animEffect filter="fade" transition="in">
                                      <p:cBhvr>
                                        <p:cTn dur="500" id="39"/>
                                        <p:tgtEl>
                                          <p:spTgt spid="42"/>
                                        </p:tgtEl>
                                      </p:cBhvr>
                                    </p:animEffect>
                                  </p:childTnLst>
                                </p:cTn>
                              </p:par>
                              <p:par>
                                <p:cTn fill="hold" grpId="0" id="40" nodeType="withEffect" presetClass="entr" presetID="53" presetSubtype="0">
                                  <p:stCondLst>
                                    <p:cond delay="0"/>
                                  </p:stCondLst>
                                  <p:childTnLst>
                                    <p:set>
                                      <p:cBhvr>
                                        <p:cTn dur="1" fill="hold" id="41">
                                          <p:stCondLst>
                                            <p:cond delay="0"/>
                                          </p:stCondLst>
                                        </p:cTn>
                                        <p:tgtEl>
                                          <p:spTgt spid="43"/>
                                        </p:tgtEl>
                                        <p:attrNameLst>
                                          <p:attrName>style.visibility</p:attrName>
                                        </p:attrNameLst>
                                      </p:cBhvr>
                                      <p:to>
                                        <p:strVal val="visible"/>
                                      </p:to>
                                    </p:set>
                                    <p:anim calcmode="lin" valueType="num">
                                      <p:cBhvr>
                                        <p:cTn dur="500" fill="hold" id="42"/>
                                        <p:tgtEl>
                                          <p:spTgt spid="43"/>
                                        </p:tgtEl>
                                        <p:attrNameLst>
                                          <p:attrName>ppt_w</p:attrName>
                                        </p:attrNameLst>
                                      </p:cBhvr>
                                      <p:tavLst>
                                        <p:tav tm="0">
                                          <p:val>
                                            <p:fltVal val="0"/>
                                          </p:val>
                                        </p:tav>
                                        <p:tav tm="100000">
                                          <p:val>
                                            <p:strVal val="#ppt_w"/>
                                          </p:val>
                                        </p:tav>
                                      </p:tavLst>
                                    </p:anim>
                                    <p:anim calcmode="lin" valueType="num">
                                      <p:cBhvr>
                                        <p:cTn dur="500" fill="hold" id="43"/>
                                        <p:tgtEl>
                                          <p:spTgt spid="43"/>
                                        </p:tgtEl>
                                        <p:attrNameLst>
                                          <p:attrName>ppt_h</p:attrName>
                                        </p:attrNameLst>
                                      </p:cBhvr>
                                      <p:tavLst>
                                        <p:tav tm="0">
                                          <p:val>
                                            <p:fltVal val="0"/>
                                          </p:val>
                                        </p:tav>
                                        <p:tav tm="100000">
                                          <p:val>
                                            <p:strVal val="#ppt_h"/>
                                          </p:val>
                                        </p:tav>
                                      </p:tavLst>
                                    </p:anim>
                                    <p:animEffect filter="fade" transition="in">
                                      <p:cBhvr>
                                        <p:cTn dur="500" id="44"/>
                                        <p:tgtEl>
                                          <p:spTgt spid="43"/>
                                        </p:tgtEl>
                                      </p:cBhvr>
                                    </p:animEffect>
                                  </p:childTnLst>
                                </p:cTn>
                              </p:par>
                              <p:par>
                                <p:cTn fill="hold" grpId="0" id="45" nodeType="withEffect" presetClass="entr" presetID="53" presetSubtype="0">
                                  <p:stCondLst>
                                    <p:cond delay="0"/>
                                  </p:stCondLst>
                                  <p:childTnLst>
                                    <p:set>
                                      <p:cBhvr>
                                        <p:cTn dur="1" fill="hold" id="46">
                                          <p:stCondLst>
                                            <p:cond delay="0"/>
                                          </p:stCondLst>
                                        </p:cTn>
                                        <p:tgtEl>
                                          <p:spTgt spid="44"/>
                                        </p:tgtEl>
                                        <p:attrNameLst>
                                          <p:attrName>style.visibility</p:attrName>
                                        </p:attrNameLst>
                                      </p:cBhvr>
                                      <p:to>
                                        <p:strVal val="visible"/>
                                      </p:to>
                                    </p:set>
                                    <p:anim calcmode="lin" valueType="num">
                                      <p:cBhvr>
                                        <p:cTn dur="500" fill="hold" id="47"/>
                                        <p:tgtEl>
                                          <p:spTgt spid="44"/>
                                        </p:tgtEl>
                                        <p:attrNameLst>
                                          <p:attrName>ppt_w</p:attrName>
                                        </p:attrNameLst>
                                      </p:cBhvr>
                                      <p:tavLst>
                                        <p:tav tm="0">
                                          <p:val>
                                            <p:fltVal val="0"/>
                                          </p:val>
                                        </p:tav>
                                        <p:tav tm="100000">
                                          <p:val>
                                            <p:strVal val="#ppt_w"/>
                                          </p:val>
                                        </p:tav>
                                      </p:tavLst>
                                    </p:anim>
                                    <p:anim calcmode="lin" valueType="num">
                                      <p:cBhvr>
                                        <p:cTn dur="500" fill="hold" id="48"/>
                                        <p:tgtEl>
                                          <p:spTgt spid="44"/>
                                        </p:tgtEl>
                                        <p:attrNameLst>
                                          <p:attrName>ppt_h</p:attrName>
                                        </p:attrNameLst>
                                      </p:cBhvr>
                                      <p:tavLst>
                                        <p:tav tm="0">
                                          <p:val>
                                            <p:fltVal val="0"/>
                                          </p:val>
                                        </p:tav>
                                        <p:tav tm="100000">
                                          <p:val>
                                            <p:strVal val="#ppt_h"/>
                                          </p:val>
                                        </p:tav>
                                      </p:tavLst>
                                    </p:anim>
                                    <p:animEffect filter="fade" transition="in">
                                      <p:cBhvr>
                                        <p:cTn dur="500" id="49"/>
                                        <p:tgtEl>
                                          <p:spTgt spid="44"/>
                                        </p:tgtEl>
                                      </p:cBhvr>
                                    </p:animEffect>
                                  </p:childTnLst>
                                </p:cTn>
                              </p:par>
                              <p:par>
                                <p:cTn fill="hold" grpId="0" id="50" nodeType="withEffect" presetClass="entr" presetID="53" presetSubtype="0">
                                  <p:stCondLst>
                                    <p:cond delay="0"/>
                                  </p:stCondLst>
                                  <p:childTnLst>
                                    <p:set>
                                      <p:cBhvr>
                                        <p:cTn dur="1" fill="hold" id="51">
                                          <p:stCondLst>
                                            <p:cond delay="0"/>
                                          </p:stCondLst>
                                        </p:cTn>
                                        <p:tgtEl>
                                          <p:spTgt spid="45"/>
                                        </p:tgtEl>
                                        <p:attrNameLst>
                                          <p:attrName>style.visibility</p:attrName>
                                        </p:attrNameLst>
                                      </p:cBhvr>
                                      <p:to>
                                        <p:strVal val="visible"/>
                                      </p:to>
                                    </p:set>
                                    <p:anim calcmode="lin" valueType="num">
                                      <p:cBhvr>
                                        <p:cTn dur="500" fill="hold" id="52"/>
                                        <p:tgtEl>
                                          <p:spTgt spid="45"/>
                                        </p:tgtEl>
                                        <p:attrNameLst>
                                          <p:attrName>ppt_w</p:attrName>
                                        </p:attrNameLst>
                                      </p:cBhvr>
                                      <p:tavLst>
                                        <p:tav tm="0">
                                          <p:val>
                                            <p:fltVal val="0"/>
                                          </p:val>
                                        </p:tav>
                                        <p:tav tm="100000">
                                          <p:val>
                                            <p:strVal val="#ppt_w"/>
                                          </p:val>
                                        </p:tav>
                                      </p:tavLst>
                                    </p:anim>
                                    <p:anim calcmode="lin" valueType="num">
                                      <p:cBhvr>
                                        <p:cTn dur="500" fill="hold" id="53"/>
                                        <p:tgtEl>
                                          <p:spTgt spid="45"/>
                                        </p:tgtEl>
                                        <p:attrNameLst>
                                          <p:attrName>ppt_h</p:attrName>
                                        </p:attrNameLst>
                                      </p:cBhvr>
                                      <p:tavLst>
                                        <p:tav tm="0">
                                          <p:val>
                                            <p:fltVal val="0"/>
                                          </p:val>
                                        </p:tav>
                                        <p:tav tm="100000">
                                          <p:val>
                                            <p:strVal val="#ppt_h"/>
                                          </p:val>
                                        </p:tav>
                                      </p:tavLst>
                                    </p:anim>
                                    <p:animEffect filter="fade" transition="in">
                                      <p:cBhvr>
                                        <p:cTn dur="500" id="54"/>
                                        <p:tgtEl>
                                          <p:spTgt spid="45"/>
                                        </p:tgtEl>
                                      </p:cBhvr>
                                    </p:animEffect>
                                  </p:childTnLst>
                                </p:cTn>
                              </p:par>
                              <p:par>
                                <p:cTn fill="hold" grpId="0" id="55" nodeType="withEffect" presetClass="entr" presetID="53" presetSubtype="0">
                                  <p:stCondLst>
                                    <p:cond delay="0"/>
                                  </p:stCondLst>
                                  <p:childTnLst>
                                    <p:set>
                                      <p:cBhvr>
                                        <p:cTn dur="1" fill="hold" id="56">
                                          <p:stCondLst>
                                            <p:cond delay="0"/>
                                          </p:stCondLst>
                                        </p:cTn>
                                        <p:tgtEl>
                                          <p:spTgt spid="46"/>
                                        </p:tgtEl>
                                        <p:attrNameLst>
                                          <p:attrName>style.visibility</p:attrName>
                                        </p:attrNameLst>
                                      </p:cBhvr>
                                      <p:to>
                                        <p:strVal val="visible"/>
                                      </p:to>
                                    </p:set>
                                    <p:anim calcmode="lin" valueType="num">
                                      <p:cBhvr>
                                        <p:cTn dur="500" fill="hold" id="57"/>
                                        <p:tgtEl>
                                          <p:spTgt spid="46"/>
                                        </p:tgtEl>
                                        <p:attrNameLst>
                                          <p:attrName>ppt_w</p:attrName>
                                        </p:attrNameLst>
                                      </p:cBhvr>
                                      <p:tavLst>
                                        <p:tav tm="0">
                                          <p:val>
                                            <p:fltVal val="0"/>
                                          </p:val>
                                        </p:tav>
                                        <p:tav tm="100000">
                                          <p:val>
                                            <p:strVal val="#ppt_w"/>
                                          </p:val>
                                        </p:tav>
                                      </p:tavLst>
                                    </p:anim>
                                    <p:anim calcmode="lin" valueType="num">
                                      <p:cBhvr>
                                        <p:cTn dur="500" fill="hold" id="58"/>
                                        <p:tgtEl>
                                          <p:spTgt spid="46"/>
                                        </p:tgtEl>
                                        <p:attrNameLst>
                                          <p:attrName>ppt_h</p:attrName>
                                        </p:attrNameLst>
                                      </p:cBhvr>
                                      <p:tavLst>
                                        <p:tav tm="0">
                                          <p:val>
                                            <p:fltVal val="0"/>
                                          </p:val>
                                        </p:tav>
                                        <p:tav tm="100000">
                                          <p:val>
                                            <p:strVal val="#ppt_h"/>
                                          </p:val>
                                        </p:tav>
                                      </p:tavLst>
                                    </p:anim>
                                    <p:animEffect filter="fade" transition="in">
                                      <p:cBhvr>
                                        <p:cTn dur="500" id="59"/>
                                        <p:tgtEl>
                                          <p:spTgt spid="46"/>
                                        </p:tgtEl>
                                      </p:cBhvr>
                                    </p:animEffect>
                                  </p:childTnLst>
                                </p:cTn>
                              </p:par>
                              <p:par>
                                <p:cTn fill="hold" grpId="0" id="60" nodeType="withEffect" presetClass="entr" presetID="53" presetSubtype="0">
                                  <p:stCondLst>
                                    <p:cond delay="0"/>
                                  </p:stCondLst>
                                  <p:childTnLst>
                                    <p:set>
                                      <p:cBhvr>
                                        <p:cTn dur="1" fill="hold" id="61">
                                          <p:stCondLst>
                                            <p:cond delay="0"/>
                                          </p:stCondLst>
                                        </p:cTn>
                                        <p:tgtEl>
                                          <p:spTgt spid="47"/>
                                        </p:tgtEl>
                                        <p:attrNameLst>
                                          <p:attrName>style.visibility</p:attrName>
                                        </p:attrNameLst>
                                      </p:cBhvr>
                                      <p:to>
                                        <p:strVal val="visible"/>
                                      </p:to>
                                    </p:set>
                                    <p:anim calcmode="lin" valueType="num">
                                      <p:cBhvr>
                                        <p:cTn dur="500" fill="hold" id="62"/>
                                        <p:tgtEl>
                                          <p:spTgt spid="47"/>
                                        </p:tgtEl>
                                        <p:attrNameLst>
                                          <p:attrName>ppt_w</p:attrName>
                                        </p:attrNameLst>
                                      </p:cBhvr>
                                      <p:tavLst>
                                        <p:tav tm="0">
                                          <p:val>
                                            <p:fltVal val="0"/>
                                          </p:val>
                                        </p:tav>
                                        <p:tav tm="100000">
                                          <p:val>
                                            <p:strVal val="#ppt_w"/>
                                          </p:val>
                                        </p:tav>
                                      </p:tavLst>
                                    </p:anim>
                                    <p:anim calcmode="lin" valueType="num">
                                      <p:cBhvr>
                                        <p:cTn dur="500" fill="hold" id="63"/>
                                        <p:tgtEl>
                                          <p:spTgt spid="47"/>
                                        </p:tgtEl>
                                        <p:attrNameLst>
                                          <p:attrName>ppt_h</p:attrName>
                                        </p:attrNameLst>
                                      </p:cBhvr>
                                      <p:tavLst>
                                        <p:tav tm="0">
                                          <p:val>
                                            <p:fltVal val="0"/>
                                          </p:val>
                                        </p:tav>
                                        <p:tav tm="100000">
                                          <p:val>
                                            <p:strVal val="#ppt_h"/>
                                          </p:val>
                                        </p:tav>
                                      </p:tavLst>
                                    </p:anim>
                                    <p:animEffect filter="fade" transition="in">
                                      <p:cBhvr>
                                        <p:cTn dur="500" id="64"/>
                                        <p:tgtEl>
                                          <p:spTgt spid="47"/>
                                        </p:tgtEl>
                                      </p:cBhvr>
                                    </p:animEffect>
                                  </p:childTnLst>
                                </p:cTn>
                              </p:par>
                              <p:par>
                                <p:cTn fill="hold" grpId="0" id="65" nodeType="withEffect" presetClass="entr" presetID="53" presetSubtype="0">
                                  <p:stCondLst>
                                    <p:cond delay="0"/>
                                  </p:stCondLst>
                                  <p:childTnLst>
                                    <p:set>
                                      <p:cBhvr>
                                        <p:cTn dur="1" fill="hold" id="66">
                                          <p:stCondLst>
                                            <p:cond delay="0"/>
                                          </p:stCondLst>
                                        </p:cTn>
                                        <p:tgtEl>
                                          <p:spTgt spid="48"/>
                                        </p:tgtEl>
                                        <p:attrNameLst>
                                          <p:attrName>style.visibility</p:attrName>
                                        </p:attrNameLst>
                                      </p:cBhvr>
                                      <p:to>
                                        <p:strVal val="visible"/>
                                      </p:to>
                                    </p:set>
                                    <p:anim calcmode="lin" valueType="num">
                                      <p:cBhvr>
                                        <p:cTn dur="500" fill="hold" id="67"/>
                                        <p:tgtEl>
                                          <p:spTgt spid="48"/>
                                        </p:tgtEl>
                                        <p:attrNameLst>
                                          <p:attrName>ppt_w</p:attrName>
                                        </p:attrNameLst>
                                      </p:cBhvr>
                                      <p:tavLst>
                                        <p:tav tm="0">
                                          <p:val>
                                            <p:fltVal val="0"/>
                                          </p:val>
                                        </p:tav>
                                        <p:tav tm="100000">
                                          <p:val>
                                            <p:strVal val="#ppt_w"/>
                                          </p:val>
                                        </p:tav>
                                      </p:tavLst>
                                    </p:anim>
                                    <p:anim calcmode="lin" valueType="num">
                                      <p:cBhvr>
                                        <p:cTn dur="500" fill="hold" id="68"/>
                                        <p:tgtEl>
                                          <p:spTgt spid="48"/>
                                        </p:tgtEl>
                                        <p:attrNameLst>
                                          <p:attrName>ppt_h</p:attrName>
                                        </p:attrNameLst>
                                      </p:cBhvr>
                                      <p:tavLst>
                                        <p:tav tm="0">
                                          <p:val>
                                            <p:fltVal val="0"/>
                                          </p:val>
                                        </p:tav>
                                        <p:tav tm="100000">
                                          <p:val>
                                            <p:strVal val="#ppt_h"/>
                                          </p:val>
                                        </p:tav>
                                      </p:tavLst>
                                    </p:anim>
                                    <p:animEffect filter="fade" transition="in">
                                      <p:cBhvr>
                                        <p:cTn dur="500" id="69"/>
                                        <p:tgtEl>
                                          <p:spTgt spid="48"/>
                                        </p:tgtEl>
                                      </p:cBhvr>
                                    </p:animEffect>
                                  </p:childTnLst>
                                </p:cTn>
                              </p:par>
                              <p:par>
                                <p:cTn fill="hold" id="70" nodeType="withEffect" presetClass="entr" presetID="53" presetSubtype="0">
                                  <p:stCondLst>
                                    <p:cond delay="0"/>
                                  </p:stCondLst>
                                  <p:childTnLst>
                                    <p:set>
                                      <p:cBhvr>
                                        <p:cTn dur="1" fill="hold" id="71">
                                          <p:stCondLst>
                                            <p:cond delay="0"/>
                                          </p:stCondLst>
                                        </p:cTn>
                                        <p:tgtEl>
                                          <p:spTgt spid="49"/>
                                        </p:tgtEl>
                                        <p:attrNameLst>
                                          <p:attrName>style.visibility</p:attrName>
                                        </p:attrNameLst>
                                      </p:cBhvr>
                                      <p:to>
                                        <p:strVal val="visible"/>
                                      </p:to>
                                    </p:set>
                                    <p:anim calcmode="lin" valueType="num">
                                      <p:cBhvr>
                                        <p:cTn dur="500" fill="hold" id="72"/>
                                        <p:tgtEl>
                                          <p:spTgt spid="49"/>
                                        </p:tgtEl>
                                        <p:attrNameLst>
                                          <p:attrName>ppt_w</p:attrName>
                                        </p:attrNameLst>
                                      </p:cBhvr>
                                      <p:tavLst>
                                        <p:tav tm="0">
                                          <p:val>
                                            <p:fltVal val="0"/>
                                          </p:val>
                                        </p:tav>
                                        <p:tav tm="100000">
                                          <p:val>
                                            <p:strVal val="#ppt_w"/>
                                          </p:val>
                                        </p:tav>
                                      </p:tavLst>
                                    </p:anim>
                                    <p:anim calcmode="lin" valueType="num">
                                      <p:cBhvr>
                                        <p:cTn dur="500" fill="hold" id="73"/>
                                        <p:tgtEl>
                                          <p:spTgt spid="49"/>
                                        </p:tgtEl>
                                        <p:attrNameLst>
                                          <p:attrName>ppt_h</p:attrName>
                                        </p:attrNameLst>
                                      </p:cBhvr>
                                      <p:tavLst>
                                        <p:tav tm="0">
                                          <p:val>
                                            <p:fltVal val="0"/>
                                          </p:val>
                                        </p:tav>
                                        <p:tav tm="100000">
                                          <p:val>
                                            <p:strVal val="#ppt_h"/>
                                          </p:val>
                                        </p:tav>
                                      </p:tavLst>
                                    </p:anim>
                                    <p:animEffect filter="fade" transition="in">
                                      <p:cBhvr>
                                        <p:cTn dur="500" id="74"/>
                                        <p:tgtEl>
                                          <p:spTgt spid="49"/>
                                        </p:tgtEl>
                                      </p:cBhvr>
                                    </p:animEffect>
                                  </p:childTnLst>
                                </p:cTn>
                              </p:par>
                              <p:par>
                                <p:cTn fill="hold" grpId="0" id="75" nodeType="withEffect" presetClass="entr" presetID="53" presetSubtype="0">
                                  <p:stCondLst>
                                    <p:cond delay="0"/>
                                  </p:stCondLst>
                                  <p:childTnLst>
                                    <p:set>
                                      <p:cBhvr>
                                        <p:cTn dur="1" fill="hold" id="76">
                                          <p:stCondLst>
                                            <p:cond delay="0"/>
                                          </p:stCondLst>
                                        </p:cTn>
                                        <p:tgtEl>
                                          <p:spTgt spid="52"/>
                                        </p:tgtEl>
                                        <p:attrNameLst>
                                          <p:attrName>style.visibility</p:attrName>
                                        </p:attrNameLst>
                                      </p:cBhvr>
                                      <p:to>
                                        <p:strVal val="visible"/>
                                      </p:to>
                                    </p:set>
                                    <p:anim calcmode="lin" valueType="num">
                                      <p:cBhvr>
                                        <p:cTn dur="500" fill="hold" id="77"/>
                                        <p:tgtEl>
                                          <p:spTgt spid="52"/>
                                        </p:tgtEl>
                                        <p:attrNameLst>
                                          <p:attrName>ppt_w</p:attrName>
                                        </p:attrNameLst>
                                      </p:cBhvr>
                                      <p:tavLst>
                                        <p:tav tm="0">
                                          <p:val>
                                            <p:fltVal val="0"/>
                                          </p:val>
                                        </p:tav>
                                        <p:tav tm="100000">
                                          <p:val>
                                            <p:strVal val="#ppt_w"/>
                                          </p:val>
                                        </p:tav>
                                      </p:tavLst>
                                    </p:anim>
                                    <p:anim calcmode="lin" valueType="num">
                                      <p:cBhvr>
                                        <p:cTn dur="500" fill="hold" id="78"/>
                                        <p:tgtEl>
                                          <p:spTgt spid="52"/>
                                        </p:tgtEl>
                                        <p:attrNameLst>
                                          <p:attrName>ppt_h</p:attrName>
                                        </p:attrNameLst>
                                      </p:cBhvr>
                                      <p:tavLst>
                                        <p:tav tm="0">
                                          <p:val>
                                            <p:fltVal val="0"/>
                                          </p:val>
                                        </p:tav>
                                        <p:tav tm="100000">
                                          <p:val>
                                            <p:strVal val="#ppt_h"/>
                                          </p:val>
                                        </p:tav>
                                      </p:tavLst>
                                    </p:anim>
                                    <p:animEffect filter="fade" transition="in">
                                      <p:cBhvr>
                                        <p:cTn dur="500" id="79"/>
                                        <p:tgtEl>
                                          <p:spTgt spid="52"/>
                                        </p:tgtEl>
                                      </p:cBhvr>
                                    </p:animEffect>
                                  </p:childTnLst>
                                </p:cTn>
                              </p:par>
                              <p:par>
                                <p:cTn fill="hold" id="80" nodeType="withEffect" presetClass="entr" presetID="53" presetSubtype="0">
                                  <p:stCondLst>
                                    <p:cond delay="0"/>
                                  </p:stCondLst>
                                  <p:childTnLst>
                                    <p:set>
                                      <p:cBhvr>
                                        <p:cTn dur="1" fill="hold" id="81">
                                          <p:stCondLst>
                                            <p:cond delay="0"/>
                                          </p:stCondLst>
                                        </p:cTn>
                                        <p:tgtEl>
                                          <p:spTgt spid="53"/>
                                        </p:tgtEl>
                                        <p:attrNameLst>
                                          <p:attrName>style.visibility</p:attrName>
                                        </p:attrNameLst>
                                      </p:cBhvr>
                                      <p:to>
                                        <p:strVal val="visible"/>
                                      </p:to>
                                    </p:set>
                                    <p:anim calcmode="lin" valueType="num">
                                      <p:cBhvr>
                                        <p:cTn dur="500" fill="hold" id="82"/>
                                        <p:tgtEl>
                                          <p:spTgt spid="53"/>
                                        </p:tgtEl>
                                        <p:attrNameLst>
                                          <p:attrName>ppt_w</p:attrName>
                                        </p:attrNameLst>
                                      </p:cBhvr>
                                      <p:tavLst>
                                        <p:tav tm="0">
                                          <p:val>
                                            <p:fltVal val="0"/>
                                          </p:val>
                                        </p:tav>
                                        <p:tav tm="100000">
                                          <p:val>
                                            <p:strVal val="#ppt_w"/>
                                          </p:val>
                                        </p:tav>
                                      </p:tavLst>
                                    </p:anim>
                                    <p:anim calcmode="lin" valueType="num">
                                      <p:cBhvr>
                                        <p:cTn dur="500" fill="hold" id="83"/>
                                        <p:tgtEl>
                                          <p:spTgt spid="53"/>
                                        </p:tgtEl>
                                        <p:attrNameLst>
                                          <p:attrName>ppt_h</p:attrName>
                                        </p:attrNameLst>
                                      </p:cBhvr>
                                      <p:tavLst>
                                        <p:tav tm="0">
                                          <p:val>
                                            <p:fltVal val="0"/>
                                          </p:val>
                                        </p:tav>
                                        <p:tav tm="100000">
                                          <p:val>
                                            <p:strVal val="#ppt_h"/>
                                          </p:val>
                                        </p:tav>
                                      </p:tavLst>
                                    </p:anim>
                                    <p:animEffect filter="fade" transition="in">
                                      <p:cBhvr>
                                        <p:cTn dur="500" id="84"/>
                                        <p:tgtEl>
                                          <p:spTgt spid="5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3"/>
      <p:bldP grpId="0" spid="37"/>
      <p:bldP grpId="0" spid="38"/>
      <p:bldP grpId="0" spid="39"/>
      <p:bldP grpId="0" spid="40"/>
      <p:bldP grpId="0" spid="41"/>
      <p:bldP grpId="0" spid="42"/>
      <p:bldP grpId="0" spid="43"/>
      <p:bldP grpId="0" spid="44"/>
      <p:bldP grpId="0" spid="45"/>
      <p:bldP grpId="0" spid="46"/>
      <p:bldP grpId="0" spid="47"/>
      <p:bldP grpId="0" spid="48"/>
      <p:bldP grpId="0" spid="52"/>
    </p:bldLst>
  </p:timing>
</p:sld>
</file>

<file path=ppt/tags/tag1.xml><?xml version="1.0" encoding="utf-8"?>
<p:tagLst xmlns:p="http://schemas.openxmlformats.org/presentationml/2006/main">
  <p:tag name="ISLIDE.DIAGRAM" val="#392736;"/>
</p:tagLst>
</file>

<file path=ppt/tags/tag10.xml><?xml version="1.0" encoding="utf-8"?>
<p:tagLst xmlns:p="http://schemas.openxmlformats.org/presentationml/2006/main">
  <p:tag name="ISLIDE.DIAGRAM" val="#331899;"/>
</p:tagLst>
</file>

<file path=ppt/tags/tag1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ags/tag2.xml><?xml version="1.0" encoding="utf-8"?>
<p:tagLst xmlns:p="http://schemas.openxmlformats.org/presentationml/2006/main">
  <p:tag name="ISLIDE.DIAGRAM" val="#332009;"/>
</p:tagLst>
</file>

<file path=ppt/tags/tag3.xml><?xml version="1.0" encoding="utf-8"?>
<p:tagLst xmlns:p="http://schemas.openxmlformats.org/presentationml/2006/main">
  <p:tag name="ISLIDE.DIAGRAM" val="#392744;"/>
</p:tagLst>
</file>

<file path=ppt/tags/tag4.xml><?xml version="1.0" encoding="utf-8"?>
<p:tagLst xmlns:p="http://schemas.openxmlformats.org/presentationml/2006/main">
  <p:tag name="ISLIDE.DIAGRAM" val="#419246;"/>
</p:tagLst>
</file>

<file path=ppt/tags/tag5.xml><?xml version="1.0" encoding="utf-8"?>
<p:tagLst xmlns:p="http://schemas.openxmlformats.org/presentationml/2006/main">
  <p:tag name="ISLIDE.DIAGRAM" val="#419175;"/>
</p:tagLst>
</file>

<file path=ppt/tags/tag6.xml><?xml version="1.0" encoding="utf-8"?>
<p:tagLst xmlns:p="http://schemas.openxmlformats.org/presentationml/2006/main">
  <p:tag name="ISLIDE.DIAGRAM" val="#419214;"/>
</p:tagLst>
</file>

<file path=ppt/tags/tag7.xml><?xml version="1.0" encoding="utf-8"?>
<p:tagLst xmlns:p="http://schemas.openxmlformats.org/presentationml/2006/main">
  <p:tag name="ISLIDE.DIAGRAM" val="#331991;"/>
</p:tagLst>
</file>

<file path=ppt/tags/tag8.xml><?xml version="1.0" encoding="utf-8"?>
<p:tagLst xmlns:p="http://schemas.openxmlformats.org/presentationml/2006/main">
  <p:tag name="ISLIDE.DIAGRAM" val="#332012;"/>
</p:tagLst>
</file>

<file path=ppt/tags/tag9.xml><?xml version="1.0" encoding="utf-8"?>
<p:tagLst xmlns:p="http://schemas.openxmlformats.org/presentationml/2006/main">
  <p:tag name="ISLIDE.DIAGRAM" val="#331900;"/>
</p:tagLst>
</file>

<file path=ppt/theme/theme1.xml><?xml version="1.0" encoding="utf-8"?>
<a:theme xmlns:r="http://schemas.openxmlformats.org/officeDocument/2006/relationships" xmlns:a="http://schemas.openxmlformats.org/drawingml/2006/main" name="">
  <a:themeElements>
    <a:clrScheme name="自定义 170">
      <a:dk1>
        <a:srgbClr val="000000"/>
      </a:dk1>
      <a:lt1>
        <a:srgbClr val="FFFFFF"/>
      </a:lt1>
      <a:dk2>
        <a:srgbClr val="44546A"/>
      </a:dk2>
      <a:lt2>
        <a:srgbClr val="E7E6E6"/>
      </a:lt2>
      <a:accent1>
        <a:srgbClr val="548280"/>
      </a:accent1>
      <a:accent2>
        <a:srgbClr val="3F3F3F"/>
      </a:accent2>
      <a:accent3>
        <a:srgbClr val="7F7F7F"/>
      </a:accent3>
      <a:accent4>
        <a:srgbClr val="A5A5A5"/>
      </a:accent4>
      <a:accent5>
        <a:srgbClr val="D8D8D8"/>
      </a:accent5>
      <a:accent6>
        <a:srgbClr val="F2F2F2"/>
      </a:accent6>
      <a:hlink>
        <a:srgbClr val="FF0000"/>
      </a:hlink>
      <a:folHlink>
        <a:srgbClr val="954F72"/>
      </a:folHlink>
    </a:clrScheme>
    <a:fontScheme name="yliazjyk">
      <a:majorFont>
        <a:latin typeface="微软雅黑"/>
        <a:ea typeface="义启小魏楷"/>
        <a:cs typeface="Arial"/>
      </a:majorFont>
      <a:minorFont>
        <a:latin typeface="微软雅黑"/>
        <a:ea typeface="义启小魏楷"/>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3.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aragraphs>191</Paragraphs>
  <Slides>24</Slides>
  <Notes>14</Notes>
  <TotalTime>0</TotalTime>
  <HiddenSlides>0</HiddenSlides>
  <MMClips>0</MMClips>
  <ScaleCrop>0</ScaleCrop>
  <HeadingPairs>
    <vt:vector baseType="variant" size="6">
      <vt:variant>
        <vt:lpstr>Fonts used</vt:lpstr>
      </vt:variant>
      <vt:variant>
        <vt:i4>13</vt:i4>
      </vt:variant>
      <vt:variant>
        <vt:lpstr>Theme</vt:lpstr>
      </vt:variant>
      <vt:variant>
        <vt:i4>1</vt:i4>
      </vt:variant>
      <vt:variant>
        <vt:lpstr>Slide Titles</vt:lpstr>
      </vt:variant>
      <vt:variant>
        <vt:i4>24</vt:i4>
      </vt:variant>
    </vt:vector>
  </HeadingPairs>
  <TitlesOfParts>
    <vt:vector baseType="lpstr" size="38">
      <vt:lpstr>Arial</vt:lpstr>
      <vt:lpstr>微软雅黑</vt:lpstr>
      <vt:lpstr>义启小魏楷</vt:lpstr>
      <vt:lpstr>Calibri</vt:lpstr>
      <vt:lpstr>Calibri Light</vt:lpstr>
      <vt:lpstr>等线 Light</vt:lpstr>
      <vt:lpstr>等线</vt:lpstr>
      <vt:lpstr>Roboto Bold</vt:lpstr>
      <vt:lpstr>Agency FB</vt:lpstr>
      <vt:lpstr>Meiryo</vt:lpstr>
      <vt:lpstr>Arial Narrow</vt:lpstr>
      <vt:lpstr>宋体</vt:lpstr>
      <vt:lpstr>Gill Sans</vt:lpstr>
      <vt:lpstr>第一PPT，www.1ppt.com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2022-03-20T11:22:12Z</dcterms:created>
  <cp:lastPrinted>2022-03-20T11:22:12Z</cp:lastPrinted>
  <dcterms:modified xsi:type="dcterms:W3CDTF">2022-03-20T03:31:40Z</dcterms:modified>
  <cp:revision>1</cp:revision>
</cp:coreProperties>
</file>