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60" r:id="rId2"/>
  </p:sldMasterIdLst>
  <p:notesMasterIdLst>
    <p:notesMasterId r:id="rId3"/>
  </p:notesMasterIdLst>
  <p:sldIdLst>
    <p:sldId id="259" r:id="rId4"/>
    <p:sldId id="260" r:id="rId5"/>
    <p:sldId id="256" r:id="rId6"/>
    <p:sldId id="257" r:id="rId7"/>
    <p:sldId id="277" r:id="rId8"/>
    <p:sldId id="278" r:id="rId9"/>
    <p:sldId id="279" r:id="rId10"/>
    <p:sldId id="285" r:id="rId11"/>
    <p:sldId id="280" r:id="rId12"/>
    <p:sldId id="281" r:id="rId13"/>
    <p:sldId id="282" r:id="rId14"/>
    <p:sldId id="286" r:id="rId15"/>
    <p:sldId id="273" r:id="rId16"/>
    <p:sldId id="275" r:id="rId17"/>
    <p:sldId id="283" r:id="rId18"/>
    <p:sldId id="284" r:id="rId19"/>
    <p:sldId id="287" r:id="rId20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10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2" Target="tags/tag32.xml" Type="http://schemas.openxmlformats.org/officeDocument/2006/relationships/tags"/><Relationship Id="rId23" Target="presProps.xml" Type="http://schemas.openxmlformats.org/officeDocument/2006/relationships/presProps"/><Relationship Id="rId24" Target="viewProps.xml" Type="http://schemas.openxmlformats.org/officeDocument/2006/relationships/viewProps"/><Relationship Id="rId25" Target="theme/theme1.xml" Type="http://schemas.openxmlformats.org/officeDocument/2006/relationships/theme"/><Relationship Id="rId26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p>
          <a:pPr>
            <a:defRPr lang="zh-CN" sz="1440" b="0" i="0" u="none" strike="noStrike" kern="1200" spc="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 sz="1440" b="0" i="0" u="none" strike="noStrike" kern="1200" spc="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title>
    <c:autoTitleDeleted val="0"/>
    <c:plotArea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explosion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</c:spPr>
          </c:dPt>
          <c:dPt>
            <c:idx val="1"/>
            <c:invertIfNegative val="1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</c:spPr>
          </c:dPt>
          <c:dPt>
            <c:idx val="2"/>
            <c:invertIfNegative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</c:spPr>
          </c:dPt>
          <c:dPt>
            <c:idx val="3"/>
            <c:invertIfNegative val="1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</c:spPr>
          </c:dPt>
          <c:dPt>
            <c:idx val="4"/>
            <c:invertIfNegative val="1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plitType/>
        <c:secondPieSize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p>
          <a:pPr>
            <a:defRPr lang="zh-CN" sz="9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 sz="900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lang="zh-CN" smtId="4294967295"/>
      </a:pPr>
      <a:endParaRPr lang="zh-CN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类别1</c:v>
                </c:pt>
                <c:pt idx="1">
                  <c:v>类别2</c:v>
                </c:pt>
                <c:pt idx="2">
                  <c:v>类别3</c:v>
                </c:pt>
                <c:pt idx="3">
                  <c:v>类别4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类别1</c:v>
                </c:pt>
                <c:pt idx="1">
                  <c:v>类别2</c:v>
                </c:pt>
                <c:pt idx="2">
                  <c:v>类别3</c:v>
                </c:pt>
                <c:pt idx="3">
                  <c:v>类别4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类别1</c:v>
                </c:pt>
                <c:pt idx="1">
                  <c:v>类别2</c:v>
                </c:pt>
                <c:pt idx="2">
                  <c:v>类别3</c:v>
                </c:pt>
                <c:pt idx="3">
                  <c:v>类别4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52905120"/>
        <c:axId val="52907840"/>
      </c:barChart>
      <c:catAx>
        <c:axId val="52905120"/>
        <c:scaling>
          <c:orientation/>
        </c:scaling>
        <c:delete val="0"/>
        <c:axPos val="b"/>
        <c:numFmt formatCode="General" sourceLinked="0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p>
            <a:pPr>
              <a:defRPr lang="zh-CN" sz="9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 sz="9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52907840"/>
        <c:crosses val="autoZero"/>
        <c:auto val="0"/>
        <c:lblAlgn val="ctr"/>
        <c:lblOffset/>
        <c:noMultiLvlLbl val="0"/>
      </c:catAx>
      <c:valAx>
        <c:axId val="52907840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p>
            <a:pPr>
              <a:defRPr lang="zh-CN" sz="9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 sz="9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52905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p>
          <a:pPr>
            <a:defRPr lang="zh-CN" sz="9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 sz="900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lang="zh-CN" smtId="4294967295"/>
      </a:pPr>
      <a:endParaRPr lang="zh-CN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类别1</c:v>
                </c:pt>
                <c:pt idx="1">
                  <c:v>类别2</c:v>
                </c:pt>
                <c:pt idx="2">
                  <c:v>类别3</c:v>
                </c:pt>
                <c:pt idx="3">
                  <c:v>类别4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类别1</c:v>
                </c:pt>
                <c:pt idx="1">
                  <c:v>类别2</c:v>
                </c:pt>
                <c:pt idx="2">
                  <c:v>类别3</c:v>
                </c:pt>
                <c:pt idx="3">
                  <c:v>类别4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类别1</c:v>
                </c:pt>
                <c:pt idx="1">
                  <c:v>类别2</c:v>
                </c:pt>
                <c:pt idx="2">
                  <c:v>类别3</c:v>
                </c:pt>
                <c:pt idx="3">
                  <c:v>类别4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52909472"/>
        <c:axId val="52904576"/>
      </c:lineChart>
      <c:catAx>
        <c:axId val="52909472"/>
        <c:scaling>
          <c:orientation/>
        </c:scaling>
        <c:delete val="0"/>
        <c:axPos val="b"/>
        <c:numFmt formatCode="General" sourceLinked="0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p>
            <a:pPr>
              <a:defRPr lang="zh-CN" sz="9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 sz="9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52904576"/>
        <c:crosses val="autoZero"/>
        <c:auto val="0"/>
        <c:lblAlgn val="ctr"/>
        <c:lblOffset/>
        <c:noMultiLvlLbl val="0"/>
      </c:catAx>
      <c:valAx>
        <c:axId val="52904576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p>
            <a:pPr>
              <a:defRPr lang="zh-CN" sz="9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 sz="9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5290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p>
          <a:pPr>
            <a:defRPr lang="zh-CN" sz="9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 sz="900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lang="zh-CN" smtId="4294967295"/>
      </a:pPr>
      <a:endParaRPr lang="zh-CN" smtId="4294967295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26893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0781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14549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469726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0489316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3384569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862178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0523243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89523049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564441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439712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5547858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636821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0824257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64178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10" Target="../slideLayouts/slideLayout20.xml" Type="http://schemas.openxmlformats.org/officeDocument/2006/relationships/slideLayout"/><Relationship Id="rId11" Target="../slideLayouts/slideLayout21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2.xml" Type="http://schemas.openxmlformats.org/officeDocument/2006/relationships/slideLayout"/><Relationship Id="rId3" Target="../slideLayouts/slideLayout13.xml" Type="http://schemas.openxmlformats.org/officeDocument/2006/relationships/slideLayout"/><Relationship Id="rId4" Target="../slideLayouts/slideLayout14.xml" Type="http://schemas.openxmlformats.org/officeDocument/2006/relationships/slideLayout"/><Relationship Id="rId5" Target="../slideLayouts/slideLayout15.xml" Type="http://schemas.openxmlformats.org/officeDocument/2006/relationships/slideLayout"/><Relationship Id="rId6" Target="../slideLayouts/slideLayout16.xml" Type="http://schemas.openxmlformats.org/officeDocument/2006/relationships/slideLayout"/><Relationship Id="rId7" Target="../slideLayouts/slideLayout17.xml" Type="http://schemas.openxmlformats.org/officeDocument/2006/relationships/slideLayout"/><Relationship Id="rId8" Target="../slideLayouts/slideLayout18.xml" Type="http://schemas.openxmlformats.org/officeDocument/2006/relationships/slideLayout"/><Relationship Id="rId9" Target="../slideLayouts/slideLayout1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1962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png" Type="http://schemas.openxmlformats.org/officeDocument/2006/relationships/image"/><Relationship Id="rId3" Target="../tags/tag1.xml" Type="http://schemas.openxmlformats.org/officeDocument/2006/relationships/tags"/><Relationship Id="rId4" Target="../tags/tag2.xml" Type="http://schemas.openxmlformats.org/officeDocument/2006/relationships/tags"/><Relationship Id="rId5" Target="../tags/tag3.xml" Type="http://schemas.openxmlformats.org/officeDocument/2006/relationships/tags"/><Relationship Id="rId6" Target="../tags/tag4.xml" Type="http://schemas.openxmlformats.org/officeDocument/2006/relationships/tags"/><Relationship Id="rId7" Target="../tags/tag5.xml" Type="http://schemas.openxmlformats.org/officeDocument/2006/relationships/tags"/><Relationship Id="rId8" Target="../tags/tag6.xml" Type="http://schemas.openxmlformats.org/officeDocument/2006/relationships/tags"/><Relationship Id="rId9" Target="../tags/tag7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8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19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tags/tag20.xml" Type="http://schemas.openxmlformats.org/officeDocument/2006/relationships/tags"/><Relationship Id="rId3" Target="../tags/tag21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tags/tag22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charts/chart1.xml" Type="http://schemas.openxmlformats.org/officeDocument/2006/relationships/chart"/><Relationship Id="rId3" Target="../tags/tag23.xml" Type="http://schemas.openxmlformats.org/officeDocument/2006/relationships/tags"/></Relationships>
</file>

<file path=ppt/slides/_rels/slide16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charts/chart2.xml" Type="http://schemas.openxmlformats.org/officeDocument/2006/relationships/chart"/><Relationship Id="rId3" Target="../charts/chart3.xml" Type="http://schemas.openxmlformats.org/officeDocument/2006/relationships/chart"/><Relationship Id="rId4" Target="../tags/tag24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png" Type="http://schemas.openxmlformats.org/officeDocument/2006/relationships/image"/><Relationship Id="rId3" Target="../tags/tag25.xml" Type="http://schemas.openxmlformats.org/officeDocument/2006/relationships/tags"/><Relationship Id="rId4" Target="../tags/tag26.xml" Type="http://schemas.openxmlformats.org/officeDocument/2006/relationships/tags"/><Relationship Id="rId5" Target="../tags/tag27.xml" Type="http://schemas.openxmlformats.org/officeDocument/2006/relationships/tags"/><Relationship Id="rId6" Target="../tags/tag28.xml" Type="http://schemas.openxmlformats.org/officeDocument/2006/relationships/tags"/><Relationship Id="rId7" Target="../tags/tag29.xml" Type="http://schemas.openxmlformats.org/officeDocument/2006/relationships/tags"/><Relationship Id="rId8" Target="../tags/tag30.xml" Type="http://schemas.openxmlformats.org/officeDocument/2006/relationships/tags"/><Relationship Id="rId9" Target="../tags/tag31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17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10" Target="../tags/tag14.xml" Type="http://schemas.openxmlformats.org/officeDocument/2006/relationships/tags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tags/tag8.xml" Type="http://schemas.openxmlformats.org/officeDocument/2006/relationships/tags"/><Relationship Id="rId5" Target="../tags/tag9.xml" Type="http://schemas.openxmlformats.org/officeDocument/2006/relationships/tags"/><Relationship Id="rId6" Target="../tags/tag10.xml" Type="http://schemas.openxmlformats.org/officeDocument/2006/relationships/tags"/><Relationship Id="rId7" Target="../tags/tag11.xml" Type="http://schemas.openxmlformats.org/officeDocument/2006/relationships/tags"/><Relationship Id="rId8" Target="../tags/tag12.xml" Type="http://schemas.openxmlformats.org/officeDocument/2006/relationships/tags"/><Relationship Id="rId9" Target="../tags/tag13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15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Relationship Id="rId3" Target="../tags/tag16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17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-5080" y="-5080"/>
            <a:ext cx="12205335" cy="6863080"/>
            <a:chOff x="-8" y="-8"/>
            <a:chExt cx="19221" cy="10808"/>
          </a:xfrm>
        </p:grpSpPr>
        <p:pic>
          <p:nvPicPr>
            <p:cNvPr id="109" name="图片 108"/>
            <p:cNvPicPr>
              <a:picLocks noChangeAspect="1"/>
            </p:cNvPicPr>
            <p:nvPr/>
          </p:nvPicPr>
          <p:blipFill>
            <a:blip r:embed="rId2"/>
            <a:srcRect b="17500"/>
            <a:stretch>
              <a:fillRect/>
            </a:stretch>
          </p:blipFill>
          <p:spPr>
            <a:xfrm>
              <a:off x="14" y="-8"/>
              <a:ext cx="19182" cy="10808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-8" y="0"/>
              <a:ext cx="19221" cy="10800"/>
            </a:xfrm>
            <a:prstGeom prst="rect">
              <a:avLst/>
            </a:prstGeom>
            <a:gradFill>
              <a:gsLst>
                <a:gs pos="28000">
                  <a:srgbClr val="FFFFFF">
                    <a:alpha val="100000"/>
                  </a:srgbClr>
                </a:gs>
                <a:gs pos="79000">
                  <a:schemeClr val="bg1">
                    <a:alpha val="92000"/>
                  </a:schemeClr>
                </a:gs>
                <a:gs pos="55000">
                  <a:schemeClr val="bg1">
                    <a:alpha val="92000"/>
                  </a:schemeClr>
                </a:gs>
              </a:gsLst>
              <a:lin ang="426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" name="PA-矩形 1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-13970" y="0"/>
            <a:ext cx="8377555" cy="6858000"/>
          </a:xfrm>
          <a:prstGeom prst="rect">
            <a:avLst/>
          </a:prstGeom>
          <a:solidFill>
            <a:schemeClr val="accent2">
              <a:alpha val="98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占位符 85"/>
          <p:cNvSpPr txBox="1"/>
          <p:nvPr/>
        </p:nvSpPr>
        <p:spPr>
          <a:xfrm>
            <a:off x="615315" y="1440815"/>
            <a:ext cx="7867650" cy="48234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spcBef>
                <a:spcPct val="0"/>
              </a:spcBef>
              <a:buNone/>
            </a:pPr>
            <a:r>
              <a:rPr sz="11500">
                <a:ln>
                  <a:gradFill>
                    <a:gsLst>
                      <a:gs pos="0">
                        <a:schemeClr val="bg1">
                          <a:alpha val="17000"/>
                          <a:lumMod val="94000"/>
                        </a:schemeClr>
                      </a:gs>
                      <a:gs pos="100000">
                        <a:srgbClr val="2F6CBA">
                          <a:alpha val="0"/>
                        </a:srgbClr>
                      </a:gs>
                    </a:gsLst>
                    <a:lin ang="5400000" scaled="1"/>
                  </a:gradFill>
                </a:ln>
                <a:noFill/>
                <a:latin charset="-122" panose="03000509000000000000" pitchFamily="65" typeface="方正小标宋简体"/>
                <a:ea charset="-122" panose="03000509000000000000" pitchFamily="65" typeface="方正小标宋简体"/>
                <a:cs typeface="+mj-lt"/>
                <a:sym typeface="+mn-lt"/>
              </a:rPr>
              <a:t>Template for student </a:t>
            </a:r>
          </a:p>
        </p:txBody>
      </p:sp>
      <p:sp>
        <p:nvSpPr>
          <p:cNvPr id="36" name="标题 1"/>
          <p:cNvSpPr txBox="1"/>
          <p:nvPr/>
        </p:nvSpPr>
        <p:spPr>
          <a:xfrm>
            <a:off x="1006475" y="2193916"/>
            <a:ext cx="7055958" cy="1847088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spcBef>
                <a:spcPct val="0"/>
              </a:spcBef>
              <a:buNone/>
              <a:defRPr sz="440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55000">
                      <a:schemeClr val="accent1"/>
                    </a:gs>
                  </a:gsLst>
                  <a:lin ang="5400000" scaled="1"/>
                </a:gradFill>
                <a:effectLst>
                  <a:outerShdw algn="ctr" blurRad="127000" rotWithShape="0" sx="102000" sy="102000">
                    <a:schemeClr val="accent1">
                      <a:alpha val="30000"/>
                    </a:schemeClr>
                  </a:outerShdw>
                </a:effectLst>
                <a:latin typeface="+mj-ea"/>
                <a:ea typeface="+mj-ea"/>
                <a:cs typeface="+mj-cs"/>
              </a:defRPr>
            </a:lvl1pPr>
          </a:lstStyle>
          <a:p>
            <a:pPr algn="l"/>
            <a:r>
              <a:rPr altLang="en-US" b="1" lang="zh-CN" sz="4800">
                <a:solidFill>
                  <a:schemeClr val="bg1"/>
                </a:solidFill>
                <a:effectLst/>
                <a:latin charset="-122" panose="03000509000000000000" pitchFamily="65" typeface="方正小标宋简体"/>
                <a:ea charset="-122" panose="03000509000000000000" pitchFamily="65" typeface="方正小标宋简体"/>
                <a:cs typeface="+mn-ea"/>
                <a:sym typeface="+mn-lt"/>
              </a:rPr>
              <a:t>标准学术风毕业答辩</a:t>
            </a:r>
          </a:p>
          <a:p>
            <a:pPr algn="l"/>
            <a:r>
              <a:rPr altLang="en-US" b="1" lang="zh-CN" sz="4800">
                <a:solidFill>
                  <a:schemeClr val="bg1"/>
                </a:solidFill>
                <a:effectLst/>
                <a:latin charset="-122" panose="03000509000000000000" pitchFamily="65" typeface="方正小标宋简体"/>
                <a:ea charset="-122" panose="03000509000000000000" pitchFamily="65" typeface="方正小标宋简体"/>
                <a:cs typeface="+mn-ea"/>
                <a:sym typeface="+mn-lt"/>
              </a:rPr>
              <a:t>PPT模板</a:t>
            </a:r>
          </a:p>
        </p:txBody>
      </p:sp>
      <p:sp>
        <p:nvSpPr>
          <p:cNvPr id="37" name="文本占位符 85"/>
          <p:cNvSpPr txBox="1"/>
          <p:nvPr/>
        </p:nvSpPr>
        <p:spPr>
          <a:xfrm>
            <a:off x="1006475" y="4407514"/>
            <a:ext cx="4497705" cy="310896"/>
          </a:xfrm>
          <a:prstGeom prst="rect">
            <a:avLst/>
          </a:prstGeom>
        </p:spPr>
        <p:txBody>
          <a:bodyPr wrap="non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spcBef>
                <a:spcPct val="0"/>
              </a:spcBef>
              <a:buNone/>
            </a:pPr>
            <a:r>
              <a:rPr sz="1600">
                <a:solidFill>
                  <a:schemeClr val="bg1"/>
                </a:solidFill>
                <a:latin typeface="+mj-lt"/>
                <a:cs typeface="+mj-lt"/>
                <a:sym typeface="+mn-lt"/>
              </a:rPr>
              <a:t>Template for student defense of chang 'an university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1006475" y="4288790"/>
            <a:ext cx="429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-圆角矩形 5"/>
          <p:cNvSpPr/>
          <p:nvPr>
            <p:custDataLst>
              <p:tags r:id="rId4"/>
            </p:custDataLst>
          </p:nvPr>
        </p:nvSpPr>
        <p:spPr>
          <a:xfrm>
            <a:off x="9095740" y="2846070"/>
            <a:ext cx="2365375" cy="457200"/>
          </a:xfrm>
          <a:prstGeom prst="roundRect">
            <a:avLst>
              <a:gd fmla="val 0" name="adj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PA-圆角矩形 5"/>
          <p:cNvSpPr/>
          <p:nvPr>
            <p:custDataLst>
              <p:tags r:id="rId5"/>
            </p:custDataLst>
          </p:nvPr>
        </p:nvSpPr>
        <p:spPr>
          <a:xfrm>
            <a:off x="9095740" y="3518535"/>
            <a:ext cx="2365375" cy="457200"/>
          </a:xfrm>
          <a:prstGeom prst="roundRect">
            <a:avLst>
              <a:gd fmla="val 0" name="adj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PA-圆角矩形 5"/>
          <p:cNvSpPr/>
          <p:nvPr>
            <p:custDataLst>
              <p:tags r:id="rId6"/>
            </p:custDataLst>
          </p:nvPr>
        </p:nvSpPr>
        <p:spPr>
          <a:xfrm>
            <a:off x="9095740" y="4191000"/>
            <a:ext cx="2365375" cy="457200"/>
          </a:xfrm>
          <a:prstGeom prst="roundRect">
            <a:avLst>
              <a:gd fmla="val 0" name="adj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PA-矩形 6"/>
          <p:cNvSpPr/>
          <p:nvPr>
            <p:custDataLst>
              <p:tags r:id="rId7"/>
            </p:custDataLst>
          </p:nvPr>
        </p:nvSpPr>
        <p:spPr>
          <a:xfrm>
            <a:off x="9373870" y="2967990"/>
            <a:ext cx="1778000" cy="24384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vl="0">
              <a:defRPr/>
            </a:pPr>
            <a:r>
              <a:rPr lang="zh-CN" sz="1600">
                <a:solidFill>
                  <a:schemeClr val="accent2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</a:rPr>
              <a:t>答辩班级：xxx01班</a:t>
            </a:r>
          </a:p>
        </p:txBody>
      </p:sp>
      <p:sp>
        <p:nvSpPr>
          <p:cNvPr id="18" name="PA-矩形 6"/>
          <p:cNvSpPr/>
          <p:nvPr>
            <p:custDataLst>
              <p:tags r:id="rId8"/>
            </p:custDataLst>
          </p:nvPr>
        </p:nvSpPr>
        <p:spPr>
          <a:xfrm>
            <a:off x="9373870" y="3646170"/>
            <a:ext cx="1778000" cy="24384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vl="0">
              <a:defRPr/>
            </a:pPr>
            <a:r>
              <a:rPr lang="zh-CN" sz="1600">
                <a:solidFill>
                  <a:schemeClr val="accent2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</a:rPr>
              <a:t>答辩学生：二米三</a:t>
            </a:r>
          </a:p>
        </p:txBody>
      </p:sp>
      <p:sp>
        <p:nvSpPr>
          <p:cNvPr id="19" name="PA-矩形 6"/>
          <p:cNvSpPr/>
          <p:nvPr>
            <p:custDataLst>
              <p:tags r:id="rId9"/>
            </p:custDataLst>
          </p:nvPr>
        </p:nvSpPr>
        <p:spPr>
          <a:xfrm>
            <a:off x="9373868" y="4281170"/>
            <a:ext cx="1891893" cy="24384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vl="0">
              <a:defRPr/>
            </a:pPr>
            <a:r>
              <a:rPr lang="zh-CN" sz="1600">
                <a:solidFill>
                  <a:schemeClr val="accent2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  <a:sym typeface="+mn-ea"/>
              </a:rPr>
              <a:t>指导老师：优页PPT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06475" y="5935949"/>
            <a:ext cx="1518558" cy="2560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indent="0">
              <a:lnSpc>
                <a:spcPct val="90000"/>
              </a:lnSpc>
              <a:spcBef>
                <a:spcPct val="0"/>
              </a:spcBef>
              <a:buFont charset="0" panose="020b0604020202020204" pitchFamily="34" typeface="Arial"/>
              <a:buNone/>
              <a:defRPr>
                <a:latin charset="-122" panose="00020600040101010101" pitchFamily="18" typeface="阿里巴巴普惠体 L"/>
                <a:ea charset="-122" panose="00020600040101010101" pitchFamily="18" typeface="阿里巴巴普惠体 L"/>
                <a:cs charset="-122" panose="00020600040101010101" pitchFamily="18" typeface="阿里巴巴普惠体 L"/>
              </a:defRPr>
            </a:lvl1pPr>
            <a:lvl2pPr indent="-228600" marL="685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/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/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9pPr>
          </a:lstStyle>
          <a:p>
            <a:pPr algn="dist"/>
            <a:r>
              <a:rPr altLang="zh-CN" lang="en-US" smtClean="0" sz="12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  <a:cs typeface="+mn-ea"/>
                <a:sym typeface="+mn-lt"/>
              </a:rPr>
              <a:t>20XX / 3 / 26</a:t>
            </a:r>
          </a:p>
        </p:txBody>
      </p:sp>
      <p:sp>
        <p:nvSpPr>
          <p:cNvPr id="27" name="椭圆 26"/>
          <p:cNvSpPr/>
          <p:nvPr/>
        </p:nvSpPr>
        <p:spPr>
          <a:xfrm>
            <a:off x="349885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-1410335" y="168529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3265170" y="5385435"/>
            <a:ext cx="1487170" cy="148717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9946005" y="4836795"/>
            <a:ext cx="1659890" cy="1732280"/>
          </a:xfrm>
          <a:prstGeom prst="ellipse">
            <a:avLst/>
          </a:prstGeom>
          <a:gradFill>
            <a:gsLst>
              <a:gs pos="14000">
                <a:srgbClr val="FFFFFF">
                  <a:alpha val="0"/>
                </a:srgbClr>
              </a:gs>
              <a:gs pos="100000">
                <a:schemeClr val="bg1">
                  <a:alpha val="92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10287000" y="459105"/>
            <a:ext cx="1905000" cy="1905000"/>
          </a:xfrm>
          <a:prstGeom prst="ellipse">
            <a:avLst/>
          </a:prstGeom>
          <a:gradFill>
            <a:gsLst>
              <a:gs pos="14000">
                <a:srgbClr val="FFFFFF">
                  <a:alpha val="0"/>
                </a:srgbClr>
              </a:gs>
              <a:gs pos="100000">
                <a:schemeClr val="bg1">
                  <a:alpha val="92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5732780" y="107950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>
            <a:off x="9222740" y="2101850"/>
            <a:ext cx="548640" cy="548640"/>
          </a:xfrm>
          <a:prstGeom prst="ellipse">
            <a:avLst/>
          </a:prstGeom>
          <a:gradFill>
            <a:gsLst>
              <a:gs pos="14000">
                <a:srgbClr val="FFFFFF">
                  <a:alpha val="0"/>
                </a:srgbClr>
              </a:gs>
              <a:gs pos="100000">
                <a:schemeClr val="bg1">
                  <a:alpha val="92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2" name="组合 1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3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12" name="组合 11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13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4" name="椭圆 33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37" name="组合 36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8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descr="本素材由iSlide™ 提供 iSlide™尊重知识产权并注重保护用户享有的各项权利。郑重提醒您： iSlide™插件中提供的任何信息内容的所有权、知识产权归其原始权利人或权利受让人所有，您免费/购买获得的是信息内容的使用权，并受下述条款的约束； 1. 您仅可以个人非商业用途使用该等信息内容，不可将信息内容的全部或部分用于出售，或以出租、出借、转让、分销、发布等其他任何方式供他人使用； 2. 禁止在接入互联网或移动互联网的任何网站、平台、应用或程序上以任何方式为他人提供iSlide™插件资源内容的下载。 The resource is supplied by iSlide™. iSlide™ respects all intellectual property rights and protects all the rights its users acquired.Solemnly remind you: The ownership and intellectual property of the resources supplied in iSlide Add-in belongs to its owner or the assignee of this ownership.you only acquired the usage of the resources supplied in iSlide Add-in, as well as respected the following restrain terms: 1.You are only allowed to use such resource for personal and non-commercial aim, not allowed to use such resource or part of it for the sale; or rent, lend, transfer to others; or distribution or release it in any way. 2.You are not permitted to provide the resource of iSlide Add-in in any website, platform, application access to the Internet or mobile Internet." id="6" name="#332145"/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3530296" y="2230359"/>
            <a:ext cx="5120234" cy="4258981"/>
            <a:chOff x="3530296" y="2230359"/>
            <a:chExt cx="5120234" cy="4258981"/>
          </a:xfrm>
        </p:grpSpPr>
        <p:sp>
          <p:nvSpPr>
            <p:cNvPr id="7" name="ïṩ1iḋê"/>
            <p:cNvSpPr/>
            <p:nvPr/>
          </p:nvSpPr>
          <p:spPr>
            <a:xfrm>
              <a:off x="4163998" y="3038328"/>
              <a:ext cx="3904914" cy="3451012"/>
            </a:xfrm>
            <a:prstGeom prst="ellipse">
              <a:avLst/>
            </a:prstGeom>
            <a:gradFill>
              <a:gsLst>
                <a:gs pos="26000">
                  <a:schemeClr val="accent1">
                    <a:lumMod val="0"/>
                    <a:lumOff val="100000"/>
                    <a:alpha val="0"/>
                  </a:schemeClr>
                </a:gs>
                <a:gs pos="100000">
                  <a:schemeClr val="bg1">
                    <a:lumMod val="85000"/>
                    <a:alpha val="48000"/>
                  </a:schemeClr>
                </a:gs>
              </a:gsLst>
              <a:lin ang="16200000" scaled="1"/>
            </a:gra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îṣľïdê"/>
            <p:cNvSpPr/>
            <p:nvPr/>
          </p:nvSpPr>
          <p:spPr>
            <a:xfrm>
              <a:off x="4866023" y="3454452"/>
              <a:ext cx="2500864" cy="2503256"/>
            </a:xfrm>
            <a:prstGeom prst="ellipse">
              <a:avLst/>
            </a:prstGeom>
            <a:gradFill>
              <a:gsLst>
                <a:gs pos="25000">
                  <a:schemeClr val="accent2">
                    <a:lumMod val="75000"/>
                    <a:alpha val="95000"/>
                  </a:schemeClr>
                </a:gs>
                <a:gs pos="100000">
                  <a:schemeClr val="accent2">
                    <a:alpha val="46000"/>
                  </a:schemeClr>
                </a:gs>
              </a:gsLst>
              <a:lin ang="3300000" scaled="0"/>
            </a:gradFill>
            <a:ln w="57150">
              <a:solidFill>
                <a:schemeClr val="bg1"/>
              </a:solidFill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normAutofit/>
            </a:bodyPr>
            <a:lstStyle/>
            <a:p>
              <a:pPr algn="ctr"/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10" name="ïśḷiďé"/>
            <p:cNvSpPr/>
            <p:nvPr/>
          </p:nvSpPr>
          <p:spPr>
            <a:xfrm>
              <a:off x="3927638" y="2578920"/>
              <a:ext cx="4368695" cy="2184916"/>
            </a:xfrm>
            <a:custGeom>
              <a:gdLst>
                <a:gd fmla="*/ 2184336 w 4368695" name="connsiteX0"/>
                <a:gd fmla="*/ 0 h 2184916" name="connsiteY0"/>
                <a:gd fmla="*/ 2238431 w 4368695" name="connsiteX1"/>
                <a:gd fmla="*/ 708 h 2184916" name="connsiteY1"/>
                <a:gd fmla="*/ 2238366 w 4368695" name="connsiteX2"/>
                <a:gd fmla="*/ 3340 h 2184916" name="connsiteY2"/>
                <a:gd fmla="*/ 2369596 w 4368695" name="connsiteX3"/>
                <a:gd fmla="*/ 7665 h 2184916" name="connsiteY3"/>
                <a:gd fmla="*/ 4368386 w 4368695" name="connsiteX4"/>
                <a:gd fmla="*/ 2146622 h 2184916" name="connsiteY4"/>
                <a:gd fmla="*/ 4368695 w 4368695" name="connsiteX5"/>
                <a:gd fmla="*/ 2184916 h 2184916" name="connsiteY5"/>
                <a:gd fmla="*/ 4273926 w 4368695" name="connsiteX6"/>
                <a:gd fmla="*/ 2178483 h 2184916" name="connsiteY6"/>
                <a:gd fmla="*/ 2398019 w 4368695" name="connsiteX7"/>
                <a:gd fmla="*/ 99116 h 2184916" name="connsiteY7"/>
                <a:gd fmla="*/ 2236184 w 4368695" name="connsiteX8"/>
                <a:gd fmla="*/ 90942 h 2184916" name="connsiteY8"/>
                <a:gd fmla="*/ 2236151 w 4368695" name="connsiteX9"/>
                <a:gd fmla="*/ 92252 h 2184916" name="connsiteY9"/>
                <a:gd fmla="*/ 92335 w 4368695" name="connsiteX10"/>
                <a:gd fmla="*/ 2133126 h 2184916" name="connsiteY10"/>
                <a:gd fmla="*/ 91610 w 4368695" name="connsiteX11"/>
                <a:gd fmla="*/ 2184916 h 2184916" name="connsiteY11"/>
                <a:gd fmla="*/ 0 w 4368695" name="connsiteX12"/>
                <a:gd fmla="*/ 2184916 h 2184916" name="connsiteY12"/>
                <a:gd fmla="*/ 1961001 w 4368695" name="connsiteX13"/>
                <a:gd fmla="*/ 11281 h 2184916" name="connsiteY13"/>
                <a:gd fmla="*/ 2146132 w 4368695" name="connsiteX14"/>
                <a:gd fmla="*/ 1930 h 2184916" name="connsiteY14"/>
                <a:gd fmla="*/ 2146101 w 4368695" name="connsiteX15"/>
                <a:gd fmla="*/ 299 h 2184916" name="connsiteY15"/>
                <a:gd fmla="*/ 2165654 w 4368695" name="connsiteX16"/>
                <a:gd fmla="*/ 944 h 2184916" name="connsiteY1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b="b" l="l" r="r" t="t"/>
              <a:pathLst>
                <a:path h="2184916" w="4368695">
                  <a:moveTo>
                    <a:pt x="2184336" y="0"/>
                  </a:moveTo>
                  <a:cubicBezTo>
                    <a:pt x="2202368" y="0"/>
                    <a:pt x="2220399" y="202"/>
                    <a:pt x="2238431" y="708"/>
                  </a:cubicBezTo>
                  <a:lnTo>
                    <a:pt x="2238366" y="3340"/>
                  </a:lnTo>
                  <a:lnTo>
                    <a:pt x="2369596" y="7665"/>
                  </a:lnTo>
                  <a:cubicBezTo>
                    <a:pt x="3472831" y="100237"/>
                    <a:pt x="4348514" y="1015502"/>
                    <a:pt x="4368386" y="2146622"/>
                  </a:cubicBezTo>
                  <a:cubicBezTo>
                    <a:pt x="4368592" y="2159387"/>
                    <a:pt x="4368695" y="2172151"/>
                    <a:pt x="4368695" y="2184916"/>
                  </a:cubicBezTo>
                  <a:lnTo>
                    <a:pt x="4273926" y="2178483"/>
                  </a:lnTo>
                  <a:cubicBezTo>
                    <a:pt x="4273926" y="1096188"/>
                    <a:pt x="3451668" y="206144"/>
                    <a:pt x="2398019" y="99116"/>
                  </a:cubicBezTo>
                  <a:lnTo>
                    <a:pt x="2236184" y="90942"/>
                  </a:lnTo>
                  <a:lnTo>
                    <a:pt x="2236151" y="92252"/>
                  </a:lnTo>
                  <a:cubicBezTo>
                    <a:pt x="1080769" y="63626"/>
                    <a:pt x="120938" y="977345"/>
                    <a:pt x="92335" y="2133126"/>
                  </a:cubicBezTo>
                  <a:cubicBezTo>
                    <a:pt x="91921" y="2150322"/>
                    <a:pt x="91610" y="2167619"/>
                    <a:pt x="91610" y="2184916"/>
                  </a:cubicBezTo>
                  <a:lnTo>
                    <a:pt x="0" y="2184916"/>
                  </a:lnTo>
                  <a:cubicBezTo>
                    <a:pt x="0" y="1053672"/>
                    <a:pt x="859541" y="123174"/>
                    <a:pt x="1961001" y="11281"/>
                  </a:cubicBezTo>
                  <a:lnTo>
                    <a:pt x="2146132" y="1930"/>
                  </a:lnTo>
                  <a:lnTo>
                    <a:pt x="2146101" y="299"/>
                  </a:lnTo>
                  <a:lnTo>
                    <a:pt x="2165654" y="94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cap="flat" w="12700">
              <a:noFill/>
              <a:miter lim="400000"/>
            </a:ln>
            <a:effectLst/>
          </p:spPr>
          <p:txBody>
            <a:bodyPr anchor="ctr" wrap="square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6" name="ïṣľîḍe"/>
            <p:cNvSpPr/>
            <p:nvPr/>
          </p:nvSpPr>
          <p:spPr>
            <a:xfrm>
              <a:off x="3530296" y="4337319"/>
              <a:ext cx="853034" cy="853034"/>
            </a:xfrm>
            <a:prstGeom prst="ellipse">
              <a:avLst/>
            </a:prstGeom>
            <a:solidFill>
              <a:schemeClr val="bg1"/>
            </a:solidFill>
            <a:ln algn="ctr" cap="flat" cmpd="sng" w="19050">
              <a:solidFill>
                <a:schemeClr val="accent2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išľiḍê"/>
            <p:cNvSpPr/>
            <p:nvPr/>
          </p:nvSpPr>
          <p:spPr bwMode="auto">
            <a:xfrm>
              <a:off x="3709806" y="4550124"/>
              <a:ext cx="494014" cy="427423"/>
            </a:xfrm>
            <a:custGeom>
              <a:gdLst>
                <a:gd fmla="*/ 111815 w 605169" name="connsiteX0"/>
                <a:gd fmla="*/ 401305 h 523595" name="connsiteY0"/>
                <a:gd fmla="*/ 427799 w 605169" name="connsiteX1"/>
                <a:gd fmla="*/ 401305 h 523595" name="connsiteY1"/>
                <a:gd fmla="*/ 451266 w 605169" name="connsiteX2"/>
                <a:gd fmla="*/ 424732 h 523595" name="connsiteY2"/>
                <a:gd fmla="*/ 427799 w 605169" name="connsiteX3"/>
                <a:gd fmla="*/ 448159 h 523595" name="connsiteY3"/>
                <a:gd fmla="*/ 420172 w 605169" name="connsiteX4"/>
                <a:gd fmla="*/ 448159 h 523595" name="connsiteY4"/>
                <a:gd fmla="*/ 425335 w 605169" name="connsiteX5"/>
                <a:gd fmla="*/ 471001 h 523595" name="connsiteY5"/>
                <a:gd fmla="*/ 372651 w 605169" name="connsiteX6"/>
                <a:gd fmla="*/ 523595 h 523595" name="connsiteY6"/>
                <a:gd fmla="*/ 319851 w 605169" name="connsiteX7"/>
                <a:gd fmla="*/ 471001 h 523595" name="connsiteY7"/>
                <a:gd fmla="*/ 325013 w 605169" name="connsiteX8"/>
                <a:gd fmla="*/ 448159 h 523595" name="connsiteY8"/>
                <a:gd fmla="*/ 220585 w 605169" name="connsiteX9"/>
                <a:gd fmla="*/ 448159 h 523595" name="connsiteY9"/>
                <a:gd fmla="*/ 225865 w 605169" name="connsiteX10"/>
                <a:gd fmla="*/ 471001 h 523595" name="connsiteY10"/>
                <a:gd fmla="*/ 173064 w 605169" name="connsiteX11"/>
                <a:gd fmla="*/ 523595 h 523595" name="connsiteY11"/>
                <a:gd fmla="*/ 120381 w 605169" name="connsiteX12"/>
                <a:gd fmla="*/ 471001 h 523595" name="connsiteY12"/>
                <a:gd fmla="*/ 125543 w 605169" name="connsiteX13"/>
                <a:gd fmla="*/ 448159 h 523595" name="connsiteY13"/>
                <a:gd fmla="*/ 111815 w 605169" name="connsiteX14"/>
                <a:gd fmla="*/ 448159 h 523595" name="connsiteY14"/>
                <a:gd fmla="*/ 88348 w 605169" name="connsiteX15"/>
                <a:gd fmla="*/ 424732 h 523595" name="connsiteY15"/>
                <a:gd fmla="*/ 111815 w 605169" name="connsiteX16"/>
                <a:gd fmla="*/ 401305 h 523595" name="connsiteY16"/>
                <a:gd fmla="*/ 130818 w 605169" name="connsiteX17"/>
                <a:gd fmla="*/ 90535 h 523595" name="connsiteY17"/>
                <a:gd fmla="*/ 132812 w 605169" name="connsiteX18"/>
                <a:gd fmla="*/ 90535 h 523595" name="connsiteY18"/>
                <a:gd fmla="*/ 147705 w 605169" name="connsiteX19"/>
                <a:gd fmla="*/ 106119 h 523595" name="connsiteY19"/>
                <a:gd fmla="*/ 147705 w 605169" name="connsiteX20"/>
                <a:gd fmla="*/ 118423 h 523595" name="connsiteY20"/>
                <a:gd fmla="*/ 148408 w 605169" name="connsiteX21"/>
                <a:gd fmla="*/ 118657 h 523595" name="connsiteY21"/>
                <a:gd fmla="*/ 160252 w 605169" name="connsiteX22"/>
                <a:gd fmla="*/ 118657 h 523595" name="connsiteY22"/>
                <a:gd fmla="*/ 175849 w 605169" name="connsiteX23"/>
                <a:gd fmla="*/ 134593 h 523595" name="connsiteY23"/>
                <a:gd fmla="*/ 175849 w 605169" name="connsiteX24"/>
                <a:gd fmla="*/ 136585 h 523595" name="connsiteY24"/>
                <a:gd fmla="*/ 160252 w 605169" name="connsiteX25"/>
                <a:gd fmla="*/ 151466 h 523595" name="connsiteY25"/>
                <a:gd fmla="*/ 148643 w 605169" name="connsiteX26"/>
                <a:gd fmla="*/ 151466 h 523595" name="connsiteY26"/>
                <a:gd fmla="*/ 147705 w 605169" name="connsiteX27"/>
                <a:gd fmla="*/ 152286 h 523595" name="connsiteY27"/>
                <a:gd fmla="*/ 147705 w 605169" name="connsiteX28"/>
                <a:gd fmla="*/ 164004 h 523595" name="connsiteY28"/>
                <a:gd fmla="*/ 132812 w 605169" name="connsiteX29"/>
                <a:gd fmla="*/ 179588 h 523595" name="connsiteY29"/>
                <a:gd fmla="*/ 130818 w 605169" name="connsiteX30"/>
                <a:gd fmla="*/ 179588 h 523595" name="connsiteY30"/>
                <a:gd fmla="*/ 114869 w 605169" name="connsiteX31"/>
                <a:gd fmla="*/ 164004 h 523595" name="connsiteY31"/>
                <a:gd fmla="*/ 114869 w 605169" name="connsiteX32"/>
                <a:gd fmla="*/ 152169 h 523595" name="connsiteY32"/>
                <a:gd fmla="*/ 114752 w 605169" name="connsiteX33"/>
                <a:gd fmla="*/ 151466 h 523595" name="connsiteY33"/>
                <a:gd fmla="*/ 102439 w 605169" name="connsiteX34"/>
                <a:gd fmla="*/ 151466 h 523595" name="connsiteY34"/>
                <a:gd fmla="*/ 86725 w 605169" name="connsiteX35"/>
                <a:gd fmla="*/ 136585 h 523595" name="connsiteY35"/>
                <a:gd fmla="*/ 86725 w 605169" name="connsiteX36"/>
                <a:gd fmla="*/ 134593 h 523595" name="connsiteY36"/>
                <a:gd fmla="*/ 102439 w 605169" name="connsiteX37"/>
                <a:gd fmla="*/ 118657 h 523595" name="connsiteY37"/>
                <a:gd fmla="*/ 114869 w 605169" name="connsiteX38"/>
                <a:gd fmla="*/ 118657 h 523595" name="connsiteY38"/>
                <a:gd fmla="*/ 114869 w 605169" name="connsiteX39"/>
                <a:gd fmla="*/ 106119 h 523595" name="connsiteY39"/>
                <a:gd fmla="*/ 130818 w 605169" name="connsiteX40"/>
                <a:gd fmla="*/ 90535 h 523595" name="connsiteY40"/>
                <a:gd fmla="*/ 131875 w 605169" name="connsiteX41"/>
                <a:gd fmla="*/ 57396 h 523595" name="connsiteY41"/>
                <a:gd fmla="*/ 54205 w 605169" name="connsiteX42"/>
                <a:gd fmla="*/ 134939 h 523595" name="connsiteY42"/>
                <a:gd fmla="*/ 131875 w 605169" name="connsiteX43"/>
                <a:gd fmla="*/ 212483 h 523595" name="connsiteY43"/>
                <a:gd fmla="*/ 209545 w 605169" name="connsiteX44"/>
                <a:gd fmla="*/ 134939 h 523595" name="connsiteY44"/>
                <a:gd fmla="*/ 131875 w 605169" name="connsiteX45"/>
                <a:gd fmla="*/ 57396 h 523595" name="connsiteY45"/>
                <a:gd fmla="*/ 515297 w 605169" name="connsiteX46"/>
                <a:gd fmla="*/ 0 h 523595" name="connsiteY46"/>
                <a:gd fmla="*/ 581704 w 605169" name="connsiteX47"/>
                <a:gd fmla="*/ 0 h 523595" name="connsiteY47"/>
                <a:gd fmla="*/ 605169 w 605169" name="connsiteX48"/>
                <a:gd fmla="*/ 23427 h 523595" name="connsiteY48"/>
                <a:gd fmla="*/ 581704 w 605169" name="connsiteX49"/>
                <a:gd fmla="*/ 46854 h 523595" name="connsiteY49"/>
                <a:gd fmla="*/ 517761 w 605169" name="connsiteX50"/>
                <a:gd fmla="*/ 46854 h 523595" name="connsiteY50"/>
                <a:gd fmla="*/ 475758 w 605169" name="connsiteX51"/>
                <a:gd fmla="*/ 204283 h 523595" name="connsiteY51"/>
                <a:gd fmla="*/ 473646 w 605169" name="connsiteX52"/>
                <a:gd fmla="*/ 209203 h 523595" name="connsiteY52"/>
                <a:gd fmla="*/ 440091 w 605169" name="connsiteX53"/>
                <a:gd fmla="*/ 333366 h 523595" name="connsiteY53"/>
                <a:gd fmla="*/ 412871 w 605169" name="connsiteX54"/>
                <a:gd fmla="*/ 354450 h 523595" name="connsiteY54"/>
                <a:gd fmla="*/ 125891 w 605169" name="connsiteX55"/>
                <a:gd fmla="*/ 354450 h 523595" name="connsiteY55"/>
                <a:gd fmla="*/ 100901 w 605169" name="connsiteX56"/>
                <a:gd fmla="*/ 331609 h 523595" name="connsiteY56"/>
                <a:gd fmla="*/ 93978 w 605169" name="connsiteX57"/>
                <a:gd fmla="*/ 260976 h 523595" name="connsiteY57"/>
                <a:gd fmla="*/ 0 w 605169" name="connsiteX58"/>
                <a:gd fmla="*/ 134939 h 523595" name="connsiteY58"/>
                <a:gd fmla="*/ 131875 w 605169" name="connsiteX59"/>
                <a:gd fmla="*/ 3280 h 523595" name="connsiteY59"/>
                <a:gd fmla="*/ 263515 w 605169" name="connsiteX60"/>
                <a:gd fmla="*/ 126506 h 523595" name="connsiteY60"/>
                <a:gd fmla="*/ 447834 w 605169" name="connsiteX61"/>
                <a:gd fmla="*/ 126506 h 523595" name="connsiteY61"/>
                <a:gd fmla="*/ 472942 w 605169" name="connsiteX62"/>
                <a:gd fmla="*/ 32095 h 523595" name="connsiteY62"/>
                <a:gd fmla="*/ 515297 w 605169" name="connsiteX63"/>
                <a:gd fmla="*/ 0 h 523595" name="connsiteY6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b="b" l="l" r="r" t="t"/>
              <a:pathLst>
                <a:path h="523595" w="605169">
                  <a:moveTo>
                    <a:pt x="111815" y="401305"/>
                  </a:moveTo>
                  <a:lnTo>
                    <a:pt x="427799" y="401305"/>
                  </a:lnTo>
                  <a:cubicBezTo>
                    <a:pt x="440823" y="401305"/>
                    <a:pt x="451266" y="411847"/>
                    <a:pt x="451266" y="424732"/>
                  </a:cubicBezTo>
                  <a:cubicBezTo>
                    <a:pt x="451266" y="437734"/>
                    <a:pt x="440823" y="448159"/>
                    <a:pt x="427799" y="448159"/>
                  </a:cubicBezTo>
                  <a:lnTo>
                    <a:pt x="420172" y="448159"/>
                  </a:lnTo>
                  <a:cubicBezTo>
                    <a:pt x="423458" y="455070"/>
                    <a:pt x="425335" y="462801"/>
                    <a:pt x="425335" y="471001"/>
                  </a:cubicBezTo>
                  <a:cubicBezTo>
                    <a:pt x="425335" y="500051"/>
                    <a:pt x="401633" y="523595"/>
                    <a:pt x="372651" y="523595"/>
                  </a:cubicBezTo>
                  <a:cubicBezTo>
                    <a:pt x="343552" y="523595"/>
                    <a:pt x="319851" y="500051"/>
                    <a:pt x="319851" y="471001"/>
                  </a:cubicBezTo>
                  <a:cubicBezTo>
                    <a:pt x="319851" y="462801"/>
                    <a:pt x="321728" y="455070"/>
                    <a:pt x="325013" y="448159"/>
                  </a:cubicBezTo>
                  <a:lnTo>
                    <a:pt x="220585" y="448159"/>
                  </a:lnTo>
                  <a:cubicBezTo>
                    <a:pt x="223988" y="455070"/>
                    <a:pt x="225865" y="462801"/>
                    <a:pt x="225865" y="471001"/>
                  </a:cubicBezTo>
                  <a:cubicBezTo>
                    <a:pt x="225865" y="500051"/>
                    <a:pt x="202163" y="523595"/>
                    <a:pt x="173064" y="523595"/>
                  </a:cubicBezTo>
                  <a:cubicBezTo>
                    <a:pt x="143965" y="523595"/>
                    <a:pt x="120381" y="500051"/>
                    <a:pt x="120381" y="471001"/>
                  </a:cubicBezTo>
                  <a:cubicBezTo>
                    <a:pt x="120381" y="462801"/>
                    <a:pt x="122141" y="455070"/>
                    <a:pt x="125543" y="448159"/>
                  </a:cubicBezTo>
                  <a:lnTo>
                    <a:pt x="111815" y="448159"/>
                  </a:lnTo>
                  <a:cubicBezTo>
                    <a:pt x="98791" y="448159"/>
                    <a:pt x="88348" y="437734"/>
                    <a:pt x="88348" y="424732"/>
                  </a:cubicBezTo>
                  <a:cubicBezTo>
                    <a:pt x="88348" y="411847"/>
                    <a:pt x="98791" y="401305"/>
                    <a:pt x="111815" y="401305"/>
                  </a:cubicBezTo>
                  <a:close/>
                  <a:moveTo>
                    <a:pt x="130818" y="90535"/>
                  </a:moveTo>
                  <a:lnTo>
                    <a:pt x="132812" y="90535"/>
                  </a:lnTo>
                  <a:cubicBezTo>
                    <a:pt x="141255" y="90535"/>
                    <a:pt x="147705" y="97448"/>
                    <a:pt x="147705" y="106119"/>
                  </a:cubicBezTo>
                  <a:lnTo>
                    <a:pt x="147705" y="118423"/>
                  </a:lnTo>
                  <a:cubicBezTo>
                    <a:pt x="147939" y="118540"/>
                    <a:pt x="148174" y="118657"/>
                    <a:pt x="148408" y="118657"/>
                  </a:cubicBezTo>
                  <a:lnTo>
                    <a:pt x="160252" y="118657"/>
                  </a:lnTo>
                  <a:cubicBezTo>
                    <a:pt x="168696" y="118657"/>
                    <a:pt x="175849" y="125922"/>
                    <a:pt x="175849" y="134593"/>
                  </a:cubicBezTo>
                  <a:lnTo>
                    <a:pt x="175849" y="136585"/>
                  </a:lnTo>
                  <a:cubicBezTo>
                    <a:pt x="175849" y="144904"/>
                    <a:pt x="169047" y="151466"/>
                    <a:pt x="160252" y="151466"/>
                  </a:cubicBezTo>
                  <a:lnTo>
                    <a:pt x="148643" y="151466"/>
                  </a:lnTo>
                  <a:cubicBezTo>
                    <a:pt x="148291" y="151583"/>
                    <a:pt x="147822" y="152052"/>
                    <a:pt x="147705" y="152286"/>
                  </a:cubicBezTo>
                  <a:lnTo>
                    <a:pt x="147705" y="164004"/>
                  </a:lnTo>
                  <a:cubicBezTo>
                    <a:pt x="147705" y="172675"/>
                    <a:pt x="141255" y="179588"/>
                    <a:pt x="132812" y="179588"/>
                  </a:cubicBezTo>
                  <a:lnTo>
                    <a:pt x="130818" y="179588"/>
                  </a:lnTo>
                  <a:cubicBezTo>
                    <a:pt x="122257" y="179588"/>
                    <a:pt x="114869" y="172440"/>
                    <a:pt x="114869" y="164004"/>
                  </a:cubicBezTo>
                  <a:lnTo>
                    <a:pt x="114869" y="152169"/>
                  </a:lnTo>
                  <a:cubicBezTo>
                    <a:pt x="114869" y="151935"/>
                    <a:pt x="114752" y="151583"/>
                    <a:pt x="114752" y="151466"/>
                  </a:cubicBezTo>
                  <a:lnTo>
                    <a:pt x="102439" y="151466"/>
                  </a:lnTo>
                  <a:cubicBezTo>
                    <a:pt x="93644" y="151466"/>
                    <a:pt x="86725" y="144904"/>
                    <a:pt x="86725" y="136585"/>
                  </a:cubicBezTo>
                  <a:lnTo>
                    <a:pt x="86725" y="134593"/>
                  </a:lnTo>
                  <a:cubicBezTo>
                    <a:pt x="86725" y="125922"/>
                    <a:pt x="93878" y="118657"/>
                    <a:pt x="102439" y="118657"/>
                  </a:cubicBezTo>
                  <a:lnTo>
                    <a:pt x="114869" y="118657"/>
                  </a:lnTo>
                  <a:lnTo>
                    <a:pt x="114869" y="106119"/>
                  </a:lnTo>
                  <a:cubicBezTo>
                    <a:pt x="114869" y="97683"/>
                    <a:pt x="122257" y="90535"/>
                    <a:pt x="130818" y="90535"/>
                  </a:cubicBezTo>
                  <a:close/>
                  <a:moveTo>
                    <a:pt x="131875" y="57396"/>
                  </a:moveTo>
                  <a:cubicBezTo>
                    <a:pt x="89051" y="57396"/>
                    <a:pt x="54205" y="92185"/>
                    <a:pt x="54205" y="134939"/>
                  </a:cubicBezTo>
                  <a:cubicBezTo>
                    <a:pt x="54205" y="177694"/>
                    <a:pt x="89051" y="212483"/>
                    <a:pt x="131875" y="212483"/>
                  </a:cubicBezTo>
                  <a:cubicBezTo>
                    <a:pt x="174699" y="212483"/>
                    <a:pt x="209545" y="177694"/>
                    <a:pt x="209545" y="134939"/>
                  </a:cubicBezTo>
                  <a:cubicBezTo>
                    <a:pt x="209545" y="92185"/>
                    <a:pt x="174699" y="57396"/>
                    <a:pt x="131875" y="57396"/>
                  </a:cubicBezTo>
                  <a:close/>
                  <a:moveTo>
                    <a:pt x="515297" y="0"/>
                  </a:moveTo>
                  <a:lnTo>
                    <a:pt x="581704" y="0"/>
                  </a:lnTo>
                  <a:cubicBezTo>
                    <a:pt x="594610" y="0"/>
                    <a:pt x="605169" y="10425"/>
                    <a:pt x="605169" y="23427"/>
                  </a:cubicBezTo>
                  <a:cubicBezTo>
                    <a:pt x="605169" y="36312"/>
                    <a:pt x="594610" y="46854"/>
                    <a:pt x="581704" y="46854"/>
                  </a:cubicBezTo>
                  <a:lnTo>
                    <a:pt x="517761" y="46854"/>
                  </a:lnTo>
                  <a:lnTo>
                    <a:pt x="475758" y="204283"/>
                  </a:lnTo>
                  <a:cubicBezTo>
                    <a:pt x="475289" y="206157"/>
                    <a:pt x="474585" y="207563"/>
                    <a:pt x="473646" y="209203"/>
                  </a:cubicBezTo>
                  <a:lnTo>
                    <a:pt x="440091" y="333366"/>
                  </a:lnTo>
                  <a:cubicBezTo>
                    <a:pt x="436923" y="345196"/>
                    <a:pt x="424956" y="354450"/>
                    <a:pt x="412871" y="354450"/>
                  </a:cubicBezTo>
                  <a:lnTo>
                    <a:pt x="125891" y="354450"/>
                  </a:lnTo>
                  <a:cubicBezTo>
                    <a:pt x="113337" y="354450"/>
                    <a:pt x="102191" y="344259"/>
                    <a:pt x="100901" y="331609"/>
                  </a:cubicBezTo>
                  <a:lnTo>
                    <a:pt x="93978" y="260976"/>
                  </a:lnTo>
                  <a:cubicBezTo>
                    <a:pt x="39656" y="244695"/>
                    <a:pt x="0" y="194327"/>
                    <a:pt x="0" y="134939"/>
                  </a:cubicBezTo>
                  <a:cubicBezTo>
                    <a:pt x="0" y="62316"/>
                    <a:pt x="59132" y="3280"/>
                    <a:pt x="131875" y="3280"/>
                  </a:cubicBezTo>
                  <a:cubicBezTo>
                    <a:pt x="201801" y="3280"/>
                    <a:pt x="259056" y="57747"/>
                    <a:pt x="263515" y="126506"/>
                  </a:cubicBezTo>
                  <a:lnTo>
                    <a:pt x="447834" y="126506"/>
                  </a:lnTo>
                  <a:lnTo>
                    <a:pt x="472942" y="32095"/>
                  </a:lnTo>
                  <a:cubicBezTo>
                    <a:pt x="477870" y="13588"/>
                    <a:pt x="496173" y="0"/>
                    <a:pt x="5152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19" name="íṡlíḍe"/>
            <p:cNvSpPr/>
            <p:nvPr/>
          </p:nvSpPr>
          <p:spPr>
            <a:xfrm>
              <a:off x="7797496" y="4337319"/>
              <a:ext cx="853034" cy="853034"/>
            </a:xfrm>
            <a:prstGeom prst="ellipse">
              <a:avLst/>
            </a:prstGeom>
            <a:solidFill>
              <a:schemeClr val="bg1"/>
            </a:solidFill>
            <a:ln algn="ctr" cap="flat" cmpd="sng" w="19050">
              <a:solidFill>
                <a:schemeClr val="accent2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î$ľiďe"/>
            <p:cNvSpPr/>
            <p:nvPr/>
          </p:nvSpPr>
          <p:spPr>
            <a:xfrm>
              <a:off x="7213039" y="2797395"/>
              <a:ext cx="853034" cy="853034"/>
            </a:xfrm>
            <a:prstGeom prst="ellipse">
              <a:avLst/>
            </a:prstGeom>
            <a:solidFill>
              <a:schemeClr val="bg1"/>
            </a:solidFill>
            <a:ln algn="ctr" cap="flat" cmpd="sng" w="19050">
              <a:solidFill>
                <a:schemeClr val="accent2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iṥ1ïdè"/>
            <p:cNvSpPr/>
            <p:nvPr/>
          </p:nvSpPr>
          <p:spPr bwMode="auto">
            <a:xfrm>
              <a:off x="7977006" y="4550124"/>
              <a:ext cx="494014" cy="427423"/>
            </a:xfrm>
            <a:custGeom>
              <a:gdLst>
                <a:gd fmla="*/ 111815 w 605169" name="connsiteX0"/>
                <a:gd fmla="*/ 401305 h 523595" name="connsiteY0"/>
                <a:gd fmla="*/ 427799 w 605169" name="connsiteX1"/>
                <a:gd fmla="*/ 401305 h 523595" name="connsiteY1"/>
                <a:gd fmla="*/ 451266 w 605169" name="connsiteX2"/>
                <a:gd fmla="*/ 424732 h 523595" name="connsiteY2"/>
                <a:gd fmla="*/ 427799 w 605169" name="connsiteX3"/>
                <a:gd fmla="*/ 448159 h 523595" name="connsiteY3"/>
                <a:gd fmla="*/ 420172 w 605169" name="connsiteX4"/>
                <a:gd fmla="*/ 448159 h 523595" name="connsiteY4"/>
                <a:gd fmla="*/ 425335 w 605169" name="connsiteX5"/>
                <a:gd fmla="*/ 471001 h 523595" name="connsiteY5"/>
                <a:gd fmla="*/ 372651 w 605169" name="connsiteX6"/>
                <a:gd fmla="*/ 523595 h 523595" name="connsiteY6"/>
                <a:gd fmla="*/ 319851 w 605169" name="connsiteX7"/>
                <a:gd fmla="*/ 471001 h 523595" name="connsiteY7"/>
                <a:gd fmla="*/ 325013 w 605169" name="connsiteX8"/>
                <a:gd fmla="*/ 448159 h 523595" name="connsiteY8"/>
                <a:gd fmla="*/ 220585 w 605169" name="connsiteX9"/>
                <a:gd fmla="*/ 448159 h 523595" name="connsiteY9"/>
                <a:gd fmla="*/ 225865 w 605169" name="connsiteX10"/>
                <a:gd fmla="*/ 471001 h 523595" name="connsiteY10"/>
                <a:gd fmla="*/ 173064 w 605169" name="connsiteX11"/>
                <a:gd fmla="*/ 523595 h 523595" name="connsiteY11"/>
                <a:gd fmla="*/ 120381 w 605169" name="connsiteX12"/>
                <a:gd fmla="*/ 471001 h 523595" name="connsiteY12"/>
                <a:gd fmla="*/ 125543 w 605169" name="connsiteX13"/>
                <a:gd fmla="*/ 448159 h 523595" name="connsiteY13"/>
                <a:gd fmla="*/ 111815 w 605169" name="connsiteX14"/>
                <a:gd fmla="*/ 448159 h 523595" name="connsiteY14"/>
                <a:gd fmla="*/ 88348 w 605169" name="connsiteX15"/>
                <a:gd fmla="*/ 424732 h 523595" name="connsiteY15"/>
                <a:gd fmla="*/ 111815 w 605169" name="connsiteX16"/>
                <a:gd fmla="*/ 401305 h 523595" name="connsiteY16"/>
                <a:gd fmla="*/ 130818 w 605169" name="connsiteX17"/>
                <a:gd fmla="*/ 90535 h 523595" name="connsiteY17"/>
                <a:gd fmla="*/ 132812 w 605169" name="connsiteX18"/>
                <a:gd fmla="*/ 90535 h 523595" name="connsiteY18"/>
                <a:gd fmla="*/ 147705 w 605169" name="connsiteX19"/>
                <a:gd fmla="*/ 106119 h 523595" name="connsiteY19"/>
                <a:gd fmla="*/ 147705 w 605169" name="connsiteX20"/>
                <a:gd fmla="*/ 118423 h 523595" name="connsiteY20"/>
                <a:gd fmla="*/ 148408 w 605169" name="connsiteX21"/>
                <a:gd fmla="*/ 118657 h 523595" name="connsiteY21"/>
                <a:gd fmla="*/ 160252 w 605169" name="connsiteX22"/>
                <a:gd fmla="*/ 118657 h 523595" name="connsiteY22"/>
                <a:gd fmla="*/ 175849 w 605169" name="connsiteX23"/>
                <a:gd fmla="*/ 134593 h 523595" name="connsiteY23"/>
                <a:gd fmla="*/ 175849 w 605169" name="connsiteX24"/>
                <a:gd fmla="*/ 136585 h 523595" name="connsiteY24"/>
                <a:gd fmla="*/ 160252 w 605169" name="connsiteX25"/>
                <a:gd fmla="*/ 151466 h 523595" name="connsiteY25"/>
                <a:gd fmla="*/ 148643 w 605169" name="connsiteX26"/>
                <a:gd fmla="*/ 151466 h 523595" name="connsiteY26"/>
                <a:gd fmla="*/ 147705 w 605169" name="connsiteX27"/>
                <a:gd fmla="*/ 152286 h 523595" name="connsiteY27"/>
                <a:gd fmla="*/ 147705 w 605169" name="connsiteX28"/>
                <a:gd fmla="*/ 164004 h 523595" name="connsiteY28"/>
                <a:gd fmla="*/ 132812 w 605169" name="connsiteX29"/>
                <a:gd fmla="*/ 179588 h 523595" name="connsiteY29"/>
                <a:gd fmla="*/ 130818 w 605169" name="connsiteX30"/>
                <a:gd fmla="*/ 179588 h 523595" name="connsiteY30"/>
                <a:gd fmla="*/ 114869 w 605169" name="connsiteX31"/>
                <a:gd fmla="*/ 164004 h 523595" name="connsiteY31"/>
                <a:gd fmla="*/ 114869 w 605169" name="connsiteX32"/>
                <a:gd fmla="*/ 152169 h 523595" name="connsiteY32"/>
                <a:gd fmla="*/ 114752 w 605169" name="connsiteX33"/>
                <a:gd fmla="*/ 151466 h 523595" name="connsiteY33"/>
                <a:gd fmla="*/ 102439 w 605169" name="connsiteX34"/>
                <a:gd fmla="*/ 151466 h 523595" name="connsiteY34"/>
                <a:gd fmla="*/ 86725 w 605169" name="connsiteX35"/>
                <a:gd fmla="*/ 136585 h 523595" name="connsiteY35"/>
                <a:gd fmla="*/ 86725 w 605169" name="connsiteX36"/>
                <a:gd fmla="*/ 134593 h 523595" name="connsiteY36"/>
                <a:gd fmla="*/ 102439 w 605169" name="connsiteX37"/>
                <a:gd fmla="*/ 118657 h 523595" name="connsiteY37"/>
                <a:gd fmla="*/ 114869 w 605169" name="connsiteX38"/>
                <a:gd fmla="*/ 118657 h 523595" name="connsiteY38"/>
                <a:gd fmla="*/ 114869 w 605169" name="connsiteX39"/>
                <a:gd fmla="*/ 106119 h 523595" name="connsiteY39"/>
                <a:gd fmla="*/ 130818 w 605169" name="connsiteX40"/>
                <a:gd fmla="*/ 90535 h 523595" name="connsiteY40"/>
                <a:gd fmla="*/ 131875 w 605169" name="connsiteX41"/>
                <a:gd fmla="*/ 57396 h 523595" name="connsiteY41"/>
                <a:gd fmla="*/ 54205 w 605169" name="connsiteX42"/>
                <a:gd fmla="*/ 134939 h 523595" name="connsiteY42"/>
                <a:gd fmla="*/ 131875 w 605169" name="connsiteX43"/>
                <a:gd fmla="*/ 212483 h 523595" name="connsiteY43"/>
                <a:gd fmla="*/ 209545 w 605169" name="connsiteX44"/>
                <a:gd fmla="*/ 134939 h 523595" name="connsiteY44"/>
                <a:gd fmla="*/ 131875 w 605169" name="connsiteX45"/>
                <a:gd fmla="*/ 57396 h 523595" name="connsiteY45"/>
                <a:gd fmla="*/ 515297 w 605169" name="connsiteX46"/>
                <a:gd fmla="*/ 0 h 523595" name="connsiteY46"/>
                <a:gd fmla="*/ 581704 w 605169" name="connsiteX47"/>
                <a:gd fmla="*/ 0 h 523595" name="connsiteY47"/>
                <a:gd fmla="*/ 605169 w 605169" name="connsiteX48"/>
                <a:gd fmla="*/ 23427 h 523595" name="connsiteY48"/>
                <a:gd fmla="*/ 581704 w 605169" name="connsiteX49"/>
                <a:gd fmla="*/ 46854 h 523595" name="connsiteY49"/>
                <a:gd fmla="*/ 517761 w 605169" name="connsiteX50"/>
                <a:gd fmla="*/ 46854 h 523595" name="connsiteY50"/>
                <a:gd fmla="*/ 475758 w 605169" name="connsiteX51"/>
                <a:gd fmla="*/ 204283 h 523595" name="connsiteY51"/>
                <a:gd fmla="*/ 473646 w 605169" name="connsiteX52"/>
                <a:gd fmla="*/ 209203 h 523595" name="connsiteY52"/>
                <a:gd fmla="*/ 440091 w 605169" name="connsiteX53"/>
                <a:gd fmla="*/ 333366 h 523595" name="connsiteY53"/>
                <a:gd fmla="*/ 412871 w 605169" name="connsiteX54"/>
                <a:gd fmla="*/ 354450 h 523595" name="connsiteY54"/>
                <a:gd fmla="*/ 125891 w 605169" name="connsiteX55"/>
                <a:gd fmla="*/ 354450 h 523595" name="connsiteY55"/>
                <a:gd fmla="*/ 100901 w 605169" name="connsiteX56"/>
                <a:gd fmla="*/ 331609 h 523595" name="connsiteY56"/>
                <a:gd fmla="*/ 93978 w 605169" name="connsiteX57"/>
                <a:gd fmla="*/ 260976 h 523595" name="connsiteY57"/>
                <a:gd fmla="*/ 0 w 605169" name="connsiteX58"/>
                <a:gd fmla="*/ 134939 h 523595" name="connsiteY58"/>
                <a:gd fmla="*/ 131875 w 605169" name="connsiteX59"/>
                <a:gd fmla="*/ 3280 h 523595" name="connsiteY59"/>
                <a:gd fmla="*/ 263515 w 605169" name="connsiteX60"/>
                <a:gd fmla="*/ 126506 h 523595" name="connsiteY60"/>
                <a:gd fmla="*/ 447834 w 605169" name="connsiteX61"/>
                <a:gd fmla="*/ 126506 h 523595" name="connsiteY61"/>
                <a:gd fmla="*/ 472942 w 605169" name="connsiteX62"/>
                <a:gd fmla="*/ 32095 h 523595" name="connsiteY62"/>
                <a:gd fmla="*/ 515297 w 605169" name="connsiteX63"/>
                <a:gd fmla="*/ 0 h 523595" name="connsiteY6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b="b" l="l" r="r" t="t"/>
              <a:pathLst>
                <a:path h="523595" w="605169">
                  <a:moveTo>
                    <a:pt x="111815" y="401305"/>
                  </a:moveTo>
                  <a:lnTo>
                    <a:pt x="427799" y="401305"/>
                  </a:lnTo>
                  <a:cubicBezTo>
                    <a:pt x="440823" y="401305"/>
                    <a:pt x="451266" y="411847"/>
                    <a:pt x="451266" y="424732"/>
                  </a:cubicBezTo>
                  <a:cubicBezTo>
                    <a:pt x="451266" y="437734"/>
                    <a:pt x="440823" y="448159"/>
                    <a:pt x="427799" y="448159"/>
                  </a:cubicBezTo>
                  <a:lnTo>
                    <a:pt x="420172" y="448159"/>
                  </a:lnTo>
                  <a:cubicBezTo>
                    <a:pt x="423458" y="455070"/>
                    <a:pt x="425335" y="462801"/>
                    <a:pt x="425335" y="471001"/>
                  </a:cubicBezTo>
                  <a:cubicBezTo>
                    <a:pt x="425335" y="500051"/>
                    <a:pt x="401633" y="523595"/>
                    <a:pt x="372651" y="523595"/>
                  </a:cubicBezTo>
                  <a:cubicBezTo>
                    <a:pt x="343552" y="523595"/>
                    <a:pt x="319851" y="500051"/>
                    <a:pt x="319851" y="471001"/>
                  </a:cubicBezTo>
                  <a:cubicBezTo>
                    <a:pt x="319851" y="462801"/>
                    <a:pt x="321728" y="455070"/>
                    <a:pt x="325013" y="448159"/>
                  </a:cubicBezTo>
                  <a:lnTo>
                    <a:pt x="220585" y="448159"/>
                  </a:lnTo>
                  <a:cubicBezTo>
                    <a:pt x="223988" y="455070"/>
                    <a:pt x="225865" y="462801"/>
                    <a:pt x="225865" y="471001"/>
                  </a:cubicBezTo>
                  <a:cubicBezTo>
                    <a:pt x="225865" y="500051"/>
                    <a:pt x="202163" y="523595"/>
                    <a:pt x="173064" y="523595"/>
                  </a:cubicBezTo>
                  <a:cubicBezTo>
                    <a:pt x="143965" y="523595"/>
                    <a:pt x="120381" y="500051"/>
                    <a:pt x="120381" y="471001"/>
                  </a:cubicBezTo>
                  <a:cubicBezTo>
                    <a:pt x="120381" y="462801"/>
                    <a:pt x="122141" y="455070"/>
                    <a:pt x="125543" y="448159"/>
                  </a:cubicBezTo>
                  <a:lnTo>
                    <a:pt x="111815" y="448159"/>
                  </a:lnTo>
                  <a:cubicBezTo>
                    <a:pt x="98791" y="448159"/>
                    <a:pt x="88348" y="437734"/>
                    <a:pt x="88348" y="424732"/>
                  </a:cubicBezTo>
                  <a:cubicBezTo>
                    <a:pt x="88348" y="411847"/>
                    <a:pt x="98791" y="401305"/>
                    <a:pt x="111815" y="401305"/>
                  </a:cubicBezTo>
                  <a:close/>
                  <a:moveTo>
                    <a:pt x="130818" y="90535"/>
                  </a:moveTo>
                  <a:lnTo>
                    <a:pt x="132812" y="90535"/>
                  </a:lnTo>
                  <a:cubicBezTo>
                    <a:pt x="141255" y="90535"/>
                    <a:pt x="147705" y="97448"/>
                    <a:pt x="147705" y="106119"/>
                  </a:cubicBezTo>
                  <a:lnTo>
                    <a:pt x="147705" y="118423"/>
                  </a:lnTo>
                  <a:cubicBezTo>
                    <a:pt x="147939" y="118540"/>
                    <a:pt x="148174" y="118657"/>
                    <a:pt x="148408" y="118657"/>
                  </a:cubicBezTo>
                  <a:lnTo>
                    <a:pt x="160252" y="118657"/>
                  </a:lnTo>
                  <a:cubicBezTo>
                    <a:pt x="168696" y="118657"/>
                    <a:pt x="175849" y="125922"/>
                    <a:pt x="175849" y="134593"/>
                  </a:cubicBezTo>
                  <a:lnTo>
                    <a:pt x="175849" y="136585"/>
                  </a:lnTo>
                  <a:cubicBezTo>
                    <a:pt x="175849" y="144904"/>
                    <a:pt x="169047" y="151466"/>
                    <a:pt x="160252" y="151466"/>
                  </a:cubicBezTo>
                  <a:lnTo>
                    <a:pt x="148643" y="151466"/>
                  </a:lnTo>
                  <a:cubicBezTo>
                    <a:pt x="148291" y="151583"/>
                    <a:pt x="147822" y="152052"/>
                    <a:pt x="147705" y="152286"/>
                  </a:cubicBezTo>
                  <a:lnTo>
                    <a:pt x="147705" y="164004"/>
                  </a:lnTo>
                  <a:cubicBezTo>
                    <a:pt x="147705" y="172675"/>
                    <a:pt x="141255" y="179588"/>
                    <a:pt x="132812" y="179588"/>
                  </a:cubicBezTo>
                  <a:lnTo>
                    <a:pt x="130818" y="179588"/>
                  </a:lnTo>
                  <a:cubicBezTo>
                    <a:pt x="122257" y="179588"/>
                    <a:pt x="114869" y="172440"/>
                    <a:pt x="114869" y="164004"/>
                  </a:cubicBezTo>
                  <a:lnTo>
                    <a:pt x="114869" y="152169"/>
                  </a:lnTo>
                  <a:cubicBezTo>
                    <a:pt x="114869" y="151935"/>
                    <a:pt x="114752" y="151583"/>
                    <a:pt x="114752" y="151466"/>
                  </a:cubicBezTo>
                  <a:lnTo>
                    <a:pt x="102439" y="151466"/>
                  </a:lnTo>
                  <a:cubicBezTo>
                    <a:pt x="93644" y="151466"/>
                    <a:pt x="86725" y="144904"/>
                    <a:pt x="86725" y="136585"/>
                  </a:cubicBezTo>
                  <a:lnTo>
                    <a:pt x="86725" y="134593"/>
                  </a:lnTo>
                  <a:cubicBezTo>
                    <a:pt x="86725" y="125922"/>
                    <a:pt x="93878" y="118657"/>
                    <a:pt x="102439" y="118657"/>
                  </a:cubicBezTo>
                  <a:lnTo>
                    <a:pt x="114869" y="118657"/>
                  </a:lnTo>
                  <a:lnTo>
                    <a:pt x="114869" y="106119"/>
                  </a:lnTo>
                  <a:cubicBezTo>
                    <a:pt x="114869" y="97683"/>
                    <a:pt x="122257" y="90535"/>
                    <a:pt x="130818" y="90535"/>
                  </a:cubicBezTo>
                  <a:close/>
                  <a:moveTo>
                    <a:pt x="131875" y="57396"/>
                  </a:moveTo>
                  <a:cubicBezTo>
                    <a:pt x="89051" y="57396"/>
                    <a:pt x="54205" y="92185"/>
                    <a:pt x="54205" y="134939"/>
                  </a:cubicBezTo>
                  <a:cubicBezTo>
                    <a:pt x="54205" y="177694"/>
                    <a:pt x="89051" y="212483"/>
                    <a:pt x="131875" y="212483"/>
                  </a:cubicBezTo>
                  <a:cubicBezTo>
                    <a:pt x="174699" y="212483"/>
                    <a:pt x="209545" y="177694"/>
                    <a:pt x="209545" y="134939"/>
                  </a:cubicBezTo>
                  <a:cubicBezTo>
                    <a:pt x="209545" y="92185"/>
                    <a:pt x="174699" y="57396"/>
                    <a:pt x="131875" y="57396"/>
                  </a:cubicBezTo>
                  <a:close/>
                  <a:moveTo>
                    <a:pt x="515297" y="0"/>
                  </a:moveTo>
                  <a:lnTo>
                    <a:pt x="581704" y="0"/>
                  </a:lnTo>
                  <a:cubicBezTo>
                    <a:pt x="594610" y="0"/>
                    <a:pt x="605169" y="10425"/>
                    <a:pt x="605169" y="23427"/>
                  </a:cubicBezTo>
                  <a:cubicBezTo>
                    <a:pt x="605169" y="36312"/>
                    <a:pt x="594610" y="46854"/>
                    <a:pt x="581704" y="46854"/>
                  </a:cubicBezTo>
                  <a:lnTo>
                    <a:pt x="517761" y="46854"/>
                  </a:lnTo>
                  <a:lnTo>
                    <a:pt x="475758" y="204283"/>
                  </a:lnTo>
                  <a:cubicBezTo>
                    <a:pt x="475289" y="206157"/>
                    <a:pt x="474585" y="207563"/>
                    <a:pt x="473646" y="209203"/>
                  </a:cubicBezTo>
                  <a:lnTo>
                    <a:pt x="440091" y="333366"/>
                  </a:lnTo>
                  <a:cubicBezTo>
                    <a:pt x="436923" y="345196"/>
                    <a:pt x="424956" y="354450"/>
                    <a:pt x="412871" y="354450"/>
                  </a:cubicBezTo>
                  <a:lnTo>
                    <a:pt x="125891" y="354450"/>
                  </a:lnTo>
                  <a:cubicBezTo>
                    <a:pt x="113337" y="354450"/>
                    <a:pt x="102191" y="344259"/>
                    <a:pt x="100901" y="331609"/>
                  </a:cubicBezTo>
                  <a:lnTo>
                    <a:pt x="93978" y="260976"/>
                  </a:lnTo>
                  <a:cubicBezTo>
                    <a:pt x="39656" y="244695"/>
                    <a:pt x="0" y="194327"/>
                    <a:pt x="0" y="134939"/>
                  </a:cubicBezTo>
                  <a:cubicBezTo>
                    <a:pt x="0" y="62316"/>
                    <a:pt x="59132" y="3280"/>
                    <a:pt x="131875" y="3280"/>
                  </a:cubicBezTo>
                  <a:cubicBezTo>
                    <a:pt x="201801" y="3280"/>
                    <a:pt x="259056" y="57747"/>
                    <a:pt x="263515" y="126506"/>
                  </a:cubicBezTo>
                  <a:lnTo>
                    <a:pt x="447834" y="126506"/>
                  </a:lnTo>
                  <a:lnTo>
                    <a:pt x="472942" y="32095"/>
                  </a:lnTo>
                  <a:cubicBezTo>
                    <a:pt x="477870" y="13588"/>
                    <a:pt x="496173" y="0"/>
                    <a:pt x="5152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24" name="isľîḑè"/>
            <p:cNvSpPr/>
            <p:nvPr/>
          </p:nvSpPr>
          <p:spPr>
            <a:xfrm>
              <a:off x="4371000" y="2797395"/>
              <a:ext cx="853034" cy="853034"/>
            </a:xfrm>
            <a:prstGeom prst="ellipse">
              <a:avLst/>
            </a:prstGeom>
            <a:solidFill>
              <a:schemeClr val="bg1"/>
            </a:solidFill>
            <a:ln algn="ctr" cap="flat" cmpd="sng" w="19050">
              <a:solidFill>
                <a:schemeClr val="accent2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ï$1iďè"/>
            <p:cNvSpPr/>
            <p:nvPr/>
          </p:nvSpPr>
          <p:spPr bwMode="auto">
            <a:xfrm>
              <a:off x="7392549" y="3010199"/>
              <a:ext cx="494014" cy="427423"/>
            </a:xfrm>
            <a:custGeom>
              <a:gdLst>
                <a:gd fmla="*/ 111815 w 605169" name="connsiteX0"/>
                <a:gd fmla="*/ 401305 h 523595" name="connsiteY0"/>
                <a:gd fmla="*/ 427799 w 605169" name="connsiteX1"/>
                <a:gd fmla="*/ 401305 h 523595" name="connsiteY1"/>
                <a:gd fmla="*/ 451266 w 605169" name="connsiteX2"/>
                <a:gd fmla="*/ 424732 h 523595" name="connsiteY2"/>
                <a:gd fmla="*/ 427799 w 605169" name="connsiteX3"/>
                <a:gd fmla="*/ 448159 h 523595" name="connsiteY3"/>
                <a:gd fmla="*/ 420172 w 605169" name="connsiteX4"/>
                <a:gd fmla="*/ 448159 h 523595" name="connsiteY4"/>
                <a:gd fmla="*/ 425335 w 605169" name="connsiteX5"/>
                <a:gd fmla="*/ 471001 h 523595" name="connsiteY5"/>
                <a:gd fmla="*/ 372651 w 605169" name="connsiteX6"/>
                <a:gd fmla="*/ 523595 h 523595" name="connsiteY6"/>
                <a:gd fmla="*/ 319851 w 605169" name="connsiteX7"/>
                <a:gd fmla="*/ 471001 h 523595" name="connsiteY7"/>
                <a:gd fmla="*/ 325013 w 605169" name="connsiteX8"/>
                <a:gd fmla="*/ 448159 h 523595" name="connsiteY8"/>
                <a:gd fmla="*/ 220585 w 605169" name="connsiteX9"/>
                <a:gd fmla="*/ 448159 h 523595" name="connsiteY9"/>
                <a:gd fmla="*/ 225865 w 605169" name="connsiteX10"/>
                <a:gd fmla="*/ 471001 h 523595" name="connsiteY10"/>
                <a:gd fmla="*/ 173064 w 605169" name="connsiteX11"/>
                <a:gd fmla="*/ 523595 h 523595" name="connsiteY11"/>
                <a:gd fmla="*/ 120381 w 605169" name="connsiteX12"/>
                <a:gd fmla="*/ 471001 h 523595" name="connsiteY12"/>
                <a:gd fmla="*/ 125543 w 605169" name="connsiteX13"/>
                <a:gd fmla="*/ 448159 h 523595" name="connsiteY13"/>
                <a:gd fmla="*/ 111815 w 605169" name="connsiteX14"/>
                <a:gd fmla="*/ 448159 h 523595" name="connsiteY14"/>
                <a:gd fmla="*/ 88348 w 605169" name="connsiteX15"/>
                <a:gd fmla="*/ 424732 h 523595" name="connsiteY15"/>
                <a:gd fmla="*/ 111815 w 605169" name="connsiteX16"/>
                <a:gd fmla="*/ 401305 h 523595" name="connsiteY16"/>
                <a:gd fmla="*/ 130818 w 605169" name="connsiteX17"/>
                <a:gd fmla="*/ 90535 h 523595" name="connsiteY17"/>
                <a:gd fmla="*/ 132812 w 605169" name="connsiteX18"/>
                <a:gd fmla="*/ 90535 h 523595" name="connsiteY18"/>
                <a:gd fmla="*/ 147705 w 605169" name="connsiteX19"/>
                <a:gd fmla="*/ 106119 h 523595" name="connsiteY19"/>
                <a:gd fmla="*/ 147705 w 605169" name="connsiteX20"/>
                <a:gd fmla="*/ 118423 h 523595" name="connsiteY20"/>
                <a:gd fmla="*/ 148408 w 605169" name="connsiteX21"/>
                <a:gd fmla="*/ 118657 h 523595" name="connsiteY21"/>
                <a:gd fmla="*/ 160252 w 605169" name="connsiteX22"/>
                <a:gd fmla="*/ 118657 h 523595" name="connsiteY22"/>
                <a:gd fmla="*/ 175849 w 605169" name="connsiteX23"/>
                <a:gd fmla="*/ 134593 h 523595" name="connsiteY23"/>
                <a:gd fmla="*/ 175849 w 605169" name="connsiteX24"/>
                <a:gd fmla="*/ 136585 h 523595" name="connsiteY24"/>
                <a:gd fmla="*/ 160252 w 605169" name="connsiteX25"/>
                <a:gd fmla="*/ 151466 h 523595" name="connsiteY25"/>
                <a:gd fmla="*/ 148643 w 605169" name="connsiteX26"/>
                <a:gd fmla="*/ 151466 h 523595" name="connsiteY26"/>
                <a:gd fmla="*/ 147705 w 605169" name="connsiteX27"/>
                <a:gd fmla="*/ 152286 h 523595" name="connsiteY27"/>
                <a:gd fmla="*/ 147705 w 605169" name="connsiteX28"/>
                <a:gd fmla="*/ 164004 h 523595" name="connsiteY28"/>
                <a:gd fmla="*/ 132812 w 605169" name="connsiteX29"/>
                <a:gd fmla="*/ 179588 h 523595" name="connsiteY29"/>
                <a:gd fmla="*/ 130818 w 605169" name="connsiteX30"/>
                <a:gd fmla="*/ 179588 h 523595" name="connsiteY30"/>
                <a:gd fmla="*/ 114869 w 605169" name="connsiteX31"/>
                <a:gd fmla="*/ 164004 h 523595" name="connsiteY31"/>
                <a:gd fmla="*/ 114869 w 605169" name="connsiteX32"/>
                <a:gd fmla="*/ 152169 h 523595" name="connsiteY32"/>
                <a:gd fmla="*/ 114752 w 605169" name="connsiteX33"/>
                <a:gd fmla="*/ 151466 h 523595" name="connsiteY33"/>
                <a:gd fmla="*/ 102439 w 605169" name="connsiteX34"/>
                <a:gd fmla="*/ 151466 h 523595" name="connsiteY34"/>
                <a:gd fmla="*/ 86725 w 605169" name="connsiteX35"/>
                <a:gd fmla="*/ 136585 h 523595" name="connsiteY35"/>
                <a:gd fmla="*/ 86725 w 605169" name="connsiteX36"/>
                <a:gd fmla="*/ 134593 h 523595" name="connsiteY36"/>
                <a:gd fmla="*/ 102439 w 605169" name="connsiteX37"/>
                <a:gd fmla="*/ 118657 h 523595" name="connsiteY37"/>
                <a:gd fmla="*/ 114869 w 605169" name="connsiteX38"/>
                <a:gd fmla="*/ 118657 h 523595" name="connsiteY38"/>
                <a:gd fmla="*/ 114869 w 605169" name="connsiteX39"/>
                <a:gd fmla="*/ 106119 h 523595" name="connsiteY39"/>
                <a:gd fmla="*/ 130818 w 605169" name="connsiteX40"/>
                <a:gd fmla="*/ 90535 h 523595" name="connsiteY40"/>
                <a:gd fmla="*/ 131875 w 605169" name="connsiteX41"/>
                <a:gd fmla="*/ 57396 h 523595" name="connsiteY41"/>
                <a:gd fmla="*/ 54205 w 605169" name="connsiteX42"/>
                <a:gd fmla="*/ 134939 h 523595" name="connsiteY42"/>
                <a:gd fmla="*/ 131875 w 605169" name="connsiteX43"/>
                <a:gd fmla="*/ 212483 h 523595" name="connsiteY43"/>
                <a:gd fmla="*/ 209545 w 605169" name="connsiteX44"/>
                <a:gd fmla="*/ 134939 h 523595" name="connsiteY44"/>
                <a:gd fmla="*/ 131875 w 605169" name="connsiteX45"/>
                <a:gd fmla="*/ 57396 h 523595" name="connsiteY45"/>
                <a:gd fmla="*/ 515297 w 605169" name="connsiteX46"/>
                <a:gd fmla="*/ 0 h 523595" name="connsiteY46"/>
                <a:gd fmla="*/ 581704 w 605169" name="connsiteX47"/>
                <a:gd fmla="*/ 0 h 523595" name="connsiteY47"/>
                <a:gd fmla="*/ 605169 w 605169" name="connsiteX48"/>
                <a:gd fmla="*/ 23427 h 523595" name="connsiteY48"/>
                <a:gd fmla="*/ 581704 w 605169" name="connsiteX49"/>
                <a:gd fmla="*/ 46854 h 523595" name="connsiteY49"/>
                <a:gd fmla="*/ 517761 w 605169" name="connsiteX50"/>
                <a:gd fmla="*/ 46854 h 523595" name="connsiteY50"/>
                <a:gd fmla="*/ 475758 w 605169" name="connsiteX51"/>
                <a:gd fmla="*/ 204283 h 523595" name="connsiteY51"/>
                <a:gd fmla="*/ 473646 w 605169" name="connsiteX52"/>
                <a:gd fmla="*/ 209203 h 523595" name="connsiteY52"/>
                <a:gd fmla="*/ 440091 w 605169" name="connsiteX53"/>
                <a:gd fmla="*/ 333366 h 523595" name="connsiteY53"/>
                <a:gd fmla="*/ 412871 w 605169" name="connsiteX54"/>
                <a:gd fmla="*/ 354450 h 523595" name="connsiteY54"/>
                <a:gd fmla="*/ 125891 w 605169" name="connsiteX55"/>
                <a:gd fmla="*/ 354450 h 523595" name="connsiteY55"/>
                <a:gd fmla="*/ 100901 w 605169" name="connsiteX56"/>
                <a:gd fmla="*/ 331609 h 523595" name="connsiteY56"/>
                <a:gd fmla="*/ 93978 w 605169" name="connsiteX57"/>
                <a:gd fmla="*/ 260976 h 523595" name="connsiteY57"/>
                <a:gd fmla="*/ 0 w 605169" name="connsiteX58"/>
                <a:gd fmla="*/ 134939 h 523595" name="connsiteY58"/>
                <a:gd fmla="*/ 131875 w 605169" name="connsiteX59"/>
                <a:gd fmla="*/ 3280 h 523595" name="connsiteY59"/>
                <a:gd fmla="*/ 263515 w 605169" name="connsiteX60"/>
                <a:gd fmla="*/ 126506 h 523595" name="connsiteY60"/>
                <a:gd fmla="*/ 447834 w 605169" name="connsiteX61"/>
                <a:gd fmla="*/ 126506 h 523595" name="connsiteY61"/>
                <a:gd fmla="*/ 472942 w 605169" name="connsiteX62"/>
                <a:gd fmla="*/ 32095 h 523595" name="connsiteY62"/>
                <a:gd fmla="*/ 515297 w 605169" name="connsiteX63"/>
                <a:gd fmla="*/ 0 h 523595" name="connsiteY6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b="b" l="l" r="r" t="t"/>
              <a:pathLst>
                <a:path h="523595" w="605169">
                  <a:moveTo>
                    <a:pt x="111815" y="401305"/>
                  </a:moveTo>
                  <a:lnTo>
                    <a:pt x="427799" y="401305"/>
                  </a:lnTo>
                  <a:cubicBezTo>
                    <a:pt x="440823" y="401305"/>
                    <a:pt x="451266" y="411847"/>
                    <a:pt x="451266" y="424732"/>
                  </a:cubicBezTo>
                  <a:cubicBezTo>
                    <a:pt x="451266" y="437734"/>
                    <a:pt x="440823" y="448159"/>
                    <a:pt x="427799" y="448159"/>
                  </a:cubicBezTo>
                  <a:lnTo>
                    <a:pt x="420172" y="448159"/>
                  </a:lnTo>
                  <a:cubicBezTo>
                    <a:pt x="423458" y="455070"/>
                    <a:pt x="425335" y="462801"/>
                    <a:pt x="425335" y="471001"/>
                  </a:cubicBezTo>
                  <a:cubicBezTo>
                    <a:pt x="425335" y="500051"/>
                    <a:pt x="401633" y="523595"/>
                    <a:pt x="372651" y="523595"/>
                  </a:cubicBezTo>
                  <a:cubicBezTo>
                    <a:pt x="343552" y="523595"/>
                    <a:pt x="319851" y="500051"/>
                    <a:pt x="319851" y="471001"/>
                  </a:cubicBezTo>
                  <a:cubicBezTo>
                    <a:pt x="319851" y="462801"/>
                    <a:pt x="321728" y="455070"/>
                    <a:pt x="325013" y="448159"/>
                  </a:cubicBezTo>
                  <a:lnTo>
                    <a:pt x="220585" y="448159"/>
                  </a:lnTo>
                  <a:cubicBezTo>
                    <a:pt x="223988" y="455070"/>
                    <a:pt x="225865" y="462801"/>
                    <a:pt x="225865" y="471001"/>
                  </a:cubicBezTo>
                  <a:cubicBezTo>
                    <a:pt x="225865" y="500051"/>
                    <a:pt x="202163" y="523595"/>
                    <a:pt x="173064" y="523595"/>
                  </a:cubicBezTo>
                  <a:cubicBezTo>
                    <a:pt x="143965" y="523595"/>
                    <a:pt x="120381" y="500051"/>
                    <a:pt x="120381" y="471001"/>
                  </a:cubicBezTo>
                  <a:cubicBezTo>
                    <a:pt x="120381" y="462801"/>
                    <a:pt x="122141" y="455070"/>
                    <a:pt x="125543" y="448159"/>
                  </a:cubicBezTo>
                  <a:lnTo>
                    <a:pt x="111815" y="448159"/>
                  </a:lnTo>
                  <a:cubicBezTo>
                    <a:pt x="98791" y="448159"/>
                    <a:pt x="88348" y="437734"/>
                    <a:pt x="88348" y="424732"/>
                  </a:cubicBezTo>
                  <a:cubicBezTo>
                    <a:pt x="88348" y="411847"/>
                    <a:pt x="98791" y="401305"/>
                    <a:pt x="111815" y="401305"/>
                  </a:cubicBezTo>
                  <a:close/>
                  <a:moveTo>
                    <a:pt x="130818" y="90535"/>
                  </a:moveTo>
                  <a:lnTo>
                    <a:pt x="132812" y="90535"/>
                  </a:lnTo>
                  <a:cubicBezTo>
                    <a:pt x="141255" y="90535"/>
                    <a:pt x="147705" y="97448"/>
                    <a:pt x="147705" y="106119"/>
                  </a:cubicBezTo>
                  <a:lnTo>
                    <a:pt x="147705" y="118423"/>
                  </a:lnTo>
                  <a:cubicBezTo>
                    <a:pt x="147939" y="118540"/>
                    <a:pt x="148174" y="118657"/>
                    <a:pt x="148408" y="118657"/>
                  </a:cubicBezTo>
                  <a:lnTo>
                    <a:pt x="160252" y="118657"/>
                  </a:lnTo>
                  <a:cubicBezTo>
                    <a:pt x="168696" y="118657"/>
                    <a:pt x="175849" y="125922"/>
                    <a:pt x="175849" y="134593"/>
                  </a:cubicBezTo>
                  <a:lnTo>
                    <a:pt x="175849" y="136585"/>
                  </a:lnTo>
                  <a:cubicBezTo>
                    <a:pt x="175849" y="144904"/>
                    <a:pt x="169047" y="151466"/>
                    <a:pt x="160252" y="151466"/>
                  </a:cubicBezTo>
                  <a:lnTo>
                    <a:pt x="148643" y="151466"/>
                  </a:lnTo>
                  <a:cubicBezTo>
                    <a:pt x="148291" y="151583"/>
                    <a:pt x="147822" y="152052"/>
                    <a:pt x="147705" y="152286"/>
                  </a:cubicBezTo>
                  <a:lnTo>
                    <a:pt x="147705" y="164004"/>
                  </a:lnTo>
                  <a:cubicBezTo>
                    <a:pt x="147705" y="172675"/>
                    <a:pt x="141255" y="179588"/>
                    <a:pt x="132812" y="179588"/>
                  </a:cubicBezTo>
                  <a:lnTo>
                    <a:pt x="130818" y="179588"/>
                  </a:lnTo>
                  <a:cubicBezTo>
                    <a:pt x="122257" y="179588"/>
                    <a:pt x="114869" y="172440"/>
                    <a:pt x="114869" y="164004"/>
                  </a:cubicBezTo>
                  <a:lnTo>
                    <a:pt x="114869" y="152169"/>
                  </a:lnTo>
                  <a:cubicBezTo>
                    <a:pt x="114869" y="151935"/>
                    <a:pt x="114752" y="151583"/>
                    <a:pt x="114752" y="151466"/>
                  </a:cubicBezTo>
                  <a:lnTo>
                    <a:pt x="102439" y="151466"/>
                  </a:lnTo>
                  <a:cubicBezTo>
                    <a:pt x="93644" y="151466"/>
                    <a:pt x="86725" y="144904"/>
                    <a:pt x="86725" y="136585"/>
                  </a:cubicBezTo>
                  <a:lnTo>
                    <a:pt x="86725" y="134593"/>
                  </a:lnTo>
                  <a:cubicBezTo>
                    <a:pt x="86725" y="125922"/>
                    <a:pt x="93878" y="118657"/>
                    <a:pt x="102439" y="118657"/>
                  </a:cubicBezTo>
                  <a:lnTo>
                    <a:pt x="114869" y="118657"/>
                  </a:lnTo>
                  <a:lnTo>
                    <a:pt x="114869" y="106119"/>
                  </a:lnTo>
                  <a:cubicBezTo>
                    <a:pt x="114869" y="97683"/>
                    <a:pt x="122257" y="90535"/>
                    <a:pt x="130818" y="90535"/>
                  </a:cubicBezTo>
                  <a:close/>
                  <a:moveTo>
                    <a:pt x="131875" y="57396"/>
                  </a:moveTo>
                  <a:cubicBezTo>
                    <a:pt x="89051" y="57396"/>
                    <a:pt x="54205" y="92185"/>
                    <a:pt x="54205" y="134939"/>
                  </a:cubicBezTo>
                  <a:cubicBezTo>
                    <a:pt x="54205" y="177694"/>
                    <a:pt x="89051" y="212483"/>
                    <a:pt x="131875" y="212483"/>
                  </a:cubicBezTo>
                  <a:cubicBezTo>
                    <a:pt x="174699" y="212483"/>
                    <a:pt x="209545" y="177694"/>
                    <a:pt x="209545" y="134939"/>
                  </a:cubicBezTo>
                  <a:cubicBezTo>
                    <a:pt x="209545" y="92185"/>
                    <a:pt x="174699" y="57396"/>
                    <a:pt x="131875" y="57396"/>
                  </a:cubicBezTo>
                  <a:close/>
                  <a:moveTo>
                    <a:pt x="515297" y="0"/>
                  </a:moveTo>
                  <a:lnTo>
                    <a:pt x="581704" y="0"/>
                  </a:lnTo>
                  <a:cubicBezTo>
                    <a:pt x="594610" y="0"/>
                    <a:pt x="605169" y="10425"/>
                    <a:pt x="605169" y="23427"/>
                  </a:cubicBezTo>
                  <a:cubicBezTo>
                    <a:pt x="605169" y="36312"/>
                    <a:pt x="594610" y="46854"/>
                    <a:pt x="581704" y="46854"/>
                  </a:cubicBezTo>
                  <a:lnTo>
                    <a:pt x="517761" y="46854"/>
                  </a:lnTo>
                  <a:lnTo>
                    <a:pt x="475758" y="204283"/>
                  </a:lnTo>
                  <a:cubicBezTo>
                    <a:pt x="475289" y="206157"/>
                    <a:pt x="474585" y="207563"/>
                    <a:pt x="473646" y="209203"/>
                  </a:cubicBezTo>
                  <a:lnTo>
                    <a:pt x="440091" y="333366"/>
                  </a:lnTo>
                  <a:cubicBezTo>
                    <a:pt x="436923" y="345196"/>
                    <a:pt x="424956" y="354450"/>
                    <a:pt x="412871" y="354450"/>
                  </a:cubicBezTo>
                  <a:lnTo>
                    <a:pt x="125891" y="354450"/>
                  </a:lnTo>
                  <a:cubicBezTo>
                    <a:pt x="113337" y="354450"/>
                    <a:pt x="102191" y="344259"/>
                    <a:pt x="100901" y="331609"/>
                  </a:cubicBezTo>
                  <a:lnTo>
                    <a:pt x="93978" y="260976"/>
                  </a:lnTo>
                  <a:cubicBezTo>
                    <a:pt x="39656" y="244695"/>
                    <a:pt x="0" y="194327"/>
                    <a:pt x="0" y="134939"/>
                  </a:cubicBezTo>
                  <a:cubicBezTo>
                    <a:pt x="0" y="62316"/>
                    <a:pt x="59132" y="3280"/>
                    <a:pt x="131875" y="3280"/>
                  </a:cubicBezTo>
                  <a:cubicBezTo>
                    <a:pt x="201801" y="3280"/>
                    <a:pt x="259056" y="57747"/>
                    <a:pt x="263515" y="126506"/>
                  </a:cubicBezTo>
                  <a:lnTo>
                    <a:pt x="447834" y="126506"/>
                  </a:lnTo>
                  <a:lnTo>
                    <a:pt x="472942" y="32095"/>
                  </a:lnTo>
                  <a:cubicBezTo>
                    <a:pt x="477870" y="13588"/>
                    <a:pt x="496173" y="0"/>
                    <a:pt x="5152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35" name="îṡ1îḑé"/>
            <p:cNvSpPr/>
            <p:nvPr/>
          </p:nvSpPr>
          <p:spPr>
            <a:xfrm>
              <a:off x="5718938" y="2230359"/>
              <a:ext cx="853034" cy="853034"/>
            </a:xfrm>
            <a:prstGeom prst="ellipse">
              <a:avLst/>
            </a:prstGeom>
            <a:solidFill>
              <a:schemeClr val="bg1"/>
            </a:solidFill>
            <a:ln algn="ctr" cap="flat" cmpd="sng" w="19050">
              <a:solidFill>
                <a:schemeClr val="accent2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9" name="îṣḷíḑé"/>
            <p:cNvSpPr/>
            <p:nvPr/>
          </p:nvSpPr>
          <p:spPr bwMode="auto">
            <a:xfrm>
              <a:off x="4550510" y="3010199"/>
              <a:ext cx="494014" cy="427423"/>
            </a:xfrm>
            <a:custGeom>
              <a:gdLst>
                <a:gd fmla="*/ 111815 w 605169" name="connsiteX0"/>
                <a:gd fmla="*/ 401305 h 523595" name="connsiteY0"/>
                <a:gd fmla="*/ 427799 w 605169" name="connsiteX1"/>
                <a:gd fmla="*/ 401305 h 523595" name="connsiteY1"/>
                <a:gd fmla="*/ 451266 w 605169" name="connsiteX2"/>
                <a:gd fmla="*/ 424732 h 523595" name="connsiteY2"/>
                <a:gd fmla="*/ 427799 w 605169" name="connsiteX3"/>
                <a:gd fmla="*/ 448159 h 523595" name="connsiteY3"/>
                <a:gd fmla="*/ 420172 w 605169" name="connsiteX4"/>
                <a:gd fmla="*/ 448159 h 523595" name="connsiteY4"/>
                <a:gd fmla="*/ 425335 w 605169" name="connsiteX5"/>
                <a:gd fmla="*/ 471001 h 523595" name="connsiteY5"/>
                <a:gd fmla="*/ 372651 w 605169" name="connsiteX6"/>
                <a:gd fmla="*/ 523595 h 523595" name="connsiteY6"/>
                <a:gd fmla="*/ 319851 w 605169" name="connsiteX7"/>
                <a:gd fmla="*/ 471001 h 523595" name="connsiteY7"/>
                <a:gd fmla="*/ 325013 w 605169" name="connsiteX8"/>
                <a:gd fmla="*/ 448159 h 523595" name="connsiteY8"/>
                <a:gd fmla="*/ 220585 w 605169" name="connsiteX9"/>
                <a:gd fmla="*/ 448159 h 523595" name="connsiteY9"/>
                <a:gd fmla="*/ 225865 w 605169" name="connsiteX10"/>
                <a:gd fmla="*/ 471001 h 523595" name="connsiteY10"/>
                <a:gd fmla="*/ 173064 w 605169" name="connsiteX11"/>
                <a:gd fmla="*/ 523595 h 523595" name="connsiteY11"/>
                <a:gd fmla="*/ 120381 w 605169" name="connsiteX12"/>
                <a:gd fmla="*/ 471001 h 523595" name="connsiteY12"/>
                <a:gd fmla="*/ 125543 w 605169" name="connsiteX13"/>
                <a:gd fmla="*/ 448159 h 523595" name="connsiteY13"/>
                <a:gd fmla="*/ 111815 w 605169" name="connsiteX14"/>
                <a:gd fmla="*/ 448159 h 523595" name="connsiteY14"/>
                <a:gd fmla="*/ 88348 w 605169" name="connsiteX15"/>
                <a:gd fmla="*/ 424732 h 523595" name="connsiteY15"/>
                <a:gd fmla="*/ 111815 w 605169" name="connsiteX16"/>
                <a:gd fmla="*/ 401305 h 523595" name="connsiteY16"/>
                <a:gd fmla="*/ 130818 w 605169" name="connsiteX17"/>
                <a:gd fmla="*/ 90535 h 523595" name="connsiteY17"/>
                <a:gd fmla="*/ 132812 w 605169" name="connsiteX18"/>
                <a:gd fmla="*/ 90535 h 523595" name="connsiteY18"/>
                <a:gd fmla="*/ 147705 w 605169" name="connsiteX19"/>
                <a:gd fmla="*/ 106119 h 523595" name="connsiteY19"/>
                <a:gd fmla="*/ 147705 w 605169" name="connsiteX20"/>
                <a:gd fmla="*/ 118423 h 523595" name="connsiteY20"/>
                <a:gd fmla="*/ 148408 w 605169" name="connsiteX21"/>
                <a:gd fmla="*/ 118657 h 523595" name="connsiteY21"/>
                <a:gd fmla="*/ 160252 w 605169" name="connsiteX22"/>
                <a:gd fmla="*/ 118657 h 523595" name="connsiteY22"/>
                <a:gd fmla="*/ 175849 w 605169" name="connsiteX23"/>
                <a:gd fmla="*/ 134593 h 523595" name="connsiteY23"/>
                <a:gd fmla="*/ 175849 w 605169" name="connsiteX24"/>
                <a:gd fmla="*/ 136585 h 523595" name="connsiteY24"/>
                <a:gd fmla="*/ 160252 w 605169" name="connsiteX25"/>
                <a:gd fmla="*/ 151466 h 523595" name="connsiteY25"/>
                <a:gd fmla="*/ 148643 w 605169" name="connsiteX26"/>
                <a:gd fmla="*/ 151466 h 523595" name="connsiteY26"/>
                <a:gd fmla="*/ 147705 w 605169" name="connsiteX27"/>
                <a:gd fmla="*/ 152286 h 523595" name="connsiteY27"/>
                <a:gd fmla="*/ 147705 w 605169" name="connsiteX28"/>
                <a:gd fmla="*/ 164004 h 523595" name="connsiteY28"/>
                <a:gd fmla="*/ 132812 w 605169" name="connsiteX29"/>
                <a:gd fmla="*/ 179588 h 523595" name="connsiteY29"/>
                <a:gd fmla="*/ 130818 w 605169" name="connsiteX30"/>
                <a:gd fmla="*/ 179588 h 523595" name="connsiteY30"/>
                <a:gd fmla="*/ 114869 w 605169" name="connsiteX31"/>
                <a:gd fmla="*/ 164004 h 523595" name="connsiteY31"/>
                <a:gd fmla="*/ 114869 w 605169" name="connsiteX32"/>
                <a:gd fmla="*/ 152169 h 523595" name="connsiteY32"/>
                <a:gd fmla="*/ 114752 w 605169" name="connsiteX33"/>
                <a:gd fmla="*/ 151466 h 523595" name="connsiteY33"/>
                <a:gd fmla="*/ 102439 w 605169" name="connsiteX34"/>
                <a:gd fmla="*/ 151466 h 523595" name="connsiteY34"/>
                <a:gd fmla="*/ 86725 w 605169" name="connsiteX35"/>
                <a:gd fmla="*/ 136585 h 523595" name="connsiteY35"/>
                <a:gd fmla="*/ 86725 w 605169" name="connsiteX36"/>
                <a:gd fmla="*/ 134593 h 523595" name="connsiteY36"/>
                <a:gd fmla="*/ 102439 w 605169" name="connsiteX37"/>
                <a:gd fmla="*/ 118657 h 523595" name="connsiteY37"/>
                <a:gd fmla="*/ 114869 w 605169" name="connsiteX38"/>
                <a:gd fmla="*/ 118657 h 523595" name="connsiteY38"/>
                <a:gd fmla="*/ 114869 w 605169" name="connsiteX39"/>
                <a:gd fmla="*/ 106119 h 523595" name="connsiteY39"/>
                <a:gd fmla="*/ 130818 w 605169" name="connsiteX40"/>
                <a:gd fmla="*/ 90535 h 523595" name="connsiteY40"/>
                <a:gd fmla="*/ 131875 w 605169" name="connsiteX41"/>
                <a:gd fmla="*/ 57396 h 523595" name="connsiteY41"/>
                <a:gd fmla="*/ 54205 w 605169" name="connsiteX42"/>
                <a:gd fmla="*/ 134939 h 523595" name="connsiteY42"/>
                <a:gd fmla="*/ 131875 w 605169" name="connsiteX43"/>
                <a:gd fmla="*/ 212483 h 523595" name="connsiteY43"/>
                <a:gd fmla="*/ 209545 w 605169" name="connsiteX44"/>
                <a:gd fmla="*/ 134939 h 523595" name="connsiteY44"/>
                <a:gd fmla="*/ 131875 w 605169" name="connsiteX45"/>
                <a:gd fmla="*/ 57396 h 523595" name="connsiteY45"/>
                <a:gd fmla="*/ 515297 w 605169" name="connsiteX46"/>
                <a:gd fmla="*/ 0 h 523595" name="connsiteY46"/>
                <a:gd fmla="*/ 581704 w 605169" name="connsiteX47"/>
                <a:gd fmla="*/ 0 h 523595" name="connsiteY47"/>
                <a:gd fmla="*/ 605169 w 605169" name="connsiteX48"/>
                <a:gd fmla="*/ 23427 h 523595" name="connsiteY48"/>
                <a:gd fmla="*/ 581704 w 605169" name="connsiteX49"/>
                <a:gd fmla="*/ 46854 h 523595" name="connsiteY49"/>
                <a:gd fmla="*/ 517761 w 605169" name="connsiteX50"/>
                <a:gd fmla="*/ 46854 h 523595" name="connsiteY50"/>
                <a:gd fmla="*/ 475758 w 605169" name="connsiteX51"/>
                <a:gd fmla="*/ 204283 h 523595" name="connsiteY51"/>
                <a:gd fmla="*/ 473646 w 605169" name="connsiteX52"/>
                <a:gd fmla="*/ 209203 h 523595" name="connsiteY52"/>
                <a:gd fmla="*/ 440091 w 605169" name="connsiteX53"/>
                <a:gd fmla="*/ 333366 h 523595" name="connsiteY53"/>
                <a:gd fmla="*/ 412871 w 605169" name="connsiteX54"/>
                <a:gd fmla="*/ 354450 h 523595" name="connsiteY54"/>
                <a:gd fmla="*/ 125891 w 605169" name="connsiteX55"/>
                <a:gd fmla="*/ 354450 h 523595" name="connsiteY55"/>
                <a:gd fmla="*/ 100901 w 605169" name="connsiteX56"/>
                <a:gd fmla="*/ 331609 h 523595" name="connsiteY56"/>
                <a:gd fmla="*/ 93978 w 605169" name="connsiteX57"/>
                <a:gd fmla="*/ 260976 h 523595" name="connsiteY57"/>
                <a:gd fmla="*/ 0 w 605169" name="connsiteX58"/>
                <a:gd fmla="*/ 134939 h 523595" name="connsiteY58"/>
                <a:gd fmla="*/ 131875 w 605169" name="connsiteX59"/>
                <a:gd fmla="*/ 3280 h 523595" name="connsiteY59"/>
                <a:gd fmla="*/ 263515 w 605169" name="connsiteX60"/>
                <a:gd fmla="*/ 126506 h 523595" name="connsiteY60"/>
                <a:gd fmla="*/ 447834 w 605169" name="connsiteX61"/>
                <a:gd fmla="*/ 126506 h 523595" name="connsiteY61"/>
                <a:gd fmla="*/ 472942 w 605169" name="connsiteX62"/>
                <a:gd fmla="*/ 32095 h 523595" name="connsiteY62"/>
                <a:gd fmla="*/ 515297 w 605169" name="connsiteX63"/>
                <a:gd fmla="*/ 0 h 523595" name="connsiteY6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b="b" l="l" r="r" t="t"/>
              <a:pathLst>
                <a:path h="523595" w="605169">
                  <a:moveTo>
                    <a:pt x="111815" y="401305"/>
                  </a:moveTo>
                  <a:lnTo>
                    <a:pt x="427799" y="401305"/>
                  </a:lnTo>
                  <a:cubicBezTo>
                    <a:pt x="440823" y="401305"/>
                    <a:pt x="451266" y="411847"/>
                    <a:pt x="451266" y="424732"/>
                  </a:cubicBezTo>
                  <a:cubicBezTo>
                    <a:pt x="451266" y="437734"/>
                    <a:pt x="440823" y="448159"/>
                    <a:pt x="427799" y="448159"/>
                  </a:cubicBezTo>
                  <a:lnTo>
                    <a:pt x="420172" y="448159"/>
                  </a:lnTo>
                  <a:cubicBezTo>
                    <a:pt x="423458" y="455070"/>
                    <a:pt x="425335" y="462801"/>
                    <a:pt x="425335" y="471001"/>
                  </a:cubicBezTo>
                  <a:cubicBezTo>
                    <a:pt x="425335" y="500051"/>
                    <a:pt x="401633" y="523595"/>
                    <a:pt x="372651" y="523595"/>
                  </a:cubicBezTo>
                  <a:cubicBezTo>
                    <a:pt x="343552" y="523595"/>
                    <a:pt x="319851" y="500051"/>
                    <a:pt x="319851" y="471001"/>
                  </a:cubicBezTo>
                  <a:cubicBezTo>
                    <a:pt x="319851" y="462801"/>
                    <a:pt x="321728" y="455070"/>
                    <a:pt x="325013" y="448159"/>
                  </a:cubicBezTo>
                  <a:lnTo>
                    <a:pt x="220585" y="448159"/>
                  </a:lnTo>
                  <a:cubicBezTo>
                    <a:pt x="223988" y="455070"/>
                    <a:pt x="225865" y="462801"/>
                    <a:pt x="225865" y="471001"/>
                  </a:cubicBezTo>
                  <a:cubicBezTo>
                    <a:pt x="225865" y="500051"/>
                    <a:pt x="202163" y="523595"/>
                    <a:pt x="173064" y="523595"/>
                  </a:cubicBezTo>
                  <a:cubicBezTo>
                    <a:pt x="143965" y="523595"/>
                    <a:pt x="120381" y="500051"/>
                    <a:pt x="120381" y="471001"/>
                  </a:cubicBezTo>
                  <a:cubicBezTo>
                    <a:pt x="120381" y="462801"/>
                    <a:pt x="122141" y="455070"/>
                    <a:pt x="125543" y="448159"/>
                  </a:cubicBezTo>
                  <a:lnTo>
                    <a:pt x="111815" y="448159"/>
                  </a:lnTo>
                  <a:cubicBezTo>
                    <a:pt x="98791" y="448159"/>
                    <a:pt x="88348" y="437734"/>
                    <a:pt x="88348" y="424732"/>
                  </a:cubicBezTo>
                  <a:cubicBezTo>
                    <a:pt x="88348" y="411847"/>
                    <a:pt x="98791" y="401305"/>
                    <a:pt x="111815" y="401305"/>
                  </a:cubicBezTo>
                  <a:close/>
                  <a:moveTo>
                    <a:pt x="130818" y="90535"/>
                  </a:moveTo>
                  <a:lnTo>
                    <a:pt x="132812" y="90535"/>
                  </a:lnTo>
                  <a:cubicBezTo>
                    <a:pt x="141255" y="90535"/>
                    <a:pt x="147705" y="97448"/>
                    <a:pt x="147705" y="106119"/>
                  </a:cubicBezTo>
                  <a:lnTo>
                    <a:pt x="147705" y="118423"/>
                  </a:lnTo>
                  <a:cubicBezTo>
                    <a:pt x="147939" y="118540"/>
                    <a:pt x="148174" y="118657"/>
                    <a:pt x="148408" y="118657"/>
                  </a:cubicBezTo>
                  <a:lnTo>
                    <a:pt x="160252" y="118657"/>
                  </a:lnTo>
                  <a:cubicBezTo>
                    <a:pt x="168696" y="118657"/>
                    <a:pt x="175849" y="125922"/>
                    <a:pt x="175849" y="134593"/>
                  </a:cubicBezTo>
                  <a:lnTo>
                    <a:pt x="175849" y="136585"/>
                  </a:lnTo>
                  <a:cubicBezTo>
                    <a:pt x="175849" y="144904"/>
                    <a:pt x="169047" y="151466"/>
                    <a:pt x="160252" y="151466"/>
                  </a:cubicBezTo>
                  <a:lnTo>
                    <a:pt x="148643" y="151466"/>
                  </a:lnTo>
                  <a:cubicBezTo>
                    <a:pt x="148291" y="151583"/>
                    <a:pt x="147822" y="152052"/>
                    <a:pt x="147705" y="152286"/>
                  </a:cubicBezTo>
                  <a:lnTo>
                    <a:pt x="147705" y="164004"/>
                  </a:lnTo>
                  <a:cubicBezTo>
                    <a:pt x="147705" y="172675"/>
                    <a:pt x="141255" y="179588"/>
                    <a:pt x="132812" y="179588"/>
                  </a:cubicBezTo>
                  <a:lnTo>
                    <a:pt x="130818" y="179588"/>
                  </a:lnTo>
                  <a:cubicBezTo>
                    <a:pt x="122257" y="179588"/>
                    <a:pt x="114869" y="172440"/>
                    <a:pt x="114869" y="164004"/>
                  </a:cubicBezTo>
                  <a:lnTo>
                    <a:pt x="114869" y="152169"/>
                  </a:lnTo>
                  <a:cubicBezTo>
                    <a:pt x="114869" y="151935"/>
                    <a:pt x="114752" y="151583"/>
                    <a:pt x="114752" y="151466"/>
                  </a:cubicBezTo>
                  <a:lnTo>
                    <a:pt x="102439" y="151466"/>
                  </a:lnTo>
                  <a:cubicBezTo>
                    <a:pt x="93644" y="151466"/>
                    <a:pt x="86725" y="144904"/>
                    <a:pt x="86725" y="136585"/>
                  </a:cubicBezTo>
                  <a:lnTo>
                    <a:pt x="86725" y="134593"/>
                  </a:lnTo>
                  <a:cubicBezTo>
                    <a:pt x="86725" y="125922"/>
                    <a:pt x="93878" y="118657"/>
                    <a:pt x="102439" y="118657"/>
                  </a:cubicBezTo>
                  <a:lnTo>
                    <a:pt x="114869" y="118657"/>
                  </a:lnTo>
                  <a:lnTo>
                    <a:pt x="114869" y="106119"/>
                  </a:lnTo>
                  <a:cubicBezTo>
                    <a:pt x="114869" y="97683"/>
                    <a:pt x="122257" y="90535"/>
                    <a:pt x="130818" y="90535"/>
                  </a:cubicBezTo>
                  <a:close/>
                  <a:moveTo>
                    <a:pt x="131875" y="57396"/>
                  </a:moveTo>
                  <a:cubicBezTo>
                    <a:pt x="89051" y="57396"/>
                    <a:pt x="54205" y="92185"/>
                    <a:pt x="54205" y="134939"/>
                  </a:cubicBezTo>
                  <a:cubicBezTo>
                    <a:pt x="54205" y="177694"/>
                    <a:pt x="89051" y="212483"/>
                    <a:pt x="131875" y="212483"/>
                  </a:cubicBezTo>
                  <a:cubicBezTo>
                    <a:pt x="174699" y="212483"/>
                    <a:pt x="209545" y="177694"/>
                    <a:pt x="209545" y="134939"/>
                  </a:cubicBezTo>
                  <a:cubicBezTo>
                    <a:pt x="209545" y="92185"/>
                    <a:pt x="174699" y="57396"/>
                    <a:pt x="131875" y="57396"/>
                  </a:cubicBezTo>
                  <a:close/>
                  <a:moveTo>
                    <a:pt x="515297" y="0"/>
                  </a:moveTo>
                  <a:lnTo>
                    <a:pt x="581704" y="0"/>
                  </a:lnTo>
                  <a:cubicBezTo>
                    <a:pt x="594610" y="0"/>
                    <a:pt x="605169" y="10425"/>
                    <a:pt x="605169" y="23427"/>
                  </a:cubicBezTo>
                  <a:cubicBezTo>
                    <a:pt x="605169" y="36312"/>
                    <a:pt x="594610" y="46854"/>
                    <a:pt x="581704" y="46854"/>
                  </a:cubicBezTo>
                  <a:lnTo>
                    <a:pt x="517761" y="46854"/>
                  </a:lnTo>
                  <a:lnTo>
                    <a:pt x="475758" y="204283"/>
                  </a:lnTo>
                  <a:cubicBezTo>
                    <a:pt x="475289" y="206157"/>
                    <a:pt x="474585" y="207563"/>
                    <a:pt x="473646" y="209203"/>
                  </a:cubicBezTo>
                  <a:lnTo>
                    <a:pt x="440091" y="333366"/>
                  </a:lnTo>
                  <a:cubicBezTo>
                    <a:pt x="436923" y="345196"/>
                    <a:pt x="424956" y="354450"/>
                    <a:pt x="412871" y="354450"/>
                  </a:cubicBezTo>
                  <a:lnTo>
                    <a:pt x="125891" y="354450"/>
                  </a:lnTo>
                  <a:cubicBezTo>
                    <a:pt x="113337" y="354450"/>
                    <a:pt x="102191" y="344259"/>
                    <a:pt x="100901" y="331609"/>
                  </a:cubicBezTo>
                  <a:lnTo>
                    <a:pt x="93978" y="260976"/>
                  </a:lnTo>
                  <a:cubicBezTo>
                    <a:pt x="39656" y="244695"/>
                    <a:pt x="0" y="194327"/>
                    <a:pt x="0" y="134939"/>
                  </a:cubicBezTo>
                  <a:cubicBezTo>
                    <a:pt x="0" y="62316"/>
                    <a:pt x="59132" y="3280"/>
                    <a:pt x="131875" y="3280"/>
                  </a:cubicBezTo>
                  <a:cubicBezTo>
                    <a:pt x="201801" y="3280"/>
                    <a:pt x="259056" y="57747"/>
                    <a:pt x="263515" y="126506"/>
                  </a:cubicBezTo>
                  <a:lnTo>
                    <a:pt x="447834" y="126506"/>
                  </a:lnTo>
                  <a:lnTo>
                    <a:pt x="472942" y="32095"/>
                  </a:lnTo>
                  <a:cubicBezTo>
                    <a:pt x="477870" y="13588"/>
                    <a:pt x="496173" y="0"/>
                    <a:pt x="5152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56" name="ïṥḻíḋé"/>
            <p:cNvSpPr/>
            <p:nvPr/>
          </p:nvSpPr>
          <p:spPr bwMode="auto">
            <a:xfrm>
              <a:off x="5898448" y="2443163"/>
              <a:ext cx="494014" cy="427423"/>
            </a:xfrm>
            <a:custGeom>
              <a:gdLst>
                <a:gd fmla="*/ 111815 w 605169" name="connsiteX0"/>
                <a:gd fmla="*/ 401305 h 523595" name="connsiteY0"/>
                <a:gd fmla="*/ 427799 w 605169" name="connsiteX1"/>
                <a:gd fmla="*/ 401305 h 523595" name="connsiteY1"/>
                <a:gd fmla="*/ 451266 w 605169" name="connsiteX2"/>
                <a:gd fmla="*/ 424732 h 523595" name="connsiteY2"/>
                <a:gd fmla="*/ 427799 w 605169" name="connsiteX3"/>
                <a:gd fmla="*/ 448159 h 523595" name="connsiteY3"/>
                <a:gd fmla="*/ 420172 w 605169" name="connsiteX4"/>
                <a:gd fmla="*/ 448159 h 523595" name="connsiteY4"/>
                <a:gd fmla="*/ 425335 w 605169" name="connsiteX5"/>
                <a:gd fmla="*/ 471001 h 523595" name="connsiteY5"/>
                <a:gd fmla="*/ 372651 w 605169" name="connsiteX6"/>
                <a:gd fmla="*/ 523595 h 523595" name="connsiteY6"/>
                <a:gd fmla="*/ 319851 w 605169" name="connsiteX7"/>
                <a:gd fmla="*/ 471001 h 523595" name="connsiteY7"/>
                <a:gd fmla="*/ 325013 w 605169" name="connsiteX8"/>
                <a:gd fmla="*/ 448159 h 523595" name="connsiteY8"/>
                <a:gd fmla="*/ 220585 w 605169" name="connsiteX9"/>
                <a:gd fmla="*/ 448159 h 523595" name="connsiteY9"/>
                <a:gd fmla="*/ 225865 w 605169" name="connsiteX10"/>
                <a:gd fmla="*/ 471001 h 523595" name="connsiteY10"/>
                <a:gd fmla="*/ 173064 w 605169" name="connsiteX11"/>
                <a:gd fmla="*/ 523595 h 523595" name="connsiteY11"/>
                <a:gd fmla="*/ 120381 w 605169" name="connsiteX12"/>
                <a:gd fmla="*/ 471001 h 523595" name="connsiteY12"/>
                <a:gd fmla="*/ 125543 w 605169" name="connsiteX13"/>
                <a:gd fmla="*/ 448159 h 523595" name="connsiteY13"/>
                <a:gd fmla="*/ 111815 w 605169" name="connsiteX14"/>
                <a:gd fmla="*/ 448159 h 523595" name="connsiteY14"/>
                <a:gd fmla="*/ 88348 w 605169" name="connsiteX15"/>
                <a:gd fmla="*/ 424732 h 523595" name="connsiteY15"/>
                <a:gd fmla="*/ 111815 w 605169" name="connsiteX16"/>
                <a:gd fmla="*/ 401305 h 523595" name="connsiteY16"/>
                <a:gd fmla="*/ 130818 w 605169" name="connsiteX17"/>
                <a:gd fmla="*/ 90535 h 523595" name="connsiteY17"/>
                <a:gd fmla="*/ 132812 w 605169" name="connsiteX18"/>
                <a:gd fmla="*/ 90535 h 523595" name="connsiteY18"/>
                <a:gd fmla="*/ 147705 w 605169" name="connsiteX19"/>
                <a:gd fmla="*/ 106119 h 523595" name="connsiteY19"/>
                <a:gd fmla="*/ 147705 w 605169" name="connsiteX20"/>
                <a:gd fmla="*/ 118423 h 523595" name="connsiteY20"/>
                <a:gd fmla="*/ 148408 w 605169" name="connsiteX21"/>
                <a:gd fmla="*/ 118657 h 523595" name="connsiteY21"/>
                <a:gd fmla="*/ 160252 w 605169" name="connsiteX22"/>
                <a:gd fmla="*/ 118657 h 523595" name="connsiteY22"/>
                <a:gd fmla="*/ 175849 w 605169" name="connsiteX23"/>
                <a:gd fmla="*/ 134593 h 523595" name="connsiteY23"/>
                <a:gd fmla="*/ 175849 w 605169" name="connsiteX24"/>
                <a:gd fmla="*/ 136585 h 523595" name="connsiteY24"/>
                <a:gd fmla="*/ 160252 w 605169" name="connsiteX25"/>
                <a:gd fmla="*/ 151466 h 523595" name="connsiteY25"/>
                <a:gd fmla="*/ 148643 w 605169" name="connsiteX26"/>
                <a:gd fmla="*/ 151466 h 523595" name="connsiteY26"/>
                <a:gd fmla="*/ 147705 w 605169" name="connsiteX27"/>
                <a:gd fmla="*/ 152286 h 523595" name="connsiteY27"/>
                <a:gd fmla="*/ 147705 w 605169" name="connsiteX28"/>
                <a:gd fmla="*/ 164004 h 523595" name="connsiteY28"/>
                <a:gd fmla="*/ 132812 w 605169" name="connsiteX29"/>
                <a:gd fmla="*/ 179588 h 523595" name="connsiteY29"/>
                <a:gd fmla="*/ 130818 w 605169" name="connsiteX30"/>
                <a:gd fmla="*/ 179588 h 523595" name="connsiteY30"/>
                <a:gd fmla="*/ 114869 w 605169" name="connsiteX31"/>
                <a:gd fmla="*/ 164004 h 523595" name="connsiteY31"/>
                <a:gd fmla="*/ 114869 w 605169" name="connsiteX32"/>
                <a:gd fmla="*/ 152169 h 523595" name="connsiteY32"/>
                <a:gd fmla="*/ 114752 w 605169" name="connsiteX33"/>
                <a:gd fmla="*/ 151466 h 523595" name="connsiteY33"/>
                <a:gd fmla="*/ 102439 w 605169" name="connsiteX34"/>
                <a:gd fmla="*/ 151466 h 523595" name="connsiteY34"/>
                <a:gd fmla="*/ 86725 w 605169" name="connsiteX35"/>
                <a:gd fmla="*/ 136585 h 523595" name="connsiteY35"/>
                <a:gd fmla="*/ 86725 w 605169" name="connsiteX36"/>
                <a:gd fmla="*/ 134593 h 523595" name="connsiteY36"/>
                <a:gd fmla="*/ 102439 w 605169" name="connsiteX37"/>
                <a:gd fmla="*/ 118657 h 523595" name="connsiteY37"/>
                <a:gd fmla="*/ 114869 w 605169" name="connsiteX38"/>
                <a:gd fmla="*/ 118657 h 523595" name="connsiteY38"/>
                <a:gd fmla="*/ 114869 w 605169" name="connsiteX39"/>
                <a:gd fmla="*/ 106119 h 523595" name="connsiteY39"/>
                <a:gd fmla="*/ 130818 w 605169" name="connsiteX40"/>
                <a:gd fmla="*/ 90535 h 523595" name="connsiteY40"/>
                <a:gd fmla="*/ 131875 w 605169" name="connsiteX41"/>
                <a:gd fmla="*/ 57396 h 523595" name="connsiteY41"/>
                <a:gd fmla="*/ 54205 w 605169" name="connsiteX42"/>
                <a:gd fmla="*/ 134939 h 523595" name="connsiteY42"/>
                <a:gd fmla="*/ 131875 w 605169" name="connsiteX43"/>
                <a:gd fmla="*/ 212483 h 523595" name="connsiteY43"/>
                <a:gd fmla="*/ 209545 w 605169" name="connsiteX44"/>
                <a:gd fmla="*/ 134939 h 523595" name="connsiteY44"/>
                <a:gd fmla="*/ 131875 w 605169" name="connsiteX45"/>
                <a:gd fmla="*/ 57396 h 523595" name="connsiteY45"/>
                <a:gd fmla="*/ 515297 w 605169" name="connsiteX46"/>
                <a:gd fmla="*/ 0 h 523595" name="connsiteY46"/>
                <a:gd fmla="*/ 581704 w 605169" name="connsiteX47"/>
                <a:gd fmla="*/ 0 h 523595" name="connsiteY47"/>
                <a:gd fmla="*/ 605169 w 605169" name="connsiteX48"/>
                <a:gd fmla="*/ 23427 h 523595" name="connsiteY48"/>
                <a:gd fmla="*/ 581704 w 605169" name="connsiteX49"/>
                <a:gd fmla="*/ 46854 h 523595" name="connsiteY49"/>
                <a:gd fmla="*/ 517761 w 605169" name="connsiteX50"/>
                <a:gd fmla="*/ 46854 h 523595" name="connsiteY50"/>
                <a:gd fmla="*/ 475758 w 605169" name="connsiteX51"/>
                <a:gd fmla="*/ 204283 h 523595" name="connsiteY51"/>
                <a:gd fmla="*/ 473646 w 605169" name="connsiteX52"/>
                <a:gd fmla="*/ 209203 h 523595" name="connsiteY52"/>
                <a:gd fmla="*/ 440091 w 605169" name="connsiteX53"/>
                <a:gd fmla="*/ 333366 h 523595" name="connsiteY53"/>
                <a:gd fmla="*/ 412871 w 605169" name="connsiteX54"/>
                <a:gd fmla="*/ 354450 h 523595" name="connsiteY54"/>
                <a:gd fmla="*/ 125891 w 605169" name="connsiteX55"/>
                <a:gd fmla="*/ 354450 h 523595" name="connsiteY55"/>
                <a:gd fmla="*/ 100901 w 605169" name="connsiteX56"/>
                <a:gd fmla="*/ 331609 h 523595" name="connsiteY56"/>
                <a:gd fmla="*/ 93978 w 605169" name="connsiteX57"/>
                <a:gd fmla="*/ 260976 h 523595" name="connsiteY57"/>
                <a:gd fmla="*/ 0 w 605169" name="connsiteX58"/>
                <a:gd fmla="*/ 134939 h 523595" name="connsiteY58"/>
                <a:gd fmla="*/ 131875 w 605169" name="connsiteX59"/>
                <a:gd fmla="*/ 3280 h 523595" name="connsiteY59"/>
                <a:gd fmla="*/ 263515 w 605169" name="connsiteX60"/>
                <a:gd fmla="*/ 126506 h 523595" name="connsiteY60"/>
                <a:gd fmla="*/ 447834 w 605169" name="connsiteX61"/>
                <a:gd fmla="*/ 126506 h 523595" name="connsiteY61"/>
                <a:gd fmla="*/ 472942 w 605169" name="connsiteX62"/>
                <a:gd fmla="*/ 32095 h 523595" name="connsiteY62"/>
                <a:gd fmla="*/ 515297 w 605169" name="connsiteX63"/>
                <a:gd fmla="*/ 0 h 523595" name="connsiteY6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b="b" l="l" r="r" t="t"/>
              <a:pathLst>
                <a:path h="523595" w="605169">
                  <a:moveTo>
                    <a:pt x="111815" y="401305"/>
                  </a:moveTo>
                  <a:lnTo>
                    <a:pt x="427799" y="401305"/>
                  </a:lnTo>
                  <a:cubicBezTo>
                    <a:pt x="440823" y="401305"/>
                    <a:pt x="451266" y="411847"/>
                    <a:pt x="451266" y="424732"/>
                  </a:cubicBezTo>
                  <a:cubicBezTo>
                    <a:pt x="451266" y="437734"/>
                    <a:pt x="440823" y="448159"/>
                    <a:pt x="427799" y="448159"/>
                  </a:cubicBezTo>
                  <a:lnTo>
                    <a:pt x="420172" y="448159"/>
                  </a:lnTo>
                  <a:cubicBezTo>
                    <a:pt x="423458" y="455070"/>
                    <a:pt x="425335" y="462801"/>
                    <a:pt x="425335" y="471001"/>
                  </a:cubicBezTo>
                  <a:cubicBezTo>
                    <a:pt x="425335" y="500051"/>
                    <a:pt x="401633" y="523595"/>
                    <a:pt x="372651" y="523595"/>
                  </a:cubicBezTo>
                  <a:cubicBezTo>
                    <a:pt x="343552" y="523595"/>
                    <a:pt x="319851" y="500051"/>
                    <a:pt x="319851" y="471001"/>
                  </a:cubicBezTo>
                  <a:cubicBezTo>
                    <a:pt x="319851" y="462801"/>
                    <a:pt x="321728" y="455070"/>
                    <a:pt x="325013" y="448159"/>
                  </a:cubicBezTo>
                  <a:lnTo>
                    <a:pt x="220585" y="448159"/>
                  </a:lnTo>
                  <a:cubicBezTo>
                    <a:pt x="223988" y="455070"/>
                    <a:pt x="225865" y="462801"/>
                    <a:pt x="225865" y="471001"/>
                  </a:cubicBezTo>
                  <a:cubicBezTo>
                    <a:pt x="225865" y="500051"/>
                    <a:pt x="202163" y="523595"/>
                    <a:pt x="173064" y="523595"/>
                  </a:cubicBezTo>
                  <a:cubicBezTo>
                    <a:pt x="143965" y="523595"/>
                    <a:pt x="120381" y="500051"/>
                    <a:pt x="120381" y="471001"/>
                  </a:cubicBezTo>
                  <a:cubicBezTo>
                    <a:pt x="120381" y="462801"/>
                    <a:pt x="122141" y="455070"/>
                    <a:pt x="125543" y="448159"/>
                  </a:cubicBezTo>
                  <a:lnTo>
                    <a:pt x="111815" y="448159"/>
                  </a:lnTo>
                  <a:cubicBezTo>
                    <a:pt x="98791" y="448159"/>
                    <a:pt x="88348" y="437734"/>
                    <a:pt x="88348" y="424732"/>
                  </a:cubicBezTo>
                  <a:cubicBezTo>
                    <a:pt x="88348" y="411847"/>
                    <a:pt x="98791" y="401305"/>
                    <a:pt x="111815" y="401305"/>
                  </a:cubicBezTo>
                  <a:close/>
                  <a:moveTo>
                    <a:pt x="130818" y="90535"/>
                  </a:moveTo>
                  <a:lnTo>
                    <a:pt x="132812" y="90535"/>
                  </a:lnTo>
                  <a:cubicBezTo>
                    <a:pt x="141255" y="90535"/>
                    <a:pt x="147705" y="97448"/>
                    <a:pt x="147705" y="106119"/>
                  </a:cubicBezTo>
                  <a:lnTo>
                    <a:pt x="147705" y="118423"/>
                  </a:lnTo>
                  <a:cubicBezTo>
                    <a:pt x="147939" y="118540"/>
                    <a:pt x="148174" y="118657"/>
                    <a:pt x="148408" y="118657"/>
                  </a:cubicBezTo>
                  <a:lnTo>
                    <a:pt x="160252" y="118657"/>
                  </a:lnTo>
                  <a:cubicBezTo>
                    <a:pt x="168696" y="118657"/>
                    <a:pt x="175849" y="125922"/>
                    <a:pt x="175849" y="134593"/>
                  </a:cubicBezTo>
                  <a:lnTo>
                    <a:pt x="175849" y="136585"/>
                  </a:lnTo>
                  <a:cubicBezTo>
                    <a:pt x="175849" y="144904"/>
                    <a:pt x="169047" y="151466"/>
                    <a:pt x="160252" y="151466"/>
                  </a:cubicBezTo>
                  <a:lnTo>
                    <a:pt x="148643" y="151466"/>
                  </a:lnTo>
                  <a:cubicBezTo>
                    <a:pt x="148291" y="151583"/>
                    <a:pt x="147822" y="152052"/>
                    <a:pt x="147705" y="152286"/>
                  </a:cubicBezTo>
                  <a:lnTo>
                    <a:pt x="147705" y="164004"/>
                  </a:lnTo>
                  <a:cubicBezTo>
                    <a:pt x="147705" y="172675"/>
                    <a:pt x="141255" y="179588"/>
                    <a:pt x="132812" y="179588"/>
                  </a:cubicBezTo>
                  <a:lnTo>
                    <a:pt x="130818" y="179588"/>
                  </a:lnTo>
                  <a:cubicBezTo>
                    <a:pt x="122257" y="179588"/>
                    <a:pt x="114869" y="172440"/>
                    <a:pt x="114869" y="164004"/>
                  </a:cubicBezTo>
                  <a:lnTo>
                    <a:pt x="114869" y="152169"/>
                  </a:lnTo>
                  <a:cubicBezTo>
                    <a:pt x="114869" y="151935"/>
                    <a:pt x="114752" y="151583"/>
                    <a:pt x="114752" y="151466"/>
                  </a:cubicBezTo>
                  <a:lnTo>
                    <a:pt x="102439" y="151466"/>
                  </a:lnTo>
                  <a:cubicBezTo>
                    <a:pt x="93644" y="151466"/>
                    <a:pt x="86725" y="144904"/>
                    <a:pt x="86725" y="136585"/>
                  </a:cubicBezTo>
                  <a:lnTo>
                    <a:pt x="86725" y="134593"/>
                  </a:lnTo>
                  <a:cubicBezTo>
                    <a:pt x="86725" y="125922"/>
                    <a:pt x="93878" y="118657"/>
                    <a:pt x="102439" y="118657"/>
                  </a:cubicBezTo>
                  <a:lnTo>
                    <a:pt x="114869" y="118657"/>
                  </a:lnTo>
                  <a:lnTo>
                    <a:pt x="114869" y="106119"/>
                  </a:lnTo>
                  <a:cubicBezTo>
                    <a:pt x="114869" y="97683"/>
                    <a:pt x="122257" y="90535"/>
                    <a:pt x="130818" y="90535"/>
                  </a:cubicBezTo>
                  <a:close/>
                  <a:moveTo>
                    <a:pt x="131875" y="57396"/>
                  </a:moveTo>
                  <a:cubicBezTo>
                    <a:pt x="89051" y="57396"/>
                    <a:pt x="54205" y="92185"/>
                    <a:pt x="54205" y="134939"/>
                  </a:cubicBezTo>
                  <a:cubicBezTo>
                    <a:pt x="54205" y="177694"/>
                    <a:pt x="89051" y="212483"/>
                    <a:pt x="131875" y="212483"/>
                  </a:cubicBezTo>
                  <a:cubicBezTo>
                    <a:pt x="174699" y="212483"/>
                    <a:pt x="209545" y="177694"/>
                    <a:pt x="209545" y="134939"/>
                  </a:cubicBezTo>
                  <a:cubicBezTo>
                    <a:pt x="209545" y="92185"/>
                    <a:pt x="174699" y="57396"/>
                    <a:pt x="131875" y="57396"/>
                  </a:cubicBezTo>
                  <a:close/>
                  <a:moveTo>
                    <a:pt x="515297" y="0"/>
                  </a:moveTo>
                  <a:lnTo>
                    <a:pt x="581704" y="0"/>
                  </a:lnTo>
                  <a:cubicBezTo>
                    <a:pt x="594610" y="0"/>
                    <a:pt x="605169" y="10425"/>
                    <a:pt x="605169" y="23427"/>
                  </a:cubicBezTo>
                  <a:cubicBezTo>
                    <a:pt x="605169" y="36312"/>
                    <a:pt x="594610" y="46854"/>
                    <a:pt x="581704" y="46854"/>
                  </a:cubicBezTo>
                  <a:lnTo>
                    <a:pt x="517761" y="46854"/>
                  </a:lnTo>
                  <a:lnTo>
                    <a:pt x="475758" y="204283"/>
                  </a:lnTo>
                  <a:cubicBezTo>
                    <a:pt x="475289" y="206157"/>
                    <a:pt x="474585" y="207563"/>
                    <a:pt x="473646" y="209203"/>
                  </a:cubicBezTo>
                  <a:lnTo>
                    <a:pt x="440091" y="333366"/>
                  </a:lnTo>
                  <a:cubicBezTo>
                    <a:pt x="436923" y="345196"/>
                    <a:pt x="424956" y="354450"/>
                    <a:pt x="412871" y="354450"/>
                  </a:cubicBezTo>
                  <a:lnTo>
                    <a:pt x="125891" y="354450"/>
                  </a:lnTo>
                  <a:cubicBezTo>
                    <a:pt x="113337" y="354450"/>
                    <a:pt x="102191" y="344259"/>
                    <a:pt x="100901" y="331609"/>
                  </a:cubicBezTo>
                  <a:lnTo>
                    <a:pt x="93978" y="260976"/>
                  </a:lnTo>
                  <a:cubicBezTo>
                    <a:pt x="39656" y="244695"/>
                    <a:pt x="0" y="194327"/>
                    <a:pt x="0" y="134939"/>
                  </a:cubicBezTo>
                  <a:cubicBezTo>
                    <a:pt x="0" y="62316"/>
                    <a:pt x="59132" y="3280"/>
                    <a:pt x="131875" y="3280"/>
                  </a:cubicBezTo>
                  <a:cubicBezTo>
                    <a:pt x="201801" y="3280"/>
                    <a:pt x="259056" y="57747"/>
                    <a:pt x="263515" y="126506"/>
                  </a:cubicBezTo>
                  <a:lnTo>
                    <a:pt x="447834" y="126506"/>
                  </a:lnTo>
                  <a:lnTo>
                    <a:pt x="472942" y="32095"/>
                  </a:lnTo>
                  <a:cubicBezTo>
                    <a:pt x="477870" y="13588"/>
                    <a:pt x="496173" y="0"/>
                    <a:pt x="5152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/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8743315" y="4170680"/>
            <a:ext cx="2684780" cy="1062990"/>
            <a:chOff x="13769" y="6568"/>
            <a:chExt cx="4228" cy="1674"/>
          </a:xfrm>
        </p:grpSpPr>
        <p:sp>
          <p:nvSpPr>
            <p:cNvPr id="67" name="文本框 66"/>
            <p:cNvSpPr txBox="1"/>
            <p:nvPr/>
          </p:nvSpPr>
          <p:spPr>
            <a:xfrm>
              <a:off x="13769" y="6568"/>
              <a:ext cx="4229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68" name="矩形 67"/>
            <p:cNvSpPr/>
            <p:nvPr/>
          </p:nvSpPr>
          <p:spPr>
            <a:xfrm>
              <a:off x="13769" y="7082"/>
              <a:ext cx="3707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论文是一个汉语词语，谓交谈辞章或交流思想。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8197215" y="2659380"/>
            <a:ext cx="2684780" cy="1062990"/>
            <a:chOff x="13769" y="6568"/>
            <a:chExt cx="4228" cy="1674"/>
          </a:xfrm>
        </p:grpSpPr>
        <p:sp>
          <p:nvSpPr>
            <p:cNvPr id="71" name="文本框 70"/>
            <p:cNvSpPr txBox="1"/>
            <p:nvPr/>
          </p:nvSpPr>
          <p:spPr>
            <a:xfrm>
              <a:off x="13769" y="6568"/>
              <a:ext cx="4229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72" name="矩形 71"/>
            <p:cNvSpPr/>
            <p:nvPr/>
          </p:nvSpPr>
          <p:spPr>
            <a:xfrm>
              <a:off x="13769" y="7082"/>
              <a:ext cx="3707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论文是一个汉语词语，谓交谈辞章或交流思想。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601345" y="4348480"/>
            <a:ext cx="2685415" cy="1063625"/>
            <a:chOff x="13247" y="6568"/>
            <a:chExt cx="4229" cy="1675"/>
          </a:xfrm>
        </p:grpSpPr>
        <p:sp>
          <p:nvSpPr>
            <p:cNvPr id="74" name="文本框 73"/>
            <p:cNvSpPr txBox="1"/>
            <p:nvPr/>
          </p:nvSpPr>
          <p:spPr>
            <a:xfrm>
              <a:off x="13247" y="6568"/>
              <a:ext cx="4229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en-US" b="1" lang="zh-CN" spc="300" sz="20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75" name="矩形 74"/>
            <p:cNvSpPr/>
            <p:nvPr/>
          </p:nvSpPr>
          <p:spPr>
            <a:xfrm>
              <a:off x="13769" y="7082"/>
              <a:ext cx="3707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论文是一个汉语词语，谓交谈辞章或交流思想。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1388745" y="2659380"/>
            <a:ext cx="2685415" cy="1063625"/>
            <a:chOff x="13247" y="6568"/>
            <a:chExt cx="4229" cy="1675"/>
          </a:xfrm>
        </p:grpSpPr>
        <p:sp>
          <p:nvSpPr>
            <p:cNvPr id="98" name="文本框 97"/>
            <p:cNvSpPr txBox="1"/>
            <p:nvPr/>
          </p:nvSpPr>
          <p:spPr>
            <a:xfrm>
              <a:off x="13247" y="6568"/>
              <a:ext cx="4229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en-US" b="1" lang="zh-CN" spc="300" sz="20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00" name="矩形 99"/>
            <p:cNvSpPr/>
            <p:nvPr/>
          </p:nvSpPr>
          <p:spPr>
            <a:xfrm>
              <a:off x="13769" y="7082"/>
              <a:ext cx="3707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论文是一个汉语词语，谓交谈辞章或交流思想。</a:t>
              </a:r>
            </a:p>
          </p:txBody>
        </p:sp>
      </p:grpSp>
      <p:grpSp>
        <p:nvGrpSpPr>
          <p:cNvPr id="149" name="组合 148"/>
          <p:cNvGrpSpPr/>
          <p:nvPr/>
        </p:nvGrpSpPr>
        <p:grpSpPr>
          <a:xfrm>
            <a:off x="4691380" y="1084580"/>
            <a:ext cx="2685415" cy="1063625"/>
            <a:chOff x="13508" y="6568"/>
            <a:chExt cx="4229" cy="1675"/>
          </a:xfrm>
        </p:grpSpPr>
        <p:sp>
          <p:nvSpPr>
            <p:cNvPr id="154" name="文本框 153"/>
            <p:cNvSpPr txBox="1"/>
            <p:nvPr/>
          </p:nvSpPr>
          <p:spPr>
            <a:xfrm>
              <a:off x="13508" y="6568"/>
              <a:ext cx="4229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0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55" name="矩形 154"/>
            <p:cNvSpPr/>
            <p:nvPr/>
          </p:nvSpPr>
          <p:spPr>
            <a:xfrm>
              <a:off x="13769" y="7082"/>
              <a:ext cx="3707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论文是一个汉语词语，谓交谈辞章或交流思想</a:t>
              </a:r>
            </a:p>
          </p:txBody>
        </p:sp>
      </p:grpSp>
      <p:sp>
        <p:nvSpPr>
          <p:cNvPr id="156" name="文本框 155"/>
          <p:cNvSpPr txBox="1"/>
          <p:nvPr/>
        </p:nvSpPr>
        <p:spPr>
          <a:xfrm>
            <a:off x="4747706" y="4297680"/>
            <a:ext cx="268541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</a:rPr>
              <a:t>论点页面</a:t>
            </a:r>
          </a:p>
        </p:txBody>
      </p:sp>
      <p:sp>
        <p:nvSpPr>
          <p:cNvPr id="157" name="矩形 156"/>
          <p:cNvSpPr/>
          <p:nvPr/>
        </p:nvSpPr>
        <p:spPr>
          <a:xfrm>
            <a:off x="5091876" y="4759959"/>
            <a:ext cx="1997075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</a:rPr>
              <a:t>The background of the topic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2" name="组合 1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3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12" name="组合 11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13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4" name="椭圆 33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37" name="组合 36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8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51" name="îśḻidè"/>
          <p:cNvSpPr/>
          <p:nvPr/>
        </p:nvSpPr>
        <p:spPr>
          <a:xfrm>
            <a:off x="0" y="1473200"/>
            <a:ext cx="12192000" cy="3251200"/>
          </a:xfrm>
          <a:prstGeom prst="rect">
            <a:avLst/>
          </a:prstGeom>
          <a:gradFill>
            <a:gsLst>
              <a:gs pos="25000">
                <a:schemeClr val="accent2">
                  <a:lumMod val="75000"/>
                  <a:alpha val="95000"/>
                </a:schemeClr>
              </a:gs>
              <a:gs pos="100000">
                <a:schemeClr val="accent2">
                  <a:alpha val="46000"/>
                </a:schemeClr>
              </a:gs>
            </a:gsLst>
            <a:lin ang="3300000" scaled="0"/>
          </a:gradFill>
          <a:ln w="38100">
            <a:noFill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rmAutofit/>
          </a:bodyPr>
          <a:lstStyle/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53" name="ïSḻiďe"/>
          <p:cNvSpPr/>
          <p:nvPr/>
        </p:nvSpPr>
        <p:spPr>
          <a:xfrm>
            <a:off x="660400" y="2433955"/>
            <a:ext cx="1943100" cy="2307590"/>
          </a:xfrm>
          <a:prstGeom prst="rect">
            <a:avLst/>
          </a:prstGeom>
          <a:solidFill>
            <a:schemeClr val="bg1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58" name="ïSľíḋè"/>
          <p:cNvSpPr/>
          <p:nvPr/>
        </p:nvSpPr>
        <p:spPr>
          <a:xfrm>
            <a:off x="1320800" y="2847975"/>
            <a:ext cx="621665" cy="400050"/>
          </a:xfrm>
          <a:custGeom>
            <a:gdLst>
              <a:gd fmla="*/ 143953 w 607639" name="connsiteX0"/>
              <a:gd fmla="*/ 239428 h 391144" name="connsiteY0"/>
              <a:gd fmla="*/ 223838 w 607639" name="connsiteX1"/>
              <a:gd fmla="*/ 239428 h 391144" name="connsiteY1"/>
              <a:gd fmla="*/ 239851 w 607639" name="connsiteX2"/>
              <a:gd fmla="*/ 239428 h 391144" name="connsiteY2"/>
              <a:gd fmla="*/ 239851 w 607639" name="connsiteX3"/>
              <a:gd fmla="*/ 287271 h 391144" name="connsiteY3"/>
              <a:gd fmla="*/ 223838 w 607639" name="connsiteX4"/>
              <a:gd fmla="*/ 287271 h 391144" name="connsiteY4"/>
              <a:gd fmla="*/ 143953 w 607639" name="connsiteX5"/>
              <a:gd fmla="*/ 287271 h 391144" name="connsiteY5"/>
              <a:gd fmla="*/ 143953 w 607639" name="connsiteX6"/>
              <a:gd fmla="*/ 167593 h 391144" name="connsiteY6"/>
              <a:gd fmla="*/ 239851 w 607639" name="connsiteX7"/>
              <a:gd fmla="*/ 167593 h 391144" name="connsiteY7"/>
              <a:gd fmla="*/ 239851 w 607639" name="connsiteX8"/>
              <a:gd fmla="*/ 215507 h 391144" name="connsiteY8"/>
              <a:gd fmla="*/ 143953 w 607639" name="connsiteX9"/>
              <a:gd fmla="*/ 215507 h 391144" name="connsiteY9"/>
              <a:gd fmla="*/ 415772 w 607639" name="connsiteX10"/>
              <a:gd fmla="*/ 143601 h 391144" name="connsiteY10"/>
              <a:gd fmla="*/ 463686 w 607639" name="connsiteX11"/>
              <a:gd fmla="*/ 143601 h 391144" name="connsiteY11"/>
              <a:gd fmla="*/ 463686 w 607639" name="connsiteX12"/>
              <a:gd fmla="*/ 287272 h 391144" name="connsiteY12"/>
              <a:gd fmla="*/ 415772 w 607639" name="connsiteX13"/>
              <a:gd fmla="*/ 287272 h 391144" name="connsiteY13"/>
              <a:gd fmla="*/ 287836 w 607639" name="connsiteX14"/>
              <a:gd fmla="*/ 143601 h 391144" name="connsiteY14"/>
              <a:gd fmla="*/ 335820 w 607639" name="connsiteX15"/>
              <a:gd fmla="*/ 143601 h 391144" name="connsiteY15"/>
              <a:gd fmla="*/ 335820 w 607639" name="connsiteX16"/>
              <a:gd fmla="*/ 287272 h 391144" name="connsiteY16"/>
              <a:gd fmla="*/ 287836 w 607639" name="connsiteX17"/>
              <a:gd fmla="*/ 287272 h 391144" name="connsiteY17"/>
              <a:gd fmla="*/ 351769 w 607639" name="connsiteX18"/>
              <a:gd fmla="*/ 95757 h 391144" name="connsiteY18"/>
              <a:gd fmla="*/ 399683 w 607639" name="connsiteX19"/>
              <a:gd fmla="*/ 95757 h 391144" name="connsiteY19"/>
              <a:gd fmla="*/ 399683 w 607639" name="connsiteX20"/>
              <a:gd fmla="*/ 287271 h 391144" name="connsiteY20"/>
              <a:gd fmla="*/ 351769 w 607639" name="connsiteX21"/>
              <a:gd fmla="*/ 287271 h 391144" name="connsiteY21"/>
              <a:gd fmla="*/ 95948 w 607639" name="connsiteX22"/>
              <a:gd fmla="*/ 47904 h 391144" name="connsiteY22"/>
              <a:gd fmla="*/ 95948 w 607639" name="connsiteX23"/>
              <a:gd fmla="*/ 343240 h 391144" name="connsiteY23"/>
              <a:gd fmla="*/ 511691 w 607639" name="connsiteX24"/>
              <a:gd fmla="*/ 343240 h 391144" name="connsiteY24"/>
              <a:gd fmla="*/ 511691 w 607639" name="connsiteX25"/>
              <a:gd fmla="*/ 47904 h 391144" name="connsiteY25"/>
              <a:gd fmla="*/ 47974 w 607639" name="connsiteX26"/>
              <a:gd fmla="*/ 0 h 391144" name="connsiteY26"/>
              <a:gd fmla="*/ 559665 w 607639" name="connsiteX27"/>
              <a:gd fmla="*/ 0 h 391144" name="connsiteY27"/>
              <a:gd fmla="*/ 559665 w 607639" name="connsiteX28"/>
              <a:gd fmla="*/ 343240 h 391144" name="connsiteY28"/>
              <a:gd fmla="*/ 607639 w 607639" name="connsiteX29"/>
              <a:gd fmla="*/ 343240 h 391144" name="connsiteY29"/>
              <a:gd fmla="*/ 607639 w 607639" name="connsiteX30"/>
              <a:gd fmla="*/ 391144 h 391144" name="connsiteY30"/>
              <a:gd fmla="*/ 0 w 607639" name="connsiteX31"/>
              <a:gd fmla="*/ 391144 h 391144" name="connsiteY31"/>
              <a:gd fmla="*/ 0 w 607639" name="connsiteX32"/>
              <a:gd fmla="*/ 343240 h 391144" name="connsiteY32"/>
              <a:gd fmla="*/ 47974 w 607639" name="connsiteX33"/>
              <a:gd fmla="*/ 343240 h 391144" name="connsiteY3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b="b" l="l" r="r" t="t"/>
            <a:pathLst>
              <a:path h="391144" w="607639">
                <a:moveTo>
                  <a:pt x="143953" y="239428"/>
                </a:moveTo>
                <a:lnTo>
                  <a:pt x="223838" y="239428"/>
                </a:lnTo>
                <a:lnTo>
                  <a:pt x="239851" y="239428"/>
                </a:lnTo>
                <a:lnTo>
                  <a:pt x="239851" y="287271"/>
                </a:lnTo>
                <a:lnTo>
                  <a:pt x="223838" y="287271"/>
                </a:lnTo>
                <a:lnTo>
                  <a:pt x="143953" y="287271"/>
                </a:lnTo>
                <a:close/>
                <a:moveTo>
                  <a:pt x="143953" y="167593"/>
                </a:moveTo>
                <a:lnTo>
                  <a:pt x="239851" y="167593"/>
                </a:lnTo>
                <a:lnTo>
                  <a:pt x="239851" y="215507"/>
                </a:lnTo>
                <a:lnTo>
                  <a:pt x="143953" y="215507"/>
                </a:lnTo>
                <a:close/>
                <a:moveTo>
                  <a:pt x="415772" y="143601"/>
                </a:moveTo>
                <a:lnTo>
                  <a:pt x="463686" y="143601"/>
                </a:lnTo>
                <a:lnTo>
                  <a:pt x="463686" y="287272"/>
                </a:lnTo>
                <a:lnTo>
                  <a:pt x="415772" y="287272"/>
                </a:lnTo>
                <a:close/>
                <a:moveTo>
                  <a:pt x="287836" y="143601"/>
                </a:moveTo>
                <a:lnTo>
                  <a:pt x="335820" y="143601"/>
                </a:lnTo>
                <a:lnTo>
                  <a:pt x="335820" y="287272"/>
                </a:lnTo>
                <a:lnTo>
                  <a:pt x="287836" y="287272"/>
                </a:lnTo>
                <a:close/>
                <a:moveTo>
                  <a:pt x="351769" y="95757"/>
                </a:moveTo>
                <a:lnTo>
                  <a:pt x="399683" y="95757"/>
                </a:lnTo>
                <a:lnTo>
                  <a:pt x="399683" y="287271"/>
                </a:lnTo>
                <a:lnTo>
                  <a:pt x="351769" y="287271"/>
                </a:lnTo>
                <a:close/>
                <a:moveTo>
                  <a:pt x="95948" y="47904"/>
                </a:moveTo>
                <a:lnTo>
                  <a:pt x="95948" y="343240"/>
                </a:lnTo>
                <a:lnTo>
                  <a:pt x="511691" y="343240"/>
                </a:lnTo>
                <a:lnTo>
                  <a:pt x="511691" y="47904"/>
                </a:lnTo>
                <a:close/>
                <a:moveTo>
                  <a:pt x="47974" y="0"/>
                </a:moveTo>
                <a:lnTo>
                  <a:pt x="559665" y="0"/>
                </a:lnTo>
                <a:lnTo>
                  <a:pt x="559665" y="343240"/>
                </a:lnTo>
                <a:lnTo>
                  <a:pt x="607639" y="343240"/>
                </a:lnTo>
                <a:lnTo>
                  <a:pt x="607639" y="391144"/>
                </a:lnTo>
                <a:lnTo>
                  <a:pt x="0" y="391144"/>
                </a:lnTo>
                <a:lnTo>
                  <a:pt x="0" y="343240"/>
                </a:lnTo>
                <a:lnTo>
                  <a:pt x="47974" y="343240"/>
                </a:lnTo>
                <a:close/>
              </a:path>
            </a:pathLst>
          </a:custGeom>
          <a:solidFill>
            <a:schemeClr val="accent2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60" name="isḻîdè"/>
          <p:cNvSpPr/>
          <p:nvPr/>
        </p:nvSpPr>
        <p:spPr>
          <a:xfrm>
            <a:off x="5118100" y="2433955"/>
            <a:ext cx="1943100" cy="2307590"/>
          </a:xfrm>
          <a:prstGeom prst="rect">
            <a:avLst/>
          </a:prstGeom>
          <a:solidFill>
            <a:schemeClr val="bg1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64" name="íṡḻîďe"/>
          <p:cNvSpPr/>
          <p:nvPr/>
        </p:nvSpPr>
        <p:spPr>
          <a:xfrm>
            <a:off x="5778500" y="2847975"/>
            <a:ext cx="621665" cy="400050"/>
          </a:xfrm>
          <a:custGeom>
            <a:gdLst>
              <a:gd fmla="*/ 143953 w 607639" name="connsiteX0"/>
              <a:gd fmla="*/ 239428 h 391144" name="connsiteY0"/>
              <a:gd fmla="*/ 223838 w 607639" name="connsiteX1"/>
              <a:gd fmla="*/ 239428 h 391144" name="connsiteY1"/>
              <a:gd fmla="*/ 239851 w 607639" name="connsiteX2"/>
              <a:gd fmla="*/ 239428 h 391144" name="connsiteY2"/>
              <a:gd fmla="*/ 239851 w 607639" name="connsiteX3"/>
              <a:gd fmla="*/ 287271 h 391144" name="connsiteY3"/>
              <a:gd fmla="*/ 223838 w 607639" name="connsiteX4"/>
              <a:gd fmla="*/ 287271 h 391144" name="connsiteY4"/>
              <a:gd fmla="*/ 143953 w 607639" name="connsiteX5"/>
              <a:gd fmla="*/ 287271 h 391144" name="connsiteY5"/>
              <a:gd fmla="*/ 143953 w 607639" name="connsiteX6"/>
              <a:gd fmla="*/ 167593 h 391144" name="connsiteY6"/>
              <a:gd fmla="*/ 239851 w 607639" name="connsiteX7"/>
              <a:gd fmla="*/ 167593 h 391144" name="connsiteY7"/>
              <a:gd fmla="*/ 239851 w 607639" name="connsiteX8"/>
              <a:gd fmla="*/ 215507 h 391144" name="connsiteY8"/>
              <a:gd fmla="*/ 143953 w 607639" name="connsiteX9"/>
              <a:gd fmla="*/ 215507 h 391144" name="connsiteY9"/>
              <a:gd fmla="*/ 415772 w 607639" name="connsiteX10"/>
              <a:gd fmla="*/ 143601 h 391144" name="connsiteY10"/>
              <a:gd fmla="*/ 463686 w 607639" name="connsiteX11"/>
              <a:gd fmla="*/ 143601 h 391144" name="connsiteY11"/>
              <a:gd fmla="*/ 463686 w 607639" name="connsiteX12"/>
              <a:gd fmla="*/ 287272 h 391144" name="connsiteY12"/>
              <a:gd fmla="*/ 415772 w 607639" name="connsiteX13"/>
              <a:gd fmla="*/ 287272 h 391144" name="connsiteY13"/>
              <a:gd fmla="*/ 287836 w 607639" name="connsiteX14"/>
              <a:gd fmla="*/ 143601 h 391144" name="connsiteY14"/>
              <a:gd fmla="*/ 335820 w 607639" name="connsiteX15"/>
              <a:gd fmla="*/ 143601 h 391144" name="connsiteY15"/>
              <a:gd fmla="*/ 335820 w 607639" name="connsiteX16"/>
              <a:gd fmla="*/ 287272 h 391144" name="connsiteY16"/>
              <a:gd fmla="*/ 287836 w 607639" name="connsiteX17"/>
              <a:gd fmla="*/ 287272 h 391144" name="connsiteY17"/>
              <a:gd fmla="*/ 351769 w 607639" name="connsiteX18"/>
              <a:gd fmla="*/ 95757 h 391144" name="connsiteY18"/>
              <a:gd fmla="*/ 399683 w 607639" name="connsiteX19"/>
              <a:gd fmla="*/ 95757 h 391144" name="connsiteY19"/>
              <a:gd fmla="*/ 399683 w 607639" name="connsiteX20"/>
              <a:gd fmla="*/ 287271 h 391144" name="connsiteY20"/>
              <a:gd fmla="*/ 351769 w 607639" name="connsiteX21"/>
              <a:gd fmla="*/ 287271 h 391144" name="connsiteY21"/>
              <a:gd fmla="*/ 95948 w 607639" name="connsiteX22"/>
              <a:gd fmla="*/ 47904 h 391144" name="connsiteY22"/>
              <a:gd fmla="*/ 95948 w 607639" name="connsiteX23"/>
              <a:gd fmla="*/ 343240 h 391144" name="connsiteY23"/>
              <a:gd fmla="*/ 511691 w 607639" name="connsiteX24"/>
              <a:gd fmla="*/ 343240 h 391144" name="connsiteY24"/>
              <a:gd fmla="*/ 511691 w 607639" name="connsiteX25"/>
              <a:gd fmla="*/ 47904 h 391144" name="connsiteY25"/>
              <a:gd fmla="*/ 47974 w 607639" name="connsiteX26"/>
              <a:gd fmla="*/ 0 h 391144" name="connsiteY26"/>
              <a:gd fmla="*/ 559665 w 607639" name="connsiteX27"/>
              <a:gd fmla="*/ 0 h 391144" name="connsiteY27"/>
              <a:gd fmla="*/ 559665 w 607639" name="connsiteX28"/>
              <a:gd fmla="*/ 343240 h 391144" name="connsiteY28"/>
              <a:gd fmla="*/ 607639 w 607639" name="connsiteX29"/>
              <a:gd fmla="*/ 343240 h 391144" name="connsiteY29"/>
              <a:gd fmla="*/ 607639 w 607639" name="connsiteX30"/>
              <a:gd fmla="*/ 391144 h 391144" name="connsiteY30"/>
              <a:gd fmla="*/ 0 w 607639" name="connsiteX31"/>
              <a:gd fmla="*/ 391144 h 391144" name="connsiteY31"/>
              <a:gd fmla="*/ 0 w 607639" name="connsiteX32"/>
              <a:gd fmla="*/ 343240 h 391144" name="connsiteY32"/>
              <a:gd fmla="*/ 47974 w 607639" name="connsiteX33"/>
              <a:gd fmla="*/ 343240 h 391144" name="connsiteY3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b="b" l="l" r="r" t="t"/>
            <a:pathLst>
              <a:path h="391144" w="607639">
                <a:moveTo>
                  <a:pt x="143953" y="239428"/>
                </a:moveTo>
                <a:lnTo>
                  <a:pt x="223838" y="239428"/>
                </a:lnTo>
                <a:lnTo>
                  <a:pt x="239851" y="239428"/>
                </a:lnTo>
                <a:lnTo>
                  <a:pt x="239851" y="287271"/>
                </a:lnTo>
                <a:lnTo>
                  <a:pt x="223838" y="287271"/>
                </a:lnTo>
                <a:lnTo>
                  <a:pt x="143953" y="287271"/>
                </a:lnTo>
                <a:close/>
                <a:moveTo>
                  <a:pt x="143953" y="167593"/>
                </a:moveTo>
                <a:lnTo>
                  <a:pt x="239851" y="167593"/>
                </a:lnTo>
                <a:lnTo>
                  <a:pt x="239851" y="215507"/>
                </a:lnTo>
                <a:lnTo>
                  <a:pt x="143953" y="215507"/>
                </a:lnTo>
                <a:close/>
                <a:moveTo>
                  <a:pt x="415772" y="143601"/>
                </a:moveTo>
                <a:lnTo>
                  <a:pt x="463686" y="143601"/>
                </a:lnTo>
                <a:lnTo>
                  <a:pt x="463686" y="287272"/>
                </a:lnTo>
                <a:lnTo>
                  <a:pt x="415772" y="287272"/>
                </a:lnTo>
                <a:close/>
                <a:moveTo>
                  <a:pt x="287836" y="143601"/>
                </a:moveTo>
                <a:lnTo>
                  <a:pt x="335820" y="143601"/>
                </a:lnTo>
                <a:lnTo>
                  <a:pt x="335820" y="287272"/>
                </a:lnTo>
                <a:lnTo>
                  <a:pt x="287836" y="287272"/>
                </a:lnTo>
                <a:close/>
                <a:moveTo>
                  <a:pt x="351769" y="95757"/>
                </a:moveTo>
                <a:lnTo>
                  <a:pt x="399683" y="95757"/>
                </a:lnTo>
                <a:lnTo>
                  <a:pt x="399683" y="287271"/>
                </a:lnTo>
                <a:lnTo>
                  <a:pt x="351769" y="287271"/>
                </a:lnTo>
                <a:close/>
                <a:moveTo>
                  <a:pt x="95948" y="47904"/>
                </a:moveTo>
                <a:lnTo>
                  <a:pt x="95948" y="343240"/>
                </a:lnTo>
                <a:lnTo>
                  <a:pt x="511691" y="343240"/>
                </a:lnTo>
                <a:lnTo>
                  <a:pt x="511691" y="47904"/>
                </a:lnTo>
                <a:close/>
                <a:moveTo>
                  <a:pt x="47974" y="0"/>
                </a:moveTo>
                <a:lnTo>
                  <a:pt x="559665" y="0"/>
                </a:lnTo>
                <a:lnTo>
                  <a:pt x="559665" y="343240"/>
                </a:lnTo>
                <a:lnTo>
                  <a:pt x="607639" y="343240"/>
                </a:lnTo>
                <a:lnTo>
                  <a:pt x="607639" y="391144"/>
                </a:lnTo>
                <a:lnTo>
                  <a:pt x="0" y="391144"/>
                </a:lnTo>
                <a:lnTo>
                  <a:pt x="0" y="343240"/>
                </a:lnTo>
                <a:lnTo>
                  <a:pt x="47974" y="343240"/>
                </a:lnTo>
                <a:close/>
              </a:path>
            </a:pathLst>
          </a:custGeom>
          <a:solidFill>
            <a:schemeClr val="accent2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77" name="ïṧľíḋê"/>
          <p:cNvSpPr/>
          <p:nvPr/>
        </p:nvSpPr>
        <p:spPr>
          <a:xfrm>
            <a:off x="9575800" y="2433955"/>
            <a:ext cx="1943100" cy="2307590"/>
          </a:xfrm>
          <a:prstGeom prst="rect">
            <a:avLst/>
          </a:prstGeom>
          <a:solidFill>
            <a:schemeClr val="bg1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81" name="iṣ1íḑè"/>
          <p:cNvSpPr/>
          <p:nvPr/>
        </p:nvSpPr>
        <p:spPr>
          <a:xfrm>
            <a:off x="10236200" y="2847975"/>
            <a:ext cx="621665" cy="400050"/>
          </a:xfrm>
          <a:custGeom>
            <a:gdLst>
              <a:gd fmla="*/ 143953 w 607639" name="connsiteX0"/>
              <a:gd fmla="*/ 239428 h 391144" name="connsiteY0"/>
              <a:gd fmla="*/ 223838 w 607639" name="connsiteX1"/>
              <a:gd fmla="*/ 239428 h 391144" name="connsiteY1"/>
              <a:gd fmla="*/ 239851 w 607639" name="connsiteX2"/>
              <a:gd fmla="*/ 239428 h 391144" name="connsiteY2"/>
              <a:gd fmla="*/ 239851 w 607639" name="connsiteX3"/>
              <a:gd fmla="*/ 287271 h 391144" name="connsiteY3"/>
              <a:gd fmla="*/ 223838 w 607639" name="connsiteX4"/>
              <a:gd fmla="*/ 287271 h 391144" name="connsiteY4"/>
              <a:gd fmla="*/ 143953 w 607639" name="connsiteX5"/>
              <a:gd fmla="*/ 287271 h 391144" name="connsiteY5"/>
              <a:gd fmla="*/ 143953 w 607639" name="connsiteX6"/>
              <a:gd fmla="*/ 167593 h 391144" name="connsiteY6"/>
              <a:gd fmla="*/ 239851 w 607639" name="connsiteX7"/>
              <a:gd fmla="*/ 167593 h 391144" name="connsiteY7"/>
              <a:gd fmla="*/ 239851 w 607639" name="connsiteX8"/>
              <a:gd fmla="*/ 215507 h 391144" name="connsiteY8"/>
              <a:gd fmla="*/ 143953 w 607639" name="connsiteX9"/>
              <a:gd fmla="*/ 215507 h 391144" name="connsiteY9"/>
              <a:gd fmla="*/ 415772 w 607639" name="connsiteX10"/>
              <a:gd fmla="*/ 143601 h 391144" name="connsiteY10"/>
              <a:gd fmla="*/ 463686 w 607639" name="connsiteX11"/>
              <a:gd fmla="*/ 143601 h 391144" name="connsiteY11"/>
              <a:gd fmla="*/ 463686 w 607639" name="connsiteX12"/>
              <a:gd fmla="*/ 287272 h 391144" name="connsiteY12"/>
              <a:gd fmla="*/ 415772 w 607639" name="connsiteX13"/>
              <a:gd fmla="*/ 287272 h 391144" name="connsiteY13"/>
              <a:gd fmla="*/ 287836 w 607639" name="connsiteX14"/>
              <a:gd fmla="*/ 143601 h 391144" name="connsiteY14"/>
              <a:gd fmla="*/ 335820 w 607639" name="connsiteX15"/>
              <a:gd fmla="*/ 143601 h 391144" name="connsiteY15"/>
              <a:gd fmla="*/ 335820 w 607639" name="connsiteX16"/>
              <a:gd fmla="*/ 287272 h 391144" name="connsiteY16"/>
              <a:gd fmla="*/ 287836 w 607639" name="connsiteX17"/>
              <a:gd fmla="*/ 287272 h 391144" name="connsiteY17"/>
              <a:gd fmla="*/ 351769 w 607639" name="connsiteX18"/>
              <a:gd fmla="*/ 95757 h 391144" name="connsiteY18"/>
              <a:gd fmla="*/ 399683 w 607639" name="connsiteX19"/>
              <a:gd fmla="*/ 95757 h 391144" name="connsiteY19"/>
              <a:gd fmla="*/ 399683 w 607639" name="connsiteX20"/>
              <a:gd fmla="*/ 287271 h 391144" name="connsiteY20"/>
              <a:gd fmla="*/ 351769 w 607639" name="connsiteX21"/>
              <a:gd fmla="*/ 287271 h 391144" name="connsiteY21"/>
              <a:gd fmla="*/ 95948 w 607639" name="connsiteX22"/>
              <a:gd fmla="*/ 47904 h 391144" name="connsiteY22"/>
              <a:gd fmla="*/ 95948 w 607639" name="connsiteX23"/>
              <a:gd fmla="*/ 343240 h 391144" name="connsiteY23"/>
              <a:gd fmla="*/ 511691 w 607639" name="connsiteX24"/>
              <a:gd fmla="*/ 343240 h 391144" name="connsiteY24"/>
              <a:gd fmla="*/ 511691 w 607639" name="connsiteX25"/>
              <a:gd fmla="*/ 47904 h 391144" name="connsiteY25"/>
              <a:gd fmla="*/ 47974 w 607639" name="connsiteX26"/>
              <a:gd fmla="*/ 0 h 391144" name="connsiteY26"/>
              <a:gd fmla="*/ 559665 w 607639" name="connsiteX27"/>
              <a:gd fmla="*/ 0 h 391144" name="connsiteY27"/>
              <a:gd fmla="*/ 559665 w 607639" name="connsiteX28"/>
              <a:gd fmla="*/ 343240 h 391144" name="connsiteY28"/>
              <a:gd fmla="*/ 607639 w 607639" name="connsiteX29"/>
              <a:gd fmla="*/ 343240 h 391144" name="connsiteY29"/>
              <a:gd fmla="*/ 607639 w 607639" name="connsiteX30"/>
              <a:gd fmla="*/ 391144 h 391144" name="connsiteY30"/>
              <a:gd fmla="*/ 0 w 607639" name="connsiteX31"/>
              <a:gd fmla="*/ 391144 h 391144" name="connsiteY31"/>
              <a:gd fmla="*/ 0 w 607639" name="connsiteX32"/>
              <a:gd fmla="*/ 343240 h 391144" name="connsiteY32"/>
              <a:gd fmla="*/ 47974 w 607639" name="connsiteX33"/>
              <a:gd fmla="*/ 343240 h 391144" name="connsiteY3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b="b" l="l" r="r" t="t"/>
            <a:pathLst>
              <a:path h="391144" w="607639">
                <a:moveTo>
                  <a:pt x="143953" y="239428"/>
                </a:moveTo>
                <a:lnTo>
                  <a:pt x="223838" y="239428"/>
                </a:lnTo>
                <a:lnTo>
                  <a:pt x="239851" y="239428"/>
                </a:lnTo>
                <a:lnTo>
                  <a:pt x="239851" y="287271"/>
                </a:lnTo>
                <a:lnTo>
                  <a:pt x="223838" y="287271"/>
                </a:lnTo>
                <a:lnTo>
                  <a:pt x="143953" y="287271"/>
                </a:lnTo>
                <a:close/>
                <a:moveTo>
                  <a:pt x="143953" y="167593"/>
                </a:moveTo>
                <a:lnTo>
                  <a:pt x="239851" y="167593"/>
                </a:lnTo>
                <a:lnTo>
                  <a:pt x="239851" y="215507"/>
                </a:lnTo>
                <a:lnTo>
                  <a:pt x="143953" y="215507"/>
                </a:lnTo>
                <a:close/>
                <a:moveTo>
                  <a:pt x="415772" y="143601"/>
                </a:moveTo>
                <a:lnTo>
                  <a:pt x="463686" y="143601"/>
                </a:lnTo>
                <a:lnTo>
                  <a:pt x="463686" y="287272"/>
                </a:lnTo>
                <a:lnTo>
                  <a:pt x="415772" y="287272"/>
                </a:lnTo>
                <a:close/>
                <a:moveTo>
                  <a:pt x="287836" y="143601"/>
                </a:moveTo>
                <a:lnTo>
                  <a:pt x="335820" y="143601"/>
                </a:lnTo>
                <a:lnTo>
                  <a:pt x="335820" y="287272"/>
                </a:lnTo>
                <a:lnTo>
                  <a:pt x="287836" y="287272"/>
                </a:lnTo>
                <a:close/>
                <a:moveTo>
                  <a:pt x="351769" y="95757"/>
                </a:moveTo>
                <a:lnTo>
                  <a:pt x="399683" y="95757"/>
                </a:lnTo>
                <a:lnTo>
                  <a:pt x="399683" y="287271"/>
                </a:lnTo>
                <a:lnTo>
                  <a:pt x="351769" y="287271"/>
                </a:lnTo>
                <a:close/>
                <a:moveTo>
                  <a:pt x="95948" y="47904"/>
                </a:moveTo>
                <a:lnTo>
                  <a:pt x="95948" y="343240"/>
                </a:lnTo>
                <a:lnTo>
                  <a:pt x="511691" y="343240"/>
                </a:lnTo>
                <a:lnTo>
                  <a:pt x="511691" y="47904"/>
                </a:lnTo>
                <a:close/>
                <a:moveTo>
                  <a:pt x="47974" y="0"/>
                </a:moveTo>
                <a:lnTo>
                  <a:pt x="559665" y="0"/>
                </a:lnTo>
                <a:lnTo>
                  <a:pt x="559665" y="343240"/>
                </a:lnTo>
                <a:lnTo>
                  <a:pt x="607639" y="343240"/>
                </a:lnTo>
                <a:lnTo>
                  <a:pt x="607639" y="391144"/>
                </a:lnTo>
                <a:lnTo>
                  <a:pt x="0" y="391144"/>
                </a:lnTo>
                <a:lnTo>
                  <a:pt x="0" y="343240"/>
                </a:lnTo>
                <a:lnTo>
                  <a:pt x="47974" y="343240"/>
                </a:lnTo>
                <a:close/>
              </a:path>
            </a:pathLst>
          </a:custGeom>
          <a:solidFill>
            <a:schemeClr val="accent2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83" name="îṥḻîďê"/>
          <p:cNvSpPr/>
          <p:nvPr/>
        </p:nvSpPr>
        <p:spPr>
          <a:xfrm>
            <a:off x="2889250" y="2433955"/>
            <a:ext cx="1943100" cy="2307590"/>
          </a:xfrm>
          <a:prstGeom prst="rect">
            <a:avLst/>
          </a:prstGeom>
          <a:solidFill>
            <a:schemeClr val="bg1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87" name="ïṣľídè"/>
          <p:cNvSpPr/>
          <p:nvPr/>
        </p:nvSpPr>
        <p:spPr>
          <a:xfrm>
            <a:off x="3549650" y="2847975"/>
            <a:ext cx="621665" cy="400050"/>
          </a:xfrm>
          <a:custGeom>
            <a:gdLst>
              <a:gd fmla="*/ 143953 w 607639" name="connsiteX0"/>
              <a:gd fmla="*/ 239428 h 391144" name="connsiteY0"/>
              <a:gd fmla="*/ 223838 w 607639" name="connsiteX1"/>
              <a:gd fmla="*/ 239428 h 391144" name="connsiteY1"/>
              <a:gd fmla="*/ 239851 w 607639" name="connsiteX2"/>
              <a:gd fmla="*/ 239428 h 391144" name="connsiteY2"/>
              <a:gd fmla="*/ 239851 w 607639" name="connsiteX3"/>
              <a:gd fmla="*/ 287271 h 391144" name="connsiteY3"/>
              <a:gd fmla="*/ 223838 w 607639" name="connsiteX4"/>
              <a:gd fmla="*/ 287271 h 391144" name="connsiteY4"/>
              <a:gd fmla="*/ 143953 w 607639" name="connsiteX5"/>
              <a:gd fmla="*/ 287271 h 391144" name="connsiteY5"/>
              <a:gd fmla="*/ 143953 w 607639" name="connsiteX6"/>
              <a:gd fmla="*/ 167593 h 391144" name="connsiteY6"/>
              <a:gd fmla="*/ 239851 w 607639" name="connsiteX7"/>
              <a:gd fmla="*/ 167593 h 391144" name="connsiteY7"/>
              <a:gd fmla="*/ 239851 w 607639" name="connsiteX8"/>
              <a:gd fmla="*/ 215507 h 391144" name="connsiteY8"/>
              <a:gd fmla="*/ 143953 w 607639" name="connsiteX9"/>
              <a:gd fmla="*/ 215507 h 391144" name="connsiteY9"/>
              <a:gd fmla="*/ 415772 w 607639" name="connsiteX10"/>
              <a:gd fmla="*/ 143601 h 391144" name="connsiteY10"/>
              <a:gd fmla="*/ 463686 w 607639" name="connsiteX11"/>
              <a:gd fmla="*/ 143601 h 391144" name="connsiteY11"/>
              <a:gd fmla="*/ 463686 w 607639" name="connsiteX12"/>
              <a:gd fmla="*/ 287272 h 391144" name="connsiteY12"/>
              <a:gd fmla="*/ 415772 w 607639" name="connsiteX13"/>
              <a:gd fmla="*/ 287272 h 391144" name="connsiteY13"/>
              <a:gd fmla="*/ 287836 w 607639" name="connsiteX14"/>
              <a:gd fmla="*/ 143601 h 391144" name="connsiteY14"/>
              <a:gd fmla="*/ 335820 w 607639" name="connsiteX15"/>
              <a:gd fmla="*/ 143601 h 391144" name="connsiteY15"/>
              <a:gd fmla="*/ 335820 w 607639" name="connsiteX16"/>
              <a:gd fmla="*/ 287272 h 391144" name="connsiteY16"/>
              <a:gd fmla="*/ 287836 w 607639" name="connsiteX17"/>
              <a:gd fmla="*/ 287272 h 391144" name="connsiteY17"/>
              <a:gd fmla="*/ 351769 w 607639" name="connsiteX18"/>
              <a:gd fmla="*/ 95757 h 391144" name="connsiteY18"/>
              <a:gd fmla="*/ 399683 w 607639" name="connsiteX19"/>
              <a:gd fmla="*/ 95757 h 391144" name="connsiteY19"/>
              <a:gd fmla="*/ 399683 w 607639" name="connsiteX20"/>
              <a:gd fmla="*/ 287271 h 391144" name="connsiteY20"/>
              <a:gd fmla="*/ 351769 w 607639" name="connsiteX21"/>
              <a:gd fmla="*/ 287271 h 391144" name="connsiteY21"/>
              <a:gd fmla="*/ 95948 w 607639" name="connsiteX22"/>
              <a:gd fmla="*/ 47904 h 391144" name="connsiteY22"/>
              <a:gd fmla="*/ 95948 w 607639" name="connsiteX23"/>
              <a:gd fmla="*/ 343240 h 391144" name="connsiteY23"/>
              <a:gd fmla="*/ 511691 w 607639" name="connsiteX24"/>
              <a:gd fmla="*/ 343240 h 391144" name="connsiteY24"/>
              <a:gd fmla="*/ 511691 w 607639" name="connsiteX25"/>
              <a:gd fmla="*/ 47904 h 391144" name="connsiteY25"/>
              <a:gd fmla="*/ 47974 w 607639" name="connsiteX26"/>
              <a:gd fmla="*/ 0 h 391144" name="connsiteY26"/>
              <a:gd fmla="*/ 559665 w 607639" name="connsiteX27"/>
              <a:gd fmla="*/ 0 h 391144" name="connsiteY27"/>
              <a:gd fmla="*/ 559665 w 607639" name="connsiteX28"/>
              <a:gd fmla="*/ 343240 h 391144" name="connsiteY28"/>
              <a:gd fmla="*/ 607639 w 607639" name="connsiteX29"/>
              <a:gd fmla="*/ 343240 h 391144" name="connsiteY29"/>
              <a:gd fmla="*/ 607639 w 607639" name="connsiteX30"/>
              <a:gd fmla="*/ 391144 h 391144" name="connsiteY30"/>
              <a:gd fmla="*/ 0 w 607639" name="connsiteX31"/>
              <a:gd fmla="*/ 391144 h 391144" name="connsiteY31"/>
              <a:gd fmla="*/ 0 w 607639" name="connsiteX32"/>
              <a:gd fmla="*/ 343240 h 391144" name="connsiteY32"/>
              <a:gd fmla="*/ 47974 w 607639" name="connsiteX33"/>
              <a:gd fmla="*/ 343240 h 391144" name="connsiteY3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b="b" l="l" r="r" t="t"/>
            <a:pathLst>
              <a:path h="391144" w="607639">
                <a:moveTo>
                  <a:pt x="143953" y="239428"/>
                </a:moveTo>
                <a:lnTo>
                  <a:pt x="223838" y="239428"/>
                </a:lnTo>
                <a:lnTo>
                  <a:pt x="239851" y="239428"/>
                </a:lnTo>
                <a:lnTo>
                  <a:pt x="239851" y="287271"/>
                </a:lnTo>
                <a:lnTo>
                  <a:pt x="223838" y="287271"/>
                </a:lnTo>
                <a:lnTo>
                  <a:pt x="143953" y="287271"/>
                </a:lnTo>
                <a:close/>
                <a:moveTo>
                  <a:pt x="143953" y="167593"/>
                </a:moveTo>
                <a:lnTo>
                  <a:pt x="239851" y="167593"/>
                </a:lnTo>
                <a:lnTo>
                  <a:pt x="239851" y="215507"/>
                </a:lnTo>
                <a:lnTo>
                  <a:pt x="143953" y="215507"/>
                </a:lnTo>
                <a:close/>
                <a:moveTo>
                  <a:pt x="415772" y="143601"/>
                </a:moveTo>
                <a:lnTo>
                  <a:pt x="463686" y="143601"/>
                </a:lnTo>
                <a:lnTo>
                  <a:pt x="463686" y="287272"/>
                </a:lnTo>
                <a:lnTo>
                  <a:pt x="415772" y="287272"/>
                </a:lnTo>
                <a:close/>
                <a:moveTo>
                  <a:pt x="287836" y="143601"/>
                </a:moveTo>
                <a:lnTo>
                  <a:pt x="335820" y="143601"/>
                </a:lnTo>
                <a:lnTo>
                  <a:pt x="335820" y="287272"/>
                </a:lnTo>
                <a:lnTo>
                  <a:pt x="287836" y="287272"/>
                </a:lnTo>
                <a:close/>
                <a:moveTo>
                  <a:pt x="351769" y="95757"/>
                </a:moveTo>
                <a:lnTo>
                  <a:pt x="399683" y="95757"/>
                </a:lnTo>
                <a:lnTo>
                  <a:pt x="399683" y="287271"/>
                </a:lnTo>
                <a:lnTo>
                  <a:pt x="351769" y="287271"/>
                </a:lnTo>
                <a:close/>
                <a:moveTo>
                  <a:pt x="95948" y="47904"/>
                </a:moveTo>
                <a:lnTo>
                  <a:pt x="95948" y="343240"/>
                </a:lnTo>
                <a:lnTo>
                  <a:pt x="511691" y="343240"/>
                </a:lnTo>
                <a:lnTo>
                  <a:pt x="511691" y="47904"/>
                </a:lnTo>
                <a:close/>
                <a:moveTo>
                  <a:pt x="47974" y="0"/>
                </a:moveTo>
                <a:lnTo>
                  <a:pt x="559665" y="0"/>
                </a:lnTo>
                <a:lnTo>
                  <a:pt x="559665" y="343240"/>
                </a:lnTo>
                <a:lnTo>
                  <a:pt x="607639" y="343240"/>
                </a:lnTo>
                <a:lnTo>
                  <a:pt x="607639" y="391144"/>
                </a:lnTo>
                <a:lnTo>
                  <a:pt x="0" y="391144"/>
                </a:lnTo>
                <a:lnTo>
                  <a:pt x="0" y="343240"/>
                </a:lnTo>
                <a:lnTo>
                  <a:pt x="47974" y="343240"/>
                </a:lnTo>
                <a:close/>
              </a:path>
            </a:pathLst>
          </a:custGeom>
          <a:solidFill>
            <a:schemeClr val="accent2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99" name="iṥlíḑè"/>
          <p:cNvSpPr/>
          <p:nvPr/>
        </p:nvSpPr>
        <p:spPr>
          <a:xfrm>
            <a:off x="7346950" y="2433955"/>
            <a:ext cx="1943100" cy="2307590"/>
          </a:xfrm>
          <a:prstGeom prst="rect">
            <a:avLst/>
          </a:prstGeom>
          <a:solidFill>
            <a:schemeClr val="bg1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104" name="îś1íde"/>
          <p:cNvSpPr/>
          <p:nvPr/>
        </p:nvSpPr>
        <p:spPr>
          <a:xfrm>
            <a:off x="8007350" y="2847975"/>
            <a:ext cx="621665" cy="400050"/>
          </a:xfrm>
          <a:custGeom>
            <a:gdLst>
              <a:gd fmla="*/ 143953 w 607639" name="connsiteX0"/>
              <a:gd fmla="*/ 239428 h 391144" name="connsiteY0"/>
              <a:gd fmla="*/ 223838 w 607639" name="connsiteX1"/>
              <a:gd fmla="*/ 239428 h 391144" name="connsiteY1"/>
              <a:gd fmla="*/ 239851 w 607639" name="connsiteX2"/>
              <a:gd fmla="*/ 239428 h 391144" name="connsiteY2"/>
              <a:gd fmla="*/ 239851 w 607639" name="connsiteX3"/>
              <a:gd fmla="*/ 287271 h 391144" name="connsiteY3"/>
              <a:gd fmla="*/ 223838 w 607639" name="connsiteX4"/>
              <a:gd fmla="*/ 287271 h 391144" name="connsiteY4"/>
              <a:gd fmla="*/ 143953 w 607639" name="connsiteX5"/>
              <a:gd fmla="*/ 287271 h 391144" name="connsiteY5"/>
              <a:gd fmla="*/ 143953 w 607639" name="connsiteX6"/>
              <a:gd fmla="*/ 167593 h 391144" name="connsiteY6"/>
              <a:gd fmla="*/ 239851 w 607639" name="connsiteX7"/>
              <a:gd fmla="*/ 167593 h 391144" name="connsiteY7"/>
              <a:gd fmla="*/ 239851 w 607639" name="connsiteX8"/>
              <a:gd fmla="*/ 215507 h 391144" name="connsiteY8"/>
              <a:gd fmla="*/ 143953 w 607639" name="connsiteX9"/>
              <a:gd fmla="*/ 215507 h 391144" name="connsiteY9"/>
              <a:gd fmla="*/ 415772 w 607639" name="connsiteX10"/>
              <a:gd fmla="*/ 143601 h 391144" name="connsiteY10"/>
              <a:gd fmla="*/ 463686 w 607639" name="connsiteX11"/>
              <a:gd fmla="*/ 143601 h 391144" name="connsiteY11"/>
              <a:gd fmla="*/ 463686 w 607639" name="connsiteX12"/>
              <a:gd fmla="*/ 287272 h 391144" name="connsiteY12"/>
              <a:gd fmla="*/ 415772 w 607639" name="connsiteX13"/>
              <a:gd fmla="*/ 287272 h 391144" name="connsiteY13"/>
              <a:gd fmla="*/ 287836 w 607639" name="connsiteX14"/>
              <a:gd fmla="*/ 143601 h 391144" name="connsiteY14"/>
              <a:gd fmla="*/ 335820 w 607639" name="connsiteX15"/>
              <a:gd fmla="*/ 143601 h 391144" name="connsiteY15"/>
              <a:gd fmla="*/ 335820 w 607639" name="connsiteX16"/>
              <a:gd fmla="*/ 287272 h 391144" name="connsiteY16"/>
              <a:gd fmla="*/ 287836 w 607639" name="connsiteX17"/>
              <a:gd fmla="*/ 287272 h 391144" name="connsiteY17"/>
              <a:gd fmla="*/ 351769 w 607639" name="connsiteX18"/>
              <a:gd fmla="*/ 95757 h 391144" name="connsiteY18"/>
              <a:gd fmla="*/ 399683 w 607639" name="connsiteX19"/>
              <a:gd fmla="*/ 95757 h 391144" name="connsiteY19"/>
              <a:gd fmla="*/ 399683 w 607639" name="connsiteX20"/>
              <a:gd fmla="*/ 287271 h 391144" name="connsiteY20"/>
              <a:gd fmla="*/ 351769 w 607639" name="connsiteX21"/>
              <a:gd fmla="*/ 287271 h 391144" name="connsiteY21"/>
              <a:gd fmla="*/ 95948 w 607639" name="connsiteX22"/>
              <a:gd fmla="*/ 47904 h 391144" name="connsiteY22"/>
              <a:gd fmla="*/ 95948 w 607639" name="connsiteX23"/>
              <a:gd fmla="*/ 343240 h 391144" name="connsiteY23"/>
              <a:gd fmla="*/ 511691 w 607639" name="connsiteX24"/>
              <a:gd fmla="*/ 343240 h 391144" name="connsiteY24"/>
              <a:gd fmla="*/ 511691 w 607639" name="connsiteX25"/>
              <a:gd fmla="*/ 47904 h 391144" name="connsiteY25"/>
              <a:gd fmla="*/ 47974 w 607639" name="connsiteX26"/>
              <a:gd fmla="*/ 0 h 391144" name="connsiteY26"/>
              <a:gd fmla="*/ 559665 w 607639" name="connsiteX27"/>
              <a:gd fmla="*/ 0 h 391144" name="connsiteY27"/>
              <a:gd fmla="*/ 559665 w 607639" name="connsiteX28"/>
              <a:gd fmla="*/ 343240 h 391144" name="connsiteY28"/>
              <a:gd fmla="*/ 607639 w 607639" name="connsiteX29"/>
              <a:gd fmla="*/ 343240 h 391144" name="connsiteY29"/>
              <a:gd fmla="*/ 607639 w 607639" name="connsiteX30"/>
              <a:gd fmla="*/ 391144 h 391144" name="connsiteY30"/>
              <a:gd fmla="*/ 0 w 607639" name="connsiteX31"/>
              <a:gd fmla="*/ 391144 h 391144" name="connsiteY31"/>
              <a:gd fmla="*/ 0 w 607639" name="connsiteX32"/>
              <a:gd fmla="*/ 343240 h 391144" name="connsiteY32"/>
              <a:gd fmla="*/ 47974 w 607639" name="connsiteX33"/>
              <a:gd fmla="*/ 343240 h 391144" name="connsiteY3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b="b" l="l" r="r" t="t"/>
            <a:pathLst>
              <a:path h="391144" w="607639">
                <a:moveTo>
                  <a:pt x="143953" y="239428"/>
                </a:moveTo>
                <a:lnTo>
                  <a:pt x="223838" y="239428"/>
                </a:lnTo>
                <a:lnTo>
                  <a:pt x="239851" y="239428"/>
                </a:lnTo>
                <a:lnTo>
                  <a:pt x="239851" y="287271"/>
                </a:lnTo>
                <a:lnTo>
                  <a:pt x="223838" y="287271"/>
                </a:lnTo>
                <a:lnTo>
                  <a:pt x="143953" y="287271"/>
                </a:lnTo>
                <a:close/>
                <a:moveTo>
                  <a:pt x="143953" y="167593"/>
                </a:moveTo>
                <a:lnTo>
                  <a:pt x="239851" y="167593"/>
                </a:lnTo>
                <a:lnTo>
                  <a:pt x="239851" y="215507"/>
                </a:lnTo>
                <a:lnTo>
                  <a:pt x="143953" y="215507"/>
                </a:lnTo>
                <a:close/>
                <a:moveTo>
                  <a:pt x="415772" y="143601"/>
                </a:moveTo>
                <a:lnTo>
                  <a:pt x="463686" y="143601"/>
                </a:lnTo>
                <a:lnTo>
                  <a:pt x="463686" y="287272"/>
                </a:lnTo>
                <a:lnTo>
                  <a:pt x="415772" y="287272"/>
                </a:lnTo>
                <a:close/>
                <a:moveTo>
                  <a:pt x="287836" y="143601"/>
                </a:moveTo>
                <a:lnTo>
                  <a:pt x="335820" y="143601"/>
                </a:lnTo>
                <a:lnTo>
                  <a:pt x="335820" y="287272"/>
                </a:lnTo>
                <a:lnTo>
                  <a:pt x="287836" y="287272"/>
                </a:lnTo>
                <a:close/>
                <a:moveTo>
                  <a:pt x="351769" y="95757"/>
                </a:moveTo>
                <a:lnTo>
                  <a:pt x="399683" y="95757"/>
                </a:lnTo>
                <a:lnTo>
                  <a:pt x="399683" y="287271"/>
                </a:lnTo>
                <a:lnTo>
                  <a:pt x="351769" y="287271"/>
                </a:lnTo>
                <a:close/>
                <a:moveTo>
                  <a:pt x="95948" y="47904"/>
                </a:moveTo>
                <a:lnTo>
                  <a:pt x="95948" y="343240"/>
                </a:lnTo>
                <a:lnTo>
                  <a:pt x="511691" y="343240"/>
                </a:lnTo>
                <a:lnTo>
                  <a:pt x="511691" y="47904"/>
                </a:lnTo>
                <a:close/>
                <a:moveTo>
                  <a:pt x="47974" y="0"/>
                </a:moveTo>
                <a:lnTo>
                  <a:pt x="559665" y="0"/>
                </a:lnTo>
                <a:lnTo>
                  <a:pt x="559665" y="343240"/>
                </a:lnTo>
                <a:lnTo>
                  <a:pt x="607639" y="343240"/>
                </a:lnTo>
                <a:lnTo>
                  <a:pt x="607639" y="391144"/>
                </a:lnTo>
                <a:lnTo>
                  <a:pt x="0" y="391144"/>
                </a:lnTo>
                <a:lnTo>
                  <a:pt x="0" y="343240"/>
                </a:lnTo>
                <a:lnTo>
                  <a:pt x="47974" y="343240"/>
                </a:lnTo>
                <a:close/>
              </a:path>
            </a:pathLst>
          </a:custGeom>
          <a:solidFill>
            <a:schemeClr val="accent2"/>
          </a:solidFill>
          <a:ln cap="rnd" w="1270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grpSp>
        <p:nvGrpSpPr>
          <p:cNvPr id="108" name="组合 107"/>
          <p:cNvGrpSpPr/>
          <p:nvPr/>
        </p:nvGrpSpPr>
        <p:grpSpPr>
          <a:xfrm>
            <a:off x="614680" y="3497580"/>
            <a:ext cx="2012315" cy="694690"/>
            <a:chOff x="13508" y="6568"/>
            <a:chExt cx="4229" cy="1094"/>
          </a:xfrm>
        </p:grpSpPr>
        <p:sp>
          <p:nvSpPr>
            <p:cNvPr id="109" name="文本框 108"/>
            <p:cNvSpPr txBox="1"/>
            <p:nvPr/>
          </p:nvSpPr>
          <p:spPr>
            <a:xfrm>
              <a:off x="13508" y="6568"/>
              <a:ext cx="4229" cy="57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10" name="矩形 109"/>
            <p:cNvSpPr/>
            <p:nvPr/>
          </p:nvSpPr>
          <p:spPr>
            <a:xfrm>
              <a:off x="13769" y="7082"/>
              <a:ext cx="3707" cy="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2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谓交谈辞章或交流思想</a:t>
              </a: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2849880" y="3497580"/>
            <a:ext cx="2012315" cy="694690"/>
            <a:chOff x="13508" y="6568"/>
            <a:chExt cx="4229" cy="1094"/>
          </a:xfrm>
        </p:grpSpPr>
        <p:sp>
          <p:nvSpPr>
            <p:cNvPr id="112" name="文本框 111"/>
            <p:cNvSpPr txBox="1"/>
            <p:nvPr/>
          </p:nvSpPr>
          <p:spPr>
            <a:xfrm>
              <a:off x="13508" y="6568"/>
              <a:ext cx="4229" cy="57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13" name="矩形 112"/>
            <p:cNvSpPr/>
            <p:nvPr/>
          </p:nvSpPr>
          <p:spPr>
            <a:xfrm>
              <a:off x="13769" y="7082"/>
              <a:ext cx="3707" cy="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2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谓交谈辞章或交流思想</a:t>
              </a:r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5085080" y="3497580"/>
            <a:ext cx="2012315" cy="694690"/>
            <a:chOff x="13508" y="6568"/>
            <a:chExt cx="4229" cy="1094"/>
          </a:xfrm>
        </p:grpSpPr>
        <p:sp>
          <p:nvSpPr>
            <p:cNvPr id="115" name="文本框 114"/>
            <p:cNvSpPr txBox="1"/>
            <p:nvPr/>
          </p:nvSpPr>
          <p:spPr>
            <a:xfrm>
              <a:off x="13508" y="6568"/>
              <a:ext cx="4229" cy="57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16" name="矩形 115"/>
            <p:cNvSpPr/>
            <p:nvPr/>
          </p:nvSpPr>
          <p:spPr>
            <a:xfrm>
              <a:off x="13769" y="7082"/>
              <a:ext cx="3707" cy="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2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谓交谈辞章或交流思想</a:t>
              </a: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7320280" y="3497580"/>
            <a:ext cx="2012315" cy="694690"/>
            <a:chOff x="13508" y="6568"/>
            <a:chExt cx="4229" cy="1094"/>
          </a:xfrm>
        </p:grpSpPr>
        <p:sp>
          <p:nvSpPr>
            <p:cNvPr id="118" name="文本框 117"/>
            <p:cNvSpPr txBox="1"/>
            <p:nvPr/>
          </p:nvSpPr>
          <p:spPr>
            <a:xfrm>
              <a:off x="13508" y="6568"/>
              <a:ext cx="4229" cy="57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19" name="矩形 118"/>
            <p:cNvSpPr/>
            <p:nvPr/>
          </p:nvSpPr>
          <p:spPr>
            <a:xfrm>
              <a:off x="13769" y="7082"/>
              <a:ext cx="3707" cy="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2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谓交谈辞章或交流思想</a:t>
              </a:r>
            </a:p>
          </p:txBody>
        </p:sp>
      </p:grpSp>
      <p:grpSp>
        <p:nvGrpSpPr>
          <p:cNvPr id="120" name="组合 119"/>
          <p:cNvGrpSpPr/>
          <p:nvPr/>
        </p:nvGrpSpPr>
        <p:grpSpPr>
          <a:xfrm>
            <a:off x="9555480" y="3497580"/>
            <a:ext cx="2012315" cy="694690"/>
            <a:chOff x="13508" y="6568"/>
            <a:chExt cx="4229" cy="1094"/>
          </a:xfrm>
        </p:grpSpPr>
        <p:sp>
          <p:nvSpPr>
            <p:cNvPr id="121" name="文本框 120"/>
            <p:cNvSpPr txBox="1"/>
            <p:nvPr/>
          </p:nvSpPr>
          <p:spPr>
            <a:xfrm>
              <a:off x="13508" y="6568"/>
              <a:ext cx="4229" cy="57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22" name="矩形 121"/>
            <p:cNvSpPr/>
            <p:nvPr/>
          </p:nvSpPr>
          <p:spPr>
            <a:xfrm>
              <a:off x="13769" y="7082"/>
              <a:ext cx="3707" cy="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2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谓交谈辞章或交流思想</a:t>
              </a:r>
            </a:p>
          </p:txBody>
        </p:sp>
      </p:grpSp>
      <p:sp>
        <p:nvSpPr>
          <p:cNvPr id="123" name="文本框 122"/>
          <p:cNvSpPr txBox="1"/>
          <p:nvPr/>
        </p:nvSpPr>
        <p:spPr>
          <a:xfrm>
            <a:off x="4778375" y="4843780"/>
            <a:ext cx="268541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0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一段论点页面</a:t>
            </a:r>
          </a:p>
        </p:txBody>
      </p:sp>
      <p:sp>
        <p:nvSpPr>
          <p:cNvPr id="125" name="矩形 124"/>
          <p:cNvSpPr/>
          <p:nvPr/>
        </p:nvSpPr>
        <p:spPr>
          <a:xfrm>
            <a:off x="722630" y="5271770"/>
            <a:ext cx="10796905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论文是一个汉语词语，拼音是lùn wén，古典文学常见论文一词，谓交谈辞章或交流思想。当代，论文常用来指进行各个学术领域的研究和描述学术研究成果的文章，简称之为论文。</a:t>
            </a:r>
          </a:p>
        </p:txBody>
      </p:sp>
      <p:grpSp>
        <p:nvGrpSpPr>
          <p:cNvPr id="172" name="组合 171"/>
          <p:cNvGrpSpPr/>
          <p:nvPr/>
        </p:nvGrpSpPr>
        <p:grpSpPr>
          <a:xfrm>
            <a:off x="1353820" y="4373880"/>
            <a:ext cx="464820" cy="83820"/>
            <a:chOff x="3192" y="8640"/>
            <a:chExt cx="732" cy="132"/>
          </a:xfrm>
        </p:grpSpPr>
        <p:sp>
          <p:nvSpPr>
            <p:cNvPr id="167" name="椭圆 166"/>
            <p:cNvSpPr/>
            <p:nvPr/>
          </p:nvSpPr>
          <p:spPr>
            <a:xfrm>
              <a:off x="31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33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35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0" name="椭圆 169"/>
            <p:cNvSpPr/>
            <p:nvPr/>
          </p:nvSpPr>
          <p:spPr>
            <a:xfrm>
              <a:off x="37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6" name="组合 125"/>
          <p:cNvGrpSpPr/>
          <p:nvPr/>
        </p:nvGrpSpPr>
        <p:grpSpPr>
          <a:xfrm>
            <a:off x="3592195" y="4373880"/>
            <a:ext cx="464820" cy="83820"/>
            <a:chOff x="3192" y="8640"/>
            <a:chExt cx="732" cy="132"/>
          </a:xfrm>
        </p:grpSpPr>
        <p:sp>
          <p:nvSpPr>
            <p:cNvPr id="127" name="椭圆 126"/>
            <p:cNvSpPr/>
            <p:nvPr/>
          </p:nvSpPr>
          <p:spPr>
            <a:xfrm>
              <a:off x="31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33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35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0" name="椭圆 129"/>
            <p:cNvSpPr/>
            <p:nvPr/>
          </p:nvSpPr>
          <p:spPr>
            <a:xfrm>
              <a:off x="37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1" name="组合 130"/>
          <p:cNvGrpSpPr/>
          <p:nvPr/>
        </p:nvGrpSpPr>
        <p:grpSpPr>
          <a:xfrm>
            <a:off x="5830570" y="4373880"/>
            <a:ext cx="464820" cy="83820"/>
            <a:chOff x="3192" y="8640"/>
            <a:chExt cx="732" cy="132"/>
          </a:xfrm>
        </p:grpSpPr>
        <p:sp>
          <p:nvSpPr>
            <p:cNvPr id="132" name="椭圆 131"/>
            <p:cNvSpPr/>
            <p:nvPr/>
          </p:nvSpPr>
          <p:spPr>
            <a:xfrm>
              <a:off x="31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3" name="椭圆 132"/>
            <p:cNvSpPr/>
            <p:nvPr/>
          </p:nvSpPr>
          <p:spPr>
            <a:xfrm>
              <a:off x="33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35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5" name="椭圆 134"/>
            <p:cNvSpPr/>
            <p:nvPr/>
          </p:nvSpPr>
          <p:spPr>
            <a:xfrm>
              <a:off x="37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6" name="组合 135"/>
          <p:cNvGrpSpPr/>
          <p:nvPr/>
        </p:nvGrpSpPr>
        <p:grpSpPr>
          <a:xfrm>
            <a:off x="8068945" y="4373880"/>
            <a:ext cx="464820" cy="83820"/>
            <a:chOff x="3192" y="8640"/>
            <a:chExt cx="732" cy="132"/>
          </a:xfrm>
        </p:grpSpPr>
        <p:sp>
          <p:nvSpPr>
            <p:cNvPr id="137" name="椭圆 136"/>
            <p:cNvSpPr/>
            <p:nvPr/>
          </p:nvSpPr>
          <p:spPr>
            <a:xfrm>
              <a:off x="31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8" name="椭圆 137"/>
            <p:cNvSpPr/>
            <p:nvPr/>
          </p:nvSpPr>
          <p:spPr>
            <a:xfrm>
              <a:off x="33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35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0" name="椭圆 139"/>
            <p:cNvSpPr/>
            <p:nvPr/>
          </p:nvSpPr>
          <p:spPr>
            <a:xfrm>
              <a:off x="37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1" name="组合 140"/>
          <p:cNvGrpSpPr/>
          <p:nvPr/>
        </p:nvGrpSpPr>
        <p:grpSpPr>
          <a:xfrm>
            <a:off x="10307320" y="4373880"/>
            <a:ext cx="464820" cy="83820"/>
            <a:chOff x="3192" y="8640"/>
            <a:chExt cx="732" cy="132"/>
          </a:xfrm>
        </p:grpSpPr>
        <p:sp>
          <p:nvSpPr>
            <p:cNvPr id="142" name="椭圆 141"/>
            <p:cNvSpPr/>
            <p:nvPr/>
          </p:nvSpPr>
          <p:spPr>
            <a:xfrm>
              <a:off x="31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3" name="椭圆 142"/>
            <p:cNvSpPr/>
            <p:nvPr/>
          </p:nvSpPr>
          <p:spPr>
            <a:xfrm>
              <a:off x="33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4" name="椭圆 143"/>
            <p:cNvSpPr/>
            <p:nvPr/>
          </p:nvSpPr>
          <p:spPr>
            <a:xfrm>
              <a:off x="35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37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PA-矩形 1"/>
          <p:cNvSpPr/>
          <p:nvPr>
            <p:custDataLst>
              <p:tags r:id="rId2"/>
            </p:custDataLst>
          </p:nvPr>
        </p:nvSpPr>
        <p:spPr>
          <a:xfrm flipH="1">
            <a:off x="-19050" y="0"/>
            <a:ext cx="12208510" cy="6856095"/>
          </a:xfrm>
          <a:prstGeom prst="rect">
            <a:avLst/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9304020" y="-419735"/>
            <a:ext cx="7277735" cy="7277735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349885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-1410335" y="168529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1739265" y="2790825"/>
            <a:ext cx="5064760" cy="1449705"/>
            <a:chOff x="10150" y="1649"/>
            <a:chExt cx="7976" cy="2283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7598" cy="172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lang="zh-CN" sz="6600">
                  <a:solidFill>
                    <a:schemeClr val="bg1"/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230" y="3110"/>
              <a:ext cx="7928" cy="8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2800">
                  <a:solidFill>
                    <a:schemeClr val="bg1"/>
                  </a:solidFill>
                  <a:latin charset="-122" panose="020b0503020204020204" typeface="微软雅黑"/>
                  <a:ea charset="-122" panose="020b0503020204020204" typeface="微软雅黑"/>
                </a:rPr>
                <a:t>The background of the topic</a:t>
              </a:r>
            </a:p>
          </p:txBody>
        </p:sp>
      </p:grpSp>
      <p:sp>
        <p:nvSpPr>
          <p:cNvPr id="12" name="文本占位符 85"/>
          <p:cNvSpPr txBox="1"/>
          <p:nvPr/>
        </p:nvSpPr>
        <p:spPr>
          <a:xfrm>
            <a:off x="1739265" y="1574165"/>
            <a:ext cx="7867650" cy="166878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spcBef>
                <a:spcPct val="0"/>
              </a:spcBef>
              <a:buNone/>
            </a:pPr>
            <a:r>
              <a:rPr lang="en-US" sz="11500">
                <a:ln>
                  <a:gradFill>
                    <a:gsLst>
                      <a:gs pos="0">
                        <a:schemeClr val="bg1">
                          <a:alpha val="17000"/>
                          <a:lumMod val="94000"/>
                        </a:schemeClr>
                      </a:gs>
                      <a:gs pos="100000">
                        <a:srgbClr val="2F6CBA">
                          <a:alpha val="0"/>
                        </a:srgbClr>
                      </a:gs>
                    </a:gsLst>
                    <a:lin ang="5400000" scaled="1"/>
                  </a:gradFill>
                </a:ln>
                <a:noFill/>
                <a:latin charset="-122" panose="03000509000000000000" pitchFamily="65" typeface="方正小标宋简体"/>
                <a:ea charset="-122" panose="03000509000000000000" pitchFamily="65" typeface="方正小标宋简体"/>
                <a:cs typeface="+mj-lt"/>
                <a:sym typeface="+mn-lt"/>
              </a:rPr>
              <a:t>PART 03</a:t>
            </a:r>
          </a:p>
        </p:txBody>
      </p:sp>
      <p:sp>
        <p:nvSpPr>
          <p:cNvPr id="37" name="文本占位符 85"/>
          <p:cNvSpPr txBox="1"/>
          <p:nvPr/>
        </p:nvSpPr>
        <p:spPr>
          <a:xfrm>
            <a:off x="1863725" y="4559934"/>
            <a:ext cx="4328795" cy="82296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lnSpc>
                <a:spcPct val="15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  <a:sym typeface="+mn-lt"/>
              </a:rPr>
              <a:t>学校秉持“仁肃勤朴、求是奋发”的校训，</a:t>
            </a:r>
          </a:p>
          <a:p>
            <a:pPr algn="l" indent="0" marL="0">
              <a:lnSpc>
                <a:spcPct val="15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  <a:sym typeface="+mn-lt"/>
              </a:rPr>
              <a:t>坚持特色立校、人才强校、文化兴校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1863725" y="4441190"/>
            <a:ext cx="429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8688070" y="6400165"/>
            <a:ext cx="915670" cy="91567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descr="本素材由iSlide™ 提供 iSlide™尊重知识产权并注重保护用户享有的各项权利。郑重提醒您： iSlide™插件中提供的任何信息内容的所有权、知识产权归其原始权利人或权利受让人所有，您免费/购买获得的是信息内容的使用权，并受下述条款的约束； 1. 您仅可以个人非商业用途使用该等信息内容，不可将信息内容的全部或部分用于出售，或以出租、出借、转让、分销、发布等其他任何方式供他人使用； 2. 禁止在接入互联网或移动互联网的任何网站、平台、应用或程序上以任何方式为他人提供iSlide™插件资源内容的下载。 The resource is supplied by iSlide™. iSlide™ respects all intellectual property rights and protects all the rights its users acquired.Solemnly remind you: The ownership and intellectual property of the resources supplied in iSlide Add-in belongs to its owner or the assignee of this ownership.you only acquired the usage of the resources supplied in iSlide Add-in, as well as respected the following restrain terms: 1.You are only allowed to use such resource for personal and non-commercial aim, not allowed to use such resource or part of it for the sale; or rent, lend, transfer to others; or distribution or release it in any way. 2.You are not permitted to provide the resource of iSlide Add-in in any website, platform, application access to the Internet or mobile Internet." id="3" name="#243636"/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688340" y="1526540"/>
            <a:ext cx="10574020" cy="4321810"/>
            <a:chOff x="688610" y="1428363"/>
            <a:chExt cx="10814781" cy="4420374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1784044" y="1817199"/>
              <a:ext cx="9477376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ïsľiďe"/>
            <p:cNvGrpSpPr/>
            <p:nvPr/>
          </p:nvGrpSpPr>
          <p:grpSpPr>
            <a:xfrm>
              <a:off x="688610" y="1944426"/>
              <a:ext cx="1278603" cy="338554"/>
              <a:chOff x="673100" y="2242489"/>
              <a:chExt cx="1278603" cy="338554"/>
            </a:xfrm>
          </p:grpSpPr>
          <p:cxnSp>
            <p:nvCxnSpPr>
              <p:cNvPr id="34" name="直接连接符 33"/>
              <p:cNvCxnSpPr/>
              <p:nvPr/>
            </p:nvCxnSpPr>
            <p:spPr>
              <a:xfrm>
                <a:off x="1768534" y="2581043"/>
                <a:ext cx="183169" cy="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isḻïde"/>
              <p:cNvSpPr txBox="1"/>
              <p:nvPr/>
            </p:nvSpPr>
            <p:spPr>
              <a:xfrm>
                <a:off x="673100" y="2242489"/>
                <a:ext cx="1029128" cy="338554"/>
              </a:xfrm>
              <a:prstGeom prst="rect">
                <a:avLst/>
              </a:prstGeom>
              <a:noFill/>
            </p:spPr>
            <p:txBody>
              <a:bodyPr anchor="ctr" anchorCtr="0"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r>
                  <a:rPr altLang="zh-CN" b="1" lang="en-US" sz="1400"/>
                  <a:t>Tex t here</a:t>
                </a:r>
              </a:p>
            </p:txBody>
          </p:sp>
        </p:grpSp>
        <p:grpSp>
          <p:nvGrpSpPr>
            <p:cNvPr id="70" name="ïṡ1íḑè"/>
            <p:cNvGrpSpPr/>
            <p:nvPr/>
          </p:nvGrpSpPr>
          <p:grpSpPr>
            <a:xfrm>
              <a:off x="1725801" y="1428363"/>
              <a:ext cx="482824" cy="4420374"/>
              <a:chOff x="1710291" y="1726426"/>
              <a:chExt cx="482824" cy="4420374"/>
            </a:xfrm>
          </p:grpSpPr>
          <p:cxnSp>
            <p:nvCxnSpPr>
              <p:cNvPr id="41" name="直接连接符 40"/>
              <p:cNvCxnSpPr/>
              <p:nvPr/>
            </p:nvCxnSpPr>
            <p:spPr>
              <a:xfrm flipH="1">
                <a:off x="1951703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íśḻiḍè"/>
              <p:cNvSpPr txBox="1"/>
              <p:nvPr/>
            </p:nvSpPr>
            <p:spPr>
              <a:xfrm>
                <a:off x="1710291" y="1726426"/>
                <a:ext cx="482824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 fontScale="85000" lnSpcReduction="20000"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200"/>
                  <a:t>3/ 10</a:t>
                </a:r>
              </a:p>
            </p:txBody>
          </p:sp>
        </p:grpSp>
        <p:grpSp>
          <p:nvGrpSpPr>
            <p:cNvPr id="78" name="ïşľiḓé"/>
            <p:cNvGrpSpPr/>
            <p:nvPr/>
          </p:nvGrpSpPr>
          <p:grpSpPr>
            <a:xfrm>
              <a:off x="2654475" y="1428363"/>
              <a:ext cx="482824" cy="4420374"/>
              <a:chOff x="2663260" y="1726426"/>
              <a:chExt cx="482824" cy="4420374"/>
            </a:xfrm>
          </p:grpSpPr>
          <p:cxnSp>
            <p:nvCxnSpPr>
              <p:cNvPr id="42" name="直接连接符 41"/>
              <p:cNvCxnSpPr/>
              <p:nvPr/>
            </p:nvCxnSpPr>
            <p:spPr>
              <a:xfrm flipH="1">
                <a:off x="2904672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ïŝľïďe"/>
              <p:cNvSpPr txBox="1"/>
              <p:nvPr/>
            </p:nvSpPr>
            <p:spPr>
              <a:xfrm>
                <a:off x="2663260" y="1726426"/>
                <a:ext cx="482824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 fontScale="85000" lnSpcReduction="20000"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200"/>
                  <a:t>3/ 12</a:t>
                </a:r>
              </a:p>
            </p:txBody>
          </p:sp>
        </p:grpSp>
        <p:grpSp>
          <p:nvGrpSpPr>
            <p:cNvPr id="83" name="íśļïḑè"/>
            <p:cNvGrpSpPr/>
            <p:nvPr/>
          </p:nvGrpSpPr>
          <p:grpSpPr>
            <a:xfrm>
              <a:off x="3583149" y="1428363"/>
              <a:ext cx="482824" cy="4420374"/>
              <a:chOff x="3592680" y="1726426"/>
              <a:chExt cx="482824" cy="4420374"/>
            </a:xfrm>
          </p:grpSpPr>
          <p:cxnSp>
            <p:nvCxnSpPr>
              <p:cNvPr id="43" name="直接连接符 42"/>
              <p:cNvCxnSpPr/>
              <p:nvPr/>
            </p:nvCxnSpPr>
            <p:spPr>
              <a:xfrm flipH="1">
                <a:off x="3834092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îṡḻîḑé"/>
              <p:cNvSpPr txBox="1"/>
              <p:nvPr/>
            </p:nvSpPr>
            <p:spPr>
              <a:xfrm>
                <a:off x="3592680" y="1726426"/>
                <a:ext cx="482824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 fontScale="85000" lnSpcReduction="20000"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200"/>
                  <a:t>3/ 14</a:t>
                </a:r>
              </a:p>
            </p:txBody>
          </p:sp>
        </p:grpSp>
        <p:grpSp>
          <p:nvGrpSpPr>
            <p:cNvPr id="77" name="îšḻîdè"/>
            <p:cNvGrpSpPr/>
            <p:nvPr/>
          </p:nvGrpSpPr>
          <p:grpSpPr>
            <a:xfrm>
              <a:off x="4511823" y="1428363"/>
              <a:ext cx="482824" cy="4420374"/>
              <a:chOff x="4528816" y="1726426"/>
              <a:chExt cx="482824" cy="4420374"/>
            </a:xfrm>
          </p:grpSpPr>
          <p:cxnSp>
            <p:nvCxnSpPr>
              <p:cNvPr id="44" name="直接连接符 43"/>
              <p:cNvCxnSpPr/>
              <p:nvPr/>
            </p:nvCxnSpPr>
            <p:spPr>
              <a:xfrm flipH="1">
                <a:off x="4770228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iŝlïďe"/>
              <p:cNvSpPr txBox="1"/>
              <p:nvPr/>
            </p:nvSpPr>
            <p:spPr>
              <a:xfrm>
                <a:off x="4528816" y="1726426"/>
                <a:ext cx="482824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 fontScale="85000" lnSpcReduction="20000"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200"/>
                  <a:t>3/ 16</a:t>
                </a:r>
              </a:p>
            </p:txBody>
          </p:sp>
        </p:grpSp>
        <p:grpSp>
          <p:nvGrpSpPr>
            <p:cNvPr id="76" name="îśľiďê"/>
            <p:cNvGrpSpPr/>
            <p:nvPr/>
          </p:nvGrpSpPr>
          <p:grpSpPr>
            <a:xfrm>
              <a:off x="5440497" y="1428363"/>
              <a:ext cx="482825" cy="4420374"/>
              <a:chOff x="5434062" y="1726426"/>
              <a:chExt cx="482825" cy="4420374"/>
            </a:xfrm>
          </p:grpSpPr>
          <p:cxnSp>
            <p:nvCxnSpPr>
              <p:cNvPr id="45" name="直接连接符 44"/>
              <p:cNvCxnSpPr/>
              <p:nvPr/>
            </p:nvCxnSpPr>
            <p:spPr>
              <a:xfrm flipH="1">
                <a:off x="5675474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îšľïďê"/>
              <p:cNvSpPr txBox="1"/>
              <p:nvPr/>
            </p:nvSpPr>
            <p:spPr>
              <a:xfrm>
                <a:off x="5434062" y="1726426"/>
                <a:ext cx="482825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 fontScale="85000" lnSpcReduction="20000"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200"/>
                  <a:t>3/ 18</a:t>
                </a:r>
              </a:p>
            </p:txBody>
          </p:sp>
        </p:grpSp>
        <p:grpSp>
          <p:nvGrpSpPr>
            <p:cNvPr id="84" name="îs1ïḓé"/>
            <p:cNvGrpSpPr/>
            <p:nvPr/>
          </p:nvGrpSpPr>
          <p:grpSpPr>
            <a:xfrm>
              <a:off x="6369172" y="1428363"/>
              <a:ext cx="482825" cy="4420374"/>
              <a:chOff x="6370198" y="1726426"/>
              <a:chExt cx="482825" cy="4420374"/>
            </a:xfrm>
          </p:grpSpPr>
          <p:cxnSp>
            <p:nvCxnSpPr>
              <p:cNvPr id="46" name="直接连接符 45"/>
              <p:cNvCxnSpPr/>
              <p:nvPr/>
            </p:nvCxnSpPr>
            <p:spPr>
              <a:xfrm flipH="1">
                <a:off x="6611610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íṥḻíḍe"/>
              <p:cNvSpPr txBox="1"/>
              <p:nvPr/>
            </p:nvSpPr>
            <p:spPr>
              <a:xfrm>
                <a:off x="6370198" y="1726426"/>
                <a:ext cx="482825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 fontScale="85000" lnSpcReduction="20000"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200"/>
                  <a:t>3/ 20</a:t>
                </a:r>
              </a:p>
            </p:txBody>
          </p:sp>
        </p:grpSp>
        <p:grpSp>
          <p:nvGrpSpPr>
            <p:cNvPr id="75" name="íṣ1íde"/>
            <p:cNvGrpSpPr/>
            <p:nvPr/>
          </p:nvGrpSpPr>
          <p:grpSpPr>
            <a:xfrm>
              <a:off x="7297847" y="1428363"/>
              <a:ext cx="482825" cy="4420374"/>
              <a:chOff x="7299618" y="1726426"/>
              <a:chExt cx="482825" cy="4420374"/>
            </a:xfrm>
          </p:grpSpPr>
          <p:cxnSp>
            <p:nvCxnSpPr>
              <p:cNvPr id="47" name="直接连接符 46"/>
              <p:cNvCxnSpPr/>
              <p:nvPr/>
            </p:nvCxnSpPr>
            <p:spPr>
              <a:xfrm flipH="1">
                <a:off x="7541030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iš1ïdé"/>
              <p:cNvSpPr txBox="1"/>
              <p:nvPr/>
            </p:nvSpPr>
            <p:spPr>
              <a:xfrm>
                <a:off x="7299618" y="1726426"/>
                <a:ext cx="482825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 fontScale="85000" lnSpcReduction="20000"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200"/>
                  <a:t>3/ 22</a:t>
                </a:r>
              </a:p>
            </p:txBody>
          </p:sp>
        </p:grpSp>
        <p:grpSp>
          <p:nvGrpSpPr>
            <p:cNvPr id="82" name="i$lïḓe"/>
            <p:cNvGrpSpPr/>
            <p:nvPr/>
          </p:nvGrpSpPr>
          <p:grpSpPr>
            <a:xfrm>
              <a:off x="8226522" y="1428363"/>
              <a:ext cx="482825" cy="4420374"/>
              <a:chOff x="8235754" y="1726426"/>
              <a:chExt cx="482825" cy="4420374"/>
            </a:xfrm>
          </p:grpSpPr>
          <p:cxnSp>
            <p:nvCxnSpPr>
              <p:cNvPr id="48" name="直接连接符 47"/>
              <p:cNvCxnSpPr/>
              <p:nvPr/>
            </p:nvCxnSpPr>
            <p:spPr>
              <a:xfrm flipH="1">
                <a:off x="8477166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isľîḋé"/>
              <p:cNvSpPr txBox="1"/>
              <p:nvPr/>
            </p:nvSpPr>
            <p:spPr>
              <a:xfrm>
                <a:off x="8235754" y="1726426"/>
                <a:ext cx="482825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00"/>
                  <a:t>3 /24</a:t>
                </a:r>
              </a:p>
            </p:txBody>
          </p:sp>
        </p:grpSp>
        <p:grpSp>
          <p:nvGrpSpPr>
            <p:cNvPr id="74" name="íšļïḑe"/>
            <p:cNvGrpSpPr/>
            <p:nvPr/>
          </p:nvGrpSpPr>
          <p:grpSpPr>
            <a:xfrm>
              <a:off x="9155197" y="1428363"/>
              <a:ext cx="482825" cy="4420374"/>
              <a:chOff x="9166395" y="1726426"/>
              <a:chExt cx="482825" cy="4420374"/>
            </a:xfrm>
          </p:grpSpPr>
          <p:cxnSp>
            <p:nvCxnSpPr>
              <p:cNvPr id="49" name="直接连接符 48"/>
              <p:cNvCxnSpPr/>
              <p:nvPr/>
            </p:nvCxnSpPr>
            <p:spPr>
              <a:xfrm flipH="1">
                <a:off x="9407807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ïṩļiḓè"/>
              <p:cNvSpPr txBox="1"/>
              <p:nvPr/>
            </p:nvSpPr>
            <p:spPr>
              <a:xfrm>
                <a:off x="9166395" y="1726426"/>
                <a:ext cx="482825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00"/>
                  <a:t>3 /26</a:t>
                </a:r>
              </a:p>
            </p:txBody>
          </p:sp>
        </p:grpSp>
        <p:grpSp>
          <p:nvGrpSpPr>
            <p:cNvPr id="73" name="í$lïḓe"/>
            <p:cNvGrpSpPr/>
            <p:nvPr/>
          </p:nvGrpSpPr>
          <p:grpSpPr>
            <a:xfrm>
              <a:off x="10083872" y="1428363"/>
              <a:ext cx="482825" cy="4420374"/>
              <a:chOff x="10095815" y="1726426"/>
              <a:chExt cx="482825" cy="4420374"/>
            </a:xfrm>
          </p:grpSpPr>
          <p:cxnSp>
            <p:nvCxnSpPr>
              <p:cNvPr id="50" name="直接连接符 49"/>
              <p:cNvCxnSpPr/>
              <p:nvPr/>
            </p:nvCxnSpPr>
            <p:spPr>
              <a:xfrm flipH="1">
                <a:off x="10337227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iśľïḍè"/>
              <p:cNvSpPr txBox="1"/>
              <p:nvPr/>
            </p:nvSpPr>
            <p:spPr>
              <a:xfrm>
                <a:off x="10095815" y="1726426"/>
                <a:ext cx="482825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altLang="zh-CN" b="1" lang="en-US" sz="100"/>
                  <a:t>3 /28</a:t>
                </a:r>
              </a:p>
            </p:txBody>
          </p:sp>
        </p:grpSp>
        <p:grpSp>
          <p:nvGrpSpPr>
            <p:cNvPr id="72" name="iṣ1îḑé"/>
            <p:cNvGrpSpPr/>
            <p:nvPr/>
          </p:nvGrpSpPr>
          <p:grpSpPr>
            <a:xfrm>
              <a:off x="11012551" y="1428363"/>
              <a:ext cx="490840" cy="4420374"/>
              <a:chOff x="11023936" y="1726426"/>
              <a:chExt cx="490840" cy="4420374"/>
            </a:xfrm>
          </p:grpSpPr>
          <p:cxnSp>
            <p:nvCxnSpPr>
              <p:cNvPr id="51" name="直接连接符 50"/>
              <p:cNvCxnSpPr/>
              <p:nvPr/>
            </p:nvCxnSpPr>
            <p:spPr>
              <a:xfrm flipH="1">
                <a:off x="11269356" y="2003425"/>
                <a:ext cx="0" cy="4143375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ïsḻîḍè"/>
              <p:cNvSpPr txBox="1"/>
              <p:nvPr/>
            </p:nvSpPr>
            <p:spPr>
              <a:xfrm>
                <a:off x="11023936" y="1726426"/>
                <a:ext cx="490840" cy="276999"/>
              </a:xfrm>
              <a:prstGeom prst="rect">
                <a:avLst/>
              </a:prstGeom>
              <a:noFill/>
            </p:spPr>
            <p:txBody>
              <a:bodyPr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r"/>
                <a:r>
                  <a:rPr b="1" lang="en-US" sz="100"/>
                  <a:t>3 /30</a:t>
                </a:r>
              </a:p>
            </p:txBody>
          </p:sp>
        </p:grpSp>
        <p:grpSp>
          <p:nvGrpSpPr>
            <p:cNvPr id="54" name="îṣļiḍê"/>
            <p:cNvGrpSpPr/>
            <p:nvPr/>
          </p:nvGrpSpPr>
          <p:grpSpPr>
            <a:xfrm>
              <a:off x="688610" y="2538719"/>
              <a:ext cx="1278603" cy="338554"/>
              <a:chOff x="673100" y="2242489"/>
              <a:chExt cx="1278603" cy="338554"/>
            </a:xfrm>
          </p:grpSpPr>
          <p:cxnSp>
            <p:nvCxnSpPr>
              <p:cNvPr id="55" name="直接连接符 54"/>
              <p:cNvCxnSpPr/>
              <p:nvPr/>
            </p:nvCxnSpPr>
            <p:spPr>
              <a:xfrm>
                <a:off x="1768534" y="2581043"/>
                <a:ext cx="183169" cy="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íṡḻîḍé"/>
              <p:cNvSpPr txBox="1"/>
              <p:nvPr/>
            </p:nvSpPr>
            <p:spPr>
              <a:xfrm>
                <a:off x="673100" y="2242489"/>
                <a:ext cx="1029128" cy="338554"/>
              </a:xfrm>
              <a:prstGeom prst="rect">
                <a:avLst/>
              </a:prstGeom>
              <a:noFill/>
            </p:spPr>
            <p:txBody>
              <a:bodyPr anchor="ctr" anchorCtr="0"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r>
                  <a:rPr altLang="zh-CN" b="1" lang="en-US" sz="100"/>
                  <a:t>T ext here</a:t>
                </a:r>
              </a:p>
            </p:txBody>
          </p:sp>
        </p:grpSp>
        <p:grpSp>
          <p:nvGrpSpPr>
            <p:cNvPr id="57" name="ísḷîḍê"/>
            <p:cNvGrpSpPr/>
            <p:nvPr/>
          </p:nvGrpSpPr>
          <p:grpSpPr>
            <a:xfrm>
              <a:off x="688610" y="3133012"/>
              <a:ext cx="1278603" cy="338554"/>
              <a:chOff x="673100" y="2242489"/>
              <a:chExt cx="1278603" cy="338554"/>
            </a:xfrm>
          </p:grpSpPr>
          <p:cxnSp>
            <p:nvCxnSpPr>
              <p:cNvPr id="58" name="直接连接符 57"/>
              <p:cNvCxnSpPr/>
              <p:nvPr/>
            </p:nvCxnSpPr>
            <p:spPr>
              <a:xfrm>
                <a:off x="1768534" y="2581043"/>
                <a:ext cx="183169" cy="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î$ļîďê"/>
              <p:cNvSpPr txBox="1"/>
              <p:nvPr/>
            </p:nvSpPr>
            <p:spPr>
              <a:xfrm>
                <a:off x="673100" y="2242489"/>
                <a:ext cx="1029128" cy="338554"/>
              </a:xfrm>
              <a:prstGeom prst="rect">
                <a:avLst/>
              </a:prstGeom>
              <a:noFill/>
            </p:spPr>
            <p:txBody>
              <a:bodyPr anchor="ctr" anchorCtr="0"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r>
                  <a:rPr altLang="zh-CN" b="1" lang="en-US" sz="1400"/>
                  <a:t>Text  here</a:t>
                </a:r>
              </a:p>
            </p:txBody>
          </p:sp>
        </p:grpSp>
        <p:grpSp>
          <p:nvGrpSpPr>
            <p:cNvPr id="60" name="ïŝļiḓe"/>
            <p:cNvGrpSpPr/>
            <p:nvPr/>
          </p:nvGrpSpPr>
          <p:grpSpPr>
            <a:xfrm>
              <a:off x="688610" y="3727305"/>
              <a:ext cx="1278603" cy="338554"/>
              <a:chOff x="673100" y="2242489"/>
              <a:chExt cx="1278603" cy="338554"/>
            </a:xfrm>
          </p:grpSpPr>
          <p:cxnSp>
            <p:nvCxnSpPr>
              <p:cNvPr id="61" name="直接连接符 60"/>
              <p:cNvCxnSpPr/>
              <p:nvPr/>
            </p:nvCxnSpPr>
            <p:spPr>
              <a:xfrm>
                <a:off x="1768534" y="2581043"/>
                <a:ext cx="183169" cy="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îsḷïďè"/>
              <p:cNvSpPr txBox="1"/>
              <p:nvPr/>
            </p:nvSpPr>
            <p:spPr>
              <a:xfrm>
                <a:off x="673100" y="2242489"/>
                <a:ext cx="1029128" cy="338554"/>
              </a:xfrm>
              <a:prstGeom prst="rect">
                <a:avLst/>
              </a:prstGeom>
              <a:noFill/>
            </p:spPr>
            <p:txBody>
              <a:bodyPr anchor="ctr" anchorCtr="0"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r>
                  <a:rPr altLang="zh-CN" b="1" lang="en-US" sz="1400"/>
                  <a:t>Text  here</a:t>
                </a:r>
              </a:p>
            </p:txBody>
          </p:sp>
        </p:grpSp>
        <p:grpSp>
          <p:nvGrpSpPr>
            <p:cNvPr id="63" name="iŝļïḍé"/>
            <p:cNvGrpSpPr/>
            <p:nvPr/>
          </p:nvGrpSpPr>
          <p:grpSpPr>
            <a:xfrm>
              <a:off x="688610" y="4321598"/>
              <a:ext cx="1278603" cy="338554"/>
              <a:chOff x="673100" y="2242489"/>
              <a:chExt cx="1278603" cy="338554"/>
            </a:xfrm>
          </p:grpSpPr>
          <p:cxnSp>
            <p:nvCxnSpPr>
              <p:cNvPr id="64" name="直接连接符 63"/>
              <p:cNvCxnSpPr/>
              <p:nvPr/>
            </p:nvCxnSpPr>
            <p:spPr>
              <a:xfrm>
                <a:off x="1768534" y="2581043"/>
                <a:ext cx="183169" cy="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i$ḷíḋe"/>
              <p:cNvSpPr txBox="1"/>
              <p:nvPr/>
            </p:nvSpPr>
            <p:spPr>
              <a:xfrm>
                <a:off x="673100" y="2242489"/>
                <a:ext cx="1029128" cy="338554"/>
              </a:xfrm>
              <a:prstGeom prst="rect">
                <a:avLst/>
              </a:prstGeom>
              <a:noFill/>
            </p:spPr>
            <p:txBody>
              <a:bodyPr anchor="ctr" anchorCtr="0"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r>
                  <a:rPr altLang="zh-CN" b="1" lang="en-US" sz="1400"/>
                  <a:t>Text  here</a:t>
                </a:r>
              </a:p>
            </p:txBody>
          </p:sp>
        </p:grpSp>
        <p:grpSp>
          <p:nvGrpSpPr>
            <p:cNvPr id="91" name="íṣḻïḍè"/>
            <p:cNvGrpSpPr/>
            <p:nvPr/>
          </p:nvGrpSpPr>
          <p:grpSpPr>
            <a:xfrm>
              <a:off x="688610" y="5510183"/>
              <a:ext cx="1278603" cy="338554"/>
              <a:chOff x="673100" y="5792570"/>
              <a:chExt cx="1278603" cy="338554"/>
            </a:xfrm>
          </p:grpSpPr>
          <p:cxnSp>
            <p:nvCxnSpPr>
              <p:cNvPr id="67" name="直接连接符 66"/>
              <p:cNvCxnSpPr/>
              <p:nvPr/>
            </p:nvCxnSpPr>
            <p:spPr>
              <a:xfrm>
                <a:off x="1768534" y="6131124"/>
                <a:ext cx="183169" cy="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ïṡľîde"/>
              <p:cNvSpPr txBox="1"/>
              <p:nvPr/>
            </p:nvSpPr>
            <p:spPr>
              <a:xfrm>
                <a:off x="673100" y="5792570"/>
                <a:ext cx="1029128" cy="338554"/>
              </a:xfrm>
              <a:prstGeom prst="rect">
                <a:avLst/>
              </a:prstGeom>
              <a:noFill/>
            </p:spPr>
            <p:txBody>
              <a:bodyPr anchor="ctr" anchorCtr="0"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r>
                  <a:rPr altLang="zh-CN" b="1" lang="en-US" sz="1400"/>
                  <a:t>Tex t here</a:t>
                </a:r>
              </a:p>
            </p:txBody>
          </p:sp>
        </p:grpSp>
        <p:grpSp>
          <p:nvGrpSpPr>
            <p:cNvPr id="85" name="iŝļîḍe"/>
            <p:cNvGrpSpPr/>
            <p:nvPr/>
          </p:nvGrpSpPr>
          <p:grpSpPr>
            <a:xfrm>
              <a:off x="688610" y="4915891"/>
              <a:ext cx="1278603" cy="338554"/>
              <a:chOff x="673100" y="2242489"/>
              <a:chExt cx="1278603" cy="338554"/>
            </a:xfrm>
          </p:grpSpPr>
          <p:cxnSp>
            <p:nvCxnSpPr>
              <p:cNvPr id="86" name="直接连接符 85"/>
              <p:cNvCxnSpPr/>
              <p:nvPr/>
            </p:nvCxnSpPr>
            <p:spPr>
              <a:xfrm>
                <a:off x="1768534" y="2581043"/>
                <a:ext cx="183169" cy="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îṩḷiḋê"/>
              <p:cNvSpPr txBox="1"/>
              <p:nvPr/>
            </p:nvSpPr>
            <p:spPr>
              <a:xfrm>
                <a:off x="673100" y="2242489"/>
                <a:ext cx="1029128" cy="338554"/>
              </a:xfrm>
              <a:prstGeom prst="rect">
                <a:avLst/>
              </a:prstGeom>
              <a:noFill/>
            </p:spPr>
            <p:txBody>
              <a:bodyPr anchor="ctr" anchorCtr="0" bIns="45720" lIns="91440" rIns="91440" rtlCol="0" tIns="45720" wrap="square">
                <a:normAutofit/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r>
                  <a:rPr altLang="zh-CN" b="1" lang="en-US" sz="1400"/>
                  <a:t>Tex t here</a:t>
                </a:r>
              </a:p>
            </p:txBody>
          </p:sp>
        </p:grpSp>
        <p:sp>
          <p:nvSpPr>
            <p:cNvPr id="14" name="îś1iḑé"/>
            <p:cNvSpPr/>
            <p:nvPr/>
          </p:nvSpPr>
          <p:spPr>
            <a:xfrm>
              <a:off x="1967213" y="2022263"/>
              <a:ext cx="2782010" cy="182880"/>
            </a:xfrm>
            <a:prstGeom prst="rect">
              <a:avLst/>
            </a:prstGeom>
            <a:gradFill>
              <a:gsLst>
                <a:gs pos="25000">
                  <a:schemeClr val="accent2">
                    <a:lumMod val="75000"/>
                    <a:alpha val="95000"/>
                  </a:schemeClr>
                </a:gs>
                <a:gs pos="100000">
                  <a:schemeClr val="accent2">
                    <a:alpha val="46000"/>
                  </a:schemeClr>
                </a:gs>
              </a:gsLst>
              <a:lin ang="33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" name="ïṩľîdè"/>
            <p:cNvSpPr/>
            <p:nvPr/>
          </p:nvSpPr>
          <p:spPr>
            <a:xfrm>
              <a:off x="3828573" y="2616556"/>
              <a:ext cx="1849325" cy="182880"/>
            </a:xfrm>
            <a:prstGeom prst="rect">
              <a:avLst/>
            </a:prstGeom>
            <a:gradFill>
              <a:gsLst>
                <a:gs pos="25000">
                  <a:schemeClr val="accent2">
                    <a:lumMod val="75000"/>
                    <a:alpha val="95000"/>
                  </a:schemeClr>
                </a:gs>
                <a:gs pos="100000">
                  <a:schemeClr val="accent2">
                    <a:alpha val="46000"/>
                  </a:schemeClr>
                </a:gs>
              </a:gsLst>
              <a:lin ang="33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îşlíḍè"/>
            <p:cNvSpPr/>
            <p:nvPr/>
          </p:nvSpPr>
          <p:spPr>
            <a:xfrm>
              <a:off x="5685921" y="3210849"/>
              <a:ext cx="1433440" cy="182880"/>
            </a:xfrm>
            <a:prstGeom prst="rect">
              <a:avLst/>
            </a:prstGeom>
            <a:gradFill>
              <a:gsLst>
                <a:gs pos="25000">
                  <a:schemeClr val="accent2">
                    <a:lumMod val="75000"/>
                    <a:alpha val="95000"/>
                  </a:schemeClr>
                </a:gs>
                <a:gs pos="100000">
                  <a:schemeClr val="accent2">
                    <a:alpha val="46000"/>
                  </a:schemeClr>
                </a:gs>
              </a:gsLst>
              <a:lin ang="33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7" name="îš1îďê"/>
            <p:cNvSpPr/>
            <p:nvPr/>
          </p:nvSpPr>
          <p:spPr>
            <a:xfrm>
              <a:off x="7124089" y="3805142"/>
              <a:ext cx="2286000" cy="182880"/>
            </a:xfrm>
            <a:prstGeom prst="rect">
              <a:avLst/>
            </a:prstGeom>
            <a:gradFill>
              <a:gsLst>
                <a:gs pos="25000">
                  <a:schemeClr val="accent2">
                    <a:lumMod val="75000"/>
                    <a:alpha val="95000"/>
                  </a:schemeClr>
                </a:gs>
                <a:gs pos="100000">
                  <a:schemeClr val="accent2">
                    <a:alpha val="46000"/>
                  </a:schemeClr>
                </a:gs>
              </a:gsLst>
              <a:lin ang="33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8" name="iş1îďè"/>
            <p:cNvSpPr/>
            <p:nvPr/>
          </p:nvSpPr>
          <p:spPr>
            <a:xfrm>
              <a:off x="6157396" y="4399435"/>
              <a:ext cx="914400" cy="182880"/>
            </a:xfrm>
            <a:prstGeom prst="rect">
              <a:avLst/>
            </a:prstGeom>
            <a:gradFill>
              <a:gsLst>
                <a:gs pos="25000">
                  <a:schemeClr val="accent2">
                    <a:lumMod val="75000"/>
                    <a:alpha val="95000"/>
                  </a:schemeClr>
                </a:gs>
                <a:gs pos="100000">
                  <a:schemeClr val="accent2">
                    <a:alpha val="46000"/>
                  </a:schemeClr>
                </a:gs>
              </a:gsLst>
              <a:lin ang="33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iṣḷïdé"/>
            <p:cNvSpPr/>
            <p:nvPr/>
          </p:nvSpPr>
          <p:spPr>
            <a:xfrm>
              <a:off x="4757248" y="4993728"/>
              <a:ext cx="2919325" cy="182880"/>
            </a:xfrm>
            <a:prstGeom prst="rect">
              <a:avLst/>
            </a:prstGeom>
            <a:gradFill>
              <a:gsLst>
                <a:gs pos="25000">
                  <a:schemeClr val="accent2">
                    <a:lumMod val="75000"/>
                    <a:alpha val="95000"/>
                  </a:schemeClr>
                </a:gs>
                <a:gs pos="100000">
                  <a:schemeClr val="accent2">
                    <a:alpha val="46000"/>
                  </a:schemeClr>
                </a:gs>
              </a:gsLst>
              <a:lin ang="33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ísļíḑê"/>
            <p:cNvSpPr/>
            <p:nvPr/>
          </p:nvSpPr>
          <p:spPr>
            <a:xfrm>
              <a:off x="9400620" y="5588020"/>
              <a:ext cx="1396089" cy="182880"/>
            </a:xfrm>
            <a:prstGeom prst="rect">
              <a:avLst/>
            </a:prstGeom>
            <a:gradFill>
              <a:gsLst>
                <a:gs pos="25000">
                  <a:schemeClr val="accent2">
                    <a:lumMod val="75000"/>
                    <a:alpha val="95000"/>
                  </a:schemeClr>
                </a:gs>
                <a:gs pos="100000">
                  <a:schemeClr val="accent2">
                    <a:alpha val="46000"/>
                  </a:schemeClr>
                </a:gs>
              </a:gsLst>
              <a:lin ang="33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4" name="椭圆 3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8" name="文本框 7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10" name="组合 9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11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32" name="组合 31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35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8" name="椭圆 87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89" name="组合 88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90" name="组合 89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92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7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5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10" name="椭圆 109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3"/>
    </p:custData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6083300" y="1117600"/>
            <a:ext cx="0" cy="500380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95000"/>
                  </a:schemeClr>
                </a:gs>
                <a:gs pos="26000">
                  <a:schemeClr val="tx1">
                    <a:lumMod val="50000"/>
                    <a:lumOff val="50000"/>
                  </a:schemeClr>
                </a:gs>
                <a:gs pos="81000">
                  <a:schemeClr val="tx1">
                    <a:lumMod val="50000"/>
                    <a:lumOff val="50000"/>
                  </a:schemeClr>
                </a:gs>
                <a:gs pos="5300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îṥļïdé"/>
          <p:cNvSpPr/>
          <p:nvPr/>
        </p:nvSpPr>
        <p:spPr>
          <a:xfrm>
            <a:off x="6050280" y="1696085"/>
            <a:ext cx="66675" cy="666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cap="rnd" w="9525">
            <a:solidFill>
              <a:schemeClr val="bg1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rmAutofit fontScale="22500" lnSpcReduction="20000"/>
          </a:bodyPr>
          <a:lstStyle/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15" name="işliḑè"/>
          <p:cNvSpPr txBox="1"/>
          <p:nvPr/>
        </p:nvSpPr>
        <p:spPr bwMode="auto">
          <a:xfrm>
            <a:off x="5140960" y="1544955"/>
            <a:ext cx="83121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46800" lIns="90000" rIns="90000" tIns="46800" wrap="non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100"/>
              <a:t>2020</a:t>
            </a:r>
          </a:p>
        </p:txBody>
      </p:sp>
      <p:grpSp>
        <p:nvGrpSpPr>
          <p:cNvPr id="24" name="íṥ1ídè"/>
          <p:cNvGrpSpPr/>
          <p:nvPr/>
        </p:nvGrpSpPr>
        <p:grpSpPr>
          <a:xfrm>
            <a:off x="6205855" y="1363980"/>
            <a:ext cx="942340" cy="707390"/>
            <a:chOff x="6218288" y="1376528"/>
            <a:chExt cx="942132" cy="707367"/>
          </a:xfrm>
        </p:grpSpPr>
        <p:sp>
          <p:nvSpPr>
            <p:cNvPr id="5" name="îs1íḓé"/>
            <p:cNvSpPr/>
            <p:nvPr/>
          </p:nvSpPr>
          <p:spPr bwMode="auto">
            <a:xfrm flipH="1">
              <a:off x="6288884" y="1376528"/>
              <a:ext cx="689742" cy="707367"/>
            </a:xfrm>
            <a:prstGeom prst="wedgeEllipseCallout">
              <a:avLst>
                <a:gd fmla="val 69897" name="adj1"/>
                <a:gd fmla="val 2579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iṣlïḋè"/>
            <p:cNvSpPr txBox="1"/>
            <p:nvPr/>
          </p:nvSpPr>
          <p:spPr bwMode="auto">
            <a:xfrm>
              <a:off x="6218288" y="1548317"/>
              <a:ext cx="830934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0" bIns="46800" lIns="90000" rIns="90000" tIns="46800" wrap="non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00"/>
                <a:t>T ext</a:t>
              </a:r>
            </a:p>
          </p:txBody>
        </p:sp>
        <p:grpSp>
          <p:nvGrpSpPr>
            <p:cNvPr id="23" name="íŝ1iḓé"/>
            <p:cNvGrpSpPr/>
            <p:nvPr/>
          </p:nvGrpSpPr>
          <p:grpSpPr>
            <a:xfrm>
              <a:off x="6884919" y="1592023"/>
              <a:ext cx="275501" cy="276377"/>
              <a:chOff x="6884919" y="1592023"/>
              <a:chExt cx="275501" cy="276377"/>
            </a:xfrm>
          </p:grpSpPr>
          <p:sp>
            <p:nvSpPr>
              <p:cNvPr id="21" name="îṣliďê"/>
              <p:cNvSpPr/>
              <p:nvPr/>
            </p:nvSpPr>
            <p:spPr bwMode="auto">
              <a:xfrm flipH="1">
                <a:off x="6884919" y="1592023"/>
                <a:ext cx="275501" cy="276377"/>
              </a:xfrm>
              <a:prstGeom prst="ellipse">
                <a:avLst/>
              </a:prstGeom>
              <a:solidFill>
                <a:schemeClr val="accent2"/>
              </a:solidFill>
              <a:ln w="285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22" name="ïṣļîḑe"/>
              <p:cNvSpPr/>
              <p:nvPr/>
            </p:nvSpPr>
            <p:spPr bwMode="auto">
              <a:xfrm>
                <a:off x="6947550" y="1661295"/>
                <a:ext cx="150238" cy="137833"/>
              </a:xfrm>
              <a:custGeom>
                <a:gdLst>
                  <a:gd fmla="*/ 303857 w 607639" name="connsiteX0"/>
                  <a:gd fmla="*/ 303714 h 557467" name="connsiteY0"/>
                  <a:gd fmla="*/ 352986 w 607639" name="connsiteX1"/>
                  <a:gd fmla="*/ 309132 h 557467" name="connsiteY1"/>
                  <a:gd fmla="*/ 514597 w 607639" name="connsiteX2"/>
                  <a:gd fmla="*/ 449845 h 557467" name="connsiteY2"/>
                  <a:gd fmla="*/ 528676 w 607639" name="connsiteX3"/>
                  <a:gd fmla="*/ 528182 h 557467" name="connsiteY3"/>
                  <a:gd fmla="*/ 499345 w 607639" name="connsiteX4"/>
                  <a:gd fmla="*/ 557467 h 557467" name="connsiteY4"/>
                  <a:gd fmla="*/ 108223 w 607639" name="connsiteX5"/>
                  <a:gd fmla="*/ 557467 h 557467" name="connsiteY5"/>
                  <a:gd fmla="*/ 78892 w 607639" name="connsiteX6"/>
                  <a:gd fmla="*/ 528182 h 557467" name="connsiteY6"/>
                  <a:gd fmla="*/ 303857 w 607639" name="connsiteX7"/>
                  <a:gd fmla="*/ 303714 h 557467" name="connsiteY7"/>
                  <a:gd fmla="*/ 455825 w 607639" name="connsiteX8"/>
                  <a:gd fmla="*/ 268995 h 557467" name="connsiteY8"/>
                  <a:gd fmla="*/ 607639 w 607639" name="connsiteX9"/>
                  <a:gd fmla="*/ 420565 h 557467" name="connsiteY9"/>
                  <a:gd fmla="*/ 578303 w 607639" name="connsiteX10"/>
                  <a:gd fmla="*/ 449854 h 557467" name="connsiteY10"/>
                  <a:gd fmla="*/ 576396 w 607639" name="connsiteX11"/>
                  <a:gd fmla="*/ 449854 h 557467" name="connsiteY11"/>
                  <a:gd fmla="*/ 424875 w 607639" name="connsiteX12"/>
                  <a:gd fmla="*/ 272217 h 557467" name="connsiteY12"/>
                  <a:gd fmla="*/ 455825 w 607639" name="connsiteX13"/>
                  <a:gd fmla="*/ 268995 h 557467" name="connsiteY13"/>
                  <a:gd fmla="*/ 151811 w 607639" name="connsiteX14"/>
                  <a:gd fmla="*/ 268995 h 557467" name="connsiteY14"/>
                  <a:gd fmla="*/ 182906 w 607639" name="connsiteX15"/>
                  <a:gd fmla="*/ 272217 h 557467" name="connsiteY15"/>
                  <a:gd fmla="*/ 31389 w 607639" name="connsiteX16"/>
                  <a:gd fmla="*/ 449854 h 557467" name="connsiteY16"/>
                  <a:gd fmla="*/ 29335 w 607639" name="connsiteX17"/>
                  <a:gd fmla="*/ 449854 h 557467" name="connsiteY17"/>
                  <a:gd fmla="*/ 0 w 607639" name="connsiteX18"/>
                  <a:gd fmla="*/ 420565 h 557467" name="connsiteY18"/>
                  <a:gd fmla="*/ 151811 w 607639" name="connsiteX19"/>
                  <a:gd fmla="*/ 268995 h 557467" name="connsiteY19"/>
                  <a:gd fmla="*/ 462556 w 607639" name="connsiteX20"/>
                  <a:gd fmla="*/ 35000 h 557467" name="connsiteY20"/>
                  <a:gd fmla="*/ 543847 w 607639" name="connsiteX21"/>
                  <a:gd fmla="*/ 122571 h 557467" name="connsiteY21"/>
                  <a:gd fmla="*/ 462556 w 607639" name="connsiteX22"/>
                  <a:gd fmla="*/ 210143 h 557467" name="connsiteY22"/>
                  <a:gd fmla="*/ 485153 w 607639" name="connsiteX23"/>
                  <a:gd fmla="*/ 122571 h 557467" name="connsiteY23"/>
                  <a:gd fmla="*/ 462556 w 607639" name="connsiteX24"/>
                  <a:gd fmla="*/ 35000 h 557467" name="connsiteY24"/>
                  <a:gd fmla="*/ 145224 w 607639" name="connsiteX25"/>
                  <a:gd fmla="*/ 35000 h 557467" name="connsiteY25"/>
                  <a:gd fmla="*/ 122481 w 607639" name="connsiteX26"/>
                  <a:gd fmla="*/ 122571 h 557467" name="connsiteY26"/>
                  <a:gd fmla="*/ 145224 w 607639" name="connsiteX27"/>
                  <a:gd fmla="*/ 210143 h 557467" name="connsiteY27"/>
                  <a:gd fmla="*/ 63791 w 607639" name="connsiteX28"/>
                  <a:gd fmla="*/ 122571 h 557467" name="connsiteY28"/>
                  <a:gd fmla="*/ 145224 w 607639" name="connsiteX29"/>
                  <a:gd fmla="*/ 35000 h 557467" name="connsiteY29"/>
                  <a:gd fmla="*/ 303892 w 607639" name="connsiteX30"/>
                  <a:gd fmla="*/ 0 h 557467" name="connsiteY30"/>
                  <a:gd fmla="*/ 403912 w 607639" name="connsiteX31"/>
                  <a:gd fmla="*/ 51694 h 557467" name="connsiteY31"/>
                  <a:gd fmla="*/ 426497 w 607639" name="connsiteX32"/>
                  <a:gd fmla="*/ 122572 h 557467" name="connsiteY32"/>
                  <a:gd fmla="*/ 403912 w 607639" name="connsiteX33"/>
                  <a:gd fmla="*/ 193450 h 557467" name="connsiteY33"/>
                  <a:gd fmla="*/ 303892 w 607639" name="connsiteX34"/>
                  <a:gd fmla="*/ 245144 h 557467" name="connsiteY34"/>
                  <a:gd fmla="*/ 181141 w 607639" name="connsiteX35"/>
                  <a:gd fmla="*/ 122572 h 557467" name="connsiteY35"/>
                  <a:gd fmla="*/ 303892 w 607639" name="connsiteX36"/>
                  <a:gd fmla="*/ 0 h 557467" name="connsiteY3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b="b" l="l" r="r" t="t"/>
                <a:pathLst>
                  <a:path h="557467" w="607639">
                    <a:moveTo>
                      <a:pt x="303857" y="303714"/>
                    </a:moveTo>
                    <a:cubicBezTo>
                      <a:pt x="320722" y="303714"/>
                      <a:pt x="337148" y="305618"/>
                      <a:pt x="352986" y="309132"/>
                    </a:cubicBezTo>
                    <a:cubicBezTo>
                      <a:pt x="427486" y="325824"/>
                      <a:pt x="488200" y="379562"/>
                      <a:pt x="514597" y="449845"/>
                    </a:cubicBezTo>
                    <a:cubicBezTo>
                      <a:pt x="523690" y="474298"/>
                      <a:pt x="528676" y="500655"/>
                      <a:pt x="528676" y="528182"/>
                    </a:cubicBezTo>
                    <a:cubicBezTo>
                      <a:pt x="528676" y="544289"/>
                      <a:pt x="515477" y="557467"/>
                      <a:pt x="499345" y="557467"/>
                    </a:cubicBezTo>
                    <a:lnTo>
                      <a:pt x="108223" y="557467"/>
                    </a:lnTo>
                    <a:cubicBezTo>
                      <a:pt x="92091" y="557467"/>
                      <a:pt x="78892" y="544289"/>
                      <a:pt x="78892" y="528182"/>
                    </a:cubicBezTo>
                    <a:cubicBezTo>
                      <a:pt x="78892" y="404307"/>
                      <a:pt x="179789" y="303714"/>
                      <a:pt x="303857" y="303714"/>
                    </a:cubicBezTo>
                    <a:close/>
                    <a:moveTo>
                      <a:pt x="455825" y="268995"/>
                    </a:moveTo>
                    <a:cubicBezTo>
                      <a:pt x="539579" y="268995"/>
                      <a:pt x="607639" y="336945"/>
                      <a:pt x="607639" y="420565"/>
                    </a:cubicBezTo>
                    <a:cubicBezTo>
                      <a:pt x="607639" y="436674"/>
                      <a:pt x="594584" y="449854"/>
                      <a:pt x="578303" y="449854"/>
                    </a:cubicBezTo>
                    <a:lnTo>
                      <a:pt x="576396" y="449854"/>
                    </a:lnTo>
                    <a:cubicBezTo>
                      <a:pt x="553661" y="371360"/>
                      <a:pt x="497775" y="306631"/>
                      <a:pt x="424875" y="272217"/>
                    </a:cubicBezTo>
                    <a:cubicBezTo>
                      <a:pt x="434996" y="270020"/>
                      <a:pt x="445410" y="268995"/>
                      <a:pt x="455825" y="268995"/>
                    </a:cubicBezTo>
                    <a:close/>
                    <a:moveTo>
                      <a:pt x="151811" y="268995"/>
                    </a:moveTo>
                    <a:cubicBezTo>
                      <a:pt x="162371" y="268995"/>
                      <a:pt x="172785" y="270020"/>
                      <a:pt x="182906" y="272217"/>
                    </a:cubicBezTo>
                    <a:cubicBezTo>
                      <a:pt x="110008" y="306631"/>
                      <a:pt x="53977" y="371360"/>
                      <a:pt x="31389" y="449854"/>
                    </a:cubicBezTo>
                    <a:lnTo>
                      <a:pt x="29335" y="449854"/>
                    </a:lnTo>
                    <a:cubicBezTo>
                      <a:pt x="13201" y="449854"/>
                      <a:pt x="0" y="436674"/>
                      <a:pt x="0" y="420565"/>
                    </a:cubicBezTo>
                    <a:cubicBezTo>
                      <a:pt x="0" y="336945"/>
                      <a:pt x="68058" y="268995"/>
                      <a:pt x="151811" y="268995"/>
                    </a:cubicBezTo>
                    <a:close/>
                    <a:moveTo>
                      <a:pt x="462556" y="35000"/>
                    </a:moveTo>
                    <a:cubicBezTo>
                      <a:pt x="507897" y="38368"/>
                      <a:pt x="543847" y="76296"/>
                      <a:pt x="543847" y="122571"/>
                    </a:cubicBezTo>
                    <a:cubicBezTo>
                      <a:pt x="543847" y="168847"/>
                      <a:pt x="507897" y="206775"/>
                      <a:pt x="462556" y="210143"/>
                    </a:cubicBezTo>
                    <a:cubicBezTo>
                      <a:pt x="476936" y="184223"/>
                      <a:pt x="485153" y="154349"/>
                      <a:pt x="485153" y="122571"/>
                    </a:cubicBezTo>
                    <a:cubicBezTo>
                      <a:pt x="485153" y="90794"/>
                      <a:pt x="476936" y="60920"/>
                      <a:pt x="462556" y="35000"/>
                    </a:cubicBezTo>
                    <a:close/>
                    <a:moveTo>
                      <a:pt x="145224" y="35000"/>
                    </a:moveTo>
                    <a:cubicBezTo>
                      <a:pt x="130698" y="60920"/>
                      <a:pt x="122481" y="90794"/>
                      <a:pt x="122481" y="122571"/>
                    </a:cubicBezTo>
                    <a:cubicBezTo>
                      <a:pt x="122481" y="154349"/>
                      <a:pt x="130698" y="184223"/>
                      <a:pt x="145224" y="210143"/>
                    </a:cubicBezTo>
                    <a:cubicBezTo>
                      <a:pt x="99739" y="206775"/>
                      <a:pt x="63791" y="168847"/>
                      <a:pt x="63791" y="122571"/>
                    </a:cubicBezTo>
                    <a:cubicBezTo>
                      <a:pt x="63791" y="76296"/>
                      <a:pt x="99739" y="38368"/>
                      <a:pt x="145224" y="35000"/>
                    </a:cubicBezTo>
                    <a:close/>
                    <a:moveTo>
                      <a:pt x="303892" y="0"/>
                    </a:moveTo>
                    <a:cubicBezTo>
                      <a:pt x="345103" y="0"/>
                      <a:pt x="381620" y="20502"/>
                      <a:pt x="403912" y="51694"/>
                    </a:cubicBezTo>
                    <a:cubicBezTo>
                      <a:pt x="418138" y="71756"/>
                      <a:pt x="426497" y="96212"/>
                      <a:pt x="426497" y="122572"/>
                    </a:cubicBezTo>
                    <a:cubicBezTo>
                      <a:pt x="426497" y="148931"/>
                      <a:pt x="418138" y="173387"/>
                      <a:pt x="403912" y="193450"/>
                    </a:cubicBezTo>
                    <a:cubicBezTo>
                      <a:pt x="381620" y="224642"/>
                      <a:pt x="345103" y="245144"/>
                      <a:pt x="303892" y="245144"/>
                    </a:cubicBezTo>
                    <a:cubicBezTo>
                      <a:pt x="236137" y="245144"/>
                      <a:pt x="181141" y="190082"/>
                      <a:pt x="181141" y="122572"/>
                    </a:cubicBezTo>
                    <a:cubicBezTo>
                      <a:pt x="181141" y="55062"/>
                      <a:pt x="236137" y="0"/>
                      <a:pt x="3038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 wrap="square">
                <a:no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</p:grpSp>
      </p:grpSp>
      <p:sp>
        <p:nvSpPr>
          <p:cNvPr id="25" name="ïsḻiḓê"/>
          <p:cNvSpPr/>
          <p:nvPr/>
        </p:nvSpPr>
        <p:spPr>
          <a:xfrm>
            <a:off x="6050280" y="2864485"/>
            <a:ext cx="66675" cy="666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cap="rnd" w="9525">
            <a:solidFill>
              <a:schemeClr val="bg1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rmAutofit fontScale="22500" lnSpcReduction="20000"/>
          </a:bodyPr>
          <a:lstStyle/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26" name="ïṡ1íḍê"/>
          <p:cNvSpPr/>
          <p:nvPr/>
        </p:nvSpPr>
        <p:spPr>
          <a:xfrm>
            <a:off x="6050280" y="4032885"/>
            <a:ext cx="66675" cy="666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cap="rnd" w="9525">
            <a:solidFill>
              <a:schemeClr val="bg1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rmAutofit fontScale="22500" lnSpcReduction="20000"/>
          </a:bodyPr>
          <a:lstStyle/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sp>
        <p:nvSpPr>
          <p:cNvPr id="27" name="îṧ1îdê"/>
          <p:cNvSpPr/>
          <p:nvPr/>
        </p:nvSpPr>
        <p:spPr>
          <a:xfrm>
            <a:off x="6050280" y="5200650"/>
            <a:ext cx="66675" cy="666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cap="rnd" w="9525">
            <a:solidFill>
              <a:schemeClr val="bg1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rmAutofit fontScale="22500" lnSpcReduction="20000"/>
          </a:bodyPr>
          <a:lstStyle/>
          <a:p>
            <a:pPr algn="ctr" defTabSz="914400"/>
            <a:endParaRPr altLang="en-US" b="1" lang="zh-CN" sz="2000">
              <a:solidFill>
                <a:schemeClr val="bg1"/>
              </a:solidFill>
            </a:endParaRPr>
          </a:p>
        </p:txBody>
      </p:sp>
      <p:grpSp>
        <p:nvGrpSpPr>
          <p:cNvPr id="31" name="îṥľîḍe"/>
          <p:cNvGrpSpPr/>
          <p:nvPr/>
        </p:nvGrpSpPr>
        <p:grpSpPr>
          <a:xfrm>
            <a:off x="6205855" y="3706495"/>
            <a:ext cx="942340" cy="707390"/>
            <a:chOff x="6218288" y="1376528"/>
            <a:chExt cx="942132" cy="707367"/>
          </a:xfrm>
        </p:grpSpPr>
        <p:sp>
          <p:nvSpPr>
            <p:cNvPr id="32" name="îSļïḍé"/>
            <p:cNvSpPr/>
            <p:nvPr/>
          </p:nvSpPr>
          <p:spPr bwMode="auto">
            <a:xfrm flipH="1">
              <a:off x="6288884" y="1376528"/>
              <a:ext cx="689742" cy="707367"/>
            </a:xfrm>
            <a:prstGeom prst="wedgeEllipseCallout">
              <a:avLst>
                <a:gd fmla="val 69897" name="adj1"/>
                <a:gd fmla="val 2579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îşḷíďê"/>
            <p:cNvSpPr txBox="1"/>
            <p:nvPr/>
          </p:nvSpPr>
          <p:spPr bwMode="auto">
            <a:xfrm>
              <a:off x="6218288" y="1548317"/>
              <a:ext cx="830934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0" bIns="46800" lIns="90000" rIns="90000" tIns="46800" wrap="non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00"/>
                <a:t>T ext</a:t>
              </a:r>
            </a:p>
          </p:txBody>
        </p:sp>
        <p:grpSp>
          <p:nvGrpSpPr>
            <p:cNvPr id="34" name="îŝ1îdè"/>
            <p:cNvGrpSpPr/>
            <p:nvPr/>
          </p:nvGrpSpPr>
          <p:grpSpPr>
            <a:xfrm>
              <a:off x="6884919" y="1592023"/>
              <a:ext cx="275501" cy="276377"/>
              <a:chOff x="6884919" y="1592023"/>
              <a:chExt cx="275501" cy="276377"/>
            </a:xfrm>
          </p:grpSpPr>
          <p:sp>
            <p:nvSpPr>
              <p:cNvPr id="35" name="í$líḍe"/>
              <p:cNvSpPr/>
              <p:nvPr/>
            </p:nvSpPr>
            <p:spPr bwMode="auto">
              <a:xfrm flipH="1">
                <a:off x="6884919" y="1592023"/>
                <a:ext cx="275501" cy="276377"/>
              </a:xfrm>
              <a:prstGeom prst="ellipse">
                <a:avLst/>
              </a:prstGeom>
              <a:solidFill>
                <a:schemeClr val="accent2"/>
              </a:solidFill>
              <a:ln w="285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36" name="îśļîḍê"/>
              <p:cNvSpPr/>
              <p:nvPr/>
            </p:nvSpPr>
            <p:spPr bwMode="auto">
              <a:xfrm>
                <a:off x="6947550" y="1661295"/>
                <a:ext cx="150238" cy="137833"/>
              </a:xfrm>
              <a:custGeom>
                <a:gdLst>
                  <a:gd fmla="*/ 303857 w 607639" name="connsiteX0"/>
                  <a:gd fmla="*/ 303714 h 557467" name="connsiteY0"/>
                  <a:gd fmla="*/ 352986 w 607639" name="connsiteX1"/>
                  <a:gd fmla="*/ 309132 h 557467" name="connsiteY1"/>
                  <a:gd fmla="*/ 514597 w 607639" name="connsiteX2"/>
                  <a:gd fmla="*/ 449845 h 557467" name="connsiteY2"/>
                  <a:gd fmla="*/ 528676 w 607639" name="connsiteX3"/>
                  <a:gd fmla="*/ 528182 h 557467" name="connsiteY3"/>
                  <a:gd fmla="*/ 499345 w 607639" name="connsiteX4"/>
                  <a:gd fmla="*/ 557467 h 557467" name="connsiteY4"/>
                  <a:gd fmla="*/ 108223 w 607639" name="connsiteX5"/>
                  <a:gd fmla="*/ 557467 h 557467" name="connsiteY5"/>
                  <a:gd fmla="*/ 78892 w 607639" name="connsiteX6"/>
                  <a:gd fmla="*/ 528182 h 557467" name="connsiteY6"/>
                  <a:gd fmla="*/ 303857 w 607639" name="connsiteX7"/>
                  <a:gd fmla="*/ 303714 h 557467" name="connsiteY7"/>
                  <a:gd fmla="*/ 455825 w 607639" name="connsiteX8"/>
                  <a:gd fmla="*/ 268995 h 557467" name="connsiteY8"/>
                  <a:gd fmla="*/ 607639 w 607639" name="connsiteX9"/>
                  <a:gd fmla="*/ 420565 h 557467" name="connsiteY9"/>
                  <a:gd fmla="*/ 578303 w 607639" name="connsiteX10"/>
                  <a:gd fmla="*/ 449854 h 557467" name="connsiteY10"/>
                  <a:gd fmla="*/ 576396 w 607639" name="connsiteX11"/>
                  <a:gd fmla="*/ 449854 h 557467" name="connsiteY11"/>
                  <a:gd fmla="*/ 424875 w 607639" name="connsiteX12"/>
                  <a:gd fmla="*/ 272217 h 557467" name="connsiteY12"/>
                  <a:gd fmla="*/ 455825 w 607639" name="connsiteX13"/>
                  <a:gd fmla="*/ 268995 h 557467" name="connsiteY13"/>
                  <a:gd fmla="*/ 151811 w 607639" name="connsiteX14"/>
                  <a:gd fmla="*/ 268995 h 557467" name="connsiteY14"/>
                  <a:gd fmla="*/ 182906 w 607639" name="connsiteX15"/>
                  <a:gd fmla="*/ 272217 h 557467" name="connsiteY15"/>
                  <a:gd fmla="*/ 31389 w 607639" name="connsiteX16"/>
                  <a:gd fmla="*/ 449854 h 557467" name="connsiteY16"/>
                  <a:gd fmla="*/ 29335 w 607639" name="connsiteX17"/>
                  <a:gd fmla="*/ 449854 h 557467" name="connsiteY17"/>
                  <a:gd fmla="*/ 0 w 607639" name="connsiteX18"/>
                  <a:gd fmla="*/ 420565 h 557467" name="connsiteY18"/>
                  <a:gd fmla="*/ 151811 w 607639" name="connsiteX19"/>
                  <a:gd fmla="*/ 268995 h 557467" name="connsiteY19"/>
                  <a:gd fmla="*/ 462556 w 607639" name="connsiteX20"/>
                  <a:gd fmla="*/ 35000 h 557467" name="connsiteY20"/>
                  <a:gd fmla="*/ 543847 w 607639" name="connsiteX21"/>
                  <a:gd fmla="*/ 122571 h 557467" name="connsiteY21"/>
                  <a:gd fmla="*/ 462556 w 607639" name="connsiteX22"/>
                  <a:gd fmla="*/ 210143 h 557467" name="connsiteY22"/>
                  <a:gd fmla="*/ 485153 w 607639" name="connsiteX23"/>
                  <a:gd fmla="*/ 122571 h 557467" name="connsiteY23"/>
                  <a:gd fmla="*/ 462556 w 607639" name="connsiteX24"/>
                  <a:gd fmla="*/ 35000 h 557467" name="connsiteY24"/>
                  <a:gd fmla="*/ 145224 w 607639" name="connsiteX25"/>
                  <a:gd fmla="*/ 35000 h 557467" name="connsiteY25"/>
                  <a:gd fmla="*/ 122481 w 607639" name="connsiteX26"/>
                  <a:gd fmla="*/ 122571 h 557467" name="connsiteY26"/>
                  <a:gd fmla="*/ 145224 w 607639" name="connsiteX27"/>
                  <a:gd fmla="*/ 210143 h 557467" name="connsiteY27"/>
                  <a:gd fmla="*/ 63791 w 607639" name="connsiteX28"/>
                  <a:gd fmla="*/ 122571 h 557467" name="connsiteY28"/>
                  <a:gd fmla="*/ 145224 w 607639" name="connsiteX29"/>
                  <a:gd fmla="*/ 35000 h 557467" name="connsiteY29"/>
                  <a:gd fmla="*/ 303892 w 607639" name="connsiteX30"/>
                  <a:gd fmla="*/ 0 h 557467" name="connsiteY30"/>
                  <a:gd fmla="*/ 403912 w 607639" name="connsiteX31"/>
                  <a:gd fmla="*/ 51694 h 557467" name="connsiteY31"/>
                  <a:gd fmla="*/ 426497 w 607639" name="connsiteX32"/>
                  <a:gd fmla="*/ 122572 h 557467" name="connsiteY32"/>
                  <a:gd fmla="*/ 403912 w 607639" name="connsiteX33"/>
                  <a:gd fmla="*/ 193450 h 557467" name="connsiteY33"/>
                  <a:gd fmla="*/ 303892 w 607639" name="connsiteX34"/>
                  <a:gd fmla="*/ 245144 h 557467" name="connsiteY34"/>
                  <a:gd fmla="*/ 181141 w 607639" name="connsiteX35"/>
                  <a:gd fmla="*/ 122572 h 557467" name="connsiteY35"/>
                  <a:gd fmla="*/ 303892 w 607639" name="connsiteX36"/>
                  <a:gd fmla="*/ 0 h 557467" name="connsiteY3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b="b" l="l" r="r" t="t"/>
                <a:pathLst>
                  <a:path h="557467" w="607639">
                    <a:moveTo>
                      <a:pt x="303857" y="303714"/>
                    </a:moveTo>
                    <a:cubicBezTo>
                      <a:pt x="320722" y="303714"/>
                      <a:pt x="337148" y="305618"/>
                      <a:pt x="352986" y="309132"/>
                    </a:cubicBezTo>
                    <a:cubicBezTo>
                      <a:pt x="427486" y="325824"/>
                      <a:pt x="488200" y="379562"/>
                      <a:pt x="514597" y="449845"/>
                    </a:cubicBezTo>
                    <a:cubicBezTo>
                      <a:pt x="523690" y="474298"/>
                      <a:pt x="528676" y="500655"/>
                      <a:pt x="528676" y="528182"/>
                    </a:cubicBezTo>
                    <a:cubicBezTo>
                      <a:pt x="528676" y="544289"/>
                      <a:pt x="515477" y="557467"/>
                      <a:pt x="499345" y="557467"/>
                    </a:cubicBezTo>
                    <a:lnTo>
                      <a:pt x="108223" y="557467"/>
                    </a:lnTo>
                    <a:cubicBezTo>
                      <a:pt x="92091" y="557467"/>
                      <a:pt x="78892" y="544289"/>
                      <a:pt x="78892" y="528182"/>
                    </a:cubicBezTo>
                    <a:cubicBezTo>
                      <a:pt x="78892" y="404307"/>
                      <a:pt x="179789" y="303714"/>
                      <a:pt x="303857" y="303714"/>
                    </a:cubicBezTo>
                    <a:close/>
                    <a:moveTo>
                      <a:pt x="455825" y="268995"/>
                    </a:moveTo>
                    <a:cubicBezTo>
                      <a:pt x="539579" y="268995"/>
                      <a:pt x="607639" y="336945"/>
                      <a:pt x="607639" y="420565"/>
                    </a:cubicBezTo>
                    <a:cubicBezTo>
                      <a:pt x="607639" y="436674"/>
                      <a:pt x="594584" y="449854"/>
                      <a:pt x="578303" y="449854"/>
                    </a:cubicBezTo>
                    <a:lnTo>
                      <a:pt x="576396" y="449854"/>
                    </a:lnTo>
                    <a:cubicBezTo>
                      <a:pt x="553661" y="371360"/>
                      <a:pt x="497775" y="306631"/>
                      <a:pt x="424875" y="272217"/>
                    </a:cubicBezTo>
                    <a:cubicBezTo>
                      <a:pt x="434996" y="270020"/>
                      <a:pt x="445410" y="268995"/>
                      <a:pt x="455825" y="268995"/>
                    </a:cubicBezTo>
                    <a:close/>
                    <a:moveTo>
                      <a:pt x="151811" y="268995"/>
                    </a:moveTo>
                    <a:cubicBezTo>
                      <a:pt x="162371" y="268995"/>
                      <a:pt x="172785" y="270020"/>
                      <a:pt x="182906" y="272217"/>
                    </a:cubicBezTo>
                    <a:cubicBezTo>
                      <a:pt x="110008" y="306631"/>
                      <a:pt x="53977" y="371360"/>
                      <a:pt x="31389" y="449854"/>
                    </a:cubicBezTo>
                    <a:lnTo>
                      <a:pt x="29335" y="449854"/>
                    </a:lnTo>
                    <a:cubicBezTo>
                      <a:pt x="13201" y="449854"/>
                      <a:pt x="0" y="436674"/>
                      <a:pt x="0" y="420565"/>
                    </a:cubicBezTo>
                    <a:cubicBezTo>
                      <a:pt x="0" y="336945"/>
                      <a:pt x="68058" y="268995"/>
                      <a:pt x="151811" y="268995"/>
                    </a:cubicBezTo>
                    <a:close/>
                    <a:moveTo>
                      <a:pt x="462556" y="35000"/>
                    </a:moveTo>
                    <a:cubicBezTo>
                      <a:pt x="507897" y="38368"/>
                      <a:pt x="543847" y="76296"/>
                      <a:pt x="543847" y="122571"/>
                    </a:cubicBezTo>
                    <a:cubicBezTo>
                      <a:pt x="543847" y="168847"/>
                      <a:pt x="507897" y="206775"/>
                      <a:pt x="462556" y="210143"/>
                    </a:cubicBezTo>
                    <a:cubicBezTo>
                      <a:pt x="476936" y="184223"/>
                      <a:pt x="485153" y="154349"/>
                      <a:pt x="485153" y="122571"/>
                    </a:cubicBezTo>
                    <a:cubicBezTo>
                      <a:pt x="485153" y="90794"/>
                      <a:pt x="476936" y="60920"/>
                      <a:pt x="462556" y="35000"/>
                    </a:cubicBezTo>
                    <a:close/>
                    <a:moveTo>
                      <a:pt x="145224" y="35000"/>
                    </a:moveTo>
                    <a:cubicBezTo>
                      <a:pt x="130698" y="60920"/>
                      <a:pt x="122481" y="90794"/>
                      <a:pt x="122481" y="122571"/>
                    </a:cubicBezTo>
                    <a:cubicBezTo>
                      <a:pt x="122481" y="154349"/>
                      <a:pt x="130698" y="184223"/>
                      <a:pt x="145224" y="210143"/>
                    </a:cubicBezTo>
                    <a:cubicBezTo>
                      <a:pt x="99739" y="206775"/>
                      <a:pt x="63791" y="168847"/>
                      <a:pt x="63791" y="122571"/>
                    </a:cubicBezTo>
                    <a:cubicBezTo>
                      <a:pt x="63791" y="76296"/>
                      <a:pt x="99739" y="38368"/>
                      <a:pt x="145224" y="35000"/>
                    </a:cubicBezTo>
                    <a:close/>
                    <a:moveTo>
                      <a:pt x="303892" y="0"/>
                    </a:moveTo>
                    <a:cubicBezTo>
                      <a:pt x="345103" y="0"/>
                      <a:pt x="381620" y="20502"/>
                      <a:pt x="403912" y="51694"/>
                    </a:cubicBezTo>
                    <a:cubicBezTo>
                      <a:pt x="418138" y="71756"/>
                      <a:pt x="426497" y="96212"/>
                      <a:pt x="426497" y="122572"/>
                    </a:cubicBezTo>
                    <a:cubicBezTo>
                      <a:pt x="426497" y="148931"/>
                      <a:pt x="418138" y="173387"/>
                      <a:pt x="403912" y="193450"/>
                    </a:cubicBezTo>
                    <a:cubicBezTo>
                      <a:pt x="381620" y="224642"/>
                      <a:pt x="345103" y="245144"/>
                      <a:pt x="303892" y="245144"/>
                    </a:cubicBezTo>
                    <a:cubicBezTo>
                      <a:pt x="236137" y="245144"/>
                      <a:pt x="181141" y="190082"/>
                      <a:pt x="181141" y="122572"/>
                    </a:cubicBezTo>
                    <a:cubicBezTo>
                      <a:pt x="181141" y="55062"/>
                      <a:pt x="236137" y="0"/>
                      <a:pt x="3038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 wrap="square">
                <a:no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</p:grpSp>
      </p:grpSp>
      <p:sp>
        <p:nvSpPr>
          <p:cNvPr id="37" name="ïSlïḍé"/>
          <p:cNvSpPr txBox="1"/>
          <p:nvPr/>
        </p:nvSpPr>
        <p:spPr bwMode="auto">
          <a:xfrm>
            <a:off x="5140960" y="3865880"/>
            <a:ext cx="83121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46800" lIns="90000" rIns="90000" tIns="46800" wrap="non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00"/>
              <a:t>2 2.2015</a:t>
            </a:r>
          </a:p>
        </p:txBody>
      </p:sp>
      <p:grpSp>
        <p:nvGrpSpPr>
          <p:cNvPr id="44" name="ïslïďè"/>
          <p:cNvGrpSpPr/>
          <p:nvPr/>
        </p:nvGrpSpPr>
        <p:grpSpPr>
          <a:xfrm>
            <a:off x="4998085" y="2557145"/>
            <a:ext cx="897890" cy="707390"/>
            <a:chOff x="3886982" y="3548228"/>
            <a:chExt cx="898089" cy="707367"/>
          </a:xfrm>
        </p:grpSpPr>
        <p:sp>
          <p:nvSpPr>
            <p:cNvPr id="39" name="iṥ1iďè"/>
            <p:cNvSpPr/>
            <p:nvPr/>
          </p:nvSpPr>
          <p:spPr bwMode="auto">
            <a:xfrm>
              <a:off x="4024733" y="3548228"/>
              <a:ext cx="689742" cy="707367"/>
            </a:xfrm>
            <a:prstGeom prst="wedgeEllipseCallout">
              <a:avLst>
                <a:gd fmla="val 69897" name="adj1"/>
                <a:gd fmla="val 2579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0" name="íṣľíďe"/>
            <p:cNvSpPr txBox="1"/>
            <p:nvPr/>
          </p:nvSpPr>
          <p:spPr bwMode="auto">
            <a:xfrm>
              <a:off x="3954137" y="3720017"/>
              <a:ext cx="830934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0" bIns="46800" lIns="90000" rIns="90000" tIns="46800" wrap="non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00"/>
                <a:t>T ext</a:t>
              </a:r>
            </a:p>
          </p:txBody>
        </p:sp>
        <p:grpSp>
          <p:nvGrpSpPr>
            <p:cNvPr id="41" name="íSļiďè"/>
            <p:cNvGrpSpPr/>
            <p:nvPr/>
          </p:nvGrpSpPr>
          <p:grpSpPr>
            <a:xfrm>
              <a:off x="3886982" y="3763723"/>
              <a:ext cx="275501" cy="276377"/>
              <a:chOff x="6884919" y="1592023"/>
              <a:chExt cx="275501" cy="276377"/>
            </a:xfrm>
          </p:grpSpPr>
          <p:sp>
            <p:nvSpPr>
              <p:cNvPr id="42" name="išḷíḑé"/>
              <p:cNvSpPr/>
              <p:nvPr/>
            </p:nvSpPr>
            <p:spPr bwMode="auto">
              <a:xfrm flipH="1">
                <a:off x="6884919" y="1592023"/>
                <a:ext cx="275501" cy="276377"/>
              </a:xfrm>
              <a:prstGeom prst="ellipse">
                <a:avLst/>
              </a:prstGeom>
              <a:solidFill>
                <a:schemeClr val="accent2"/>
              </a:solidFill>
              <a:ln w="285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43" name="îṩḻîḑe"/>
              <p:cNvSpPr/>
              <p:nvPr/>
            </p:nvSpPr>
            <p:spPr bwMode="auto">
              <a:xfrm>
                <a:off x="6947550" y="1661295"/>
                <a:ext cx="150238" cy="137833"/>
              </a:xfrm>
              <a:custGeom>
                <a:gdLst>
                  <a:gd fmla="*/ 303857 w 607639" name="connsiteX0"/>
                  <a:gd fmla="*/ 303714 h 557467" name="connsiteY0"/>
                  <a:gd fmla="*/ 352986 w 607639" name="connsiteX1"/>
                  <a:gd fmla="*/ 309132 h 557467" name="connsiteY1"/>
                  <a:gd fmla="*/ 514597 w 607639" name="connsiteX2"/>
                  <a:gd fmla="*/ 449845 h 557467" name="connsiteY2"/>
                  <a:gd fmla="*/ 528676 w 607639" name="connsiteX3"/>
                  <a:gd fmla="*/ 528182 h 557467" name="connsiteY3"/>
                  <a:gd fmla="*/ 499345 w 607639" name="connsiteX4"/>
                  <a:gd fmla="*/ 557467 h 557467" name="connsiteY4"/>
                  <a:gd fmla="*/ 108223 w 607639" name="connsiteX5"/>
                  <a:gd fmla="*/ 557467 h 557467" name="connsiteY5"/>
                  <a:gd fmla="*/ 78892 w 607639" name="connsiteX6"/>
                  <a:gd fmla="*/ 528182 h 557467" name="connsiteY6"/>
                  <a:gd fmla="*/ 303857 w 607639" name="connsiteX7"/>
                  <a:gd fmla="*/ 303714 h 557467" name="connsiteY7"/>
                  <a:gd fmla="*/ 455825 w 607639" name="connsiteX8"/>
                  <a:gd fmla="*/ 268995 h 557467" name="connsiteY8"/>
                  <a:gd fmla="*/ 607639 w 607639" name="connsiteX9"/>
                  <a:gd fmla="*/ 420565 h 557467" name="connsiteY9"/>
                  <a:gd fmla="*/ 578303 w 607639" name="connsiteX10"/>
                  <a:gd fmla="*/ 449854 h 557467" name="connsiteY10"/>
                  <a:gd fmla="*/ 576396 w 607639" name="connsiteX11"/>
                  <a:gd fmla="*/ 449854 h 557467" name="connsiteY11"/>
                  <a:gd fmla="*/ 424875 w 607639" name="connsiteX12"/>
                  <a:gd fmla="*/ 272217 h 557467" name="connsiteY12"/>
                  <a:gd fmla="*/ 455825 w 607639" name="connsiteX13"/>
                  <a:gd fmla="*/ 268995 h 557467" name="connsiteY13"/>
                  <a:gd fmla="*/ 151811 w 607639" name="connsiteX14"/>
                  <a:gd fmla="*/ 268995 h 557467" name="connsiteY14"/>
                  <a:gd fmla="*/ 182906 w 607639" name="connsiteX15"/>
                  <a:gd fmla="*/ 272217 h 557467" name="connsiteY15"/>
                  <a:gd fmla="*/ 31389 w 607639" name="connsiteX16"/>
                  <a:gd fmla="*/ 449854 h 557467" name="connsiteY16"/>
                  <a:gd fmla="*/ 29335 w 607639" name="connsiteX17"/>
                  <a:gd fmla="*/ 449854 h 557467" name="connsiteY17"/>
                  <a:gd fmla="*/ 0 w 607639" name="connsiteX18"/>
                  <a:gd fmla="*/ 420565 h 557467" name="connsiteY18"/>
                  <a:gd fmla="*/ 151811 w 607639" name="connsiteX19"/>
                  <a:gd fmla="*/ 268995 h 557467" name="connsiteY19"/>
                  <a:gd fmla="*/ 462556 w 607639" name="connsiteX20"/>
                  <a:gd fmla="*/ 35000 h 557467" name="connsiteY20"/>
                  <a:gd fmla="*/ 543847 w 607639" name="connsiteX21"/>
                  <a:gd fmla="*/ 122571 h 557467" name="connsiteY21"/>
                  <a:gd fmla="*/ 462556 w 607639" name="connsiteX22"/>
                  <a:gd fmla="*/ 210143 h 557467" name="connsiteY22"/>
                  <a:gd fmla="*/ 485153 w 607639" name="connsiteX23"/>
                  <a:gd fmla="*/ 122571 h 557467" name="connsiteY23"/>
                  <a:gd fmla="*/ 462556 w 607639" name="connsiteX24"/>
                  <a:gd fmla="*/ 35000 h 557467" name="connsiteY24"/>
                  <a:gd fmla="*/ 145224 w 607639" name="connsiteX25"/>
                  <a:gd fmla="*/ 35000 h 557467" name="connsiteY25"/>
                  <a:gd fmla="*/ 122481 w 607639" name="connsiteX26"/>
                  <a:gd fmla="*/ 122571 h 557467" name="connsiteY26"/>
                  <a:gd fmla="*/ 145224 w 607639" name="connsiteX27"/>
                  <a:gd fmla="*/ 210143 h 557467" name="connsiteY27"/>
                  <a:gd fmla="*/ 63791 w 607639" name="connsiteX28"/>
                  <a:gd fmla="*/ 122571 h 557467" name="connsiteY28"/>
                  <a:gd fmla="*/ 145224 w 607639" name="connsiteX29"/>
                  <a:gd fmla="*/ 35000 h 557467" name="connsiteY29"/>
                  <a:gd fmla="*/ 303892 w 607639" name="connsiteX30"/>
                  <a:gd fmla="*/ 0 h 557467" name="connsiteY30"/>
                  <a:gd fmla="*/ 403912 w 607639" name="connsiteX31"/>
                  <a:gd fmla="*/ 51694 h 557467" name="connsiteY31"/>
                  <a:gd fmla="*/ 426497 w 607639" name="connsiteX32"/>
                  <a:gd fmla="*/ 122572 h 557467" name="connsiteY32"/>
                  <a:gd fmla="*/ 403912 w 607639" name="connsiteX33"/>
                  <a:gd fmla="*/ 193450 h 557467" name="connsiteY33"/>
                  <a:gd fmla="*/ 303892 w 607639" name="connsiteX34"/>
                  <a:gd fmla="*/ 245144 h 557467" name="connsiteY34"/>
                  <a:gd fmla="*/ 181141 w 607639" name="connsiteX35"/>
                  <a:gd fmla="*/ 122572 h 557467" name="connsiteY35"/>
                  <a:gd fmla="*/ 303892 w 607639" name="connsiteX36"/>
                  <a:gd fmla="*/ 0 h 557467" name="connsiteY3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b="b" l="l" r="r" t="t"/>
                <a:pathLst>
                  <a:path h="557467" w="607639">
                    <a:moveTo>
                      <a:pt x="303857" y="303714"/>
                    </a:moveTo>
                    <a:cubicBezTo>
                      <a:pt x="320722" y="303714"/>
                      <a:pt x="337148" y="305618"/>
                      <a:pt x="352986" y="309132"/>
                    </a:cubicBezTo>
                    <a:cubicBezTo>
                      <a:pt x="427486" y="325824"/>
                      <a:pt x="488200" y="379562"/>
                      <a:pt x="514597" y="449845"/>
                    </a:cubicBezTo>
                    <a:cubicBezTo>
                      <a:pt x="523690" y="474298"/>
                      <a:pt x="528676" y="500655"/>
                      <a:pt x="528676" y="528182"/>
                    </a:cubicBezTo>
                    <a:cubicBezTo>
                      <a:pt x="528676" y="544289"/>
                      <a:pt x="515477" y="557467"/>
                      <a:pt x="499345" y="557467"/>
                    </a:cubicBezTo>
                    <a:lnTo>
                      <a:pt x="108223" y="557467"/>
                    </a:lnTo>
                    <a:cubicBezTo>
                      <a:pt x="92091" y="557467"/>
                      <a:pt x="78892" y="544289"/>
                      <a:pt x="78892" y="528182"/>
                    </a:cubicBezTo>
                    <a:cubicBezTo>
                      <a:pt x="78892" y="404307"/>
                      <a:pt x="179789" y="303714"/>
                      <a:pt x="303857" y="303714"/>
                    </a:cubicBezTo>
                    <a:close/>
                    <a:moveTo>
                      <a:pt x="455825" y="268995"/>
                    </a:moveTo>
                    <a:cubicBezTo>
                      <a:pt x="539579" y="268995"/>
                      <a:pt x="607639" y="336945"/>
                      <a:pt x="607639" y="420565"/>
                    </a:cubicBezTo>
                    <a:cubicBezTo>
                      <a:pt x="607639" y="436674"/>
                      <a:pt x="594584" y="449854"/>
                      <a:pt x="578303" y="449854"/>
                    </a:cubicBezTo>
                    <a:lnTo>
                      <a:pt x="576396" y="449854"/>
                    </a:lnTo>
                    <a:cubicBezTo>
                      <a:pt x="553661" y="371360"/>
                      <a:pt x="497775" y="306631"/>
                      <a:pt x="424875" y="272217"/>
                    </a:cubicBezTo>
                    <a:cubicBezTo>
                      <a:pt x="434996" y="270020"/>
                      <a:pt x="445410" y="268995"/>
                      <a:pt x="455825" y="268995"/>
                    </a:cubicBezTo>
                    <a:close/>
                    <a:moveTo>
                      <a:pt x="151811" y="268995"/>
                    </a:moveTo>
                    <a:cubicBezTo>
                      <a:pt x="162371" y="268995"/>
                      <a:pt x="172785" y="270020"/>
                      <a:pt x="182906" y="272217"/>
                    </a:cubicBezTo>
                    <a:cubicBezTo>
                      <a:pt x="110008" y="306631"/>
                      <a:pt x="53977" y="371360"/>
                      <a:pt x="31389" y="449854"/>
                    </a:cubicBezTo>
                    <a:lnTo>
                      <a:pt x="29335" y="449854"/>
                    </a:lnTo>
                    <a:cubicBezTo>
                      <a:pt x="13201" y="449854"/>
                      <a:pt x="0" y="436674"/>
                      <a:pt x="0" y="420565"/>
                    </a:cubicBezTo>
                    <a:cubicBezTo>
                      <a:pt x="0" y="336945"/>
                      <a:pt x="68058" y="268995"/>
                      <a:pt x="151811" y="268995"/>
                    </a:cubicBezTo>
                    <a:close/>
                    <a:moveTo>
                      <a:pt x="462556" y="35000"/>
                    </a:moveTo>
                    <a:cubicBezTo>
                      <a:pt x="507897" y="38368"/>
                      <a:pt x="543847" y="76296"/>
                      <a:pt x="543847" y="122571"/>
                    </a:cubicBezTo>
                    <a:cubicBezTo>
                      <a:pt x="543847" y="168847"/>
                      <a:pt x="507897" y="206775"/>
                      <a:pt x="462556" y="210143"/>
                    </a:cubicBezTo>
                    <a:cubicBezTo>
                      <a:pt x="476936" y="184223"/>
                      <a:pt x="485153" y="154349"/>
                      <a:pt x="485153" y="122571"/>
                    </a:cubicBezTo>
                    <a:cubicBezTo>
                      <a:pt x="485153" y="90794"/>
                      <a:pt x="476936" y="60920"/>
                      <a:pt x="462556" y="35000"/>
                    </a:cubicBezTo>
                    <a:close/>
                    <a:moveTo>
                      <a:pt x="145224" y="35000"/>
                    </a:moveTo>
                    <a:cubicBezTo>
                      <a:pt x="130698" y="60920"/>
                      <a:pt x="122481" y="90794"/>
                      <a:pt x="122481" y="122571"/>
                    </a:cubicBezTo>
                    <a:cubicBezTo>
                      <a:pt x="122481" y="154349"/>
                      <a:pt x="130698" y="184223"/>
                      <a:pt x="145224" y="210143"/>
                    </a:cubicBezTo>
                    <a:cubicBezTo>
                      <a:pt x="99739" y="206775"/>
                      <a:pt x="63791" y="168847"/>
                      <a:pt x="63791" y="122571"/>
                    </a:cubicBezTo>
                    <a:cubicBezTo>
                      <a:pt x="63791" y="76296"/>
                      <a:pt x="99739" y="38368"/>
                      <a:pt x="145224" y="35000"/>
                    </a:cubicBezTo>
                    <a:close/>
                    <a:moveTo>
                      <a:pt x="303892" y="0"/>
                    </a:moveTo>
                    <a:cubicBezTo>
                      <a:pt x="345103" y="0"/>
                      <a:pt x="381620" y="20502"/>
                      <a:pt x="403912" y="51694"/>
                    </a:cubicBezTo>
                    <a:cubicBezTo>
                      <a:pt x="418138" y="71756"/>
                      <a:pt x="426497" y="96212"/>
                      <a:pt x="426497" y="122572"/>
                    </a:cubicBezTo>
                    <a:cubicBezTo>
                      <a:pt x="426497" y="148931"/>
                      <a:pt x="418138" y="173387"/>
                      <a:pt x="403912" y="193450"/>
                    </a:cubicBezTo>
                    <a:cubicBezTo>
                      <a:pt x="381620" y="224642"/>
                      <a:pt x="345103" y="245144"/>
                      <a:pt x="303892" y="245144"/>
                    </a:cubicBezTo>
                    <a:cubicBezTo>
                      <a:pt x="236137" y="245144"/>
                      <a:pt x="181141" y="190082"/>
                      <a:pt x="181141" y="122572"/>
                    </a:cubicBezTo>
                    <a:cubicBezTo>
                      <a:pt x="181141" y="55062"/>
                      <a:pt x="236137" y="0"/>
                      <a:pt x="3038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 wrap="square">
                <a:no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</p:grpSp>
      </p:grpSp>
      <p:grpSp>
        <p:nvGrpSpPr>
          <p:cNvPr id="45" name="iṣlîdé"/>
          <p:cNvGrpSpPr/>
          <p:nvPr/>
        </p:nvGrpSpPr>
        <p:grpSpPr>
          <a:xfrm>
            <a:off x="4998085" y="4880610"/>
            <a:ext cx="897890" cy="707390"/>
            <a:chOff x="3886982" y="3548228"/>
            <a:chExt cx="898089" cy="707367"/>
          </a:xfrm>
        </p:grpSpPr>
        <p:sp>
          <p:nvSpPr>
            <p:cNvPr id="46" name="íşļîḋè"/>
            <p:cNvSpPr/>
            <p:nvPr/>
          </p:nvSpPr>
          <p:spPr bwMode="auto">
            <a:xfrm>
              <a:off x="4024733" y="3548228"/>
              <a:ext cx="689742" cy="707367"/>
            </a:xfrm>
            <a:prstGeom prst="wedgeEllipseCallout">
              <a:avLst>
                <a:gd fmla="val 69897" name="adj1"/>
                <a:gd fmla="val 2579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7" name="íŝļíḋè"/>
            <p:cNvSpPr txBox="1"/>
            <p:nvPr/>
          </p:nvSpPr>
          <p:spPr bwMode="auto">
            <a:xfrm>
              <a:off x="3954137" y="3720017"/>
              <a:ext cx="830934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0" bIns="46800" lIns="90000" rIns="90000" tIns="46800" wrap="non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00"/>
                <a:t>T ext</a:t>
              </a:r>
            </a:p>
          </p:txBody>
        </p:sp>
        <p:grpSp>
          <p:nvGrpSpPr>
            <p:cNvPr id="48" name="íşlïďe"/>
            <p:cNvGrpSpPr/>
            <p:nvPr/>
          </p:nvGrpSpPr>
          <p:grpSpPr>
            <a:xfrm>
              <a:off x="3886982" y="3763723"/>
              <a:ext cx="275501" cy="276377"/>
              <a:chOff x="6884919" y="1592023"/>
              <a:chExt cx="275501" cy="276377"/>
            </a:xfrm>
          </p:grpSpPr>
          <p:sp>
            <p:nvSpPr>
              <p:cNvPr id="49" name="îSlïďé"/>
              <p:cNvSpPr/>
              <p:nvPr/>
            </p:nvSpPr>
            <p:spPr bwMode="auto">
              <a:xfrm flipH="1">
                <a:off x="6884919" y="1592023"/>
                <a:ext cx="275501" cy="276377"/>
              </a:xfrm>
              <a:prstGeom prst="ellipse">
                <a:avLst/>
              </a:prstGeom>
              <a:solidFill>
                <a:schemeClr val="accent2"/>
              </a:solidFill>
              <a:ln w="285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50" name="î$líḑé"/>
              <p:cNvSpPr/>
              <p:nvPr/>
            </p:nvSpPr>
            <p:spPr bwMode="auto">
              <a:xfrm>
                <a:off x="6947550" y="1661295"/>
                <a:ext cx="150238" cy="137833"/>
              </a:xfrm>
              <a:custGeom>
                <a:gdLst>
                  <a:gd fmla="*/ 303857 w 607639" name="connsiteX0"/>
                  <a:gd fmla="*/ 303714 h 557467" name="connsiteY0"/>
                  <a:gd fmla="*/ 352986 w 607639" name="connsiteX1"/>
                  <a:gd fmla="*/ 309132 h 557467" name="connsiteY1"/>
                  <a:gd fmla="*/ 514597 w 607639" name="connsiteX2"/>
                  <a:gd fmla="*/ 449845 h 557467" name="connsiteY2"/>
                  <a:gd fmla="*/ 528676 w 607639" name="connsiteX3"/>
                  <a:gd fmla="*/ 528182 h 557467" name="connsiteY3"/>
                  <a:gd fmla="*/ 499345 w 607639" name="connsiteX4"/>
                  <a:gd fmla="*/ 557467 h 557467" name="connsiteY4"/>
                  <a:gd fmla="*/ 108223 w 607639" name="connsiteX5"/>
                  <a:gd fmla="*/ 557467 h 557467" name="connsiteY5"/>
                  <a:gd fmla="*/ 78892 w 607639" name="connsiteX6"/>
                  <a:gd fmla="*/ 528182 h 557467" name="connsiteY6"/>
                  <a:gd fmla="*/ 303857 w 607639" name="connsiteX7"/>
                  <a:gd fmla="*/ 303714 h 557467" name="connsiteY7"/>
                  <a:gd fmla="*/ 455825 w 607639" name="connsiteX8"/>
                  <a:gd fmla="*/ 268995 h 557467" name="connsiteY8"/>
                  <a:gd fmla="*/ 607639 w 607639" name="connsiteX9"/>
                  <a:gd fmla="*/ 420565 h 557467" name="connsiteY9"/>
                  <a:gd fmla="*/ 578303 w 607639" name="connsiteX10"/>
                  <a:gd fmla="*/ 449854 h 557467" name="connsiteY10"/>
                  <a:gd fmla="*/ 576396 w 607639" name="connsiteX11"/>
                  <a:gd fmla="*/ 449854 h 557467" name="connsiteY11"/>
                  <a:gd fmla="*/ 424875 w 607639" name="connsiteX12"/>
                  <a:gd fmla="*/ 272217 h 557467" name="connsiteY12"/>
                  <a:gd fmla="*/ 455825 w 607639" name="connsiteX13"/>
                  <a:gd fmla="*/ 268995 h 557467" name="connsiteY13"/>
                  <a:gd fmla="*/ 151811 w 607639" name="connsiteX14"/>
                  <a:gd fmla="*/ 268995 h 557467" name="connsiteY14"/>
                  <a:gd fmla="*/ 182906 w 607639" name="connsiteX15"/>
                  <a:gd fmla="*/ 272217 h 557467" name="connsiteY15"/>
                  <a:gd fmla="*/ 31389 w 607639" name="connsiteX16"/>
                  <a:gd fmla="*/ 449854 h 557467" name="connsiteY16"/>
                  <a:gd fmla="*/ 29335 w 607639" name="connsiteX17"/>
                  <a:gd fmla="*/ 449854 h 557467" name="connsiteY17"/>
                  <a:gd fmla="*/ 0 w 607639" name="connsiteX18"/>
                  <a:gd fmla="*/ 420565 h 557467" name="connsiteY18"/>
                  <a:gd fmla="*/ 151811 w 607639" name="connsiteX19"/>
                  <a:gd fmla="*/ 268995 h 557467" name="connsiteY19"/>
                  <a:gd fmla="*/ 462556 w 607639" name="connsiteX20"/>
                  <a:gd fmla="*/ 35000 h 557467" name="connsiteY20"/>
                  <a:gd fmla="*/ 543847 w 607639" name="connsiteX21"/>
                  <a:gd fmla="*/ 122571 h 557467" name="connsiteY21"/>
                  <a:gd fmla="*/ 462556 w 607639" name="connsiteX22"/>
                  <a:gd fmla="*/ 210143 h 557467" name="connsiteY22"/>
                  <a:gd fmla="*/ 485153 w 607639" name="connsiteX23"/>
                  <a:gd fmla="*/ 122571 h 557467" name="connsiteY23"/>
                  <a:gd fmla="*/ 462556 w 607639" name="connsiteX24"/>
                  <a:gd fmla="*/ 35000 h 557467" name="connsiteY24"/>
                  <a:gd fmla="*/ 145224 w 607639" name="connsiteX25"/>
                  <a:gd fmla="*/ 35000 h 557467" name="connsiteY25"/>
                  <a:gd fmla="*/ 122481 w 607639" name="connsiteX26"/>
                  <a:gd fmla="*/ 122571 h 557467" name="connsiteY26"/>
                  <a:gd fmla="*/ 145224 w 607639" name="connsiteX27"/>
                  <a:gd fmla="*/ 210143 h 557467" name="connsiteY27"/>
                  <a:gd fmla="*/ 63791 w 607639" name="connsiteX28"/>
                  <a:gd fmla="*/ 122571 h 557467" name="connsiteY28"/>
                  <a:gd fmla="*/ 145224 w 607639" name="connsiteX29"/>
                  <a:gd fmla="*/ 35000 h 557467" name="connsiteY29"/>
                  <a:gd fmla="*/ 303892 w 607639" name="connsiteX30"/>
                  <a:gd fmla="*/ 0 h 557467" name="connsiteY30"/>
                  <a:gd fmla="*/ 403912 w 607639" name="connsiteX31"/>
                  <a:gd fmla="*/ 51694 h 557467" name="connsiteY31"/>
                  <a:gd fmla="*/ 426497 w 607639" name="connsiteX32"/>
                  <a:gd fmla="*/ 122572 h 557467" name="connsiteY32"/>
                  <a:gd fmla="*/ 403912 w 607639" name="connsiteX33"/>
                  <a:gd fmla="*/ 193450 h 557467" name="connsiteY33"/>
                  <a:gd fmla="*/ 303892 w 607639" name="connsiteX34"/>
                  <a:gd fmla="*/ 245144 h 557467" name="connsiteY34"/>
                  <a:gd fmla="*/ 181141 w 607639" name="connsiteX35"/>
                  <a:gd fmla="*/ 122572 h 557467" name="connsiteY35"/>
                  <a:gd fmla="*/ 303892 w 607639" name="connsiteX36"/>
                  <a:gd fmla="*/ 0 h 557467" name="connsiteY3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b="b" l="l" r="r" t="t"/>
                <a:pathLst>
                  <a:path h="557467" w="607639">
                    <a:moveTo>
                      <a:pt x="303857" y="303714"/>
                    </a:moveTo>
                    <a:cubicBezTo>
                      <a:pt x="320722" y="303714"/>
                      <a:pt x="337148" y="305618"/>
                      <a:pt x="352986" y="309132"/>
                    </a:cubicBezTo>
                    <a:cubicBezTo>
                      <a:pt x="427486" y="325824"/>
                      <a:pt x="488200" y="379562"/>
                      <a:pt x="514597" y="449845"/>
                    </a:cubicBezTo>
                    <a:cubicBezTo>
                      <a:pt x="523690" y="474298"/>
                      <a:pt x="528676" y="500655"/>
                      <a:pt x="528676" y="528182"/>
                    </a:cubicBezTo>
                    <a:cubicBezTo>
                      <a:pt x="528676" y="544289"/>
                      <a:pt x="515477" y="557467"/>
                      <a:pt x="499345" y="557467"/>
                    </a:cubicBezTo>
                    <a:lnTo>
                      <a:pt x="108223" y="557467"/>
                    </a:lnTo>
                    <a:cubicBezTo>
                      <a:pt x="92091" y="557467"/>
                      <a:pt x="78892" y="544289"/>
                      <a:pt x="78892" y="528182"/>
                    </a:cubicBezTo>
                    <a:cubicBezTo>
                      <a:pt x="78892" y="404307"/>
                      <a:pt x="179789" y="303714"/>
                      <a:pt x="303857" y="303714"/>
                    </a:cubicBezTo>
                    <a:close/>
                    <a:moveTo>
                      <a:pt x="455825" y="268995"/>
                    </a:moveTo>
                    <a:cubicBezTo>
                      <a:pt x="539579" y="268995"/>
                      <a:pt x="607639" y="336945"/>
                      <a:pt x="607639" y="420565"/>
                    </a:cubicBezTo>
                    <a:cubicBezTo>
                      <a:pt x="607639" y="436674"/>
                      <a:pt x="594584" y="449854"/>
                      <a:pt x="578303" y="449854"/>
                    </a:cubicBezTo>
                    <a:lnTo>
                      <a:pt x="576396" y="449854"/>
                    </a:lnTo>
                    <a:cubicBezTo>
                      <a:pt x="553661" y="371360"/>
                      <a:pt x="497775" y="306631"/>
                      <a:pt x="424875" y="272217"/>
                    </a:cubicBezTo>
                    <a:cubicBezTo>
                      <a:pt x="434996" y="270020"/>
                      <a:pt x="445410" y="268995"/>
                      <a:pt x="455825" y="268995"/>
                    </a:cubicBezTo>
                    <a:close/>
                    <a:moveTo>
                      <a:pt x="151811" y="268995"/>
                    </a:moveTo>
                    <a:cubicBezTo>
                      <a:pt x="162371" y="268995"/>
                      <a:pt x="172785" y="270020"/>
                      <a:pt x="182906" y="272217"/>
                    </a:cubicBezTo>
                    <a:cubicBezTo>
                      <a:pt x="110008" y="306631"/>
                      <a:pt x="53977" y="371360"/>
                      <a:pt x="31389" y="449854"/>
                    </a:cubicBezTo>
                    <a:lnTo>
                      <a:pt x="29335" y="449854"/>
                    </a:lnTo>
                    <a:cubicBezTo>
                      <a:pt x="13201" y="449854"/>
                      <a:pt x="0" y="436674"/>
                      <a:pt x="0" y="420565"/>
                    </a:cubicBezTo>
                    <a:cubicBezTo>
                      <a:pt x="0" y="336945"/>
                      <a:pt x="68058" y="268995"/>
                      <a:pt x="151811" y="268995"/>
                    </a:cubicBezTo>
                    <a:close/>
                    <a:moveTo>
                      <a:pt x="462556" y="35000"/>
                    </a:moveTo>
                    <a:cubicBezTo>
                      <a:pt x="507897" y="38368"/>
                      <a:pt x="543847" y="76296"/>
                      <a:pt x="543847" y="122571"/>
                    </a:cubicBezTo>
                    <a:cubicBezTo>
                      <a:pt x="543847" y="168847"/>
                      <a:pt x="507897" y="206775"/>
                      <a:pt x="462556" y="210143"/>
                    </a:cubicBezTo>
                    <a:cubicBezTo>
                      <a:pt x="476936" y="184223"/>
                      <a:pt x="485153" y="154349"/>
                      <a:pt x="485153" y="122571"/>
                    </a:cubicBezTo>
                    <a:cubicBezTo>
                      <a:pt x="485153" y="90794"/>
                      <a:pt x="476936" y="60920"/>
                      <a:pt x="462556" y="35000"/>
                    </a:cubicBezTo>
                    <a:close/>
                    <a:moveTo>
                      <a:pt x="145224" y="35000"/>
                    </a:moveTo>
                    <a:cubicBezTo>
                      <a:pt x="130698" y="60920"/>
                      <a:pt x="122481" y="90794"/>
                      <a:pt x="122481" y="122571"/>
                    </a:cubicBezTo>
                    <a:cubicBezTo>
                      <a:pt x="122481" y="154349"/>
                      <a:pt x="130698" y="184223"/>
                      <a:pt x="145224" y="210143"/>
                    </a:cubicBezTo>
                    <a:cubicBezTo>
                      <a:pt x="99739" y="206775"/>
                      <a:pt x="63791" y="168847"/>
                      <a:pt x="63791" y="122571"/>
                    </a:cubicBezTo>
                    <a:cubicBezTo>
                      <a:pt x="63791" y="76296"/>
                      <a:pt x="99739" y="38368"/>
                      <a:pt x="145224" y="35000"/>
                    </a:cubicBezTo>
                    <a:close/>
                    <a:moveTo>
                      <a:pt x="303892" y="0"/>
                    </a:moveTo>
                    <a:cubicBezTo>
                      <a:pt x="345103" y="0"/>
                      <a:pt x="381620" y="20502"/>
                      <a:pt x="403912" y="51694"/>
                    </a:cubicBezTo>
                    <a:cubicBezTo>
                      <a:pt x="418138" y="71756"/>
                      <a:pt x="426497" y="96212"/>
                      <a:pt x="426497" y="122572"/>
                    </a:cubicBezTo>
                    <a:cubicBezTo>
                      <a:pt x="426497" y="148931"/>
                      <a:pt x="418138" y="173387"/>
                      <a:pt x="403912" y="193450"/>
                    </a:cubicBezTo>
                    <a:cubicBezTo>
                      <a:pt x="381620" y="224642"/>
                      <a:pt x="345103" y="245144"/>
                      <a:pt x="303892" y="245144"/>
                    </a:cubicBezTo>
                    <a:cubicBezTo>
                      <a:pt x="236137" y="245144"/>
                      <a:pt x="181141" y="190082"/>
                      <a:pt x="181141" y="122572"/>
                    </a:cubicBezTo>
                    <a:cubicBezTo>
                      <a:pt x="181141" y="55062"/>
                      <a:pt x="236137" y="0"/>
                      <a:pt x="3038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 wrap="square">
                <a:no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</p:grpSp>
      </p:grpSp>
      <p:sp>
        <p:nvSpPr>
          <p:cNvPr id="57" name="íṧľiďè"/>
          <p:cNvSpPr txBox="1"/>
          <p:nvPr/>
        </p:nvSpPr>
        <p:spPr bwMode="auto">
          <a:xfrm>
            <a:off x="6229985" y="2700020"/>
            <a:ext cx="83121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46800" lIns="90000" rIns="90000" tIns="46800" wrap="non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100"/>
              <a:t>2020</a:t>
            </a:r>
          </a:p>
        </p:txBody>
      </p:sp>
      <p:sp>
        <p:nvSpPr>
          <p:cNvPr id="58" name="îşľiḑê"/>
          <p:cNvSpPr txBox="1"/>
          <p:nvPr/>
        </p:nvSpPr>
        <p:spPr bwMode="auto">
          <a:xfrm>
            <a:off x="6229985" y="5032375"/>
            <a:ext cx="83121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46800" lIns="90000" rIns="90000" tIns="46800" wrap="non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100"/>
              <a:t>20 108</a:t>
            </a:r>
          </a:p>
        </p:txBody>
      </p:sp>
      <p:sp>
        <p:nvSpPr>
          <p:cNvPr id="7" name="椭圆 6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9" name="文本框 8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11" name="组合 10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12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20" name="组合 19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38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2" name="椭圆 71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73" name="组合 72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74" name="组合 73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75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5" name="组合 84"/>
          <p:cNvGrpSpPr/>
          <p:nvPr/>
        </p:nvGrpSpPr>
        <p:grpSpPr>
          <a:xfrm>
            <a:off x="7344410" y="3541395"/>
            <a:ext cx="2684780" cy="1062990"/>
            <a:chOff x="13769" y="6568"/>
            <a:chExt cx="4228" cy="1674"/>
          </a:xfrm>
        </p:grpSpPr>
        <p:sp>
          <p:nvSpPr>
            <p:cNvPr id="86" name="文本框 85"/>
            <p:cNvSpPr txBox="1"/>
            <p:nvPr/>
          </p:nvSpPr>
          <p:spPr>
            <a:xfrm>
              <a:off x="13769" y="6568"/>
              <a:ext cx="4229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87" name="矩形 86"/>
            <p:cNvSpPr/>
            <p:nvPr/>
          </p:nvSpPr>
          <p:spPr>
            <a:xfrm>
              <a:off x="13769" y="7082"/>
              <a:ext cx="3707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论文是一个汉语词语，谓交谈辞章或交流思想。</a:t>
              </a: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7344410" y="1346200"/>
            <a:ext cx="2684780" cy="1062990"/>
            <a:chOff x="13769" y="6568"/>
            <a:chExt cx="4228" cy="1674"/>
          </a:xfrm>
        </p:grpSpPr>
        <p:sp>
          <p:nvSpPr>
            <p:cNvPr id="98" name="文本框 97"/>
            <p:cNvSpPr txBox="1"/>
            <p:nvPr/>
          </p:nvSpPr>
          <p:spPr>
            <a:xfrm>
              <a:off x="13769" y="6568"/>
              <a:ext cx="4229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99" name="矩形 98"/>
            <p:cNvSpPr/>
            <p:nvPr/>
          </p:nvSpPr>
          <p:spPr>
            <a:xfrm>
              <a:off x="13769" y="7082"/>
              <a:ext cx="3707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论文是一个汉语词语，谓交谈辞章或交流思想。</a:t>
              </a: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1995170" y="2498725"/>
            <a:ext cx="2685415" cy="1063625"/>
            <a:chOff x="13232" y="6568"/>
            <a:chExt cx="4229" cy="1675"/>
          </a:xfrm>
        </p:grpSpPr>
        <p:sp>
          <p:nvSpPr>
            <p:cNvPr id="104" name="文本框 103"/>
            <p:cNvSpPr txBox="1"/>
            <p:nvPr/>
          </p:nvSpPr>
          <p:spPr>
            <a:xfrm>
              <a:off x="13232" y="6568"/>
              <a:ext cx="4229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en-US" b="1" lang="zh-CN" spc="300" sz="20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05" name="矩形 104"/>
            <p:cNvSpPr/>
            <p:nvPr/>
          </p:nvSpPr>
          <p:spPr>
            <a:xfrm>
              <a:off x="13754" y="7082"/>
              <a:ext cx="3707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论文是一个汉语词语，谓交谈辞章或交流思想。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1995170" y="4667250"/>
            <a:ext cx="2685415" cy="1063625"/>
            <a:chOff x="13232" y="6568"/>
            <a:chExt cx="4229" cy="1675"/>
          </a:xfrm>
        </p:grpSpPr>
        <p:sp>
          <p:nvSpPr>
            <p:cNvPr id="107" name="文本框 106"/>
            <p:cNvSpPr txBox="1"/>
            <p:nvPr/>
          </p:nvSpPr>
          <p:spPr>
            <a:xfrm>
              <a:off x="13232" y="6568"/>
              <a:ext cx="4229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en-US" b="1" lang="zh-CN" spc="300" sz="20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08" name="矩形 107"/>
            <p:cNvSpPr/>
            <p:nvPr/>
          </p:nvSpPr>
          <p:spPr>
            <a:xfrm>
              <a:off x="13754" y="7082"/>
              <a:ext cx="3707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论文是一个汉语词语，谓交谈辞章或交流思想。</a:t>
              </a:r>
            </a:p>
          </p:txBody>
        </p:sp>
      </p:grpSp>
    </p:spTree>
    <p:custDataLst>
      <p:tags r:id="rId2"/>
    </p:custData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9" name="文本框 8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11" name="组合 10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12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20" name="组合 19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38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2" name="椭圆 71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73" name="组合 72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74" name="组合 73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75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aphicFrame>
        <p:nvGraphicFramePr>
          <p:cNvPr id="2" name="图表 1"/>
          <p:cNvGraphicFramePr/>
          <p:nvPr/>
        </p:nvGraphicFramePr>
        <p:xfrm>
          <a:off x="5042535" y="1479550"/>
          <a:ext cx="6158865" cy="459994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150" name="is1îďê"/>
          <p:cNvGrpSpPr/>
          <p:nvPr/>
        </p:nvGrpSpPr>
        <p:grpSpPr>
          <a:xfrm>
            <a:off x="1102360" y="1829435"/>
            <a:ext cx="3100705" cy="3832860"/>
            <a:chOff x="1008062" y="1876258"/>
            <a:chExt cx="2304632" cy="4856617"/>
          </a:xfrm>
        </p:grpSpPr>
        <p:sp>
          <p:nvSpPr>
            <p:cNvPr id="151" name="ïṩļiḋé"/>
            <p:cNvSpPr/>
            <p:nvPr/>
          </p:nvSpPr>
          <p:spPr>
            <a:xfrm>
              <a:off x="1008062" y="2372332"/>
              <a:ext cx="2304632" cy="4360543"/>
            </a:xfrm>
            <a:prstGeom prst="roundRect">
              <a:avLst>
                <a:gd fmla="val 6226" name="adj"/>
              </a:avLst>
            </a:prstGeom>
            <a:solidFill>
              <a:schemeClr val="bg1">
                <a:lumMod val="95000"/>
              </a:schemeClr>
            </a:solidFill>
            <a:effectLst/>
          </p:spPr>
          <p:txBody>
            <a:bodyPr bIns="137160" lIns="68580" rIns="68580" tIns="274320" wrap="square">
              <a:normAutofit/>
            </a:bodyPr>
            <a:lstStyle/>
            <a:p>
              <a:pPr defTabSz="914400">
                <a:spcBef>
                  <a:spcPct val="20000"/>
                </a:spcBef>
                <a:defRPr/>
              </a:pPr>
              <a:endParaRPr altLang="zh-CN" lang="en-US" sz="1050"/>
            </a:p>
          </p:txBody>
        </p:sp>
        <p:sp>
          <p:nvSpPr>
            <p:cNvPr id="152" name="îṣḻîďé"/>
            <p:cNvSpPr txBox="1"/>
            <p:nvPr/>
          </p:nvSpPr>
          <p:spPr>
            <a:xfrm>
              <a:off x="1008062" y="1876258"/>
              <a:ext cx="2304632" cy="645319"/>
            </a:xfrm>
            <a:prstGeom prst="round2SameRect">
              <a:avLst/>
            </a:prstGeom>
            <a:solidFill>
              <a:schemeClr val="accent2"/>
            </a:solidFill>
          </p:spPr>
          <p:txBody>
            <a:bodyPr bIns="91440" lIns="182880" rIns="182880" rtlCol="0" tIns="91440" wrap="square">
              <a:normAutofit/>
            </a:bodyPr>
            <a:lstStyle>
              <a:defPPr>
                <a:defRPr lang="zh-CN"/>
              </a:defPPr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rPr lang="en-US" sz="100"/>
                <a:t>0 1</a:t>
              </a:r>
            </a:p>
          </p:txBody>
        </p:sp>
        <p:sp>
          <p:nvSpPr>
            <p:cNvPr id="153" name="îṣḻíḓe"/>
            <p:cNvSpPr/>
            <p:nvPr/>
          </p:nvSpPr>
          <p:spPr bwMode="auto">
            <a:xfrm rot="5400000">
              <a:off x="2874200" y="2171456"/>
              <a:ext cx="242187" cy="118465"/>
            </a:xfrm>
            <a:custGeom>
              <a:gdLst>
                <a:gd fmla="*/ 326 w 577" name="T0"/>
                <a:gd fmla="*/ 502 h 502" name="T1"/>
                <a:gd fmla="*/ 299 w 577" name="T2"/>
                <a:gd fmla="*/ 491 h 502" name="T3"/>
                <a:gd fmla="*/ 299 w 577" name="T4"/>
                <a:gd fmla="*/ 436 h 502" name="T5"/>
                <a:gd fmla="*/ 445 w 577" name="T6"/>
                <a:gd fmla="*/ 289 h 502" name="T7"/>
                <a:gd fmla="*/ 39 w 577" name="T8"/>
                <a:gd fmla="*/ 289 h 502" name="T9"/>
                <a:gd fmla="*/ 0 w 577" name="T10"/>
                <a:gd fmla="*/ 251 h 502" name="T11"/>
                <a:gd fmla="*/ 39 w 577" name="T12"/>
                <a:gd fmla="*/ 212 h 502" name="T13"/>
                <a:gd fmla="*/ 445 w 577" name="T14"/>
                <a:gd fmla="*/ 212 h 502" name="T15"/>
                <a:gd fmla="*/ 299 w 577" name="T16"/>
                <a:gd fmla="*/ 65 h 502" name="T17"/>
                <a:gd fmla="*/ 299 w 577" name="T18"/>
                <a:gd fmla="*/ 11 h 502" name="T19"/>
                <a:gd fmla="*/ 326 w 577" name="T20"/>
                <a:gd fmla="*/ 0 h 502" name="T21"/>
                <a:gd fmla="*/ 353 w 577" name="T22"/>
                <a:gd fmla="*/ 11 h 502" name="T23"/>
                <a:gd fmla="*/ 566 w 577" name="T24"/>
                <a:gd fmla="*/ 224 h 502" name="T25"/>
                <a:gd fmla="*/ 571 w 577" name="T26"/>
                <a:gd fmla="*/ 229 h 502" name="T27"/>
                <a:gd fmla="*/ 571 w 577" name="T28"/>
                <a:gd fmla="*/ 230 h 502" name="T29"/>
                <a:gd fmla="*/ 572 w 577" name="T30"/>
                <a:gd fmla="*/ 231 h 502" name="T31"/>
                <a:gd fmla="*/ 574 w 577" name="T32"/>
                <a:gd fmla="*/ 236 h 502" name="T33"/>
                <a:gd fmla="*/ 575 w 577" name="T34"/>
                <a:gd fmla="*/ 238 h 502" name="T35"/>
                <a:gd fmla="*/ 576 w 577" name="T36"/>
                <a:gd fmla="*/ 243 h 502" name="T37"/>
                <a:gd fmla="*/ 577 w 577" name="T38"/>
                <a:gd fmla="*/ 251 h 502" name="T39"/>
                <a:gd fmla="*/ 576 w 577" name="T40"/>
                <a:gd fmla="*/ 258 h 502" name="T41"/>
                <a:gd fmla="*/ 575 w 577" name="T42"/>
                <a:gd fmla="*/ 263 h 502" name="T43"/>
                <a:gd fmla="*/ 574 w 577" name="T44"/>
                <a:gd fmla="*/ 266 h 502" name="T45"/>
                <a:gd fmla="*/ 572 w 577" name="T46"/>
                <a:gd fmla="*/ 271 h 502" name="T47"/>
                <a:gd fmla="*/ 571 w 577" name="T48"/>
                <a:gd fmla="*/ 272 h 502" name="T49"/>
                <a:gd fmla="*/ 566 w 577" name="T50"/>
                <a:gd fmla="*/ 278 h 502" name="T51"/>
                <a:gd fmla="*/ 353 w 577" name="T52"/>
                <a:gd fmla="*/ 491 h 502" name="T53"/>
                <a:gd fmla="*/ 326 w 577" name="T54"/>
                <a:gd fmla="*/ 502 h 502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502" w="577">
                  <a:moveTo>
                    <a:pt x="326" y="502"/>
                  </a:moveTo>
                  <a:cubicBezTo>
                    <a:pt x="316" y="502"/>
                    <a:pt x="306" y="498"/>
                    <a:pt x="299" y="491"/>
                  </a:cubicBezTo>
                  <a:cubicBezTo>
                    <a:pt x="284" y="476"/>
                    <a:pt x="284" y="451"/>
                    <a:pt x="299" y="436"/>
                  </a:cubicBezTo>
                  <a:cubicBezTo>
                    <a:pt x="445" y="289"/>
                    <a:pt x="445" y="289"/>
                    <a:pt x="445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17" y="289"/>
                    <a:pt x="0" y="272"/>
                    <a:pt x="0" y="251"/>
                  </a:cubicBezTo>
                  <a:cubicBezTo>
                    <a:pt x="0" y="230"/>
                    <a:pt x="17" y="212"/>
                    <a:pt x="39" y="212"/>
                  </a:cubicBezTo>
                  <a:cubicBezTo>
                    <a:pt x="445" y="212"/>
                    <a:pt x="445" y="212"/>
                    <a:pt x="445" y="212"/>
                  </a:cubicBezTo>
                  <a:cubicBezTo>
                    <a:pt x="299" y="65"/>
                    <a:pt x="299" y="65"/>
                    <a:pt x="299" y="65"/>
                  </a:cubicBezTo>
                  <a:cubicBezTo>
                    <a:pt x="284" y="50"/>
                    <a:pt x="284" y="26"/>
                    <a:pt x="299" y="11"/>
                  </a:cubicBezTo>
                  <a:cubicBezTo>
                    <a:pt x="306" y="4"/>
                    <a:pt x="316" y="0"/>
                    <a:pt x="326" y="0"/>
                  </a:cubicBezTo>
                  <a:cubicBezTo>
                    <a:pt x="336" y="0"/>
                    <a:pt x="346" y="4"/>
                    <a:pt x="353" y="11"/>
                  </a:cubicBezTo>
                  <a:cubicBezTo>
                    <a:pt x="566" y="224"/>
                    <a:pt x="566" y="224"/>
                    <a:pt x="566" y="224"/>
                  </a:cubicBezTo>
                  <a:cubicBezTo>
                    <a:pt x="568" y="225"/>
                    <a:pt x="569" y="227"/>
                    <a:pt x="571" y="229"/>
                  </a:cubicBezTo>
                  <a:cubicBezTo>
                    <a:pt x="571" y="230"/>
                    <a:pt x="571" y="230"/>
                    <a:pt x="571" y="230"/>
                  </a:cubicBezTo>
                  <a:cubicBezTo>
                    <a:pt x="572" y="231"/>
                    <a:pt x="572" y="231"/>
                    <a:pt x="572" y="231"/>
                  </a:cubicBezTo>
                  <a:cubicBezTo>
                    <a:pt x="572" y="232"/>
                    <a:pt x="573" y="234"/>
                    <a:pt x="574" y="236"/>
                  </a:cubicBezTo>
                  <a:cubicBezTo>
                    <a:pt x="574" y="237"/>
                    <a:pt x="575" y="238"/>
                    <a:pt x="575" y="238"/>
                  </a:cubicBezTo>
                  <a:cubicBezTo>
                    <a:pt x="575" y="240"/>
                    <a:pt x="576" y="241"/>
                    <a:pt x="576" y="243"/>
                  </a:cubicBezTo>
                  <a:cubicBezTo>
                    <a:pt x="577" y="246"/>
                    <a:pt x="577" y="248"/>
                    <a:pt x="577" y="251"/>
                  </a:cubicBezTo>
                  <a:cubicBezTo>
                    <a:pt x="577" y="253"/>
                    <a:pt x="577" y="256"/>
                    <a:pt x="576" y="258"/>
                  </a:cubicBezTo>
                  <a:cubicBezTo>
                    <a:pt x="576" y="260"/>
                    <a:pt x="575" y="262"/>
                    <a:pt x="575" y="263"/>
                  </a:cubicBezTo>
                  <a:cubicBezTo>
                    <a:pt x="575" y="264"/>
                    <a:pt x="575" y="265"/>
                    <a:pt x="574" y="266"/>
                  </a:cubicBezTo>
                  <a:cubicBezTo>
                    <a:pt x="573" y="267"/>
                    <a:pt x="573" y="269"/>
                    <a:pt x="572" y="271"/>
                  </a:cubicBezTo>
                  <a:cubicBezTo>
                    <a:pt x="571" y="271"/>
                    <a:pt x="571" y="272"/>
                    <a:pt x="571" y="272"/>
                  </a:cubicBezTo>
                  <a:cubicBezTo>
                    <a:pt x="569" y="274"/>
                    <a:pt x="568" y="276"/>
                    <a:pt x="566" y="278"/>
                  </a:cubicBezTo>
                  <a:cubicBezTo>
                    <a:pt x="353" y="491"/>
                    <a:pt x="353" y="491"/>
                    <a:pt x="353" y="491"/>
                  </a:cubicBezTo>
                  <a:cubicBezTo>
                    <a:pt x="346" y="498"/>
                    <a:pt x="336" y="502"/>
                    <a:pt x="326" y="5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 sz="2400"/>
            </a:p>
          </p:txBody>
        </p:sp>
      </p:grpSp>
      <p:sp>
        <p:nvSpPr>
          <p:cNvPr id="165" name="文本框 164"/>
          <p:cNvSpPr txBox="1"/>
          <p:nvPr/>
        </p:nvSpPr>
        <p:spPr>
          <a:xfrm>
            <a:off x="1486609" y="1910080"/>
            <a:ext cx="268541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pc="300" sz="20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</a:rPr>
              <a:t>论点页面</a:t>
            </a:r>
          </a:p>
        </p:txBody>
      </p:sp>
      <p:sp>
        <p:nvSpPr>
          <p:cNvPr id="166" name="矩形 165"/>
          <p:cNvSpPr/>
          <p:nvPr/>
        </p:nvSpPr>
        <p:spPr>
          <a:xfrm>
            <a:off x="1364615" y="2551430"/>
            <a:ext cx="2574925" cy="2011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论文是一个汉语词语，拼音是lùn wén，古典文学常见论文一词，谓交谈辞章或交流思想。当代，论文常用来指进行各个学术领域的研究和描述学术研究成果的文章，简称之为论文。</a:t>
            </a:r>
          </a:p>
        </p:txBody>
      </p:sp>
      <p:grpSp>
        <p:nvGrpSpPr>
          <p:cNvPr id="172" name="组合 171"/>
          <p:cNvGrpSpPr/>
          <p:nvPr/>
        </p:nvGrpSpPr>
        <p:grpSpPr>
          <a:xfrm>
            <a:off x="2446020" y="5212080"/>
            <a:ext cx="464820" cy="83820"/>
            <a:chOff x="3192" y="8640"/>
            <a:chExt cx="732" cy="132"/>
          </a:xfrm>
        </p:grpSpPr>
        <p:sp>
          <p:nvSpPr>
            <p:cNvPr id="167" name="椭圆 166"/>
            <p:cNvSpPr/>
            <p:nvPr/>
          </p:nvSpPr>
          <p:spPr>
            <a:xfrm>
              <a:off x="31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33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35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0" name="椭圆 169"/>
            <p:cNvSpPr/>
            <p:nvPr/>
          </p:nvSpPr>
          <p:spPr>
            <a:xfrm>
              <a:off x="37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custDataLst>
      <p:tags r:id="rId3"/>
    </p:custData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9" name="文本框 8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11" name="组合 10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12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20" name="组合 19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38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2" name="椭圆 71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73" name="组合 72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74" name="组合 73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75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1140460" y="1562735"/>
            <a:ext cx="4574207" cy="1699895"/>
            <a:chOff x="1736" y="2881"/>
            <a:chExt cx="4883" cy="2677"/>
          </a:xfrm>
        </p:grpSpPr>
        <p:grpSp>
          <p:nvGrpSpPr>
            <p:cNvPr id="150" name="is1îďê"/>
            <p:cNvGrpSpPr/>
            <p:nvPr/>
          </p:nvGrpSpPr>
          <p:grpSpPr>
            <a:xfrm>
              <a:off x="1736" y="2881"/>
              <a:ext cx="4883" cy="2677"/>
              <a:chOff x="1008062" y="1876258"/>
              <a:chExt cx="2304632" cy="2153937"/>
            </a:xfrm>
          </p:grpSpPr>
          <p:sp>
            <p:nvSpPr>
              <p:cNvPr id="151" name="ïṩļiḋé"/>
              <p:cNvSpPr/>
              <p:nvPr/>
            </p:nvSpPr>
            <p:spPr>
              <a:xfrm>
                <a:off x="1008062" y="2372701"/>
                <a:ext cx="2304480" cy="1657494"/>
              </a:xfrm>
              <a:prstGeom prst="roundRect">
                <a:avLst>
                  <a:gd fmla="val 6226" name="adj"/>
                </a:avLst>
              </a:prstGeom>
              <a:solidFill>
                <a:schemeClr val="bg1">
                  <a:lumMod val="95000"/>
                </a:schemeClr>
              </a:solidFill>
              <a:effectLst/>
            </p:spPr>
            <p:txBody>
              <a:bodyPr bIns="137160" lIns="68580" rIns="68580" tIns="274320" wrap="square">
                <a:normAutofit/>
              </a:bodyPr>
              <a:lstStyle/>
              <a:p>
                <a:pPr defTabSz="914400">
                  <a:spcBef>
                    <a:spcPct val="20000"/>
                  </a:spcBef>
                  <a:defRPr/>
                </a:pPr>
                <a:endParaRPr altLang="zh-CN" lang="en-US" sz="1050"/>
              </a:p>
            </p:txBody>
          </p:sp>
          <p:sp>
            <p:nvSpPr>
              <p:cNvPr id="152" name="îṣḻîďé"/>
              <p:cNvSpPr txBox="1"/>
              <p:nvPr/>
            </p:nvSpPr>
            <p:spPr>
              <a:xfrm>
                <a:off x="1008062" y="1876258"/>
                <a:ext cx="2304632" cy="645319"/>
              </a:xfrm>
              <a:prstGeom prst="round2SameRect">
                <a:avLst/>
              </a:prstGeom>
              <a:solidFill>
                <a:schemeClr val="accent2"/>
              </a:solidFill>
            </p:spPr>
            <p:txBody>
              <a:bodyPr bIns="91440" lIns="182880" rIns="182880" rtlCol="0" tIns="91440" wrap="square">
                <a:normAutofit/>
              </a:bodyPr>
              <a:lstStyle>
                <a:defPPr>
                  <a:defRPr lang="zh-CN"/>
                </a:defPPr>
                <a:lvl1pPr>
                  <a:defRPr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US" sz="100"/>
                  <a:t>0 1</a:t>
                </a:r>
              </a:p>
            </p:txBody>
          </p:sp>
          <p:sp>
            <p:nvSpPr>
              <p:cNvPr id="153" name="îṣḻíḓe"/>
              <p:cNvSpPr/>
              <p:nvPr/>
            </p:nvSpPr>
            <p:spPr bwMode="auto">
              <a:xfrm rot="5400000">
                <a:off x="2949518" y="2201782"/>
                <a:ext cx="289659" cy="73905"/>
              </a:xfrm>
              <a:custGeom>
                <a:gdLst>
                  <a:gd fmla="*/ 326 w 577" name="T0"/>
                  <a:gd fmla="*/ 502 h 502" name="T1"/>
                  <a:gd fmla="*/ 299 w 577" name="T2"/>
                  <a:gd fmla="*/ 491 h 502" name="T3"/>
                  <a:gd fmla="*/ 299 w 577" name="T4"/>
                  <a:gd fmla="*/ 436 h 502" name="T5"/>
                  <a:gd fmla="*/ 445 w 577" name="T6"/>
                  <a:gd fmla="*/ 289 h 502" name="T7"/>
                  <a:gd fmla="*/ 39 w 577" name="T8"/>
                  <a:gd fmla="*/ 289 h 502" name="T9"/>
                  <a:gd fmla="*/ 0 w 577" name="T10"/>
                  <a:gd fmla="*/ 251 h 502" name="T11"/>
                  <a:gd fmla="*/ 39 w 577" name="T12"/>
                  <a:gd fmla="*/ 212 h 502" name="T13"/>
                  <a:gd fmla="*/ 445 w 577" name="T14"/>
                  <a:gd fmla="*/ 212 h 502" name="T15"/>
                  <a:gd fmla="*/ 299 w 577" name="T16"/>
                  <a:gd fmla="*/ 65 h 502" name="T17"/>
                  <a:gd fmla="*/ 299 w 577" name="T18"/>
                  <a:gd fmla="*/ 11 h 502" name="T19"/>
                  <a:gd fmla="*/ 326 w 577" name="T20"/>
                  <a:gd fmla="*/ 0 h 502" name="T21"/>
                  <a:gd fmla="*/ 353 w 577" name="T22"/>
                  <a:gd fmla="*/ 11 h 502" name="T23"/>
                  <a:gd fmla="*/ 566 w 577" name="T24"/>
                  <a:gd fmla="*/ 224 h 502" name="T25"/>
                  <a:gd fmla="*/ 571 w 577" name="T26"/>
                  <a:gd fmla="*/ 229 h 502" name="T27"/>
                  <a:gd fmla="*/ 571 w 577" name="T28"/>
                  <a:gd fmla="*/ 230 h 502" name="T29"/>
                  <a:gd fmla="*/ 572 w 577" name="T30"/>
                  <a:gd fmla="*/ 231 h 502" name="T31"/>
                  <a:gd fmla="*/ 574 w 577" name="T32"/>
                  <a:gd fmla="*/ 236 h 502" name="T33"/>
                  <a:gd fmla="*/ 575 w 577" name="T34"/>
                  <a:gd fmla="*/ 238 h 502" name="T35"/>
                  <a:gd fmla="*/ 576 w 577" name="T36"/>
                  <a:gd fmla="*/ 243 h 502" name="T37"/>
                  <a:gd fmla="*/ 577 w 577" name="T38"/>
                  <a:gd fmla="*/ 251 h 502" name="T39"/>
                  <a:gd fmla="*/ 576 w 577" name="T40"/>
                  <a:gd fmla="*/ 258 h 502" name="T41"/>
                  <a:gd fmla="*/ 575 w 577" name="T42"/>
                  <a:gd fmla="*/ 263 h 502" name="T43"/>
                  <a:gd fmla="*/ 574 w 577" name="T44"/>
                  <a:gd fmla="*/ 266 h 502" name="T45"/>
                  <a:gd fmla="*/ 572 w 577" name="T46"/>
                  <a:gd fmla="*/ 271 h 502" name="T47"/>
                  <a:gd fmla="*/ 571 w 577" name="T48"/>
                  <a:gd fmla="*/ 272 h 502" name="T49"/>
                  <a:gd fmla="*/ 566 w 577" name="T50"/>
                  <a:gd fmla="*/ 278 h 502" name="T51"/>
                  <a:gd fmla="*/ 353 w 577" name="T52"/>
                  <a:gd fmla="*/ 491 h 502" name="T53"/>
                  <a:gd fmla="*/ 326 w 577" name="T54"/>
                  <a:gd fmla="*/ 502 h 502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502" w="577">
                    <a:moveTo>
                      <a:pt x="326" y="502"/>
                    </a:moveTo>
                    <a:cubicBezTo>
                      <a:pt x="316" y="502"/>
                      <a:pt x="306" y="498"/>
                      <a:pt x="299" y="491"/>
                    </a:cubicBezTo>
                    <a:cubicBezTo>
                      <a:pt x="284" y="476"/>
                      <a:pt x="284" y="451"/>
                      <a:pt x="299" y="436"/>
                    </a:cubicBezTo>
                    <a:cubicBezTo>
                      <a:pt x="445" y="289"/>
                      <a:pt x="445" y="289"/>
                      <a:pt x="445" y="289"/>
                    </a:cubicBezTo>
                    <a:cubicBezTo>
                      <a:pt x="39" y="289"/>
                      <a:pt x="39" y="289"/>
                      <a:pt x="39" y="289"/>
                    </a:cubicBezTo>
                    <a:cubicBezTo>
                      <a:pt x="17" y="289"/>
                      <a:pt x="0" y="272"/>
                      <a:pt x="0" y="251"/>
                    </a:cubicBezTo>
                    <a:cubicBezTo>
                      <a:pt x="0" y="230"/>
                      <a:pt x="17" y="212"/>
                      <a:pt x="39" y="212"/>
                    </a:cubicBezTo>
                    <a:cubicBezTo>
                      <a:pt x="445" y="212"/>
                      <a:pt x="445" y="212"/>
                      <a:pt x="445" y="212"/>
                    </a:cubicBezTo>
                    <a:cubicBezTo>
                      <a:pt x="299" y="65"/>
                      <a:pt x="299" y="65"/>
                      <a:pt x="299" y="65"/>
                    </a:cubicBezTo>
                    <a:cubicBezTo>
                      <a:pt x="284" y="50"/>
                      <a:pt x="284" y="26"/>
                      <a:pt x="299" y="11"/>
                    </a:cubicBezTo>
                    <a:cubicBezTo>
                      <a:pt x="306" y="4"/>
                      <a:pt x="316" y="0"/>
                      <a:pt x="326" y="0"/>
                    </a:cubicBezTo>
                    <a:cubicBezTo>
                      <a:pt x="336" y="0"/>
                      <a:pt x="346" y="4"/>
                      <a:pt x="353" y="11"/>
                    </a:cubicBezTo>
                    <a:cubicBezTo>
                      <a:pt x="566" y="224"/>
                      <a:pt x="566" y="224"/>
                      <a:pt x="566" y="224"/>
                    </a:cubicBezTo>
                    <a:cubicBezTo>
                      <a:pt x="568" y="225"/>
                      <a:pt x="569" y="227"/>
                      <a:pt x="571" y="229"/>
                    </a:cubicBezTo>
                    <a:cubicBezTo>
                      <a:pt x="571" y="230"/>
                      <a:pt x="571" y="230"/>
                      <a:pt x="571" y="230"/>
                    </a:cubicBezTo>
                    <a:cubicBezTo>
                      <a:pt x="572" y="231"/>
                      <a:pt x="572" y="231"/>
                      <a:pt x="572" y="231"/>
                    </a:cubicBezTo>
                    <a:cubicBezTo>
                      <a:pt x="572" y="232"/>
                      <a:pt x="573" y="234"/>
                      <a:pt x="574" y="236"/>
                    </a:cubicBezTo>
                    <a:cubicBezTo>
                      <a:pt x="574" y="237"/>
                      <a:pt x="575" y="238"/>
                      <a:pt x="575" y="238"/>
                    </a:cubicBezTo>
                    <a:cubicBezTo>
                      <a:pt x="575" y="240"/>
                      <a:pt x="576" y="241"/>
                      <a:pt x="576" y="243"/>
                    </a:cubicBezTo>
                    <a:cubicBezTo>
                      <a:pt x="577" y="246"/>
                      <a:pt x="577" y="248"/>
                      <a:pt x="577" y="251"/>
                    </a:cubicBezTo>
                    <a:cubicBezTo>
                      <a:pt x="577" y="253"/>
                      <a:pt x="577" y="256"/>
                      <a:pt x="576" y="258"/>
                    </a:cubicBezTo>
                    <a:cubicBezTo>
                      <a:pt x="576" y="260"/>
                      <a:pt x="575" y="262"/>
                      <a:pt x="575" y="263"/>
                    </a:cubicBezTo>
                    <a:cubicBezTo>
                      <a:pt x="575" y="264"/>
                      <a:pt x="575" y="265"/>
                      <a:pt x="574" y="266"/>
                    </a:cubicBezTo>
                    <a:cubicBezTo>
                      <a:pt x="573" y="267"/>
                      <a:pt x="573" y="269"/>
                      <a:pt x="572" y="271"/>
                    </a:cubicBezTo>
                    <a:cubicBezTo>
                      <a:pt x="571" y="271"/>
                      <a:pt x="571" y="272"/>
                      <a:pt x="571" y="272"/>
                    </a:cubicBezTo>
                    <a:cubicBezTo>
                      <a:pt x="569" y="274"/>
                      <a:pt x="568" y="276"/>
                      <a:pt x="566" y="278"/>
                    </a:cubicBezTo>
                    <a:cubicBezTo>
                      <a:pt x="353" y="491"/>
                      <a:pt x="353" y="491"/>
                      <a:pt x="353" y="491"/>
                    </a:cubicBezTo>
                    <a:cubicBezTo>
                      <a:pt x="346" y="498"/>
                      <a:pt x="336" y="502"/>
                      <a:pt x="326" y="50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400"/>
              </a:p>
            </p:txBody>
          </p:sp>
        </p:grpSp>
        <p:sp>
          <p:nvSpPr>
            <p:cNvPr id="165" name="文本框 164"/>
            <p:cNvSpPr txBox="1"/>
            <p:nvPr/>
          </p:nvSpPr>
          <p:spPr>
            <a:xfrm>
              <a:off x="2341" y="3008"/>
              <a:ext cx="1653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bg1"/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2135" y="3858"/>
              <a:ext cx="405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论文是一个汉语词语，拼音是lùn wén，古典文学常见论文一词，谓交谈辞章或交流思想。</a:t>
              </a:r>
            </a:p>
          </p:txBody>
        </p:sp>
      </p:grpSp>
      <p:graphicFrame>
        <p:nvGraphicFramePr>
          <p:cNvPr id="19" name="图表 18"/>
          <p:cNvGraphicFramePr/>
          <p:nvPr/>
        </p:nvGraphicFramePr>
        <p:xfrm>
          <a:off x="1003300" y="3472180"/>
          <a:ext cx="4725035" cy="275526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21" name="图表 20"/>
          <p:cNvGraphicFramePr/>
          <p:nvPr/>
        </p:nvGraphicFramePr>
        <p:xfrm>
          <a:off x="6426200" y="3498850"/>
          <a:ext cx="4711700" cy="2667635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pSp>
        <p:nvGrpSpPr>
          <p:cNvPr id="22" name="组合 21"/>
          <p:cNvGrpSpPr/>
          <p:nvPr/>
        </p:nvGrpSpPr>
        <p:grpSpPr>
          <a:xfrm>
            <a:off x="6474460" y="1562735"/>
            <a:ext cx="4574207" cy="1699895"/>
            <a:chOff x="1736" y="2881"/>
            <a:chExt cx="4883" cy="2677"/>
          </a:xfrm>
        </p:grpSpPr>
        <p:grpSp>
          <p:nvGrpSpPr>
            <p:cNvPr id="23" name="is1îďê"/>
            <p:cNvGrpSpPr/>
            <p:nvPr/>
          </p:nvGrpSpPr>
          <p:grpSpPr>
            <a:xfrm>
              <a:off x="1736" y="2881"/>
              <a:ext cx="4883" cy="2677"/>
              <a:chOff x="1008062" y="1876258"/>
              <a:chExt cx="2304632" cy="2153937"/>
            </a:xfrm>
          </p:grpSpPr>
          <p:sp>
            <p:nvSpPr>
              <p:cNvPr id="24" name="ïṩļiḋé"/>
              <p:cNvSpPr/>
              <p:nvPr/>
            </p:nvSpPr>
            <p:spPr>
              <a:xfrm>
                <a:off x="1008062" y="2372701"/>
                <a:ext cx="2304480" cy="1657494"/>
              </a:xfrm>
              <a:prstGeom prst="roundRect">
                <a:avLst>
                  <a:gd fmla="val 6226" name="adj"/>
                </a:avLst>
              </a:prstGeom>
              <a:solidFill>
                <a:schemeClr val="bg1">
                  <a:lumMod val="95000"/>
                </a:schemeClr>
              </a:solidFill>
              <a:effectLst/>
            </p:spPr>
            <p:txBody>
              <a:bodyPr bIns="137160" lIns="68580" rIns="68580" tIns="274320" wrap="square">
                <a:normAutofit/>
              </a:bodyPr>
              <a:lstStyle/>
              <a:p>
                <a:pPr defTabSz="914400">
                  <a:spcBef>
                    <a:spcPct val="20000"/>
                  </a:spcBef>
                  <a:defRPr/>
                </a:pPr>
                <a:endParaRPr altLang="zh-CN" lang="en-US" sz="1050"/>
              </a:p>
            </p:txBody>
          </p:sp>
          <p:sp>
            <p:nvSpPr>
              <p:cNvPr id="25" name="îṣḻîďé"/>
              <p:cNvSpPr txBox="1"/>
              <p:nvPr/>
            </p:nvSpPr>
            <p:spPr>
              <a:xfrm>
                <a:off x="1008062" y="1876258"/>
                <a:ext cx="2304632" cy="645319"/>
              </a:xfrm>
              <a:prstGeom prst="round2SameRect">
                <a:avLst/>
              </a:prstGeom>
              <a:solidFill>
                <a:schemeClr val="accent2"/>
              </a:solidFill>
            </p:spPr>
            <p:txBody>
              <a:bodyPr bIns="91440" lIns="182880" rIns="182880" rtlCol="0" tIns="91440" wrap="square">
                <a:normAutofit/>
              </a:bodyPr>
              <a:lstStyle>
                <a:defPPr>
                  <a:defRPr lang="zh-CN"/>
                </a:defPPr>
                <a:lvl1pPr>
                  <a:defRPr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US" sz="10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26" name="îṣḻíḓe"/>
              <p:cNvSpPr/>
              <p:nvPr/>
            </p:nvSpPr>
            <p:spPr bwMode="auto">
              <a:xfrm rot="5400000">
                <a:off x="2949518" y="2201782"/>
                <a:ext cx="289659" cy="73905"/>
              </a:xfrm>
              <a:custGeom>
                <a:gdLst>
                  <a:gd fmla="*/ 326 w 577" name="T0"/>
                  <a:gd fmla="*/ 502 h 502" name="T1"/>
                  <a:gd fmla="*/ 299 w 577" name="T2"/>
                  <a:gd fmla="*/ 491 h 502" name="T3"/>
                  <a:gd fmla="*/ 299 w 577" name="T4"/>
                  <a:gd fmla="*/ 436 h 502" name="T5"/>
                  <a:gd fmla="*/ 445 w 577" name="T6"/>
                  <a:gd fmla="*/ 289 h 502" name="T7"/>
                  <a:gd fmla="*/ 39 w 577" name="T8"/>
                  <a:gd fmla="*/ 289 h 502" name="T9"/>
                  <a:gd fmla="*/ 0 w 577" name="T10"/>
                  <a:gd fmla="*/ 251 h 502" name="T11"/>
                  <a:gd fmla="*/ 39 w 577" name="T12"/>
                  <a:gd fmla="*/ 212 h 502" name="T13"/>
                  <a:gd fmla="*/ 445 w 577" name="T14"/>
                  <a:gd fmla="*/ 212 h 502" name="T15"/>
                  <a:gd fmla="*/ 299 w 577" name="T16"/>
                  <a:gd fmla="*/ 65 h 502" name="T17"/>
                  <a:gd fmla="*/ 299 w 577" name="T18"/>
                  <a:gd fmla="*/ 11 h 502" name="T19"/>
                  <a:gd fmla="*/ 326 w 577" name="T20"/>
                  <a:gd fmla="*/ 0 h 502" name="T21"/>
                  <a:gd fmla="*/ 353 w 577" name="T22"/>
                  <a:gd fmla="*/ 11 h 502" name="T23"/>
                  <a:gd fmla="*/ 566 w 577" name="T24"/>
                  <a:gd fmla="*/ 224 h 502" name="T25"/>
                  <a:gd fmla="*/ 571 w 577" name="T26"/>
                  <a:gd fmla="*/ 229 h 502" name="T27"/>
                  <a:gd fmla="*/ 571 w 577" name="T28"/>
                  <a:gd fmla="*/ 230 h 502" name="T29"/>
                  <a:gd fmla="*/ 572 w 577" name="T30"/>
                  <a:gd fmla="*/ 231 h 502" name="T31"/>
                  <a:gd fmla="*/ 574 w 577" name="T32"/>
                  <a:gd fmla="*/ 236 h 502" name="T33"/>
                  <a:gd fmla="*/ 575 w 577" name="T34"/>
                  <a:gd fmla="*/ 238 h 502" name="T35"/>
                  <a:gd fmla="*/ 576 w 577" name="T36"/>
                  <a:gd fmla="*/ 243 h 502" name="T37"/>
                  <a:gd fmla="*/ 577 w 577" name="T38"/>
                  <a:gd fmla="*/ 251 h 502" name="T39"/>
                  <a:gd fmla="*/ 576 w 577" name="T40"/>
                  <a:gd fmla="*/ 258 h 502" name="T41"/>
                  <a:gd fmla="*/ 575 w 577" name="T42"/>
                  <a:gd fmla="*/ 263 h 502" name="T43"/>
                  <a:gd fmla="*/ 574 w 577" name="T44"/>
                  <a:gd fmla="*/ 266 h 502" name="T45"/>
                  <a:gd fmla="*/ 572 w 577" name="T46"/>
                  <a:gd fmla="*/ 271 h 502" name="T47"/>
                  <a:gd fmla="*/ 571 w 577" name="T48"/>
                  <a:gd fmla="*/ 272 h 502" name="T49"/>
                  <a:gd fmla="*/ 566 w 577" name="T50"/>
                  <a:gd fmla="*/ 278 h 502" name="T51"/>
                  <a:gd fmla="*/ 353 w 577" name="T52"/>
                  <a:gd fmla="*/ 491 h 502" name="T53"/>
                  <a:gd fmla="*/ 326 w 577" name="T54"/>
                  <a:gd fmla="*/ 502 h 502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502" w="577">
                    <a:moveTo>
                      <a:pt x="326" y="502"/>
                    </a:moveTo>
                    <a:cubicBezTo>
                      <a:pt x="316" y="502"/>
                      <a:pt x="306" y="498"/>
                      <a:pt x="299" y="491"/>
                    </a:cubicBezTo>
                    <a:cubicBezTo>
                      <a:pt x="284" y="476"/>
                      <a:pt x="284" y="451"/>
                      <a:pt x="299" y="436"/>
                    </a:cubicBezTo>
                    <a:cubicBezTo>
                      <a:pt x="445" y="289"/>
                      <a:pt x="445" y="289"/>
                      <a:pt x="445" y="289"/>
                    </a:cubicBezTo>
                    <a:cubicBezTo>
                      <a:pt x="39" y="289"/>
                      <a:pt x="39" y="289"/>
                      <a:pt x="39" y="289"/>
                    </a:cubicBezTo>
                    <a:cubicBezTo>
                      <a:pt x="17" y="289"/>
                      <a:pt x="0" y="272"/>
                      <a:pt x="0" y="251"/>
                    </a:cubicBezTo>
                    <a:cubicBezTo>
                      <a:pt x="0" y="230"/>
                      <a:pt x="17" y="212"/>
                      <a:pt x="39" y="212"/>
                    </a:cubicBezTo>
                    <a:cubicBezTo>
                      <a:pt x="445" y="212"/>
                      <a:pt x="445" y="212"/>
                      <a:pt x="445" y="212"/>
                    </a:cubicBezTo>
                    <a:cubicBezTo>
                      <a:pt x="299" y="65"/>
                      <a:pt x="299" y="65"/>
                      <a:pt x="299" y="65"/>
                    </a:cubicBezTo>
                    <a:cubicBezTo>
                      <a:pt x="284" y="50"/>
                      <a:pt x="284" y="26"/>
                      <a:pt x="299" y="11"/>
                    </a:cubicBezTo>
                    <a:cubicBezTo>
                      <a:pt x="306" y="4"/>
                      <a:pt x="316" y="0"/>
                      <a:pt x="326" y="0"/>
                    </a:cubicBezTo>
                    <a:cubicBezTo>
                      <a:pt x="336" y="0"/>
                      <a:pt x="346" y="4"/>
                      <a:pt x="353" y="11"/>
                    </a:cubicBezTo>
                    <a:cubicBezTo>
                      <a:pt x="566" y="224"/>
                      <a:pt x="566" y="224"/>
                      <a:pt x="566" y="224"/>
                    </a:cubicBezTo>
                    <a:cubicBezTo>
                      <a:pt x="568" y="225"/>
                      <a:pt x="569" y="227"/>
                      <a:pt x="571" y="229"/>
                    </a:cubicBezTo>
                    <a:cubicBezTo>
                      <a:pt x="571" y="230"/>
                      <a:pt x="571" y="230"/>
                      <a:pt x="571" y="230"/>
                    </a:cubicBezTo>
                    <a:cubicBezTo>
                      <a:pt x="572" y="231"/>
                      <a:pt x="572" y="231"/>
                      <a:pt x="572" y="231"/>
                    </a:cubicBezTo>
                    <a:cubicBezTo>
                      <a:pt x="572" y="232"/>
                      <a:pt x="573" y="234"/>
                      <a:pt x="574" y="236"/>
                    </a:cubicBezTo>
                    <a:cubicBezTo>
                      <a:pt x="574" y="237"/>
                      <a:pt x="575" y="238"/>
                      <a:pt x="575" y="238"/>
                    </a:cubicBezTo>
                    <a:cubicBezTo>
                      <a:pt x="575" y="240"/>
                      <a:pt x="576" y="241"/>
                      <a:pt x="576" y="243"/>
                    </a:cubicBezTo>
                    <a:cubicBezTo>
                      <a:pt x="577" y="246"/>
                      <a:pt x="577" y="248"/>
                      <a:pt x="577" y="251"/>
                    </a:cubicBezTo>
                    <a:cubicBezTo>
                      <a:pt x="577" y="253"/>
                      <a:pt x="577" y="256"/>
                      <a:pt x="576" y="258"/>
                    </a:cubicBezTo>
                    <a:cubicBezTo>
                      <a:pt x="576" y="260"/>
                      <a:pt x="575" y="262"/>
                      <a:pt x="575" y="263"/>
                    </a:cubicBezTo>
                    <a:cubicBezTo>
                      <a:pt x="575" y="264"/>
                      <a:pt x="575" y="265"/>
                      <a:pt x="574" y="266"/>
                    </a:cubicBezTo>
                    <a:cubicBezTo>
                      <a:pt x="573" y="267"/>
                      <a:pt x="573" y="269"/>
                      <a:pt x="572" y="271"/>
                    </a:cubicBezTo>
                    <a:cubicBezTo>
                      <a:pt x="571" y="271"/>
                      <a:pt x="571" y="272"/>
                      <a:pt x="571" y="272"/>
                    </a:cubicBezTo>
                    <a:cubicBezTo>
                      <a:pt x="569" y="274"/>
                      <a:pt x="568" y="276"/>
                      <a:pt x="566" y="278"/>
                    </a:cubicBezTo>
                    <a:cubicBezTo>
                      <a:pt x="353" y="491"/>
                      <a:pt x="353" y="491"/>
                      <a:pt x="353" y="491"/>
                    </a:cubicBezTo>
                    <a:cubicBezTo>
                      <a:pt x="346" y="498"/>
                      <a:pt x="336" y="502"/>
                      <a:pt x="326" y="50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400"/>
              </a:p>
            </p:txBody>
          </p:sp>
        </p:grpSp>
        <p:sp>
          <p:nvSpPr>
            <p:cNvPr id="27" name="文本框 26"/>
            <p:cNvSpPr txBox="1"/>
            <p:nvPr/>
          </p:nvSpPr>
          <p:spPr>
            <a:xfrm>
              <a:off x="2341" y="3008"/>
              <a:ext cx="1653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bg1"/>
                  </a:solidFill>
                  <a:latin charset="-122" panose="020b0503020204020204" typeface="微软雅黑"/>
                  <a:ea charset="-122" panose="020b0503020204020204" typeface="微软雅黑"/>
                </a:rPr>
                <a:t>论点页面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2135" y="3858"/>
              <a:ext cx="4055" cy="11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sz="1400">
                  <a:solidFill>
                    <a:schemeClr val="accent2">
                      <a:lumMod val="7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论文是一个汉语词语，拼音是lùn wén，古典文学常见论文一词，谓交谈辞章或交流思想。</a:t>
              </a:r>
            </a:p>
          </p:txBody>
        </p:sp>
      </p:grpSp>
    </p:spTree>
    <p:custDataLst>
      <p:tags r:id="rId4"/>
    </p:custData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-5080" y="-5080"/>
            <a:ext cx="12205335" cy="6863080"/>
            <a:chOff x="-8" y="-8"/>
            <a:chExt cx="19221" cy="10808"/>
          </a:xfrm>
        </p:grpSpPr>
        <p:pic>
          <p:nvPicPr>
            <p:cNvPr id="109" name="图片 108"/>
            <p:cNvPicPr>
              <a:picLocks noChangeAspect="1"/>
            </p:cNvPicPr>
            <p:nvPr/>
          </p:nvPicPr>
          <p:blipFill>
            <a:blip r:embed="rId2"/>
            <a:srcRect b="17500"/>
            <a:stretch>
              <a:fillRect/>
            </a:stretch>
          </p:blipFill>
          <p:spPr>
            <a:xfrm>
              <a:off x="14" y="-8"/>
              <a:ext cx="19182" cy="10808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-8" y="0"/>
              <a:ext cx="19221" cy="10800"/>
            </a:xfrm>
            <a:prstGeom prst="rect">
              <a:avLst/>
            </a:prstGeom>
            <a:gradFill>
              <a:gsLst>
                <a:gs pos="28000">
                  <a:srgbClr val="FFFFFF">
                    <a:alpha val="100000"/>
                  </a:srgbClr>
                </a:gs>
                <a:gs pos="79000">
                  <a:schemeClr val="bg1">
                    <a:alpha val="92000"/>
                  </a:schemeClr>
                </a:gs>
                <a:gs pos="55000">
                  <a:schemeClr val="bg1">
                    <a:alpha val="92000"/>
                  </a:schemeClr>
                </a:gs>
              </a:gsLst>
              <a:lin ang="426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" name="PA-矩形 1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-13970" y="0"/>
            <a:ext cx="8377555" cy="6858000"/>
          </a:xfrm>
          <a:prstGeom prst="rect">
            <a:avLst/>
          </a:prstGeom>
          <a:solidFill>
            <a:schemeClr val="accent2">
              <a:alpha val="98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占位符 85"/>
          <p:cNvSpPr txBox="1"/>
          <p:nvPr/>
        </p:nvSpPr>
        <p:spPr>
          <a:xfrm>
            <a:off x="615315" y="1440815"/>
            <a:ext cx="7867650" cy="48234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spcBef>
                <a:spcPct val="0"/>
              </a:spcBef>
              <a:buNone/>
            </a:pPr>
            <a:r>
              <a:rPr sz="11500">
                <a:ln>
                  <a:gradFill>
                    <a:gsLst>
                      <a:gs pos="0">
                        <a:schemeClr val="bg1">
                          <a:alpha val="17000"/>
                          <a:lumMod val="94000"/>
                        </a:schemeClr>
                      </a:gs>
                      <a:gs pos="100000">
                        <a:srgbClr val="2F6CBA">
                          <a:alpha val="0"/>
                        </a:srgbClr>
                      </a:gs>
                    </a:gsLst>
                    <a:lin ang="5400000" scaled="1"/>
                  </a:gradFill>
                </a:ln>
                <a:noFill/>
                <a:latin charset="-122" panose="03000509000000000000" pitchFamily="65" typeface="方正小标宋简体"/>
                <a:ea charset="-122" panose="03000509000000000000" pitchFamily="65" typeface="方正小标宋简体"/>
                <a:cs typeface="+mj-lt"/>
                <a:sym typeface="+mn-lt"/>
              </a:rPr>
              <a:t>Template for student </a:t>
            </a:r>
          </a:p>
        </p:txBody>
      </p:sp>
      <p:sp>
        <p:nvSpPr>
          <p:cNvPr id="36" name="标题 1"/>
          <p:cNvSpPr txBox="1"/>
          <p:nvPr/>
        </p:nvSpPr>
        <p:spPr>
          <a:xfrm>
            <a:off x="968375" y="2371716"/>
            <a:ext cx="7055958" cy="1700784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spcBef>
                <a:spcPct val="0"/>
              </a:spcBef>
              <a:buNone/>
              <a:defRPr sz="440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55000">
                      <a:schemeClr val="accent1"/>
                    </a:gs>
                  </a:gsLst>
                  <a:lin ang="5400000" scaled="1"/>
                </a:gradFill>
                <a:effectLst>
                  <a:outerShdw algn="ctr" blurRad="127000" rotWithShape="0" sx="102000" sy="102000">
                    <a:schemeClr val="accent1">
                      <a:alpha val="30000"/>
                    </a:schemeClr>
                  </a:outerShdw>
                </a:effectLst>
                <a:latin typeface="+mj-ea"/>
                <a:ea typeface="+mj-ea"/>
                <a:cs typeface="+mj-cs"/>
              </a:defRPr>
            </a:lvl1pPr>
          </a:lstStyle>
          <a:p>
            <a:pPr algn="l"/>
            <a:r>
              <a:rPr b="1" lang="zh-CN" sz="8800">
                <a:solidFill>
                  <a:schemeClr val="bg1"/>
                </a:solidFill>
                <a:effectLst/>
                <a:latin charset="-122" panose="03000509000000000000" pitchFamily="65" typeface="方正小标宋简体"/>
                <a:ea charset="-122" panose="03000509000000000000" pitchFamily="65" typeface="方正小标宋简体"/>
                <a:cs typeface="+mn-ea"/>
                <a:sym typeface="+mn-lt"/>
              </a:rPr>
              <a:t>谢谢指导</a:t>
            </a:r>
          </a:p>
        </p:txBody>
      </p:sp>
      <p:sp>
        <p:nvSpPr>
          <p:cNvPr id="37" name="文本占位符 85"/>
          <p:cNvSpPr txBox="1"/>
          <p:nvPr/>
        </p:nvSpPr>
        <p:spPr>
          <a:xfrm>
            <a:off x="1006475" y="4407514"/>
            <a:ext cx="4497705" cy="310896"/>
          </a:xfrm>
          <a:prstGeom prst="rect">
            <a:avLst/>
          </a:prstGeom>
        </p:spPr>
        <p:txBody>
          <a:bodyPr wrap="non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spcBef>
                <a:spcPct val="0"/>
              </a:spcBef>
              <a:buNone/>
            </a:pPr>
            <a:r>
              <a:rPr sz="1600">
                <a:solidFill>
                  <a:schemeClr val="bg1"/>
                </a:solidFill>
                <a:latin typeface="+mj-lt"/>
                <a:cs typeface="+mj-lt"/>
                <a:sym typeface="+mn-lt"/>
              </a:rPr>
              <a:t>Template for student defense of chang 'an university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1006475" y="4288790"/>
            <a:ext cx="429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-圆角矩形 5"/>
          <p:cNvSpPr/>
          <p:nvPr>
            <p:custDataLst>
              <p:tags r:id="rId4"/>
            </p:custDataLst>
          </p:nvPr>
        </p:nvSpPr>
        <p:spPr>
          <a:xfrm>
            <a:off x="9095740" y="2846070"/>
            <a:ext cx="2365375" cy="457200"/>
          </a:xfrm>
          <a:prstGeom prst="roundRect">
            <a:avLst>
              <a:gd fmla="val 0" name="adj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PA-圆角矩形 5"/>
          <p:cNvSpPr/>
          <p:nvPr>
            <p:custDataLst>
              <p:tags r:id="rId5"/>
            </p:custDataLst>
          </p:nvPr>
        </p:nvSpPr>
        <p:spPr>
          <a:xfrm>
            <a:off x="9095740" y="3518535"/>
            <a:ext cx="2365375" cy="457200"/>
          </a:xfrm>
          <a:prstGeom prst="roundRect">
            <a:avLst>
              <a:gd fmla="val 0" name="adj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PA-圆角矩形 5"/>
          <p:cNvSpPr/>
          <p:nvPr>
            <p:custDataLst>
              <p:tags r:id="rId6"/>
            </p:custDataLst>
          </p:nvPr>
        </p:nvSpPr>
        <p:spPr>
          <a:xfrm>
            <a:off x="9095740" y="4191000"/>
            <a:ext cx="2365375" cy="457200"/>
          </a:xfrm>
          <a:prstGeom prst="roundRect">
            <a:avLst>
              <a:gd fmla="val 0" name="adj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PA-矩形 6"/>
          <p:cNvSpPr/>
          <p:nvPr>
            <p:custDataLst>
              <p:tags r:id="rId7"/>
            </p:custDataLst>
          </p:nvPr>
        </p:nvSpPr>
        <p:spPr>
          <a:xfrm>
            <a:off x="9373870" y="2967990"/>
            <a:ext cx="1778000" cy="24384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vl="0">
              <a:defRPr/>
            </a:pPr>
            <a:r>
              <a:rPr lang="zh-CN" sz="1600">
                <a:solidFill>
                  <a:schemeClr val="accent2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</a:rPr>
              <a:t>答辩班级：xxx01班</a:t>
            </a:r>
          </a:p>
        </p:txBody>
      </p:sp>
      <p:sp>
        <p:nvSpPr>
          <p:cNvPr id="18" name="PA-矩形 6"/>
          <p:cNvSpPr/>
          <p:nvPr>
            <p:custDataLst>
              <p:tags r:id="rId8"/>
            </p:custDataLst>
          </p:nvPr>
        </p:nvSpPr>
        <p:spPr>
          <a:xfrm>
            <a:off x="9373870" y="3646170"/>
            <a:ext cx="1778000" cy="24384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vl="0">
              <a:defRPr/>
            </a:pPr>
            <a:r>
              <a:rPr lang="zh-CN" sz="1600">
                <a:solidFill>
                  <a:schemeClr val="accent2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</a:rPr>
              <a:t>答辩学生：二米三</a:t>
            </a:r>
          </a:p>
        </p:txBody>
      </p:sp>
      <p:sp>
        <p:nvSpPr>
          <p:cNvPr id="19" name="PA-矩形 6"/>
          <p:cNvSpPr/>
          <p:nvPr>
            <p:custDataLst>
              <p:tags r:id="rId9"/>
            </p:custDataLst>
          </p:nvPr>
        </p:nvSpPr>
        <p:spPr>
          <a:xfrm>
            <a:off x="9373870" y="4281170"/>
            <a:ext cx="1856382" cy="24384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vl="0">
              <a:defRPr/>
            </a:pPr>
            <a:r>
              <a:rPr lang="zh-CN" sz="1600">
                <a:solidFill>
                  <a:schemeClr val="accent2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  <a:sym typeface="+mn-ea"/>
              </a:rPr>
              <a:t>指导老师：优页PPT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06475" y="5935949"/>
            <a:ext cx="1518558" cy="2560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indent="0">
              <a:lnSpc>
                <a:spcPct val="90000"/>
              </a:lnSpc>
              <a:spcBef>
                <a:spcPct val="0"/>
              </a:spcBef>
              <a:buFont charset="0" panose="020b0604020202020204" pitchFamily="34" typeface="Arial"/>
              <a:buNone/>
              <a:defRPr>
                <a:latin charset="-122" panose="00020600040101010101" pitchFamily="18" typeface="阿里巴巴普惠体 L"/>
                <a:ea charset="-122" panose="00020600040101010101" pitchFamily="18" typeface="阿里巴巴普惠体 L"/>
                <a:cs charset="-122" panose="00020600040101010101" pitchFamily="18" typeface="阿里巴巴普惠体 L"/>
              </a:defRPr>
            </a:lvl1pPr>
            <a:lvl2pPr indent="-228600" marL="685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/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/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9pPr>
          </a:lstStyle>
          <a:p>
            <a:pPr algn="dist"/>
            <a:r>
              <a:rPr altLang="zh-CN" lang="en-US" smtClean="0" sz="12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  <a:cs typeface="+mn-ea"/>
                <a:sym typeface="+mn-lt"/>
              </a:rPr>
              <a:t>20XX / 3 / 26</a:t>
            </a:r>
          </a:p>
        </p:txBody>
      </p:sp>
      <p:sp>
        <p:nvSpPr>
          <p:cNvPr id="27" name="椭圆 26"/>
          <p:cNvSpPr/>
          <p:nvPr/>
        </p:nvSpPr>
        <p:spPr>
          <a:xfrm>
            <a:off x="349885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-1410335" y="168529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3265170" y="5385435"/>
            <a:ext cx="1487170" cy="148717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9946005" y="4836795"/>
            <a:ext cx="1659890" cy="1732280"/>
          </a:xfrm>
          <a:prstGeom prst="ellipse">
            <a:avLst/>
          </a:prstGeom>
          <a:gradFill>
            <a:gsLst>
              <a:gs pos="14000">
                <a:srgbClr val="FFFFFF">
                  <a:alpha val="0"/>
                </a:srgbClr>
              </a:gs>
              <a:gs pos="100000">
                <a:schemeClr val="bg1">
                  <a:alpha val="92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10287000" y="459105"/>
            <a:ext cx="1905000" cy="1905000"/>
          </a:xfrm>
          <a:prstGeom prst="ellipse">
            <a:avLst/>
          </a:prstGeom>
          <a:gradFill>
            <a:gsLst>
              <a:gs pos="14000">
                <a:srgbClr val="FFFFFF">
                  <a:alpha val="0"/>
                </a:srgbClr>
              </a:gs>
              <a:gs pos="100000">
                <a:schemeClr val="bg1">
                  <a:alpha val="92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5732780" y="107950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>
            <a:off x="9222740" y="2101850"/>
            <a:ext cx="548640" cy="548640"/>
          </a:xfrm>
          <a:prstGeom prst="ellipse">
            <a:avLst/>
          </a:prstGeom>
          <a:gradFill>
            <a:gsLst>
              <a:gs pos="14000">
                <a:srgbClr val="FFFFFF">
                  <a:alpha val="0"/>
                </a:srgbClr>
              </a:gs>
              <a:gs pos="100000">
                <a:schemeClr val="bg1">
                  <a:alpha val="92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396368784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-5080" y="-5080"/>
            <a:ext cx="10185400" cy="6863080"/>
            <a:chOff x="-8" y="-8"/>
            <a:chExt cx="19221" cy="10808"/>
          </a:xfrm>
        </p:grpSpPr>
        <p:pic>
          <p:nvPicPr>
            <p:cNvPr id="109" name="图片 108"/>
            <p:cNvPicPr>
              <a:picLocks noChangeAspect="1"/>
            </p:cNvPicPr>
            <p:nvPr/>
          </p:nvPicPr>
          <p:blipFill>
            <a:blip r:embed="rId3"/>
            <a:srcRect b="17500"/>
            <a:stretch>
              <a:fillRect/>
            </a:stretch>
          </p:blipFill>
          <p:spPr>
            <a:xfrm>
              <a:off x="14" y="-8"/>
              <a:ext cx="19182" cy="10808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-8" y="0"/>
              <a:ext cx="19221" cy="10800"/>
            </a:xfrm>
            <a:prstGeom prst="rect">
              <a:avLst/>
            </a:prstGeom>
            <a:gradFill>
              <a:gsLst>
                <a:gs pos="0">
                  <a:srgbClr val="FFFFFF">
                    <a:alpha val="82000"/>
                  </a:srgbClr>
                </a:gs>
                <a:gs pos="79000">
                  <a:schemeClr val="bg1">
                    <a:alpha val="89000"/>
                  </a:schemeClr>
                </a:gs>
                <a:gs pos="55000">
                  <a:schemeClr val="bg1">
                    <a:alpha val="92000"/>
                  </a:schemeClr>
                </a:gs>
              </a:gsLst>
              <a:lin ang="426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" name="PA-矩形 1"/>
          <p:cNvSpPr/>
          <p:nvPr>
            <p:custDataLst>
              <p:tags r:id="rId4"/>
            </p:custDataLst>
          </p:nvPr>
        </p:nvSpPr>
        <p:spPr>
          <a:xfrm flipH="1">
            <a:off x="3846195" y="0"/>
            <a:ext cx="8343265" cy="6856095"/>
          </a:xfrm>
          <a:prstGeom prst="rect">
            <a:avLst/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标题 1"/>
          <p:cNvSpPr txBox="1"/>
          <p:nvPr/>
        </p:nvSpPr>
        <p:spPr>
          <a:xfrm>
            <a:off x="911543" y="2407285"/>
            <a:ext cx="2336800" cy="155448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spcBef>
                <a:spcPct val="0"/>
              </a:spcBef>
              <a:buNone/>
              <a:defRPr sz="440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55000">
                      <a:schemeClr val="accent1"/>
                    </a:gs>
                  </a:gsLst>
                  <a:lin ang="5400000" scaled="1"/>
                </a:gradFill>
                <a:effectLst>
                  <a:outerShdw algn="ctr" blurRad="127000" rotWithShape="0" sx="102000" sy="102000">
                    <a:schemeClr val="accent1">
                      <a:alpha val="30000"/>
                    </a:schemeClr>
                  </a:outerShdw>
                </a:effectLst>
                <a:latin typeface="+mj-ea"/>
                <a:ea typeface="+mj-ea"/>
                <a:cs typeface="+mj-cs"/>
              </a:defRPr>
            </a:lvl1pPr>
          </a:lstStyle>
          <a:p>
            <a:pPr algn="l"/>
            <a:r>
              <a:rPr altLang="en-US" b="1" lang="zh-CN" sz="8000">
                <a:solidFill>
                  <a:schemeClr val="accent2">
                    <a:lumMod val="75000"/>
                  </a:schemeClr>
                </a:solidFill>
                <a:effectLst/>
                <a:latin charset="-122" panose="03000509000000000000" pitchFamily="65" typeface="方正小标宋简体"/>
                <a:ea charset="-122" panose="03000509000000000000" pitchFamily="65" typeface="方正小标宋简体"/>
                <a:cs typeface="+mn-ea"/>
                <a:sym typeface="+mn-lt"/>
              </a:rPr>
              <a:t>目录</a:t>
            </a:r>
          </a:p>
        </p:txBody>
      </p:sp>
      <p:sp>
        <p:nvSpPr>
          <p:cNvPr id="37" name="文本占位符 85"/>
          <p:cNvSpPr txBox="1"/>
          <p:nvPr/>
        </p:nvSpPr>
        <p:spPr>
          <a:xfrm>
            <a:off x="1587818" y="4058264"/>
            <a:ext cx="982781" cy="310896"/>
          </a:xfrm>
          <a:prstGeom prst="rect">
            <a:avLst/>
          </a:prstGeom>
        </p:spPr>
        <p:txBody>
          <a:bodyPr wrap="non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spcBef>
                <a:spcPct val="0"/>
              </a:spcBef>
              <a:buNone/>
            </a:pPr>
            <a:r>
              <a:rPr lang="en-US" sz="1600">
                <a:solidFill>
                  <a:schemeClr val="accent2">
                    <a:lumMod val="75000"/>
                  </a:schemeClr>
                </a:solidFill>
                <a:latin typeface="+mj-lt"/>
                <a:cs typeface="+mj-lt"/>
                <a:sym typeface="+mn-lt"/>
              </a:rPr>
              <a:t>CONTENT</a:t>
            </a:r>
          </a:p>
        </p:txBody>
      </p:sp>
      <p:cxnSp>
        <p:nvCxnSpPr>
          <p:cNvPr id="29" name="直接连接符 28"/>
          <p:cNvCxnSpPr/>
          <p:nvPr/>
        </p:nvCxnSpPr>
        <p:spPr>
          <a:xfrm flipV="1">
            <a:off x="1021080" y="3940810"/>
            <a:ext cx="2117725" cy="127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组合 41"/>
          <p:cNvGrpSpPr/>
          <p:nvPr/>
        </p:nvGrpSpPr>
        <p:grpSpPr>
          <a:xfrm>
            <a:off x="5273040" y="1933575"/>
            <a:ext cx="2919730" cy="784225"/>
            <a:chOff x="10150" y="1649"/>
            <a:chExt cx="4598" cy="1235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bg1"/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450"/>
              <a:ext cx="3648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bg1"/>
                  </a:solidFill>
                  <a:latin charset="-122" panose="02010600040101010101" pitchFamily="2" typeface="华文中宋"/>
                  <a:ea charset="-122" panose="02010600040101010101" pitchFamily="2" typeface="华文中宋"/>
                </a:rPr>
                <a:t>The  background of the topic</a:t>
              </a:r>
            </a:p>
          </p:txBody>
        </p:sp>
      </p:grpSp>
      <p:sp>
        <p:nvSpPr>
          <p:cNvPr id="46" name="PA-圆角矩形 5"/>
          <p:cNvSpPr/>
          <p:nvPr>
            <p:custDataLst>
              <p:tags r:id="rId5"/>
            </p:custDataLst>
          </p:nvPr>
        </p:nvSpPr>
        <p:spPr>
          <a:xfrm>
            <a:off x="4315460" y="1982470"/>
            <a:ext cx="821055" cy="716915"/>
          </a:xfrm>
          <a:prstGeom prst="roundRect">
            <a:avLst>
              <a:gd fmla="val 0" name="adj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4361180" y="2049145"/>
            <a:ext cx="6832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bg1"/>
                </a:solidFill>
                <a:latin charset="-122" panose="03000509000000000000" pitchFamily="65" typeface="方正小标宋简体"/>
                <a:ea charset="-122" panose="03000509000000000000" pitchFamily="65" typeface="方正小标宋简体"/>
              </a:rPr>
              <a:t>01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8822055" y="1861820"/>
            <a:ext cx="2919730" cy="784225"/>
            <a:chOff x="10150" y="1649"/>
            <a:chExt cx="4598" cy="1235"/>
          </a:xfrm>
        </p:grpSpPr>
        <p:sp>
          <p:nvSpPr>
            <p:cNvPr id="51" name="文本框 50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bg1"/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研究现状</a:t>
              </a:r>
            </a:p>
          </p:txBody>
        </p:sp>
        <p:sp>
          <p:nvSpPr>
            <p:cNvPr id="52" name="矩形 51"/>
            <p:cNvSpPr/>
            <p:nvPr/>
          </p:nvSpPr>
          <p:spPr>
            <a:xfrm>
              <a:off x="10150" y="2450"/>
              <a:ext cx="3648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bg1"/>
                  </a:solidFill>
                  <a:latin charset="-122" panose="02010600040101010101" pitchFamily="2" typeface="华文中宋"/>
                  <a:ea charset="-122" panose="02010600040101010101" pitchFamily="2" typeface="华文中宋"/>
                </a:rPr>
                <a:t>The  background of the topic</a:t>
              </a:r>
            </a:p>
          </p:txBody>
        </p:sp>
      </p:grpSp>
      <p:sp>
        <p:nvSpPr>
          <p:cNvPr id="53" name="PA-圆角矩形 5"/>
          <p:cNvSpPr/>
          <p:nvPr>
            <p:custDataLst>
              <p:tags r:id="rId6"/>
            </p:custDataLst>
          </p:nvPr>
        </p:nvSpPr>
        <p:spPr>
          <a:xfrm>
            <a:off x="7841298" y="1910715"/>
            <a:ext cx="821055" cy="716915"/>
          </a:xfrm>
          <a:prstGeom prst="roundRect">
            <a:avLst>
              <a:gd fmla="val 0" name="adj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910195" y="1977390"/>
            <a:ext cx="6832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bg1"/>
                </a:solidFill>
                <a:latin charset="-122" panose="03000509000000000000" pitchFamily="65" typeface="方正小标宋简体"/>
                <a:ea charset="-122" panose="03000509000000000000" pitchFamily="65" typeface="方正小标宋简体"/>
              </a:rPr>
              <a:t>02</a:t>
            </a:r>
          </a:p>
        </p:txBody>
      </p:sp>
      <p:grpSp>
        <p:nvGrpSpPr>
          <p:cNvPr id="59" name="组合 58"/>
          <p:cNvGrpSpPr/>
          <p:nvPr/>
        </p:nvGrpSpPr>
        <p:grpSpPr>
          <a:xfrm>
            <a:off x="5273040" y="3288665"/>
            <a:ext cx="2919730" cy="784225"/>
            <a:chOff x="10150" y="1649"/>
            <a:chExt cx="4598" cy="1235"/>
          </a:xfrm>
        </p:grpSpPr>
        <p:sp>
          <p:nvSpPr>
            <p:cNvPr id="60" name="文本框 59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bg1"/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研究内容</a:t>
              </a:r>
            </a:p>
          </p:txBody>
        </p:sp>
        <p:sp>
          <p:nvSpPr>
            <p:cNvPr id="61" name="矩形 60"/>
            <p:cNvSpPr/>
            <p:nvPr/>
          </p:nvSpPr>
          <p:spPr>
            <a:xfrm>
              <a:off x="10150" y="2450"/>
              <a:ext cx="3648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bg1"/>
                  </a:solidFill>
                  <a:latin charset="-122" panose="02010600040101010101" pitchFamily="2" typeface="华文中宋"/>
                  <a:ea charset="-122" panose="02010600040101010101" pitchFamily="2" typeface="华文中宋"/>
                </a:rPr>
                <a:t>The  background of the topic</a:t>
              </a:r>
            </a:p>
          </p:txBody>
        </p:sp>
      </p:grpSp>
      <p:sp>
        <p:nvSpPr>
          <p:cNvPr id="69" name="PA-圆角矩形 5"/>
          <p:cNvSpPr/>
          <p:nvPr>
            <p:custDataLst>
              <p:tags r:id="rId7"/>
            </p:custDataLst>
          </p:nvPr>
        </p:nvSpPr>
        <p:spPr>
          <a:xfrm>
            <a:off x="4315460" y="3337560"/>
            <a:ext cx="821055" cy="716915"/>
          </a:xfrm>
          <a:prstGeom prst="roundRect">
            <a:avLst>
              <a:gd fmla="val 0" name="adj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4361180" y="3404234"/>
            <a:ext cx="6832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bg1"/>
                </a:solidFill>
                <a:latin charset="-122" panose="03000509000000000000" pitchFamily="65" typeface="方正小标宋简体"/>
                <a:ea charset="-122" panose="03000509000000000000" pitchFamily="65" typeface="方正小标宋简体"/>
              </a:rPr>
              <a:t>03</a:t>
            </a:r>
          </a:p>
        </p:txBody>
      </p:sp>
      <p:grpSp>
        <p:nvGrpSpPr>
          <p:cNvPr id="72" name="组合 71"/>
          <p:cNvGrpSpPr/>
          <p:nvPr/>
        </p:nvGrpSpPr>
        <p:grpSpPr>
          <a:xfrm>
            <a:off x="8822055" y="3216910"/>
            <a:ext cx="2919730" cy="784225"/>
            <a:chOff x="10150" y="1649"/>
            <a:chExt cx="4598" cy="1235"/>
          </a:xfrm>
        </p:grpSpPr>
        <p:sp>
          <p:nvSpPr>
            <p:cNvPr id="73" name="文本框 72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bg1"/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目的与意义</a:t>
              </a:r>
            </a:p>
          </p:txBody>
        </p:sp>
        <p:sp>
          <p:nvSpPr>
            <p:cNvPr id="74" name="矩形 73"/>
            <p:cNvSpPr/>
            <p:nvPr/>
          </p:nvSpPr>
          <p:spPr>
            <a:xfrm>
              <a:off x="10150" y="2450"/>
              <a:ext cx="3648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bg1"/>
                  </a:solidFill>
                  <a:latin charset="-122" panose="02010600040101010101" pitchFamily="2" typeface="华文中宋"/>
                  <a:ea charset="-122" panose="02010600040101010101" pitchFamily="2" typeface="华文中宋"/>
                </a:rPr>
                <a:t>The  background of the topic</a:t>
              </a:r>
            </a:p>
          </p:txBody>
        </p:sp>
      </p:grpSp>
      <p:sp>
        <p:nvSpPr>
          <p:cNvPr id="75" name="PA-圆角矩形 5"/>
          <p:cNvSpPr/>
          <p:nvPr>
            <p:custDataLst>
              <p:tags r:id="rId8"/>
            </p:custDataLst>
          </p:nvPr>
        </p:nvSpPr>
        <p:spPr>
          <a:xfrm>
            <a:off x="7841298" y="3265805"/>
            <a:ext cx="821055" cy="716915"/>
          </a:xfrm>
          <a:prstGeom prst="roundRect">
            <a:avLst>
              <a:gd fmla="val 0" name="adj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7910195" y="3332480"/>
            <a:ext cx="6832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bg1"/>
                </a:solidFill>
                <a:latin charset="-122" panose="03000509000000000000" pitchFamily="65" typeface="方正小标宋简体"/>
                <a:ea charset="-122" panose="03000509000000000000" pitchFamily="65" typeface="方正小标宋简体"/>
              </a:rPr>
              <a:t>04</a:t>
            </a:r>
          </a:p>
        </p:txBody>
      </p:sp>
      <p:grpSp>
        <p:nvGrpSpPr>
          <p:cNvPr id="78" name="组合 77"/>
          <p:cNvGrpSpPr/>
          <p:nvPr/>
        </p:nvGrpSpPr>
        <p:grpSpPr>
          <a:xfrm>
            <a:off x="5273040" y="4643755"/>
            <a:ext cx="2919730" cy="784225"/>
            <a:chOff x="10150" y="1649"/>
            <a:chExt cx="4598" cy="1235"/>
          </a:xfrm>
        </p:grpSpPr>
        <p:sp>
          <p:nvSpPr>
            <p:cNvPr id="79" name="文本框 78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bg1"/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研究建议</a:t>
              </a:r>
            </a:p>
          </p:txBody>
        </p:sp>
        <p:sp>
          <p:nvSpPr>
            <p:cNvPr id="80" name="矩形 79"/>
            <p:cNvSpPr/>
            <p:nvPr/>
          </p:nvSpPr>
          <p:spPr>
            <a:xfrm>
              <a:off x="10150" y="2450"/>
              <a:ext cx="3648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bg1"/>
                  </a:solidFill>
                  <a:latin charset="-122" panose="02010600040101010101" pitchFamily="2" typeface="华文中宋"/>
                  <a:ea charset="-122" panose="02010600040101010101" pitchFamily="2" typeface="华文中宋"/>
                </a:rPr>
                <a:t>The  background of the topic</a:t>
              </a:r>
            </a:p>
          </p:txBody>
        </p:sp>
      </p:grpSp>
      <p:sp>
        <p:nvSpPr>
          <p:cNvPr id="81" name="PA-圆角矩形 5"/>
          <p:cNvSpPr/>
          <p:nvPr>
            <p:custDataLst>
              <p:tags r:id="rId9"/>
            </p:custDataLst>
          </p:nvPr>
        </p:nvSpPr>
        <p:spPr>
          <a:xfrm>
            <a:off x="4315460" y="4692650"/>
            <a:ext cx="821055" cy="716915"/>
          </a:xfrm>
          <a:prstGeom prst="roundRect">
            <a:avLst>
              <a:gd fmla="val 0" name="adj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4361180" y="4759325"/>
            <a:ext cx="6832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bg1"/>
                </a:solidFill>
                <a:latin charset="-122" panose="03000509000000000000" pitchFamily="65" typeface="方正小标宋简体"/>
                <a:ea charset="-122" panose="03000509000000000000" pitchFamily="65" typeface="方正小标宋简体"/>
              </a:rPr>
              <a:t>05</a:t>
            </a:r>
          </a:p>
        </p:txBody>
      </p:sp>
      <p:grpSp>
        <p:nvGrpSpPr>
          <p:cNvPr id="84" name="组合 83"/>
          <p:cNvGrpSpPr/>
          <p:nvPr/>
        </p:nvGrpSpPr>
        <p:grpSpPr>
          <a:xfrm>
            <a:off x="8808085" y="4572000"/>
            <a:ext cx="2919730" cy="784225"/>
            <a:chOff x="10128" y="1649"/>
            <a:chExt cx="4598" cy="1235"/>
          </a:xfrm>
        </p:grpSpPr>
        <p:sp>
          <p:nvSpPr>
            <p:cNvPr id="85" name="文本框 84"/>
            <p:cNvSpPr txBox="1"/>
            <p:nvPr/>
          </p:nvSpPr>
          <p:spPr>
            <a:xfrm>
              <a:off x="10128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bg1"/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问题</a:t>
              </a:r>
            </a:p>
          </p:txBody>
        </p:sp>
        <p:sp>
          <p:nvSpPr>
            <p:cNvPr id="86" name="矩形 85"/>
            <p:cNvSpPr/>
            <p:nvPr/>
          </p:nvSpPr>
          <p:spPr>
            <a:xfrm>
              <a:off x="10150" y="2450"/>
              <a:ext cx="3648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bg1"/>
                  </a:solidFill>
                  <a:latin charset="-122" panose="02010600040101010101" pitchFamily="2" typeface="华文中宋"/>
                  <a:ea charset="-122" panose="02010600040101010101" pitchFamily="2" typeface="华文中宋"/>
                </a:rPr>
                <a:t>The  background of the topic</a:t>
              </a:r>
            </a:p>
          </p:txBody>
        </p:sp>
      </p:grpSp>
      <p:sp>
        <p:nvSpPr>
          <p:cNvPr id="87" name="PA-圆角矩形 5"/>
          <p:cNvSpPr/>
          <p:nvPr>
            <p:custDataLst>
              <p:tags r:id="rId10"/>
            </p:custDataLst>
          </p:nvPr>
        </p:nvSpPr>
        <p:spPr>
          <a:xfrm>
            <a:off x="7841298" y="4620895"/>
            <a:ext cx="821055" cy="716915"/>
          </a:xfrm>
          <a:prstGeom prst="roundRect">
            <a:avLst>
              <a:gd fmla="val 0" name="adj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88" name="文本框 87"/>
          <p:cNvSpPr txBox="1"/>
          <p:nvPr/>
        </p:nvSpPr>
        <p:spPr>
          <a:xfrm>
            <a:off x="7910195" y="4687570"/>
            <a:ext cx="6832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bg1"/>
                </a:solidFill>
                <a:latin charset="-122" panose="03000509000000000000" pitchFamily="65" typeface="方正小标宋简体"/>
                <a:ea charset="-122" panose="03000509000000000000" pitchFamily="65" typeface="方正小标宋简体"/>
              </a:rPr>
              <a:t>06</a:t>
            </a:r>
          </a:p>
        </p:txBody>
      </p:sp>
      <p:sp>
        <p:nvSpPr>
          <p:cNvPr id="89" name="椭圆 88"/>
          <p:cNvSpPr/>
          <p:nvPr/>
        </p:nvSpPr>
        <p:spPr>
          <a:xfrm>
            <a:off x="-1062355" y="-621665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椭圆 91"/>
          <p:cNvSpPr/>
          <p:nvPr/>
        </p:nvSpPr>
        <p:spPr>
          <a:xfrm>
            <a:off x="262255" y="1323975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椭圆 92"/>
          <p:cNvSpPr/>
          <p:nvPr/>
        </p:nvSpPr>
        <p:spPr>
          <a:xfrm>
            <a:off x="3019425" y="5487035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椭圆 93"/>
          <p:cNvSpPr/>
          <p:nvPr/>
        </p:nvSpPr>
        <p:spPr>
          <a:xfrm>
            <a:off x="10798175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6" name="椭圆 95"/>
          <p:cNvSpPr/>
          <p:nvPr/>
        </p:nvSpPr>
        <p:spPr>
          <a:xfrm>
            <a:off x="11300460" y="572643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7" name="椭圆 96"/>
          <p:cNvSpPr/>
          <p:nvPr/>
        </p:nvSpPr>
        <p:spPr>
          <a:xfrm>
            <a:off x="10407650" y="819785"/>
            <a:ext cx="448310" cy="44831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PA-矩形 1"/>
          <p:cNvSpPr/>
          <p:nvPr>
            <p:custDataLst>
              <p:tags r:id="rId2"/>
            </p:custDataLst>
          </p:nvPr>
        </p:nvSpPr>
        <p:spPr>
          <a:xfrm flipH="1">
            <a:off x="-19050" y="0"/>
            <a:ext cx="12208510" cy="6856095"/>
          </a:xfrm>
          <a:prstGeom prst="rect">
            <a:avLst/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9304020" y="-419735"/>
            <a:ext cx="7277735" cy="7277735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349885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-1410335" y="168529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1739265" y="2790825"/>
            <a:ext cx="5064760" cy="1449705"/>
            <a:chOff x="10150" y="1649"/>
            <a:chExt cx="7976" cy="2283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7598" cy="172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lang="zh-CN" sz="6600">
                  <a:solidFill>
                    <a:schemeClr val="bg1"/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230" y="3110"/>
              <a:ext cx="7928" cy="8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2800">
                  <a:solidFill>
                    <a:schemeClr val="bg1"/>
                  </a:solidFill>
                  <a:latin charset="-122" panose="020b0503020204020204" typeface="微软雅黑"/>
                  <a:ea charset="-122" panose="020b0503020204020204" typeface="微软雅黑"/>
                </a:rPr>
                <a:t>The background of the topic</a:t>
              </a:r>
            </a:p>
          </p:txBody>
        </p:sp>
      </p:grpSp>
      <p:sp>
        <p:nvSpPr>
          <p:cNvPr id="12" name="文本占位符 85"/>
          <p:cNvSpPr txBox="1"/>
          <p:nvPr/>
        </p:nvSpPr>
        <p:spPr>
          <a:xfrm>
            <a:off x="1739265" y="1574165"/>
            <a:ext cx="7867650" cy="166878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spcBef>
                <a:spcPct val="0"/>
              </a:spcBef>
              <a:buNone/>
            </a:pPr>
            <a:r>
              <a:rPr lang="en-US" sz="11500">
                <a:ln>
                  <a:gradFill>
                    <a:gsLst>
                      <a:gs pos="0">
                        <a:schemeClr val="bg1">
                          <a:alpha val="17000"/>
                          <a:lumMod val="94000"/>
                        </a:schemeClr>
                      </a:gs>
                      <a:gs pos="100000">
                        <a:srgbClr val="2F6CBA">
                          <a:alpha val="0"/>
                        </a:srgbClr>
                      </a:gs>
                    </a:gsLst>
                    <a:lin ang="5400000" scaled="1"/>
                  </a:gradFill>
                </a:ln>
                <a:noFill/>
                <a:latin charset="-122" panose="03000509000000000000" pitchFamily="65" typeface="方正小标宋简体"/>
                <a:ea charset="-122" panose="03000509000000000000" pitchFamily="65" typeface="方正小标宋简体"/>
                <a:cs typeface="+mj-lt"/>
                <a:sym typeface="+mn-lt"/>
              </a:rPr>
              <a:t>PART 01</a:t>
            </a:r>
          </a:p>
        </p:txBody>
      </p:sp>
      <p:sp>
        <p:nvSpPr>
          <p:cNvPr id="37" name="文本占位符 85"/>
          <p:cNvSpPr txBox="1"/>
          <p:nvPr/>
        </p:nvSpPr>
        <p:spPr>
          <a:xfrm>
            <a:off x="1863725" y="4559934"/>
            <a:ext cx="4328795" cy="82296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lnSpc>
                <a:spcPct val="15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  <a:sym typeface="+mn-lt"/>
              </a:rPr>
              <a:t>学校秉持“仁肃勤朴、求是奋发”的校训，</a:t>
            </a:r>
          </a:p>
          <a:p>
            <a:pPr algn="l" indent="0" marL="0">
              <a:lnSpc>
                <a:spcPct val="15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  <a:sym typeface="+mn-lt"/>
              </a:rPr>
              <a:t>坚持特色立校、人才强校、文化兴校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1863725" y="4441190"/>
            <a:ext cx="429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8688070" y="6400165"/>
            <a:ext cx="915670" cy="91567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9" name="组合 28"/>
          <p:cNvGrpSpPr/>
          <p:nvPr/>
        </p:nvGrpSpPr>
        <p:grpSpPr>
          <a:xfrm>
            <a:off x="7105650" y="0"/>
            <a:ext cx="5086350" cy="6858000"/>
            <a:chOff x="11190" y="0"/>
            <a:chExt cx="8010" cy="10800"/>
          </a:xfrm>
        </p:grpSpPr>
        <p:sp>
          <p:nvSpPr>
            <p:cNvPr id="28" name="íŝḻïḋè"/>
            <p:cNvSpPr/>
            <p:nvPr/>
          </p:nvSpPr>
          <p:spPr>
            <a:xfrm>
              <a:off x="11190" y="0"/>
              <a:ext cx="8010" cy="10800"/>
            </a:xfrm>
            <a:prstGeom prst="rect">
              <a:avLst/>
            </a:prstGeom>
            <a:blipFill rotWithShape="1">
              <a:blip r:embed="rId2"/>
              <a:stretch>
                <a:fillRect l="-32000" r="-29000"/>
              </a:stretch>
            </a:blipFill>
            <a:ln algn="ctr" cap="flat" cmpd="sng" w="28575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6" name="íŝḻïḋè"/>
            <p:cNvSpPr/>
            <p:nvPr/>
          </p:nvSpPr>
          <p:spPr>
            <a:xfrm>
              <a:off x="11190" y="0"/>
              <a:ext cx="8010" cy="10800"/>
            </a:xfrm>
            <a:prstGeom prst="rect">
              <a:avLst/>
            </a:prstGeom>
            <a:gradFill>
              <a:gsLst>
                <a:gs pos="25000">
                  <a:schemeClr val="accent2">
                    <a:lumMod val="75000"/>
                    <a:alpha val="95000"/>
                  </a:schemeClr>
                </a:gs>
                <a:gs pos="100000">
                  <a:schemeClr val="accent2">
                    <a:alpha val="46000"/>
                  </a:schemeClr>
                </a:gs>
              </a:gsLst>
              <a:lin ang="3300000" scaled="0"/>
            </a:gradFill>
            <a:ln algn="ctr" cap="flat" cmpd="sng" w="28575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descr="本素材由iSlide™ 提供 iSlide™尊重知识产权并注重保护用户享有的各项权利。郑重提醒您： iSlide™插件中提供的任何信息内容的所有权、知识产权归其原始权利人或权利受让人所有，您免费/购买获得的是信息内容的使用权，并受下述条款的约束； 1. 您仅可以个人非商业用途使用该等信息内容，不可将信息内容的全部或部分用于出售，或以出租、出借、转让、分销、发布等其他任何方式供他人使用； 2. 禁止在接入互联网或移动互联网的任何网站、平台、应用或程序上以任何方式为他人提供iSlide™插件资源内容的下载。 The resource is supplied by iSlide™. iSlide™ respects all intellectual property rights and protects all the rights its users acquired.Solemnly remind you: The ownership and intellectual property of the resources supplied in iSlide Add-in belongs to its owner or the assignee of this ownership.you only acquired the usage of the resources supplied in iSlide Add-in, as well as respected the following restrain terms: 1.You are only allowed to use such resource for personal and non-commercial aim, not allowed to use such resource or part of it for the sale; or rent, lend, transfer to others; or distribution or release it in any way. 2.You are not permitted to provide the resource of iSlide Add-in in any website, platform, application access to the Internet or mobile Internet." id="8" name="#294670"/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1" y="2073148"/>
            <a:ext cx="7123176" cy="3143504"/>
            <a:chOff x="1" y="1895348"/>
            <a:chExt cx="7123176" cy="3143504"/>
          </a:xfrm>
        </p:grpSpPr>
        <p:sp>
          <p:nvSpPr>
            <p:cNvPr id="10" name="í$ḻídè"/>
            <p:cNvSpPr/>
            <p:nvPr/>
          </p:nvSpPr>
          <p:spPr>
            <a:xfrm>
              <a:off x="1" y="1895348"/>
              <a:ext cx="7123176" cy="314350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lumMod val="95000"/>
                    <a:alpha val="80000"/>
                  </a:schemeClr>
                </a:gs>
              </a:gsLst>
              <a:lin ang="0" scaled="1"/>
            </a:gradFill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normAutofit/>
            </a:bodyPr>
            <a:lstStyle/>
            <a:p>
              <a:pPr algn="ctr" defTabSz="914400"/>
              <a:endParaRPr altLang="en-US" b="1" lang="zh-CN" sz="2000">
                <a:solidFill>
                  <a:schemeClr val="bg1"/>
                </a:solidFill>
              </a:endParaRPr>
            </a:p>
          </p:txBody>
        </p:sp>
        <p:sp>
          <p:nvSpPr>
            <p:cNvPr id="16" name="ïşlíďe"/>
            <p:cNvSpPr/>
            <p:nvPr/>
          </p:nvSpPr>
          <p:spPr>
            <a:xfrm>
              <a:off x="6967728" y="1895348"/>
              <a:ext cx="155448" cy="3143504"/>
            </a:xfrm>
            <a:prstGeom prst="rect">
              <a:avLst/>
            </a:prstGeom>
            <a:solidFill>
              <a:schemeClr val="accent2"/>
            </a:solidFill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normAutofit/>
            </a:bodyPr>
            <a:lstStyle/>
            <a:p>
              <a:pPr algn="ctr" defTabSz="914400"/>
              <a:endParaRPr altLang="en-US" b="1" lang="zh-CN" sz="2000">
                <a:solidFill>
                  <a:schemeClr val="bg1"/>
                </a:solidFill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0638155" y="640715"/>
            <a:ext cx="956310" cy="222250"/>
            <a:chOff x="16633" y="9089"/>
            <a:chExt cx="1506" cy="350"/>
          </a:xfrm>
        </p:grpSpPr>
        <p:grpSp>
          <p:nvGrpSpPr>
            <p:cNvPr id="49" name="组合 48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50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52" name="组合 51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53" name="组合 52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55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4" name="椭圆 53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68" name="组合 67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69" name="组合 68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71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0" name="椭圆 69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35" name="文本框 34"/>
          <p:cNvSpPr txBox="1"/>
          <p:nvPr/>
        </p:nvSpPr>
        <p:spPr>
          <a:xfrm>
            <a:off x="1079501" y="2456180"/>
            <a:ext cx="268541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pc="300" sz="28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一段论点页面</a:t>
            </a:r>
          </a:p>
        </p:txBody>
      </p:sp>
      <p:sp>
        <p:nvSpPr>
          <p:cNvPr id="23" name="矩形 22"/>
          <p:cNvSpPr/>
          <p:nvPr/>
        </p:nvSpPr>
        <p:spPr>
          <a:xfrm>
            <a:off x="1104900" y="3519170"/>
            <a:ext cx="475361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论文是一个汉语词语，拼音是lùn wén，古典文学常见论文一词，谓交谈辞章或交流思想。当代，论文常用来指进行各个学术领域的研究和描述学术研究成果的文章，简称之为论文。</a:t>
            </a:r>
          </a:p>
        </p:txBody>
      </p:sp>
      <p:sp>
        <p:nvSpPr>
          <p:cNvPr id="24" name="矩形 23"/>
          <p:cNvSpPr/>
          <p:nvPr/>
        </p:nvSpPr>
        <p:spPr>
          <a:xfrm>
            <a:off x="1091565" y="2918460"/>
            <a:ext cx="309753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6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The background of the topic</a:t>
            </a:r>
          </a:p>
        </p:txBody>
      </p:sp>
      <p:sp>
        <p:nvSpPr>
          <p:cNvPr id="25" name="íSlïḋê"/>
          <p:cNvSpPr/>
          <p:nvPr/>
        </p:nvSpPr>
        <p:spPr bwMode="auto">
          <a:xfrm>
            <a:off x="1199589" y="3378100"/>
            <a:ext cx="404813" cy="57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1" name="文本占位符 85"/>
          <p:cNvSpPr txBox="1"/>
          <p:nvPr/>
        </p:nvSpPr>
        <p:spPr>
          <a:xfrm>
            <a:off x="8013063" y="2005965"/>
            <a:ext cx="3512185" cy="32461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spcBef>
                <a:spcPct val="0"/>
              </a:spcBef>
              <a:buNone/>
            </a:pPr>
            <a:r>
              <a:rPr lang="en-US" sz="11500">
                <a:ln>
                  <a:gradFill>
                    <a:gsLst>
                      <a:gs pos="0">
                        <a:schemeClr val="bg1">
                          <a:alpha val="17000"/>
                          <a:lumMod val="94000"/>
                        </a:schemeClr>
                      </a:gs>
                      <a:gs pos="100000">
                        <a:srgbClr val="2F6CBA">
                          <a:alpha val="0"/>
                        </a:srgbClr>
                      </a:gs>
                    </a:gsLst>
                    <a:lin ang="5400000" scaled="1"/>
                  </a:gradFill>
                </a:ln>
                <a:noFill/>
                <a:latin charset="-122" panose="03000509000000000000" pitchFamily="65" typeface="方正小标宋简体"/>
                <a:ea charset="-122" panose="03000509000000000000" pitchFamily="65" typeface="方正小标宋简体"/>
                <a:cs typeface="+mj-lt"/>
                <a:sym typeface="+mn-lt"/>
              </a:rPr>
              <a:t>topic</a:t>
            </a:r>
          </a:p>
        </p:txBody>
      </p:sp>
      <p:sp>
        <p:nvSpPr>
          <p:cNvPr id="34" name="椭圆 33"/>
          <p:cNvSpPr/>
          <p:nvPr/>
        </p:nvSpPr>
        <p:spPr>
          <a:xfrm>
            <a:off x="9575165" y="550799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11151870" y="3074035"/>
            <a:ext cx="1487170" cy="148717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文本框 1"/>
          <p:cNvSpPr txBox="1"/>
          <p:nvPr/>
        </p:nvSpPr>
        <p:spPr>
          <a:xfrm>
            <a:off x="4474346" y="266330"/>
            <a:ext cx="198859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200">
                <a:solidFill>
                  <a:srgbClr val="FFFFFF"/>
                </a:solidFill>
              </a:rPr>
              <a:t>https://www.youyedoc.com/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2" name="组合 1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3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12" name="组合 11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13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4" name="椭圆 33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37" name="组合 36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8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6" name="组合 105"/>
          <p:cNvGrpSpPr/>
          <p:nvPr/>
        </p:nvGrpSpPr>
        <p:grpSpPr>
          <a:xfrm>
            <a:off x="914400" y="1626870"/>
            <a:ext cx="10542270" cy="1991360"/>
            <a:chOff x="1260" y="2680"/>
            <a:chExt cx="17142" cy="3238"/>
          </a:xfrm>
        </p:grpSpPr>
        <p:sp>
          <p:nvSpPr>
            <p:cNvPr id="97" name="îṣḻíḋe"/>
            <p:cNvSpPr/>
            <p:nvPr/>
          </p:nvSpPr>
          <p:spPr bwMode="auto">
            <a:xfrm>
              <a:off x="1260" y="2680"/>
              <a:ext cx="1640" cy="3238"/>
            </a:xfrm>
            <a:custGeom>
              <a:gdLst>
                <a:gd fmla="*/ 0 w 1041400" name="connsiteX0"/>
                <a:gd fmla="*/ 0 h 2967068" name="connsiteY0"/>
                <a:gd fmla="*/ 1041400 w 1041400" name="connsiteX1"/>
                <a:gd fmla="*/ 0 h 2967068" name="connsiteY1"/>
                <a:gd fmla="*/ 1041400 w 1041400" name="connsiteX2"/>
                <a:gd fmla="*/ 2967068 h 2967068" name="connsiteY2"/>
                <a:gd fmla="*/ 0 w 1041400" name="connsiteX3"/>
                <a:gd fmla="*/ 2967068 h 2967068" name="connsiteY3"/>
                <a:gd fmla="*/ 0 w 1041400" name="connsiteX4"/>
                <a:gd fmla="*/ 0 h 29670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967068" w="1041400">
                  <a:moveTo>
                    <a:pt x="0" y="0"/>
                  </a:moveTo>
                  <a:lnTo>
                    <a:pt x="1041400" y="0"/>
                  </a:lnTo>
                  <a:lnTo>
                    <a:pt x="1041400" y="2967068"/>
                  </a:lnTo>
                  <a:lnTo>
                    <a:pt x="0" y="29670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8" name="îSlíḍê"/>
            <p:cNvSpPr/>
            <p:nvPr/>
          </p:nvSpPr>
          <p:spPr bwMode="auto">
            <a:xfrm>
              <a:off x="3598" y="2680"/>
              <a:ext cx="14762" cy="3238"/>
            </a:xfrm>
            <a:custGeom>
              <a:gdLst>
                <a:gd fmla="*/ 0 w 9169400" name="connsiteX0"/>
                <a:gd fmla="*/ 0 h 2967068" name="connsiteY0"/>
                <a:gd fmla="*/ 9169400 w 9169400" name="connsiteX1"/>
                <a:gd fmla="*/ 0 h 2967068" name="connsiteY1"/>
                <a:gd fmla="*/ 9169400 w 9169400" name="connsiteX2"/>
                <a:gd fmla="*/ 2967068 h 2967068" name="connsiteY2"/>
                <a:gd fmla="*/ 0 w 9169400" name="connsiteX3"/>
                <a:gd fmla="*/ 2967068 h 2967068" name="connsiteY3"/>
                <a:gd fmla="*/ 0 w 9169400" name="connsiteX4"/>
                <a:gd fmla="*/ 0 h 29670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967068" w="9169400">
                  <a:moveTo>
                    <a:pt x="0" y="0"/>
                  </a:moveTo>
                  <a:lnTo>
                    <a:pt x="9169400" y="0"/>
                  </a:lnTo>
                  <a:lnTo>
                    <a:pt x="9169400" y="2967068"/>
                  </a:lnTo>
                  <a:lnTo>
                    <a:pt x="0" y="296706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/>
              <a:tile algn="ctr" flip="none" sx="100000" sy="100000" tx="0" ty="0"/>
            </a:blipFill>
            <a:ln algn="ctr" cap="flat" cmpd="sng" w="762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99" name="iŝľîḍe"/>
            <p:cNvSpPr/>
            <p:nvPr/>
          </p:nvSpPr>
          <p:spPr bwMode="auto">
            <a:xfrm>
              <a:off x="3018" y="2680"/>
              <a:ext cx="463" cy="3238"/>
            </a:xfrm>
            <a:custGeom>
              <a:gdLst>
                <a:gd fmla="*/ 0 w 1041400" name="connsiteX0"/>
                <a:gd fmla="*/ 0 h 2967068" name="connsiteY0"/>
                <a:gd fmla="*/ 1041400 w 1041400" name="connsiteX1"/>
                <a:gd fmla="*/ 0 h 2967068" name="connsiteY1"/>
                <a:gd fmla="*/ 1041400 w 1041400" name="connsiteX2"/>
                <a:gd fmla="*/ 2967068 h 2967068" name="connsiteY2"/>
                <a:gd fmla="*/ 0 w 1041400" name="connsiteX3"/>
                <a:gd fmla="*/ 2967068 h 2967068" name="connsiteY3"/>
                <a:gd fmla="*/ 0 w 1041400" name="connsiteX4"/>
                <a:gd fmla="*/ 0 h 29670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967068" w="1041400">
                  <a:moveTo>
                    <a:pt x="0" y="0"/>
                  </a:moveTo>
                  <a:lnTo>
                    <a:pt x="1041400" y="0"/>
                  </a:lnTo>
                  <a:lnTo>
                    <a:pt x="1041400" y="2967068"/>
                  </a:lnTo>
                  <a:lnTo>
                    <a:pt x="0" y="29670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0" name="îsļîdè"/>
            <p:cNvSpPr/>
            <p:nvPr/>
          </p:nvSpPr>
          <p:spPr bwMode="auto">
            <a:xfrm>
              <a:off x="17940" y="2680"/>
              <a:ext cx="463" cy="3238"/>
            </a:xfrm>
            <a:custGeom>
              <a:gdLst>
                <a:gd fmla="*/ 0 w 1041400" name="connsiteX0"/>
                <a:gd fmla="*/ 0 h 2967068" name="connsiteY0"/>
                <a:gd fmla="*/ 1041400 w 1041400" name="connsiteX1"/>
                <a:gd fmla="*/ 0 h 2967068" name="connsiteY1"/>
                <a:gd fmla="*/ 1041400 w 1041400" name="connsiteX2"/>
                <a:gd fmla="*/ 2967068 h 2967068" name="connsiteY2"/>
                <a:gd fmla="*/ 0 w 1041400" name="connsiteX3"/>
                <a:gd fmla="*/ 2967068 h 2967068" name="connsiteY3"/>
                <a:gd fmla="*/ 0 w 1041400" name="connsiteX4"/>
                <a:gd fmla="*/ 0 h 29670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967068" w="1041400">
                  <a:moveTo>
                    <a:pt x="0" y="0"/>
                  </a:moveTo>
                  <a:lnTo>
                    <a:pt x="1041400" y="0"/>
                  </a:lnTo>
                  <a:lnTo>
                    <a:pt x="1041400" y="2967068"/>
                  </a:lnTo>
                  <a:lnTo>
                    <a:pt x="0" y="29670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1" name="文本框 100"/>
          <p:cNvSpPr txBox="1"/>
          <p:nvPr/>
        </p:nvSpPr>
        <p:spPr>
          <a:xfrm>
            <a:off x="983689" y="4030980"/>
            <a:ext cx="268541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pc="300" sz="28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一段论点页面</a:t>
            </a:r>
          </a:p>
        </p:txBody>
      </p:sp>
      <p:sp>
        <p:nvSpPr>
          <p:cNvPr id="102" name="矩形 101"/>
          <p:cNvSpPr/>
          <p:nvPr/>
        </p:nvSpPr>
        <p:spPr>
          <a:xfrm>
            <a:off x="983689" y="4493259"/>
            <a:ext cx="309753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6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The background of the topic</a:t>
            </a:r>
          </a:p>
        </p:txBody>
      </p:sp>
      <p:sp>
        <p:nvSpPr>
          <p:cNvPr id="103" name="íSlïḋê"/>
          <p:cNvSpPr/>
          <p:nvPr/>
        </p:nvSpPr>
        <p:spPr bwMode="auto">
          <a:xfrm>
            <a:off x="983689" y="4952900"/>
            <a:ext cx="404813" cy="57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5078094" y="3976370"/>
            <a:ext cx="6251575" cy="1051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论文是一个汉语词语，拼音是lùn wén，古典文学常见论文一词，谓交谈辞章或交流思想。当代，论文常用来指进行各个学术领域的研究和描述学术研究成果的文章，简称之为论文。</a:t>
            </a:r>
          </a:p>
        </p:txBody>
      </p:sp>
      <p:sp>
        <p:nvSpPr>
          <p:cNvPr id="105" name="íṧļîḓê"/>
          <p:cNvSpPr/>
          <p:nvPr/>
        </p:nvSpPr>
        <p:spPr>
          <a:xfrm>
            <a:off x="9973945" y="5033645"/>
            <a:ext cx="1355725" cy="387985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 algn="ctr" cap="flat" cmpd="sng" w="3175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 fontScale="85000" lnSpcReduction="20000"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</a:rPr>
              <a:t>Text here  ›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2" name="组合 1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3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12" name="组合 11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13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4" name="椭圆 33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37" name="组合 36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8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6" name="íşlîḍè"/>
          <p:cNvSpPr/>
          <p:nvPr/>
        </p:nvSpPr>
        <p:spPr bwMode="auto">
          <a:xfrm>
            <a:off x="1638783" y="2010909"/>
            <a:ext cx="3319018" cy="3319018"/>
          </a:xfrm>
          <a:custGeom>
            <a:gdLst>
              <a:gd fmla="*/ 265821 w 4151766" name="connsiteX0"/>
              <a:gd fmla="*/ 1061255 h 4151766" name="connsiteY0"/>
              <a:gd fmla="*/ 1246612 w 4151766" name="connsiteX1"/>
              <a:gd fmla="*/ 3978400 h 4151766" name="connsiteY1"/>
              <a:gd fmla="*/ 1086394 w 4151766" name="connsiteX2"/>
              <a:gd fmla="*/ 3901218 h 4151766" name="connsiteY2"/>
              <a:gd fmla="*/ 0 w 4151766" name="connsiteX3"/>
              <a:gd fmla="*/ 2075883 h 4151766" name="connsiteY3"/>
              <a:gd fmla="*/ 1 w 4151766" name="connsiteX4"/>
              <a:gd fmla="*/ 2075883 h 4151766" name="connsiteY4"/>
              <a:gd fmla="*/ 250549 w 4151766" name="connsiteX5"/>
              <a:gd fmla="*/ 1086394 h 4151766" name="connsiteY5"/>
              <a:gd fmla="*/ 1197782 w 4151766" name="connsiteX6"/>
              <a:gd fmla="*/ 196890 h 4151766" name="connsiteY6"/>
              <a:gd fmla="*/ 2511779 w 4151766" name="connsiteX7"/>
              <a:gd fmla="*/ 4105084 h 4151766" name="connsiteY7"/>
              <a:gd fmla="*/ 2494246 w 4151766" name="connsiteX8"/>
              <a:gd fmla="*/ 4109592 h 4151766" name="connsiteY8"/>
              <a:gd fmla="*/ 2075883 w 4151766" name="connsiteX9"/>
              <a:gd fmla="*/ 4151766 h 4151766" name="connsiteY9"/>
              <a:gd fmla="*/ 1458579 w 4151766" name="connsiteX10"/>
              <a:gd fmla="*/ 4058439 h 4151766" name="connsiteY10"/>
              <a:gd fmla="*/ 1325192 w 4151766" name="connsiteX11"/>
              <a:gd fmla="*/ 4009619 h 4151766" name="connsiteY11"/>
              <a:gd fmla="*/ 309650 w 4151766" name="connsiteX12"/>
              <a:gd fmla="*/ 989111 h 4151766" name="connsiteY12"/>
              <a:gd fmla="*/ 354529 w 4151766" name="connsiteX13"/>
              <a:gd fmla="*/ 915237 h 4151766" name="connsiteY13"/>
              <a:gd fmla="*/ 1086395 w 4151766" name="connsiteX14"/>
              <a:gd fmla="*/ 250548 h 4151766" name="connsiteY14"/>
              <a:gd fmla="*/ 3296634 w 4151766" name="connsiteX15"/>
              <a:gd fmla="*/ 0 h 4151766" name="connsiteY15"/>
              <a:gd fmla="*/ 4151766 w 4151766" name="connsiteX16"/>
              <a:gd fmla="*/ 0 h 4151766" name="connsiteY16"/>
              <a:gd fmla="*/ 4151766 w 4151766" name="connsiteX17"/>
              <a:gd fmla="*/ 2075883 h 4151766" name="connsiteY17"/>
              <a:gd fmla="*/ 4141049 w 4151766" name="connsiteX18"/>
              <a:gd fmla="*/ 2288130 h 4151766" name="connsiteY18"/>
              <a:gd fmla="*/ 4117599 w 4151766" name="connsiteX19"/>
              <a:gd fmla="*/ 2441779 h 4151766" name="connsiteY19"/>
              <a:gd fmla="*/ 2415434 w 4151766" name="connsiteX20"/>
              <a:gd fmla="*/ 0 h 4151766" name="connsiteY20"/>
              <a:gd fmla="*/ 3228550 w 4151766" name="connsiteX21"/>
              <a:gd fmla="*/ 0 h 4151766" name="connsiteY21"/>
              <a:gd fmla="*/ 4091202 w 4151766" name="connsiteX22"/>
              <a:gd fmla="*/ 2565766 h 4151766" name="connsiteY22"/>
              <a:gd fmla="*/ 4058439 w 4151766" name="connsiteX23"/>
              <a:gd fmla="*/ 2693187 h 4151766" name="connsiteY23"/>
              <a:gd fmla="*/ 3677736 w 4151766" name="connsiteX24"/>
              <a:gd fmla="*/ 3396338 h 4151766" name="connsiteY24"/>
              <a:gd fmla="*/ 3589849 w 4151766" name="connsiteX25"/>
              <a:gd fmla="*/ 3493038 h 4151766" name="connsiteY25"/>
              <a:gd fmla="*/ 2075884 w 4151766" name="connsiteX26"/>
              <a:gd fmla="*/ 0 h 4151766" name="connsiteY26"/>
              <a:gd fmla="*/ 2347350 w 4151766" name="connsiteX27"/>
              <a:gd fmla="*/ 0 h 4151766" name="connsiteY27"/>
              <a:gd fmla="*/ 3539972 w 4151766" name="connsiteX28"/>
              <a:gd fmla="*/ 3547192 h 4151766" name="connsiteY28"/>
              <a:gd fmla="*/ 3396338 w 4151766" name="connsiteX29"/>
              <a:gd fmla="*/ 3677736 h 4151766" name="connsiteY29"/>
              <a:gd fmla="*/ 2693188 w 4151766" name="connsiteX30"/>
              <a:gd fmla="*/ 4058439 h 4151766" name="connsiteY30"/>
              <a:gd fmla="*/ 2574445 w 4151766" name="connsiteX31"/>
              <a:gd fmla="*/ 4088970 h 4151766" name="connsiteY31"/>
              <a:gd fmla="*/ 1256376 w 4151766" name="connsiteX32"/>
              <a:gd fmla="*/ 168664 h 4151766" name="connsiteY32"/>
              <a:gd fmla="*/ 1267857 w 4151766" name="connsiteX33"/>
              <a:gd fmla="*/ 163133 h 4151766" name="connsiteY33"/>
              <a:gd fmla="*/ 2075884 w 4151766" name="connsiteX34"/>
              <a:gd fmla="*/ 0 h 4151766" name="connsiteY3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b="b" l="l" r="r" t="t"/>
            <a:pathLst>
              <a:path h="4151766" w="4151766">
                <a:moveTo>
                  <a:pt x="265821" y="1061255"/>
                </a:moveTo>
                <a:lnTo>
                  <a:pt x="1246612" y="3978400"/>
                </a:lnTo>
                <a:lnTo>
                  <a:pt x="1086394" y="3901218"/>
                </a:lnTo>
                <a:cubicBezTo>
                  <a:pt x="439289" y="3549690"/>
                  <a:pt x="0" y="2864088"/>
                  <a:pt x="0" y="2075883"/>
                </a:cubicBezTo>
                <a:lnTo>
                  <a:pt x="1" y="2075883"/>
                </a:lnTo>
                <a:cubicBezTo>
                  <a:pt x="1" y="1717608"/>
                  <a:pt x="90763" y="1380533"/>
                  <a:pt x="250549" y="1086394"/>
                </a:cubicBezTo>
                <a:close/>
                <a:moveTo>
                  <a:pt x="1197782" y="196890"/>
                </a:moveTo>
                <a:lnTo>
                  <a:pt x="2511779" y="4105084"/>
                </a:lnTo>
                <a:lnTo>
                  <a:pt x="2494246" y="4109592"/>
                </a:lnTo>
                <a:cubicBezTo>
                  <a:pt x="2359111" y="4137244"/>
                  <a:pt x="2219193" y="4151766"/>
                  <a:pt x="2075883" y="4151766"/>
                </a:cubicBezTo>
                <a:cubicBezTo>
                  <a:pt x="1860918" y="4151766"/>
                  <a:pt x="1653585" y="4119092"/>
                  <a:pt x="1458579" y="4058439"/>
                </a:cubicBezTo>
                <a:lnTo>
                  <a:pt x="1325192" y="4009619"/>
                </a:lnTo>
                <a:lnTo>
                  <a:pt x="309650" y="989111"/>
                </a:lnTo>
                <a:lnTo>
                  <a:pt x="354529" y="915237"/>
                </a:lnTo>
                <a:cubicBezTo>
                  <a:pt x="541055" y="639143"/>
                  <a:pt x="792256" y="410334"/>
                  <a:pt x="1086395" y="250548"/>
                </a:cubicBezTo>
                <a:close/>
                <a:moveTo>
                  <a:pt x="3296634" y="0"/>
                </a:moveTo>
                <a:lnTo>
                  <a:pt x="4151766" y="0"/>
                </a:lnTo>
                <a:lnTo>
                  <a:pt x="4151766" y="2075883"/>
                </a:lnTo>
                <a:cubicBezTo>
                  <a:pt x="4151766" y="2147538"/>
                  <a:pt x="4148136" y="2218345"/>
                  <a:pt x="4141049" y="2288130"/>
                </a:cubicBezTo>
                <a:lnTo>
                  <a:pt x="4117599" y="2441779"/>
                </a:lnTo>
                <a:close/>
                <a:moveTo>
                  <a:pt x="2415434" y="0"/>
                </a:moveTo>
                <a:lnTo>
                  <a:pt x="3228550" y="0"/>
                </a:lnTo>
                <a:lnTo>
                  <a:pt x="4091202" y="2565766"/>
                </a:lnTo>
                <a:lnTo>
                  <a:pt x="4058439" y="2693187"/>
                </a:lnTo>
                <a:cubicBezTo>
                  <a:pt x="3977568" y="2953196"/>
                  <a:pt x="3846957" y="3191289"/>
                  <a:pt x="3677736" y="3396338"/>
                </a:cubicBezTo>
                <a:lnTo>
                  <a:pt x="3589849" y="3493038"/>
                </a:lnTo>
                <a:close/>
                <a:moveTo>
                  <a:pt x="2075884" y="0"/>
                </a:moveTo>
                <a:lnTo>
                  <a:pt x="2347350" y="0"/>
                </a:lnTo>
                <a:lnTo>
                  <a:pt x="3539972" y="3547192"/>
                </a:lnTo>
                <a:lnTo>
                  <a:pt x="3396338" y="3677736"/>
                </a:lnTo>
                <a:cubicBezTo>
                  <a:pt x="3191289" y="3846957"/>
                  <a:pt x="2953196" y="3977568"/>
                  <a:pt x="2693188" y="4058439"/>
                </a:cubicBezTo>
                <a:lnTo>
                  <a:pt x="2574445" y="4088970"/>
                </a:lnTo>
                <a:lnTo>
                  <a:pt x="1256376" y="168664"/>
                </a:lnTo>
                <a:lnTo>
                  <a:pt x="1267857" y="163133"/>
                </a:lnTo>
                <a:cubicBezTo>
                  <a:pt x="1516212" y="58088"/>
                  <a:pt x="1789264" y="0"/>
                  <a:pt x="2075884" y="0"/>
                </a:cubicBezTo>
                <a:close/>
              </a:path>
            </a:pathLst>
          </a:custGeom>
          <a:solidFill>
            <a:srgbClr val="E4E6EA"/>
          </a:solidFill>
          <a:ln w="762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7" name="îŝ1îḍè"/>
          <p:cNvSpPr/>
          <p:nvPr/>
        </p:nvSpPr>
        <p:spPr bwMode="auto">
          <a:xfrm>
            <a:off x="1706288" y="2194299"/>
            <a:ext cx="3319018" cy="3319018"/>
          </a:xfrm>
          <a:custGeom>
            <a:gdLst>
              <a:gd fmla="*/ 265821 w 4151766" name="connsiteX0"/>
              <a:gd fmla="*/ 1061255 h 4151766" name="connsiteY0"/>
              <a:gd fmla="*/ 1246612 w 4151766" name="connsiteX1"/>
              <a:gd fmla="*/ 3978400 h 4151766" name="connsiteY1"/>
              <a:gd fmla="*/ 1086394 w 4151766" name="connsiteX2"/>
              <a:gd fmla="*/ 3901218 h 4151766" name="connsiteY2"/>
              <a:gd fmla="*/ 0 w 4151766" name="connsiteX3"/>
              <a:gd fmla="*/ 2075883 h 4151766" name="connsiteY3"/>
              <a:gd fmla="*/ 1 w 4151766" name="connsiteX4"/>
              <a:gd fmla="*/ 2075883 h 4151766" name="connsiteY4"/>
              <a:gd fmla="*/ 250549 w 4151766" name="connsiteX5"/>
              <a:gd fmla="*/ 1086394 h 4151766" name="connsiteY5"/>
              <a:gd fmla="*/ 1197782 w 4151766" name="connsiteX6"/>
              <a:gd fmla="*/ 196890 h 4151766" name="connsiteY6"/>
              <a:gd fmla="*/ 2511779 w 4151766" name="connsiteX7"/>
              <a:gd fmla="*/ 4105084 h 4151766" name="connsiteY7"/>
              <a:gd fmla="*/ 2494246 w 4151766" name="connsiteX8"/>
              <a:gd fmla="*/ 4109592 h 4151766" name="connsiteY8"/>
              <a:gd fmla="*/ 2075883 w 4151766" name="connsiteX9"/>
              <a:gd fmla="*/ 4151766 h 4151766" name="connsiteY9"/>
              <a:gd fmla="*/ 1458579 w 4151766" name="connsiteX10"/>
              <a:gd fmla="*/ 4058439 h 4151766" name="connsiteY10"/>
              <a:gd fmla="*/ 1325192 w 4151766" name="connsiteX11"/>
              <a:gd fmla="*/ 4009619 h 4151766" name="connsiteY11"/>
              <a:gd fmla="*/ 309650 w 4151766" name="connsiteX12"/>
              <a:gd fmla="*/ 989111 h 4151766" name="connsiteY12"/>
              <a:gd fmla="*/ 354529 w 4151766" name="connsiteX13"/>
              <a:gd fmla="*/ 915237 h 4151766" name="connsiteY13"/>
              <a:gd fmla="*/ 1086395 w 4151766" name="connsiteX14"/>
              <a:gd fmla="*/ 250548 h 4151766" name="connsiteY14"/>
              <a:gd fmla="*/ 3296634 w 4151766" name="connsiteX15"/>
              <a:gd fmla="*/ 0 h 4151766" name="connsiteY15"/>
              <a:gd fmla="*/ 4151766 w 4151766" name="connsiteX16"/>
              <a:gd fmla="*/ 0 h 4151766" name="connsiteY16"/>
              <a:gd fmla="*/ 4151766 w 4151766" name="connsiteX17"/>
              <a:gd fmla="*/ 2075883 h 4151766" name="connsiteY17"/>
              <a:gd fmla="*/ 4141049 w 4151766" name="connsiteX18"/>
              <a:gd fmla="*/ 2288130 h 4151766" name="connsiteY18"/>
              <a:gd fmla="*/ 4117599 w 4151766" name="connsiteX19"/>
              <a:gd fmla="*/ 2441779 h 4151766" name="connsiteY19"/>
              <a:gd fmla="*/ 2415434 w 4151766" name="connsiteX20"/>
              <a:gd fmla="*/ 0 h 4151766" name="connsiteY20"/>
              <a:gd fmla="*/ 3228550 w 4151766" name="connsiteX21"/>
              <a:gd fmla="*/ 0 h 4151766" name="connsiteY21"/>
              <a:gd fmla="*/ 4091202 w 4151766" name="connsiteX22"/>
              <a:gd fmla="*/ 2565766 h 4151766" name="connsiteY22"/>
              <a:gd fmla="*/ 4058439 w 4151766" name="connsiteX23"/>
              <a:gd fmla="*/ 2693187 h 4151766" name="connsiteY23"/>
              <a:gd fmla="*/ 3677736 w 4151766" name="connsiteX24"/>
              <a:gd fmla="*/ 3396338 h 4151766" name="connsiteY24"/>
              <a:gd fmla="*/ 3589849 w 4151766" name="connsiteX25"/>
              <a:gd fmla="*/ 3493038 h 4151766" name="connsiteY25"/>
              <a:gd fmla="*/ 2075884 w 4151766" name="connsiteX26"/>
              <a:gd fmla="*/ 0 h 4151766" name="connsiteY26"/>
              <a:gd fmla="*/ 2347350 w 4151766" name="connsiteX27"/>
              <a:gd fmla="*/ 0 h 4151766" name="connsiteY27"/>
              <a:gd fmla="*/ 3539972 w 4151766" name="connsiteX28"/>
              <a:gd fmla="*/ 3547192 h 4151766" name="connsiteY28"/>
              <a:gd fmla="*/ 3396338 w 4151766" name="connsiteX29"/>
              <a:gd fmla="*/ 3677736 h 4151766" name="connsiteY29"/>
              <a:gd fmla="*/ 2693188 w 4151766" name="connsiteX30"/>
              <a:gd fmla="*/ 4058439 h 4151766" name="connsiteY30"/>
              <a:gd fmla="*/ 2574445 w 4151766" name="connsiteX31"/>
              <a:gd fmla="*/ 4088970 h 4151766" name="connsiteY31"/>
              <a:gd fmla="*/ 1256376 w 4151766" name="connsiteX32"/>
              <a:gd fmla="*/ 168664 h 4151766" name="connsiteY32"/>
              <a:gd fmla="*/ 1267857 w 4151766" name="connsiteX33"/>
              <a:gd fmla="*/ 163133 h 4151766" name="connsiteY33"/>
              <a:gd fmla="*/ 2075884 w 4151766" name="connsiteX34"/>
              <a:gd fmla="*/ 0 h 4151766" name="connsiteY3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b="b" l="l" r="r" t="t"/>
            <a:pathLst>
              <a:path h="4151766" w="4151766">
                <a:moveTo>
                  <a:pt x="265821" y="1061255"/>
                </a:moveTo>
                <a:lnTo>
                  <a:pt x="1246612" y="3978400"/>
                </a:lnTo>
                <a:lnTo>
                  <a:pt x="1086394" y="3901218"/>
                </a:lnTo>
                <a:cubicBezTo>
                  <a:pt x="439289" y="3549690"/>
                  <a:pt x="0" y="2864088"/>
                  <a:pt x="0" y="2075883"/>
                </a:cubicBezTo>
                <a:lnTo>
                  <a:pt x="1" y="2075883"/>
                </a:lnTo>
                <a:cubicBezTo>
                  <a:pt x="1" y="1717608"/>
                  <a:pt x="90763" y="1380533"/>
                  <a:pt x="250549" y="1086394"/>
                </a:cubicBezTo>
                <a:close/>
                <a:moveTo>
                  <a:pt x="1197782" y="196890"/>
                </a:moveTo>
                <a:lnTo>
                  <a:pt x="2511779" y="4105084"/>
                </a:lnTo>
                <a:lnTo>
                  <a:pt x="2494246" y="4109592"/>
                </a:lnTo>
                <a:cubicBezTo>
                  <a:pt x="2359111" y="4137244"/>
                  <a:pt x="2219193" y="4151766"/>
                  <a:pt x="2075883" y="4151766"/>
                </a:cubicBezTo>
                <a:cubicBezTo>
                  <a:pt x="1860918" y="4151766"/>
                  <a:pt x="1653585" y="4119092"/>
                  <a:pt x="1458579" y="4058439"/>
                </a:cubicBezTo>
                <a:lnTo>
                  <a:pt x="1325192" y="4009619"/>
                </a:lnTo>
                <a:lnTo>
                  <a:pt x="309650" y="989111"/>
                </a:lnTo>
                <a:lnTo>
                  <a:pt x="354529" y="915237"/>
                </a:lnTo>
                <a:cubicBezTo>
                  <a:pt x="541055" y="639143"/>
                  <a:pt x="792256" y="410334"/>
                  <a:pt x="1086395" y="250548"/>
                </a:cubicBezTo>
                <a:close/>
                <a:moveTo>
                  <a:pt x="3296634" y="0"/>
                </a:moveTo>
                <a:lnTo>
                  <a:pt x="4151766" y="0"/>
                </a:lnTo>
                <a:lnTo>
                  <a:pt x="4151766" y="2075883"/>
                </a:lnTo>
                <a:cubicBezTo>
                  <a:pt x="4151766" y="2147538"/>
                  <a:pt x="4148136" y="2218345"/>
                  <a:pt x="4141049" y="2288130"/>
                </a:cubicBezTo>
                <a:lnTo>
                  <a:pt x="4117599" y="2441779"/>
                </a:lnTo>
                <a:close/>
                <a:moveTo>
                  <a:pt x="2415434" y="0"/>
                </a:moveTo>
                <a:lnTo>
                  <a:pt x="3228550" y="0"/>
                </a:lnTo>
                <a:lnTo>
                  <a:pt x="4091202" y="2565766"/>
                </a:lnTo>
                <a:lnTo>
                  <a:pt x="4058439" y="2693187"/>
                </a:lnTo>
                <a:cubicBezTo>
                  <a:pt x="3977568" y="2953196"/>
                  <a:pt x="3846957" y="3191289"/>
                  <a:pt x="3677736" y="3396338"/>
                </a:cubicBezTo>
                <a:lnTo>
                  <a:pt x="3589849" y="3493038"/>
                </a:lnTo>
                <a:close/>
                <a:moveTo>
                  <a:pt x="2075884" y="0"/>
                </a:moveTo>
                <a:lnTo>
                  <a:pt x="2347350" y="0"/>
                </a:lnTo>
                <a:lnTo>
                  <a:pt x="3539972" y="3547192"/>
                </a:lnTo>
                <a:lnTo>
                  <a:pt x="3396338" y="3677736"/>
                </a:lnTo>
                <a:cubicBezTo>
                  <a:pt x="3191289" y="3846957"/>
                  <a:pt x="2953196" y="3977568"/>
                  <a:pt x="2693188" y="4058439"/>
                </a:cubicBezTo>
                <a:lnTo>
                  <a:pt x="2574445" y="4088970"/>
                </a:lnTo>
                <a:lnTo>
                  <a:pt x="1256376" y="168664"/>
                </a:lnTo>
                <a:lnTo>
                  <a:pt x="1267857" y="163133"/>
                </a:lnTo>
                <a:cubicBezTo>
                  <a:pt x="1516212" y="58088"/>
                  <a:pt x="1789264" y="0"/>
                  <a:pt x="2075884" y="0"/>
                </a:cubicBezTo>
                <a:close/>
              </a:path>
            </a:pathLst>
          </a:custGeom>
          <a:blipFill rotWithShape="1">
            <a:blip r:embed="rId2"/>
            <a:stretch>
              <a:fillRect/>
            </a:stretch>
          </a:blipFill>
          <a:ln w="762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Autofit/>
          </a:bodyPr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146801" y="2100580"/>
            <a:ext cx="268541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pc="300" sz="28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一段论点页面</a:t>
            </a:r>
          </a:p>
        </p:txBody>
      </p:sp>
      <p:sp>
        <p:nvSpPr>
          <p:cNvPr id="23" name="矩形 22"/>
          <p:cNvSpPr/>
          <p:nvPr/>
        </p:nvSpPr>
        <p:spPr>
          <a:xfrm>
            <a:off x="6172200" y="3163570"/>
            <a:ext cx="475361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论文是一个汉语词语，拼音是lùn wén，古典文学常见论文一词，谓交谈辞章或交流思想。当代，论文常用来指进行各个学术领域的研究和描述学术研究成果的文章，简称之为论文。</a:t>
            </a:r>
          </a:p>
        </p:txBody>
      </p:sp>
      <p:sp>
        <p:nvSpPr>
          <p:cNvPr id="24" name="矩形 23"/>
          <p:cNvSpPr/>
          <p:nvPr/>
        </p:nvSpPr>
        <p:spPr>
          <a:xfrm>
            <a:off x="6158864" y="2562860"/>
            <a:ext cx="309753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6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The background of the topic</a:t>
            </a:r>
          </a:p>
        </p:txBody>
      </p:sp>
      <p:sp>
        <p:nvSpPr>
          <p:cNvPr id="25" name="íSlïḋê"/>
          <p:cNvSpPr/>
          <p:nvPr/>
        </p:nvSpPr>
        <p:spPr bwMode="auto">
          <a:xfrm>
            <a:off x="6266889" y="3022500"/>
            <a:ext cx="404813" cy="57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8" name="íṧļîḓê"/>
          <p:cNvSpPr/>
          <p:nvPr/>
        </p:nvSpPr>
        <p:spPr>
          <a:xfrm>
            <a:off x="6227445" y="4703445"/>
            <a:ext cx="1355725" cy="387985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 algn="ctr" cap="flat" cmpd="sng" w="3175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 fontScale="85000" lnSpcReduction="20000"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</a:rPr>
              <a:t>Text here  ›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iṥļídé"/>
          <p:cNvSpPr/>
          <p:nvPr/>
        </p:nvSpPr>
        <p:spPr bwMode="auto">
          <a:xfrm>
            <a:off x="9359900" y="0"/>
            <a:ext cx="2832100" cy="6858000"/>
          </a:xfrm>
          <a:prstGeom prst="rect">
            <a:avLst/>
          </a:prstGeom>
          <a:pattFill prst="wd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 algn="ctr" cap="flat" cmpd="sng" w="762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2" name="组合 1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3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12" name="组合 11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13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ea"/>
                  </a:endParaRPr>
                </a:p>
              </p:txBody>
            </p:sp>
            <p:sp>
              <p:nvSpPr>
                <p:cNvPr id="18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4" name="椭圆 33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37" name="组合 36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8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20" name="矩形 19"/>
          <p:cNvSpPr/>
          <p:nvPr/>
        </p:nvSpPr>
        <p:spPr>
          <a:xfrm>
            <a:off x="5429250" y="1714500"/>
            <a:ext cx="5600700" cy="170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矩形 48"/>
          <p:cNvSpPr/>
          <p:nvPr/>
        </p:nvSpPr>
        <p:spPr>
          <a:xfrm>
            <a:off x="5429250" y="3683000"/>
            <a:ext cx="5600700" cy="170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文本框 49"/>
          <p:cNvSpPr txBox="1"/>
          <p:nvPr/>
        </p:nvSpPr>
        <p:spPr>
          <a:xfrm>
            <a:off x="5746189" y="1986280"/>
            <a:ext cx="268541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pc="300" sz="20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一段论点页面</a:t>
            </a:r>
          </a:p>
        </p:txBody>
      </p:sp>
      <p:sp>
        <p:nvSpPr>
          <p:cNvPr id="51" name="矩形 50"/>
          <p:cNvSpPr/>
          <p:nvPr/>
        </p:nvSpPr>
        <p:spPr>
          <a:xfrm>
            <a:off x="5746189" y="2452370"/>
            <a:ext cx="475361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论文是一个汉语词语，拼音是lùn wén，古典文学常见论文一词，谓交谈辞章或交流思想。</a:t>
            </a:r>
          </a:p>
        </p:txBody>
      </p:sp>
      <p:sp>
        <p:nvSpPr>
          <p:cNvPr id="53" name="íSlïḋê"/>
          <p:cNvSpPr/>
          <p:nvPr/>
        </p:nvSpPr>
        <p:spPr bwMode="auto">
          <a:xfrm>
            <a:off x="5746189" y="2390140"/>
            <a:ext cx="404813" cy="57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784289" y="3954780"/>
            <a:ext cx="268541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pc="300" sz="20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一段论点页面</a:t>
            </a:r>
          </a:p>
        </p:txBody>
      </p:sp>
      <p:sp>
        <p:nvSpPr>
          <p:cNvPr id="55" name="矩形 54"/>
          <p:cNvSpPr/>
          <p:nvPr/>
        </p:nvSpPr>
        <p:spPr>
          <a:xfrm>
            <a:off x="5784289" y="4420870"/>
            <a:ext cx="475361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论文是一个汉语词语，拼音是lùn wén，古典文学常见论文一词，谓交谈辞章或交流思想。</a:t>
            </a:r>
          </a:p>
        </p:txBody>
      </p:sp>
      <p:sp>
        <p:nvSpPr>
          <p:cNvPr id="56" name="íSlïḋê"/>
          <p:cNvSpPr/>
          <p:nvPr/>
        </p:nvSpPr>
        <p:spPr bwMode="auto">
          <a:xfrm>
            <a:off x="5784289" y="4358640"/>
            <a:ext cx="404813" cy="57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98" name="îSlíḍê"/>
          <p:cNvSpPr/>
          <p:nvPr/>
        </p:nvSpPr>
        <p:spPr bwMode="auto">
          <a:xfrm>
            <a:off x="1069340" y="1652270"/>
            <a:ext cx="3465830" cy="3782060"/>
          </a:xfrm>
          <a:custGeom>
            <a:gdLst>
              <a:gd fmla="*/ 0 w 9169400" name="connsiteX0"/>
              <a:gd fmla="*/ 0 h 2967068" name="connsiteY0"/>
              <a:gd fmla="*/ 9169400 w 9169400" name="connsiteX1"/>
              <a:gd fmla="*/ 0 h 2967068" name="connsiteY1"/>
              <a:gd fmla="*/ 9169400 w 9169400" name="connsiteX2"/>
              <a:gd fmla="*/ 2967068 h 2967068" name="connsiteY2"/>
              <a:gd fmla="*/ 0 w 9169400" name="connsiteX3"/>
              <a:gd fmla="*/ 2967068 h 2967068" name="connsiteY3"/>
              <a:gd fmla="*/ 0 w 9169400" name="connsiteX4"/>
              <a:gd fmla="*/ 0 h 296706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967068" w="9169400">
                <a:moveTo>
                  <a:pt x="0" y="0"/>
                </a:moveTo>
                <a:lnTo>
                  <a:pt x="9169400" y="0"/>
                </a:lnTo>
                <a:lnTo>
                  <a:pt x="9169400" y="2967068"/>
                </a:lnTo>
                <a:lnTo>
                  <a:pt x="0" y="29670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/>
            <a:tile algn="ctr" flip="none" sx="100000" sy="100000" tx="0" ty="0"/>
          </a:blipFill>
          <a:ln algn="ctr" cap="flat" cmpd="sng" w="762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endParaRPr altLang="en-US" lang="zh-CN"/>
          </a:p>
        </p:txBody>
      </p:sp>
      <p:sp>
        <p:nvSpPr>
          <p:cNvPr id="100" name="îsļîdè"/>
          <p:cNvSpPr/>
          <p:nvPr/>
        </p:nvSpPr>
        <p:spPr bwMode="auto">
          <a:xfrm flipV="1">
            <a:off x="2587625" y="5372735"/>
            <a:ext cx="1960245" cy="76200"/>
          </a:xfrm>
          <a:custGeom>
            <a:gdLst>
              <a:gd fmla="*/ 0 w 1041400" name="connsiteX0"/>
              <a:gd fmla="*/ 0 h 2967068" name="connsiteY0"/>
              <a:gd fmla="*/ 1041400 w 1041400" name="connsiteX1"/>
              <a:gd fmla="*/ 0 h 2967068" name="connsiteY1"/>
              <a:gd fmla="*/ 1041400 w 1041400" name="connsiteX2"/>
              <a:gd fmla="*/ 2967068 h 2967068" name="connsiteY2"/>
              <a:gd fmla="*/ 0 w 1041400" name="connsiteX3"/>
              <a:gd fmla="*/ 2967068 h 2967068" name="connsiteY3"/>
              <a:gd fmla="*/ 0 w 1041400" name="connsiteX4"/>
              <a:gd fmla="*/ 0 h 296706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967068" w="1041400">
                <a:moveTo>
                  <a:pt x="0" y="0"/>
                </a:moveTo>
                <a:lnTo>
                  <a:pt x="1041400" y="0"/>
                </a:lnTo>
                <a:lnTo>
                  <a:pt x="1041400" y="2967068"/>
                </a:lnTo>
                <a:lnTo>
                  <a:pt x="0" y="29670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PA-矩形 1"/>
          <p:cNvSpPr/>
          <p:nvPr>
            <p:custDataLst>
              <p:tags r:id="rId2"/>
            </p:custDataLst>
          </p:nvPr>
        </p:nvSpPr>
        <p:spPr>
          <a:xfrm flipH="1">
            <a:off x="-19050" y="0"/>
            <a:ext cx="12208510" cy="6856095"/>
          </a:xfrm>
          <a:prstGeom prst="rect">
            <a:avLst/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9304020" y="-419735"/>
            <a:ext cx="7277735" cy="7277735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349885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-1410335" y="168529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1739265" y="2790825"/>
            <a:ext cx="5064760" cy="1449705"/>
            <a:chOff x="10150" y="1649"/>
            <a:chExt cx="7976" cy="2283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7598" cy="172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lang="zh-CN" sz="6600">
                  <a:solidFill>
                    <a:schemeClr val="bg1"/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230" y="3110"/>
              <a:ext cx="7928" cy="8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2800">
                  <a:solidFill>
                    <a:schemeClr val="bg1"/>
                  </a:solidFill>
                  <a:latin charset="-122" panose="020b0503020204020204" typeface="微软雅黑"/>
                  <a:ea charset="-122" panose="020b0503020204020204" typeface="微软雅黑"/>
                </a:rPr>
                <a:t>The background of the topic</a:t>
              </a:r>
            </a:p>
          </p:txBody>
        </p:sp>
      </p:grpSp>
      <p:sp>
        <p:nvSpPr>
          <p:cNvPr id="12" name="文本占位符 85"/>
          <p:cNvSpPr txBox="1"/>
          <p:nvPr/>
        </p:nvSpPr>
        <p:spPr>
          <a:xfrm>
            <a:off x="1739265" y="1574165"/>
            <a:ext cx="7867650" cy="166878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spcBef>
                <a:spcPct val="0"/>
              </a:spcBef>
              <a:buNone/>
            </a:pPr>
            <a:r>
              <a:rPr lang="en-US" sz="11500">
                <a:ln>
                  <a:gradFill>
                    <a:gsLst>
                      <a:gs pos="0">
                        <a:schemeClr val="bg1">
                          <a:alpha val="17000"/>
                          <a:lumMod val="94000"/>
                        </a:schemeClr>
                      </a:gs>
                      <a:gs pos="100000">
                        <a:srgbClr val="2F6CBA">
                          <a:alpha val="0"/>
                        </a:srgbClr>
                      </a:gs>
                    </a:gsLst>
                    <a:lin ang="5400000" scaled="1"/>
                  </a:gradFill>
                </a:ln>
                <a:noFill/>
                <a:latin charset="-122" panose="03000509000000000000" pitchFamily="65" typeface="方正小标宋简体"/>
                <a:ea charset="-122" panose="03000509000000000000" pitchFamily="65" typeface="方正小标宋简体"/>
                <a:cs typeface="+mj-lt"/>
                <a:sym typeface="+mn-lt"/>
              </a:rPr>
              <a:t>PART 02</a:t>
            </a:r>
          </a:p>
        </p:txBody>
      </p:sp>
      <p:sp>
        <p:nvSpPr>
          <p:cNvPr id="37" name="文本占位符 85"/>
          <p:cNvSpPr txBox="1"/>
          <p:nvPr/>
        </p:nvSpPr>
        <p:spPr>
          <a:xfrm>
            <a:off x="1863725" y="4559934"/>
            <a:ext cx="4328795" cy="82296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>
              <a:lnSpc>
                <a:spcPct val="15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  <a:sym typeface="+mn-lt"/>
              </a:rPr>
              <a:t>学校秉持“仁肃勤朴、求是奋发”的校训，</a:t>
            </a:r>
          </a:p>
          <a:p>
            <a:pPr algn="l" indent="0" marL="0">
              <a:lnSpc>
                <a:spcPct val="15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  <a:cs charset="-122" panose="020b0503020204020204" typeface="微软雅黑"/>
                <a:sym typeface="+mn-lt"/>
              </a:rPr>
              <a:t>坚持特色立校、人才强校、文化兴校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1863725" y="4441190"/>
            <a:ext cx="429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8688070" y="6400165"/>
            <a:ext cx="915670" cy="91567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-952500" y="-952500"/>
            <a:ext cx="1905000" cy="190500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40360" y="427990"/>
            <a:ext cx="548640" cy="548640"/>
          </a:xfrm>
          <a:prstGeom prst="ellipse">
            <a:avLst/>
          </a:prstGeom>
          <a:gradFill>
            <a:gsLst>
              <a:gs pos="28000">
                <a:schemeClr val="accent2">
                  <a:lumMod val="75000"/>
                  <a:alpha val="14000"/>
                </a:schemeClr>
              </a:gs>
              <a:gs pos="100000">
                <a:schemeClr val="bg1">
                  <a:alpha val="11000"/>
                </a:schemeClr>
              </a:gs>
            </a:gsLst>
            <a:lin ang="51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910590" y="541020"/>
            <a:ext cx="2919730" cy="708025"/>
            <a:chOff x="10150" y="1649"/>
            <a:chExt cx="4598" cy="1115"/>
          </a:xfrm>
        </p:grpSpPr>
        <p:sp>
          <p:nvSpPr>
            <p:cNvPr id="30" name="文本框 29"/>
            <p:cNvSpPr txBox="1"/>
            <p:nvPr/>
          </p:nvSpPr>
          <p:spPr>
            <a:xfrm>
              <a:off x="10150" y="1649"/>
              <a:ext cx="4598" cy="8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/>
              <a:r>
                <a:rPr altLang="en-US" b="1" lang="zh-CN" sz="2800">
                  <a:solidFill>
                    <a:schemeClr val="accent2">
                      <a:lumMod val="75000"/>
                    </a:schemeClr>
                  </a:solidFill>
                  <a:latin charset="-122" panose="03000509000000000000" pitchFamily="65" typeface="方正小标宋简体"/>
                  <a:ea charset="-122" panose="03000509000000000000" pitchFamily="65" typeface="方正小标宋简体"/>
                </a:rPr>
                <a:t>选题背景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0150" y="2330"/>
              <a:ext cx="3625" cy="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typeface="微软雅黑"/>
                  <a:ea charset="-122" panose="020b0503020204020204" typeface="微软雅黑"/>
                </a:rPr>
                <a:t>The  background of the topic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0650855" y="742315"/>
            <a:ext cx="956310" cy="222250"/>
            <a:chOff x="16633" y="9089"/>
            <a:chExt cx="1506" cy="350"/>
          </a:xfrm>
        </p:grpSpPr>
        <p:grpSp>
          <p:nvGrpSpPr>
            <p:cNvPr id="2" name="组合 1"/>
            <p:cNvGrpSpPr/>
            <p:nvPr/>
          </p:nvGrpSpPr>
          <p:grpSpPr>
            <a:xfrm>
              <a:off x="16633" y="9089"/>
              <a:ext cx="351" cy="351"/>
              <a:chOff x="10882313" y="6396038"/>
              <a:chExt cx="303212" cy="303212"/>
            </a:xfrm>
          </p:grpSpPr>
          <p:sp>
            <p:nvSpPr>
              <p:cNvPr id="3" name="任意多边形: 形状 49"/>
              <p:cNvSpPr>
                <a:spLocks noChangeAspect="1"/>
              </p:cNvSpPr>
              <p:nvPr/>
            </p:nvSpPr>
            <p:spPr bwMode="auto">
              <a:xfrm>
                <a:off x="10982939" y="6442640"/>
                <a:ext cx="101961" cy="210009"/>
              </a:xfrm>
              <a:custGeom>
                <a:gdLst>
                  <a:gd fmla="*/ 153435 w 326134" name="connsiteX0"/>
                  <a:gd fmla="*/ 529358 h 671736" name="connsiteY0"/>
                  <a:gd fmla="*/ 119645 w 326134" name="connsiteX1"/>
                  <a:gd fmla="*/ 546898 h 671736" name="connsiteY1"/>
                  <a:gd fmla="*/ 159446 w 326134" name="connsiteX2"/>
                  <a:gd fmla="*/ 561302 h 671736" name="connsiteY2"/>
                  <a:gd fmla="*/ 159446 w 326134" name="connsiteX3"/>
                  <a:gd fmla="*/ 529682 h 671736" name="connsiteY3"/>
                  <a:gd fmla="*/ 153435 w 326134" name="connsiteX4"/>
                  <a:gd fmla="*/ 529358 h 671736" name="connsiteY4"/>
                  <a:gd fmla="*/ 226631 w 326134" name="connsiteX5"/>
                  <a:gd fmla="*/ 422217 h 671736" name="connsiteY5"/>
                  <a:gd fmla="*/ 202308 w 326134" name="connsiteX6"/>
                  <a:gd fmla="*/ 424428 h 671736" name="connsiteY6"/>
                  <a:gd fmla="*/ 202308 w 326134" name="connsiteX7"/>
                  <a:gd fmla="*/ 474666 h 671736" name="connsiteY7"/>
                  <a:gd fmla="*/ 252558 w 326134" name="connsiteX8"/>
                  <a:gd fmla="*/ 441764 h 671736" name="connsiteY8"/>
                  <a:gd fmla="*/ 226631 w 326134" name="connsiteX9"/>
                  <a:gd fmla="*/ 422217 h 671736" name="connsiteY9"/>
                  <a:gd fmla="*/ 149921 w 326134" name="connsiteX10"/>
                  <a:gd fmla="*/ 298453 h 671736" name="connsiteY10"/>
                  <a:gd fmla="*/ 88390 w 326134" name="connsiteX11"/>
                  <a:gd fmla="*/ 343711 h 671736" name="connsiteY11"/>
                  <a:gd fmla="*/ 149921 w 326134" name="connsiteX12"/>
                  <a:gd fmla="*/ 379555 h 671736" name="connsiteY12"/>
                  <a:gd fmla="*/ 217727 w 326134" name="connsiteX13"/>
                  <a:gd fmla="*/ 142410 h 671736" name="connsiteY13"/>
                  <a:gd fmla="*/ 208658 w 326134" name="connsiteX14"/>
                  <a:gd fmla="*/ 143472 h 671736" name="connsiteY14"/>
                  <a:gd fmla="*/ 208658 w 326134" name="connsiteX15"/>
                  <a:gd fmla="*/ 222253 h 671736" name="connsiteY15"/>
                  <a:gd fmla="*/ 270961 w 326134" name="connsiteX16"/>
                  <a:gd fmla="*/ 166600 h 671736" name="connsiteY16"/>
                  <a:gd fmla="*/ 217727 w 326134" name="connsiteX17"/>
                  <a:gd fmla="*/ 142410 h 671736" name="connsiteY17"/>
                  <a:gd fmla="*/ 176946 w 326134" name="connsiteX18"/>
                  <a:gd fmla="*/ 57 h 671736" name="connsiteY18"/>
                  <a:gd fmla="*/ 222429 w 326134" name="connsiteX19"/>
                  <a:gd fmla="*/ 17460 h 671736" name="connsiteY19"/>
                  <a:gd fmla="*/ 209421 w 326134" name="connsiteX20"/>
                  <a:gd fmla="*/ 68451 h 671736" name="connsiteY20"/>
                  <a:gd fmla="*/ 209421 w 326134" name="connsiteX21"/>
                  <a:gd fmla="*/ 91957 h 671736" name="connsiteY21"/>
                  <a:gd fmla="*/ 325412 w 326134" name="connsiteX22"/>
                  <a:gd fmla="*/ 151627 h 671736" name="connsiteY22"/>
                  <a:gd fmla="*/ 205085 w 326134" name="connsiteX23"/>
                  <a:gd fmla="*/ 278199 h 671736" name="connsiteY23"/>
                  <a:gd fmla="*/ 205085 w 326134" name="connsiteX24"/>
                  <a:gd fmla="*/ 376202 h 671736" name="connsiteY24"/>
                  <a:gd fmla="*/ 304092 w 326134" name="connsiteX25"/>
                  <a:gd fmla="*/ 432979 h 671736" name="connsiteY25"/>
                  <a:gd fmla="*/ 193883 w 326134" name="connsiteX26"/>
                  <a:gd fmla="*/ 519409 h 671736" name="connsiteY26"/>
                  <a:gd fmla="*/ 193883 w 326134" name="connsiteX27"/>
                  <a:gd fmla="*/ 575101 h 671736" name="connsiteY27"/>
                  <a:gd fmla="*/ 326134 w 326134" name="connsiteX28"/>
                  <a:gd fmla="*/ 618859 h 671736" name="connsiteY28"/>
                  <a:gd fmla="*/ 194606 w 326134" name="connsiteX29"/>
                  <a:gd fmla="*/ 599692 h 671736" name="connsiteY29"/>
                  <a:gd fmla="*/ 170396 w 326134" name="connsiteX30"/>
                  <a:gd fmla="*/ 671658 h 671736" name="connsiteY30"/>
                  <a:gd fmla="*/ 159556 w 326134" name="connsiteX31"/>
                  <a:gd fmla="*/ 598246 h 671736" name="connsiteY31"/>
                  <a:gd fmla="*/ 63078 w 326134" name="connsiteX32"/>
                  <a:gd fmla="*/ 542192 h 671736" name="connsiteY32"/>
                  <a:gd fmla="*/ 153413 w 326134" name="connsiteX33"/>
                  <a:gd fmla="*/ 479630 h 671736" name="connsiteY33"/>
                  <a:gd fmla="*/ 153413 w 326134" name="connsiteX34"/>
                  <a:gd fmla="*/ 410919 h 671736" name="connsiteY34"/>
                  <a:gd fmla="*/ 38868 w 326134" name="connsiteX35"/>
                  <a:gd fmla="*/ 356312 h 671736" name="connsiteY35"/>
                  <a:gd fmla="*/ 149800 w 326134" name="connsiteX36"/>
                  <a:gd fmla="*/ 239142 h 671736" name="connsiteY36"/>
                  <a:gd fmla="*/ 149800 w 326134" name="connsiteX37"/>
                  <a:gd fmla="*/ 167177 h 671736" name="connsiteY37"/>
                  <a:gd fmla="*/ 11768 w 326134" name="connsiteX38"/>
                  <a:gd fmla="*/ 206234 h 671736" name="connsiteY38"/>
                  <a:gd fmla="*/ 27305 w 326134" name="connsiteX39"/>
                  <a:gd fmla="*/ 144756 h 671736" name="connsiteY39"/>
                  <a:gd fmla="*/ 148355 w 326134" name="connsiteX40"/>
                  <a:gd fmla="*/ 97743 h 671736" name="connsiteY40"/>
                  <a:gd fmla="*/ 148355 w 326134" name="connsiteX41"/>
                  <a:gd fmla="*/ 63750 h 671736" name="connsiteY41"/>
                  <a:gd fmla="*/ 134985 w 326134" name="connsiteX42"/>
                  <a:gd fmla="*/ 30117 h 671736" name="connsiteY42"/>
                  <a:gd fmla="*/ 176946 w 326134" name="connsiteX43"/>
                  <a:gd fmla="*/ 57 h 671736" name="connsiteY4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b="b" l="l" r="r" t="t"/>
                <a:pathLst>
                  <a:path h="671736" w="326134">
                    <a:moveTo>
                      <a:pt x="153435" y="529358"/>
                    </a:moveTo>
                    <a:cubicBezTo>
                      <a:pt x="142586" y="529177"/>
                      <a:pt x="120751" y="530824"/>
                      <a:pt x="119645" y="546898"/>
                    </a:cubicBezTo>
                    <a:cubicBezTo>
                      <a:pt x="118171" y="568329"/>
                      <a:pt x="159446" y="561302"/>
                      <a:pt x="159446" y="561302"/>
                    </a:cubicBezTo>
                    <a:lnTo>
                      <a:pt x="159446" y="529682"/>
                    </a:lnTo>
                    <a:cubicBezTo>
                      <a:pt x="159446" y="529682"/>
                      <a:pt x="157051" y="529419"/>
                      <a:pt x="153435" y="529358"/>
                    </a:cubicBezTo>
                    <a:close/>
                    <a:moveTo>
                      <a:pt x="226631" y="422217"/>
                    </a:moveTo>
                    <a:cubicBezTo>
                      <a:pt x="214336" y="421509"/>
                      <a:pt x="202308" y="424428"/>
                      <a:pt x="202308" y="424428"/>
                    </a:cubicBezTo>
                    <a:lnTo>
                      <a:pt x="202308" y="474666"/>
                    </a:lnTo>
                    <a:cubicBezTo>
                      <a:pt x="202308" y="474666"/>
                      <a:pt x="254696" y="470421"/>
                      <a:pt x="252558" y="441764"/>
                    </a:cubicBezTo>
                    <a:cubicBezTo>
                      <a:pt x="251489" y="427259"/>
                      <a:pt x="238926" y="422925"/>
                      <a:pt x="226631" y="422217"/>
                    </a:cubicBezTo>
                    <a:close/>
                    <a:moveTo>
                      <a:pt x="149921" y="298453"/>
                    </a:moveTo>
                    <a:cubicBezTo>
                      <a:pt x="149921" y="298453"/>
                      <a:pt x="92302" y="306056"/>
                      <a:pt x="88390" y="343711"/>
                    </a:cubicBezTo>
                    <a:cubicBezTo>
                      <a:pt x="84833" y="381003"/>
                      <a:pt x="149921" y="379555"/>
                      <a:pt x="149921" y="379555"/>
                    </a:cubicBezTo>
                    <a:close/>
                    <a:moveTo>
                      <a:pt x="217727" y="142410"/>
                    </a:moveTo>
                    <a:cubicBezTo>
                      <a:pt x="212256" y="142839"/>
                      <a:pt x="208658" y="143472"/>
                      <a:pt x="208658" y="143472"/>
                    </a:cubicBezTo>
                    <a:lnTo>
                      <a:pt x="208658" y="222253"/>
                    </a:lnTo>
                    <a:cubicBezTo>
                      <a:pt x="208658" y="222253"/>
                      <a:pt x="275333" y="199486"/>
                      <a:pt x="270961" y="166600"/>
                    </a:cubicBezTo>
                    <a:cubicBezTo>
                      <a:pt x="267409" y="141665"/>
                      <a:pt x="234140" y="141123"/>
                      <a:pt x="217727" y="142410"/>
                    </a:cubicBezTo>
                    <a:close/>
                    <a:moveTo>
                      <a:pt x="176946" y="57"/>
                    </a:moveTo>
                    <a:cubicBezTo>
                      <a:pt x="197226" y="-712"/>
                      <a:pt x="218093" y="6431"/>
                      <a:pt x="222429" y="17460"/>
                    </a:cubicBezTo>
                    <a:cubicBezTo>
                      <a:pt x="231463" y="39520"/>
                      <a:pt x="209421" y="68451"/>
                      <a:pt x="209421" y="68451"/>
                    </a:cubicBezTo>
                    <a:lnTo>
                      <a:pt x="209421" y="91957"/>
                    </a:lnTo>
                    <a:cubicBezTo>
                      <a:pt x="324689" y="73514"/>
                      <a:pt x="325412" y="151627"/>
                      <a:pt x="325412" y="151627"/>
                    </a:cubicBezTo>
                    <a:cubicBezTo>
                      <a:pt x="323966" y="248907"/>
                      <a:pt x="205085" y="278199"/>
                      <a:pt x="205085" y="278199"/>
                    </a:cubicBezTo>
                    <a:lnTo>
                      <a:pt x="205085" y="376202"/>
                    </a:lnTo>
                    <a:cubicBezTo>
                      <a:pt x="205085" y="376202"/>
                      <a:pt x="301924" y="369693"/>
                      <a:pt x="304092" y="432979"/>
                    </a:cubicBezTo>
                    <a:cubicBezTo>
                      <a:pt x="306260" y="496265"/>
                      <a:pt x="193883" y="519409"/>
                      <a:pt x="193883" y="519409"/>
                    </a:cubicBezTo>
                    <a:lnTo>
                      <a:pt x="193883" y="575101"/>
                    </a:lnTo>
                    <a:cubicBezTo>
                      <a:pt x="220261" y="589205"/>
                      <a:pt x="326134" y="618859"/>
                      <a:pt x="326134" y="618859"/>
                    </a:cubicBezTo>
                    <a:cubicBezTo>
                      <a:pt x="293252" y="618859"/>
                      <a:pt x="194606" y="599692"/>
                      <a:pt x="194606" y="599692"/>
                    </a:cubicBezTo>
                    <a:cubicBezTo>
                      <a:pt x="195329" y="654661"/>
                      <a:pt x="180875" y="673104"/>
                      <a:pt x="170396" y="671658"/>
                    </a:cubicBezTo>
                    <a:cubicBezTo>
                      <a:pt x="160279" y="670211"/>
                      <a:pt x="159556" y="598246"/>
                      <a:pt x="159556" y="598246"/>
                    </a:cubicBezTo>
                    <a:cubicBezTo>
                      <a:pt x="159556" y="598246"/>
                      <a:pt x="66691" y="584865"/>
                      <a:pt x="63078" y="542192"/>
                    </a:cubicBezTo>
                    <a:cubicBezTo>
                      <a:pt x="59465" y="499519"/>
                      <a:pt x="153413" y="479630"/>
                      <a:pt x="153413" y="479630"/>
                    </a:cubicBezTo>
                    <a:lnTo>
                      <a:pt x="153413" y="410919"/>
                    </a:lnTo>
                    <a:cubicBezTo>
                      <a:pt x="153413" y="410919"/>
                      <a:pt x="47902" y="418152"/>
                      <a:pt x="38868" y="356312"/>
                    </a:cubicBezTo>
                    <a:cubicBezTo>
                      <a:pt x="30196" y="294473"/>
                      <a:pt x="149800" y="239142"/>
                      <a:pt x="149800" y="239142"/>
                    </a:cubicBezTo>
                    <a:lnTo>
                      <a:pt x="149800" y="167177"/>
                    </a:lnTo>
                    <a:cubicBezTo>
                      <a:pt x="90179" y="167177"/>
                      <a:pt x="32364" y="214190"/>
                      <a:pt x="11768" y="206234"/>
                    </a:cubicBezTo>
                    <a:cubicBezTo>
                      <a:pt x="-8829" y="197916"/>
                      <a:pt x="-1602" y="163922"/>
                      <a:pt x="27305" y="144756"/>
                    </a:cubicBezTo>
                    <a:cubicBezTo>
                      <a:pt x="55851" y="125951"/>
                      <a:pt x="148355" y="97743"/>
                      <a:pt x="148355" y="97743"/>
                    </a:cubicBezTo>
                    <a:lnTo>
                      <a:pt x="148355" y="63750"/>
                    </a:lnTo>
                    <a:cubicBezTo>
                      <a:pt x="127758" y="55794"/>
                      <a:pt x="134985" y="30117"/>
                      <a:pt x="134985" y="30117"/>
                    </a:cubicBezTo>
                    <a:cubicBezTo>
                      <a:pt x="136972" y="9504"/>
                      <a:pt x="156665" y="825"/>
                      <a:pt x="176946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Autofit/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0882313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7211" y="9089"/>
              <a:ext cx="351" cy="351"/>
              <a:chOff x="11237431" y="6396038"/>
              <a:chExt cx="303212" cy="303212"/>
            </a:xfrm>
          </p:grpSpPr>
          <p:grpSp>
            <p:nvGrpSpPr>
              <p:cNvPr id="12" name="组合 11"/>
              <p:cNvGrpSpPr>
                <a:grpSpLocks noChangeAspect="1"/>
              </p:cNvGrpSpPr>
              <p:nvPr/>
            </p:nvGrpSpPr>
            <p:grpSpPr>
              <a:xfrm>
                <a:off x="11294041" y="6451104"/>
                <a:ext cx="213972" cy="210009"/>
                <a:chOff x="3263255" y="1417662"/>
                <a:chExt cx="415236" cy="407545"/>
              </a:xfrm>
              <a:solidFill>
                <a:schemeClr val="accent4"/>
              </a:solidFill>
            </p:grpSpPr>
            <p:sp>
              <p:nvSpPr>
                <p:cNvPr id="13" name="Freeform 99"/>
                <p:cNvSpPr/>
                <p:nvPr/>
              </p:nvSpPr>
              <p:spPr bwMode="auto">
                <a:xfrm>
                  <a:off x="3263255" y="1452265"/>
                  <a:ext cx="63439" cy="74973"/>
                </a:xfrm>
                <a:custGeom>
                  <a:gdLst>
                    <a:gd fmla="*/ 380 w 437" name="T0"/>
                    <a:gd fmla="*/ 0 h 517" name="T1"/>
                    <a:gd fmla="*/ 356 w 437" name="T2"/>
                    <a:gd fmla="*/ 326 h 517" name="T3"/>
                    <a:gd fmla="*/ 110 w 437" name="T4"/>
                    <a:gd fmla="*/ 517 h 517" name="T5"/>
                    <a:gd fmla="*/ 380 w 437" name="T6"/>
                    <a:gd fmla="*/ 0 h 51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7" w="437">
                      <a:moveTo>
                        <a:pt x="380" y="0"/>
                      </a:moveTo>
                      <a:cubicBezTo>
                        <a:pt x="380" y="0"/>
                        <a:pt x="437" y="159"/>
                        <a:pt x="356" y="326"/>
                      </a:cubicBezTo>
                      <a:cubicBezTo>
                        <a:pt x="275" y="493"/>
                        <a:pt x="110" y="517"/>
                        <a:pt x="110" y="517"/>
                      </a:cubicBezTo>
                      <a:cubicBezTo>
                        <a:pt x="110" y="517"/>
                        <a:pt x="0" y="98"/>
                        <a:pt x="38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00"/>
                <p:cNvSpPr/>
                <p:nvPr/>
              </p:nvSpPr>
              <p:spPr bwMode="auto">
                <a:xfrm>
                  <a:off x="3318364" y="1466363"/>
                  <a:ext cx="80100" cy="84585"/>
                </a:xfrm>
                <a:custGeom>
                  <a:gdLst>
                    <a:gd fmla="*/ 368 w 547" name="T0"/>
                    <a:gd fmla="*/ 0 h 581" name="T1"/>
                    <a:gd fmla="*/ 525 w 547" name="T2"/>
                    <a:gd fmla="*/ 257 h 581" name="T3"/>
                    <a:gd fmla="*/ 370 w 547" name="T4"/>
                    <a:gd fmla="*/ 581 h 581" name="T5"/>
                    <a:gd fmla="*/ 368 w 547" name="T6"/>
                    <a:gd fmla="*/ 0 h 581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81" w="547">
                      <a:moveTo>
                        <a:pt x="368" y="0"/>
                      </a:moveTo>
                      <a:cubicBezTo>
                        <a:pt x="368" y="0"/>
                        <a:pt x="502" y="78"/>
                        <a:pt x="525" y="257"/>
                      </a:cubicBezTo>
                      <a:cubicBezTo>
                        <a:pt x="547" y="436"/>
                        <a:pt x="370" y="581"/>
                        <a:pt x="370" y="581"/>
                      </a:cubicBezTo>
                      <a:cubicBezTo>
                        <a:pt x="370" y="581"/>
                        <a:pt x="0" y="276"/>
                        <a:pt x="36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Freeform 101"/>
                <p:cNvSpPr/>
                <p:nvPr/>
              </p:nvSpPr>
              <p:spPr bwMode="auto">
                <a:xfrm>
                  <a:off x="3392696" y="1417662"/>
                  <a:ext cx="73051" cy="99964"/>
                </a:xfrm>
                <a:custGeom>
                  <a:gdLst>
                    <a:gd fmla="*/ 298 w 500" name="T0"/>
                    <a:gd fmla="*/ 0 h 683" name="T1"/>
                    <a:gd fmla="*/ 491 w 500" name="T2"/>
                    <a:gd fmla="*/ 324 h 683" name="T3"/>
                    <a:gd fmla="*/ 355 w 500" name="T4"/>
                    <a:gd fmla="*/ 683 h 683" name="T5"/>
                    <a:gd fmla="*/ 298 w 500" name="T6"/>
                    <a:gd fmla="*/ 0 h 6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83" w="500">
                      <a:moveTo>
                        <a:pt x="298" y="0"/>
                      </a:moveTo>
                      <a:cubicBezTo>
                        <a:pt x="298" y="0"/>
                        <a:pt x="483" y="145"/>
                        <a:pt x="491" y="324"/>
                      </a:cubicBezTo>
                      <a:cubicBezTo>
                        <a:pt x="500" y="504"/>
                        <a:pt x="355" y="683"/>
                        <a:pt x="355" y="683"/>
                      </a:cubicBezTo>
                      <a:cubicBezTo>
                        <a:pt x="355" y="683"/>
                        <a:pt x="0" y="316"/>
                        <a:pt x="2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02"/>
                <p:cNvSpPr/>
                <p:nvPr/>
              </p:nvSpPr>
              <p:spPr bwMode="auto">
                <a:xfrm>
                  <a:off x="3489456" y="1438808"/>
                  <a:ext cx="71128" cy="71128"/>
                </a:xfrm>
                <a:custGeom>
                  <a:gdLst>
                    <a:gd fmla="*/ 449 w 486" name="T0"/>
                    <a:gd fmla="*/ 0 h 487" name="T1"/>
                    <a:gd fmla="*/ 344 w 486" name="T2"/>
                    <a:gd fmla="*/ 363 h 487" name="T3"/>
                    <a:gd fmla="*/ 39 w 486" name="T4"/>
                    <a:gd fmla="*/ 469 h 487" name="T5"/>
                    <a:gd fmla="*/ 449 w 486" name="T6"/>
                    <a:gd fmla="*/ 0 h 48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7" w="486">
                      <a:moveTo>
                        <a:pt x="449" y="0"/>
                      </a:moveTo>
                      <a:cubicBezTo>
                        <a:pt x="449" y="0"/>
                        <a:pt x="486" y="238"/>
                        <a:pt x="344" y="363"/>
                      </a:cubicBezTo>
                      <a:cubicBezTo>
                        <a:pt x="201" y="487"/>
                        <a:pt x="39" y="469"/>
                        <a:pt x="39" y="469"/>
                      </a:cubicBezTo>
                      <a:cubicBezTo>
                        <a:pt x="39" y="469"/>
                        <a:pt x="0" y="100"/>
                        <a:pt x="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03"/>
                <p:cNvSpPr/>
                <p:nvPr/>
              </p:nvSpPr>
              <p:spPr bwMode="auto">
                <a:xfrm>
                  <a:off x="3579808" y="1471489"/>
                  <a:ext cx="97401" cy="74973"/>
                </a:xfrm>
                <a:custGeom>
                  <a:gdLst>
                    <a:gd fmla="*/ 669 w 669" name="T0"/>
                    <a:gd fmla="*/ 179 h 512" name="T1"/>
                    <a:gd fmla="*/ 358 w 669" name="T2"/>
                    <a:gd fmla="*/ 0 h 512" name="T3"/>
                    <a:gd fmla="*/ 0 w 669" name="T4"/>
                    <a:gd fmla="*/ 141 h 512" name="T5"/>
                    <a:gd fmla="*/ 669 w 669" name="T6"/>
                    <a:gd fmla="*/ 179 h 5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12" w="669">
                      <a:moveTo>
                        <a:pt x="669" y="179"/>
                      </a:moveTo>
                      <a:cubicBezTo>
                        <a:pt x="669" y="179"/>
                        <a:pt x="557" y="0"/>
                        <a:pt x="358" y="0"/>
                      </a:cubicBezTo>
                      <a:cubicBezTo>
                        <a:pt x="159" y="0"/>
                        <a:pt x="0" y="141"/>
                        <a:pt x="0" y="141"/>
                      </a:cubicBezTo>
                      <a:cubicBezTo>
                        <a:pt x="0" y="141"/>
                        <a:pt x="267" y="512"/>
                        <a:pt x="669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 104"/>
                <p:cNvSpPr/>
                <p:nvPr/>
              </p:nvSpPr>
              <p:spPr bwMode="auto">
                <a:xfrm>
                  <a:off x="3506117" y="1518267"/>
                  <a:ext cx="109576" cy="71769"/>
                </a:xfrm>
                <a:custGeom>
                  <a:gdLst>
                    <a:gd fmla="*/ 752 w 752" name="T0"/>
                    <a:gd fmla="*/ 171 h 489" name="T1"/>
                    <a:gd fmla="*/ 380 w 752" name="T2"/>
                    <a:gd fmla="*/ 10 h 489" name="T3"/>
                    <a:gd fmla="*/ 0 w 752" name="T4"/>
                    <a:gd fmla="*/ 153 h 489" name="T5"/>
                    <a:gd fmla="*/ 752 w 752" name="T6"/>
                    <a:gd fmla="*/ 171 h 48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9" w="752">
                      <a:moveTo>
                        <a:pt x="752" y="171"/>
                      </a:moveTo>
                      <a:cubicBezTo>
                        <a:pt x="752" y="171"/>
                        <a:pt x="577" y="0"/>
                        <a:pt x="380" y="10"/>
                      </a:cubicBezTo>
                      <a:cubicBezTo>
                        <a:pt x="183" y="20"/>
                        <a:pt x="0" y="153"/>
                        <a:pt x="0" y="153"/>
                      </a:cubicBezTo>
                      <a:cubicBezTo>
                        <a:pt x="0" y="153"/>
                        <a:pt x="324" y="489"/>
                        <a:pt x="752" y="1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05"/>
                <p:cNvSpPr/>
                <p:nvPr/>
              </p:nvSpPr>
              <p:spPr bwMode="auto">
                <a:xfrm>
                  <a:off x="3602236" y="1568249"/>
                  <a:ext cx="76255" cy="69847"/>
                </a:xfrm>
                <a:custGeom>
                  <a:gdLst>
                    <a:gd fmla="*/ 526 w 526" name="T0"/>
                    <a:gd fmla="*/ 361 h 477" name="T1"/>
                    <a:gd fmla="*/ 339 w 526" name="T2"/>
                    <a:gd fmla="*/ 76 h 477" name="T3"/>
                    <a:gd fmla="*/ 0 w 526" name="T4"/>
                    <a:gd fmla="*/ 66 h 477" name="T5"/>
                    <a:gd fmla="*/ 526 w 526" name="T6"/>
                    <a:gd fmla="*/ 361 h 477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77" w="526">
                      <a:moveTo>
                        <a:pt x="526" y="361"/>
                      </a:moveTo>
                      <a:cubicBezTo>
                        <a:pt x="526" y="361"/>
                        <a:pt x="485" y="151"/>
                        <a:pt x="339" y="76"/>
                      </a:cubicBezTo>
                      <a:cubicBezTo>
                        <a:pt x="193" y="0"/>
                        <a:pt x="0" y="66"/>
                        <a:pt x="0" y="66"/>
                      </a:cubicBezTo>
                      <a:cubicBezTo>
                        <a:pt x="0" y="66"/>
                        <a:pt x="97" y="477"/>
                        <a:pt x="526" y="3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 106"/>
                <p:cNvSpPr/>
                <p:nvPr/>
              </p:nvSpPr>
              <p:spPr bwMode="auto">
                <a:xfrm>
                  <a:off x="3525981" y="1586191"/>
                  <a:ext cx="77536" cy="65361"/>
                </a:xfrm>
                <a:custGeom>
                  <a:gdLst>
                    <a:gd fmla="*/ 531 w 531" name="T0"/>
                    <a:gd fmla="*/ 326 h 446" name="T1"/>
                    <a:gd fmla="*/ 305 w 531" name="T2"/>
                    <a:gd fmla="*/ 44 h 446" name="T3"/>
                    <a:gd fmla="*/ 0 w 531" name="T4"/>
                    <a:gd fmla="*/ 38 h 446" name="T5"/>
                    <a:gd fmla="*/ 531 w 531" name="T6"/>
                    <a:gd fmla="*/ 326 h 44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46" w="531">
                      <a:moveTo>
                        <a:pt x="531" y="326"/>
                      </a:moveTo>
                      <a:cubicBezTo>
                        <a:pt x="531" y="326"/>
                        <a:pt x="435" y="89"/>
                        <a:pt x="305" y="44"/>
                      </a:cubicBezTo>
                      <a:cubicBezTo>
                        <a:pt x="175" y="0"/>
                        <a:pt x="0" y="38"/>
                        <a:pt x="0" y="38"/>
                      </a:cubicBezTo>
                      <a:cubicBezTo>
                        <a:pt x="0" y="38"/>
                        <a:pt x="96" y="446"/>
                        <a:pt x="531" y="3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Freeform 107"/>
                <p:cNvSpPr/>
                <p:nvPr/>
              </p:nvSpPr>
              <p:spPr bwMode="auto">
                <a:xfrm>
                  <a:off x="3406153" y="1539413"/>
                  <a:ext cx="101246" cy="87789"/>
                </a:xfrm>
                <a:custGeom>
                  <a:gdLst>
                    <a:gd fmla="*/ 697 w 697" name="T0"/>
                    <a:gd fmla="*/ 232 h 599" name="T1"/>
                    <a:gd fmla="*/ 433 w 697" name="T2"/>
                    <a:gd fmla="*/ 24 h 599" name="T3"/>
                    <a:gd fmla="*/ 0 w 697" name="T4"/>
                    <a:gd fmla="*/ 140 h 599" name="T5"/>
                    <a:gd fmla="*/ 697 w 697" name="T6"/>
                    <a:gd fmla="*/ 232 h 59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99" w="697">
                      <a:moveTo>
                        <a:pt x="697" y="232"/>
                      </a:moveTo>
                      <a:cubicBezTo>
                        <a:pt x="697" y="232"/>
                        <a:pt x="616" y="49"/>
                        <a:pt x="433" y="24"/>
                      </a:cubicBezTo>
                      <a:cubicBezTo>
                        <a:pt x="250" y="0"/>
                        <a:pt x="0" y="140"/>
                        <a:pt x="0" y="140"/>
                      </a:cubicBezTo>
                      <a:cubicBezTo>
                        <a:pt x="0" y="140"/>
                        <a:pt x="356" y="599"/>
                        <a:pt x="697" y="2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Freeform 108"/>
                <p:cNvSpPr/>
                <p:nvPr/>
              </p:nvSpPr>
              <p:spPr bwMode="auto">
                <a:xfrm>
                  <a:off x="3408716" y="1601570"/>
                  <a:ext cx="89071" cy="70487"/>
                </a:xfrm>
                <a:custGeom>
                  <a:gdLst>
                    <a:gd fmla="*/ 614 w 614" name="T0"/>
                    <a:gd fmla="*/ 324 h 483" name="T1"/>
                    <a:gd fmla="*/ 356 w 614" name="T2"/>
                    <a:gd fmla="*/ 49 h 483" name="T3"/>
                    <a:gd fmla="*/ 0 w 614" name="T4"/>
                    <a:gd fmla="*/ 67 h 483" name="T5"/>
                    <a:gd fmla="*/ 614 w 614" name="T6"/>
                    <a:gd fmla="*/ 324 h 48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482" w="614">
                      <a:moveTo>
                        <a:pt x="614" y="324"/>
                      </a:moveTo>
                      <a:cubicBezTo>
                        <a:pt x="614" y="324"/>
                        <a:pt x="466" y="97"/>
                        <a:pt x="356" y="49"/>
                      </a:cubicBezTo>
                      <a:cubicBezTo>
                        <a:pt x="246" y="0"/>
                        <a:pt x="0" y="67"/>
                        <a:pt x="0" y="67"/>
                      </a:cubicBezTo>
                      <a:cubicBezTo>
                        <a:pt x="0" y="67"/>
                        <a:pt x="132" y="483"/>
                        <a:pt x="614" y="3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109"/>
                <p:cNvSpPr/>
                <p:nvPr/>
              </p:nvSpPr>
              <p:spPr bwMode="auto">
                <a:xfrm>
                  <a:off x="3503554" y="1609901"/>
                  <a:ext cx="74332" cy="171092"/>
                </a:xfrm>
                <a:custGeom>
                  <a:gdLst>
                    <a:gd fmla="*/ 0 w 508" name="T0"/>
                    <a:gd fmla="*/ 0 h 1171" name="T1"/>
                    <a:gd fmla="*/ 51 w 508" name="T2"/>
                    <a:gd fmla="*/ 187 h 1171" name="T3"/>
                    <a:gd fmla="*/ 282 w 508" name="T4"/>
                    <a:gd fmla="*/ 587 h 1171" name="T5"/>
                    <a:gd fmla="*/ 323 w 508" name="T6"/>
                    <a:gd fmla="*/ 1171 h 1171" name="T7"/>
                    <a:gd fmla="*/ 0 w 508" name="T8"/>
                    <a:gd fmla="*/ 0 h 11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71" w="508">
                      <a:moveTo>
                        <a:pt x="0" y="0"/>
                      </a:moveTo>
                      <a:lnTo>
                        <a:pt x="51" y="187"/>
                      </a:lnTo>
                      <a:cubicBezTo>
                        <a:pt x="51" y="187"/>
                        <a:pt x="227" y="313"/>
                        <a:pt x="282" y="587"/>
                      </a:cubicBezTo>
                      <a:cubicBezTo>
                        <a:pt x="337" y="860"/>
                        <a:pt x="323" y="1171"/>
                        <a:pt x="323" y="1171"/>
                      </a:cubicBezTo>
                      <a:cubicBezTo>
                        <a:pt x="323" y="1171"/>
                        <a:pt x="508" y="32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Freeform 110"/>
                <p:cNvSpPr/>
                <p:nvPr/>
              </p:nvSpPr>
              <p:spPr bwMode="auto">
                <a:xfrm>
                  <a:off x="3436911" y="1665650"/>
                  <a:ext cx="54468" cy="112780"/>
                </a:xfrm>
                <a:custGeom>
                  <a:gdLst>
                    <a:gd fmla="*/ 171 w 372" name="T0"/>
                    <a:gd fmla="*/ 20 h 772" name="T1"/>
                    <a:gd fmla="*/ 0 w 372" name="T2"/>
                    <a:gd fmla="*/ 0 h 772" name="T3"/>
                    <a:gd fmla="*/ 187 w 372" name="T4"/>
                    <a:gd fmla="*/ 354 h 772" name="T5"/>
                    <a:gd fmla="*/ 198 w 372" name="T6"/>
                    <a:gd fmla="*/ 772 h 772" name="T7"/>
                    <a:gd fmla="*/ 171 w 372" name="T8"/>
                    <a:gd fmla="*/ 20 h 77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72" w="372">
                      <a:moveTo>
                        <a:pt x="171" y="20"/>
                      </a:moveTo>
                      <a:lnTo>
                        <a:pt x="0" y="0"/>
                      </a:lnTo>
                      <a:cubicBezTo>
                        <a:pt x="0" y="0"/>
                        <a:pt x="139" y="149"/>
                        <a:pt x="187" y="354"/>
                      </a:cubicBezTo>
                      <a:cubicBezTo>
                        <a:pt x="236" y="560"/>
                        <a:pt x="198" y="772"/>
                        <a:pt x="198" y="772"/>
                      </a:cubicBezTo>
                      <a:cubicBezTo>
                        <a:pt x="198" y="772"/>
                        <a:pt x="372" y="491"/>
                        <a:pt x="171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 111"/>
                <p:cNvSpPr/>
                <p:nvPr/>
              </p:nvSpPr>
              <p:spPr bwMode="auto">
                <a:xfrm>
                  <a:off x="3290169" y="1548384"/>
                  <a:ext cx="148024" cy="276823"/>
                </a:xfrm>
                <a:custGeom>
                  <a:gdLst>
                    <a:gd fmla="*/ 752 w 1017" name="T0"/>
                    <a:gd fmla="*/ 208 h 1899" name="T1"/>
                    <a:gd fmla="*/ 399 w 1017" name="T2"/>
                    <a:gd fmla="*/ 966 h 1899" name="T3"/>
                    <a:gd fmla="*/ 1017 w 1017" name="T4"/>
                    <a:gd fmla="*/ 1899 h 1899" name="T5"/>
                    <a:gd fmla="*/ 521 w 1017" name="T6"/>
                    <a:gd fmla="*/ 1879 h 1899" name="T7"/>
                    <a:gd fmla="*/ 407 w 1017" name="T8"/>
                    <a:gd fmla="*/ 489 h 1899" name="T9"/>
                    <a:gd fmla="*/ 281 w 1017" name="T10"/>
                    <a:gd fmla="*/ 0 h 1899" name="T11"/>
                    <a:gd fmla="*/ 492 w 1017" name="T12"/>
                    <a:gd fmla="*/ 379 h 1899" name="T13"/>
                    <a:gd fmla="*/ 598 w 1017" name="T14"/>
                    <a:gd fmla="*/ 269 h 1899" name="T15"/>
                    <a:gd fmla="*/ 752 w 1017" name="T16"/>
                    <a:gd fmla="*/ 208 h 189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899" w="1017">
                      <a:moveTo>
                        <a:pt x="752" y="208"/>
                      </a:moveTo>
                      <a:cubicBezTo>
                        <a:pt x="752" y="208"/>
                        <a:pt x="354" y="456"/>
                        <a:pt x="399" y="966"/>
                      </a:cubicBezTo>
                      <a:cubicBezTo>
                        <a:pt x="443" y="1475"/>
                        <a:pt x="1017" y="1899"/>
                        <a:pt x="1017" y="1899"/>
                      </a:cubicBezTo>
                      <a:lnTo>
                        <a:pt x="521" y="1879"/>
                      </a:lnTo>
                      <a:cubicBezTo>
                        <a:pt x="521" y="1879"/>
                        <a:pt x="0" y="1161"/>
                        <a:pt x="407" y="489"/>
                      </a:cubicBezTo>
                      <a:cubicBezTo>
                        <a:pt x="407" y="489"/>
                        <a:pt x="460" y="191"/>
                        <a:pt x="281" y="0"/>
                      </a:cubicBezTo>
                      <a:cubicBezTo>
                        <a:pt x="281" y="0"/>
                        <a:pt x="472" y="142"/>
                        <a:pt x="492" y="379"/>
                      </a:cubicBezTo>
                      <a:cubicBezTo>
                        <a:pt x="492" y="379"/>
                        <a:pt x="543" y="326"/>
                        <a:pt x="598" y="269"/>
                      </a:cubicBezTo>
                      <a:cubicBezTo>
                        <a:pt x="653" y="212"/>
                        <a:pt x="752" y="208"/>
                        <a:pt x="752" y="2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4" name="椭圆 33"/>
              <p:cNvSpPr/>
              <p:nvPr/>
            </p:nvSpPr>
            <p:spPr>
              <a:xfrm>
                <a:off x="11237431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17789" y="9089"/>
              <a:ext cx="351" cy="351"/>
              <a:chOff x="11616276" y="6396038"/>
              <a:chExt cx="303212" cy="303212"/>
            </a:xfrm>
          </p:grpSpPr>
          <p:grpSp>
            <p:nvGrpSpPr>
              <p:cNvPr id="37" name="组合 36"/>
              <p:cNvGrpSpPr>
                <a:grpSpLocks noChangeAspect="1"/>
              </p:cNvGrpSpPr>
              <p:nvPr/>
            </p:nvGrpSpPr>
            <p:grpSpPr>
              <a:xfrm>
                <a:off x="11641148" y="6471951"/>
                <a:ext cx="253468" cy="151386"/>
                <a:chOff x="2655835" y="2119973"/>
                <a:chExt cx="793944" cy="474188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38" name="任意多边形: 形状 70"/>
                <p:cNvSpPr/>
                <p:nvPr/>
              </p:nvSpPr>
              <p:spPr bwMode="auto">
                <a:xfrm>
                  <a:off x="2699409" y="2278890"/>
                  <a:ext cx="705515" cy="314630"/>
                </a:xfrm>
                <a:custGeom>
                  <a:gdLst>
                    <a:gd fmla="*/ 1425576 w 1747838" name="connsiteX0"/>
                    <a:gd fmla="*/ 322262 h 779463" name="connsiteY0"/>
                    <a:gd fmla="*/ 1376363 w 1747838" name="connsiteX1"/>
                    <a:gd fmla="*/ 326643 h 779463" name="connsiteY1"/>
                    <a:gd fmla="*/ 1376363 w 1747838" name="connsiteX2"/>
                    <a:gd fmla="*/ 390525 h 779463" name="connsiteY2"/>
                    <a:gd fmla="*/ 1425576 w 1747838" name="connsiteX3"/>
                    <a:gd fmla="*/ 383954 h 779463" name="connsiteY3"/>
                    <a:gd fmla="*/ 327025 w 1747838" name="connsiteX4"/>
                    <a:gd fmla="*/ 322262 h 779463" name="connsiteY4"/>
                    <a:gd fmla="*/ 327025 w 1747838" name="connsiteX5"/>
                    <a:gd fmla="*/ 383954 h 779463" name="connsiteY5"/>
                    <a:gd fmla="*/ 376238 w 1747838" name="connsiteX6"/>
                    <a:gd fmla="*/ 390525 h 779463" name="connsiteY6"/>
                    <a:gd fmla="*/ 376238 w 1747838" name="connsiteX7"/>
                    <a:gd fmla="*/ 326643 h 779463" name="connsiteY7"/>
                    <a:gd fmla="*/ 1524000 w 1747838" name="connsiteX8"/>
                    <a:gd fmla="*/ 312737 h 779463" name="connsiteY8"/>
                    <a:gd fmla="*/ 1476375 w 1747838" name="connsiteX9"/>
                    <a:gd fmla="*/ 315581 h 779463" name="connsiteY9"/>
                    <a:gd fmla="*/ 1476375 w 1747838" name="connsiteX10"/>
                    <a:gd fmla="*/ 381000 h 779463" name="connsiteY10"/>
                    <a:gd fmla="*/ 1524000 w 1747838" name="connsiteX11"/>
                    <a:gd fmla="*/ 372112 h 779463" name="connsiteY11"/>
                    <a:gd fmla="*/ 228600 w 1747838" name="connsiteX12"/>
                    <a:gd fmla="*/ 312737 h 779463" name="connsiteY12"/>
                    <a:gd fmla="*/ 228600 w 1747838" name="connsiteX13"/>
                    <a:gd fmla="*/ 372112 h 779463" name="connsiteY13"/>
                    <a:gd fmla="*/ 276225 w 1747838" name="connsiteX14"/>
                    <a:gd fmla="*/ 381000 h 779463" name="connsiteY14"/>
                    <a:gd fmla="*/ 276225 w 1747838" name="connsiteX15"/>
                    <a:gd fmla="*/ 315581 h 779463" name="connsiteY15"/>
                    <a:gd fmla="*/ 1625600 w 1747838" name="connsiteX16"/>
                    <a:gd fmla="*/ 292100 h 779463" name="connsiteY16"/>
                    <a:gd fmla="*/ 1574800 w 1747838" name="connsiteX17"/>
                    <a:gd fmla="*/ 303285 h 779463" name="connsiteY17"/>
                    <a:gd fmla="*/ 1574800 w 1747838" name="connsiteX18"/>
                    <a:gd fmla="*/ 363538 h 779463" name="connsiteY18"/>
                    <a:gd fmla="*/ 1625600 w 1747838" name="connsiteX19"/>
                    <a:gd fmla="*/ 353075 h 779463" name="connsiteY19"/>
                    <a:gd fmla="*/ 127000 w 1747838" name="connsiteX20"/>
                    <a:gd fmla="*/ 292100 h 779463" name="connsiteY20"/>
                    <a:gd fmla="*/ 127000 w 1747838" name="connsiteX21"/>
                    <a:gd fmla="*/ 353075 h 779463" name="connsiteY21"/>
                    <a:gd fmla="*/ 177800 w 1747838" name="connsiteX22"/>
                    <a:gd fmla="*/ 363538 h 779463" name="connsiteY22"/>
                    <a:gd fmla="*/ 177800 w 1747838" name="connsiteX23"/>
                    <a:gd fmla="*/ 303285 h 779463" name="connsiteY23"/>
                    <a:gd fmla="*/ 425450 w 1747838" name="connsiteX24"/>
                    <a:gd fmla="*/ 290512 h 779463" name="connsiteY24"/>
                    <a:gd fmla="*/ 425450 w 1747838" name="connsiteX25"/>
                    <a:gd fmla="*/ 354012 h 779463" name="connsiteY25"/>
                    <a:gd fmla="*/ 1327150 w 1747838" name="connsiteX26"/>
                    <a:gd fmla="*/ 354012 h 779463" name="connsiteY26"/>
                    <a:gd fmla="*/ 1327150 w 1747838" name="connsiteX27"/>
                    <a:gd fmla="*/ 290512 h 779463" name="connsiteY27"/>
                    <a:gd fmla="*/ 1714501 w 1747838" name="connsiteX28"/>
                    <a:gd fmla="*/ 276225 h 779463" name="connsiteY28"/>
                    <a:gd fmla="*/ 1671638 w 1747838" name="connsiteX29"/>
                    <a:gd fmla="*/ 280963 h 779463" name="connsiteY29"/>
                    <a:gd fmla="*/ 1671638 w 1747838" name="connsiteX30"/>
                    <a:gd fmla="*/ 347663 h 779463" name="connsiteY30"/>
                    <a:gd fmla="*/ 1714501 w 1747838" name="connsiteX31"/>
                    <a:gd fmla="*/ 346205 h 779463" name="connsiteY31"/>
                    <a:gd fmla="*/ 38100 w 1747838" name="connsiteX32"/>
                    <a:gd fmla="*/ 276225 h 779463" name="connsiteY32"/>
                    <a:gd fmla="*/ 38100 w 1747838" name="connsiteX33"/>
                    <a:gd fmla="*/ 346205 h 779463" name="connsiteY33"/>
                    <a:gd fmla="*/ 80963 w 1747838" name="connsiteX34"/>
                    <a:gd fmla="*/ 347663 h 779463" name="connsiteY34"/>
                    <a:gd fmla="*/ 80963 w 1747838" name="connsiteX35"/>
                    <a:gd fmla="*/ 280963 h 779463" name="connsiteY35"/>
                    <a:gd fmla="*/ 876335 w 1747838" name="connsiteX36"/>
                    <a:gd fmla="*/ 96837 h 779463" name="connsiteY36"/>
                    <a:gd fmla="*/ 547688 w 1747838" name="connsiteX37"/>
                    <a:gd fmla="*/ 265112 h 779463" name="connsiteY37"/>
                    <a:gd fmla="*/ 1209676 w 1747838" name="connsiteX38"/>
                    <a:gd fmla="*/ 265112 h 779463" name="connsiteY38"/>
                    <a:gd fmla="*/ 1011507 w 1747838" name="connsiteX39"/>
                    <a:gd fmla="*/ 0 h 779463" name="connsiteY39"/>
                    <a:gd fmla="*/ 1112261 w 1747838" name="connsiteX40"/>
                    <a:gd fmla="*/ 0 h 779463" name="connsiteY40"/>
                    <a:gd fmla="*/ 1112261 w 1747838" name="connsiteX41"/>
                    <a:gd fmla="*/ 158204 h 779463" name="connsiteY41"/>
                    <a:gd fmla="*/ 1163540 w 1747838" name="connsiteX42"/>
                    <a:gd fmla="*/ 177348 h 779463" name="connsiteY42"/>
                    <a:gd fmla="*/ 1163540 w 1747838" name="connsiteX43"/>
                    <a:gd fmla="*/ 5418 h 779463" name="connsiteY43"/>
                    <a:gd fmla="*/ 1226737 w 1747838" name="connsiteX44"/>
                    <a:gd fmla="*/ 5418 h 779463" name="connsiteY44"/>
                    <a:gd fmla="*/ 1226737 w 1747838" name="connsiteX45"/>
                    <a:gd fmla="*/ 209133 h 779463" name="connsiteY45"/>
                    <a:gd fmla="*/ 1332546 w 1747838" name="connsiteX46"/>
                    <a:gd fmla="*/ 268731 h 779463" name="connsiteY46"/>
                    <a:gd fmla="*/ 1747838 w 1747838" name="connsiteX47"/>
                    <a:gd fmla="*/ 184211 h 779463" name="connsiteY47"/>
                    <a:gd fmla="*/ 1747838 w 1747838" name="connsiteX48"/>
                    <a:gd fmla="*/ 224665 h 779463" name="connsiteY48"/>
                    <a:gd fmla="*/ 1342658 w 1747838" name="connsiteX49"/>
                    <a:gd fmla="*/ 285707 h 779463" name="connsiteY49"/>
                    <a:gd fmla="*/ 1348074 w 1747838" name="connsiteX50"/>
                    <a:gd fmla="*/ 305212 h 779463" name="connsiteY50"/>
                    <a:gd fmla="*/ 1746394 w 1747838" name="connsiteX51"/>
                    <a:gd fmla="*/ 251754 h 779463" name="connsiteY51"/>
                    <a:gd fmla="*/ 1746394 w 1747838" name="connsiteX52"/>
                    <a:gd fmla="*/ 775851 h 779463" name="connsiteY52"/>
                    <a:gd fmla="*/ 1696559 w 1747838" name="connsiteX53"/>
                    <a:gd fmla="*/ 775851 h 779463" name="connsiteY53"/>
                    <a:gd fmla="*/ 1696559 w 1747838" name="connsiteX54"/>
                    <a:gd fmla="*/ 463777 h 779463" name="connsiteY54"/>
                    <a:gd fmla="*/ 1610611 w 1747838" name="connsiteX55"/>
                    <a:gd fmla="*/ 394427 h 779463" name="connsiteY55"/>
                    <a:gd fmla="*/ 1262488 w 1747838" name="connsiteX56"/>
                    <a:gd fmla="*/ 438132 h 779463" name="connsiteY56"/>
                    <a:gd fmla="*/ 1262488 w 1747838" name="connsiteX57"/>
                    <a:gd fmla="*/ 777296 h 779463" name="connsiteY57"/>
                    <a:gd fmla="*/ 1203986 w 1747838" name="connsiteX58"/>
                    <a:gd fmla="*/ 777296 h 779463" name="connsiteY58"/>
                    <a:gd fmla="*/ 1203986 w 1747838" name="connsiteX59"/>
                    <a:gd fmla="*/ 385036 h 779463" name="connsiteY59"/>
                    <a:gd fmla="*/ 1115872 w 1747838" name="connsiteX60"/>
                    <a:gd fmla="*/ 385036 h 779463" name="connsiteY60"/>
                    <a:gd fmla="*/ 1115872 w 1747838" name="connsiteX61"/>
                    <a:gd fmla="*/ 774406 h 779463" name="connsiteY61"/>
                    <a:gd fmla="*/ 1046897 w 1747838" name="connsiteX62"/>
                    <a:gd fmla="*/ 774406 h 779463" name="connsiteY62"/>
                    <a:gd fmla="*/ 1046897 w 1747838" name="connsiteX63"/>
                    <a:gd fmla="*/ 386481 h 779463" name="connsiteY63"/>
                    <a:gd fmla="*/ 701663 w 1747838" name="connsiteX64"/>
                    <a:gd fmla="*/ 386481 h 779463" name="connsiteY64"/>
                    <a:gd fmla="*/ 701663 w 1747838" name="connsiteX65"/>
                    <a:gd fmla="*/ 774406 h 779463" name="connsiteY65"/>
                    <a:gd fmla="*/ 633411 w 1747838" name="connsiteX66"/>
                    <a:gd fmla="*/ 774406 h 779463" name="connsiteY66"/>
                    <a:gd fmla="*/ 633411 w 1747838" name="connsiteX67"/>
                    <a:gd fmla="*/ 386481 h 779463" name="connsiteY67"/>
                    <a:gd fmla="*/ 540963 w 1747838" name="connsiteX68"/>
                    <a:gd fmla="*/ 386481 h 779463" name="connsiteY68"/>
                    <a:gd fmla="*/ 540963 w 1747838" name="connsiteX69"/>
                    <a:gd fmla="*/ 775129 h 779463" name="connsiteY69"/>
                    <a:gd fmla="*/ 479572 w 1747838" name="connsiteX70"/>
                    <a:gd fmla="*/ 775129 h 779463" name="connsiteY70"/>
                    <a:gd fmla="*/ 479572 w 1747838" name="connsiteX71"/>
                    <a:gd fmla="*/ 437410 h 779463" name="connsiteY71"/>
                    <a:gd fmla="*/ 135060 w 1747838" name="connsiteX72"/>
                    <a:gd fmla="*/ 395150 h 779463" name="connsiteY72"/>
                    <a:gd fmla="*/ 47669 w 1747838" name="connsiteX73"/>
                    <a:gd fmla="*/ 468111 h 779463" name="connsiteY73"/>
                    <a:gd fmla="*/ 47669 w 1747838" name="connsiteX74"/>
                    <a:gd fmla="*/ 779463 h 779463" name="connsiteY74"/>
                    <a:gd fmla="*/ 2889 w 1747838" name="connsiteX75"/>
                    <a:gd fmla="*/ 779463 h 779463" name="connsiteY75"/>
                    <a:gd fmla="*/ 2889 w 1747838" name="connsiteX76"/>
                    <a:gd fmla="*/ 251032 h 779463" name="connsiteY76"/>
                    <a:gd fmla="*/ 392903 w 1747838" name="connsiteX77"/>
                    <a:gd fmla="*/ 309185 h 779463" name="connsiteY77"/>
                    <a:gd fmla="*/ 395069 w 1747838" name="connsiteX78"/>
                    <a:gd fmla="*/ 282095 h 779463" name="connsiteY78"/>
                    <a:gd fmla="*/ 0 w 1747838" name="connsiteX79"/>
                    <a:gd fmla="*/ 226109 h 779463" name="connsiteY79"/>
                    <a:gd fmla="*/ 2889 w 1747838" name="connsiteX80"/>
                    <a:gd fmla="*/ 187100 h 779463" name="connsiteY80"/>
                    <a:gd fmla="*/ 416376 w 1747838" name="connsiteX81"/>
                    <a:gd fmla="*/ 265119 h 779463" name="connsiteY81"/>
                    <a:gd fmla="*/ 525796 w 1747838" name="connsiteX82"/>
                    <a:gd fmla="*/ 206244 h 779463" name="connsiteY82"/>
                    <a:gd fmla="*/ 525796 w 1747838" name="connsiteX83"/>
                    <a:gd fmla="*/ 5418 h 779463" name="connsiteY83"/>
                    <a:gd fmla="*/ 586465 w 1747838" name="connsiteX84"/>
                    <a:gd fmla="*/ 5418 h 779463" name="connsiteY84"/>
                    <a:gd fmla="*/ 586465 w 1747838" name="connsiteX85"/>
                    <a:gd fmla="*/ 175181 h 779463" name="connsiteY85"/>
                    <a:gd fmla="*/ 634133 w 1747838" name="connsiteX86"/>
                    <a:gd fmla="*/ 155315 h 779463" name="connsiteY86"/>
                    <a:gd fmla="*/ 634133 w 1747838" name="connsiteX87"/>
                    <a:gd fmla="*/ 6140 h 779463" name="connsiteY87"/>
                    <a:gd fmla="*/ 738498 w 1747838" name="connsiteX88"/>
                    <a:gd fmla="*/ 6140 h 779463" name="connsiteY88"/>
                    <a:gd fmla="*/ 738498 w 1747838" name="connsiteX89"/>
                    <a:gd fmla="*/ 103664 h 779463" name="connsiteY89"/>
                    <a:gd fmla="*/ 784722 w 1747838" name="connsiteX90"/>
                    <a:gd fmla="*/ 78019 h 779463" name="connsiteY90"/>
                    <a:gd fmla="*/ 784722 w 1747838" name="connsiteX91"/>
                    <a:gd fmla="*/ 2167 h 779463" name="connsiteY91"/>
                    <a:gd fmla="*/ 959506 w 1747838" name="connsiteX92"/>
                    <a:gd fmla="*/ 2167 h 779463" name="connsiteY92"/>
                    <a:gd fmla="*/ 959506 w 1747838" name="connsiteX93"/>
                    <a:gd fmla="*/ 83075 h 779463" name="connsiteY93"/>
                    <a:gd fmla="*/ 1011507 w 1747838" name="connsiteX94"/>
                    <a:gd fmla="*/ 111971 h 779463" name="connsiteY9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b="b" l="l" r="r" t="t"/>
                  <a:pathLst>
                    <a:path h="779463" w="1747838">
                      <a:moveTo>
                        <a:pt x="1425576" y="322262"/>
                      </a:moveTo>
                      <a:lnTo>
                        <a:pt x="1376363" y="326643"/>
                      </a:lnTo>
                      <a:lnTo>
                        <a:pt x="1376363" y="390525"/>
                      </a:lnTo>
                      <a:lnTo>
                        <a:pt x="1425576" y="383954"/>
                      </a:lnTo>
                      <a:close/>
                      <a:moveTo>
                        <a:pt x="327025" y="322262"/>
                      </a:moveTo>
                      <a:lnTo>
                        <a:pt x="327025" y="383954"/>
                      </a:lnTo>
                      <a:lnTo>
                        <a:pt x="376238" y="390525"/>
                      </a:lnTo>
                      <a:lnTo>
                        <a:pt x="376238" y="326643"/>
                      </a:lnTo>
                      <a:close/>
                      <a:moveTo>
                        <a:pt x="1524000" y="312737"/>
                      </a:moveTo>
                      <a:lnTo>
                        <a:pt x="1476375" y="315581"/>
                      </a:lnTo>
                      <a:lnTo>
                        <a:pt x="1476375" y="381000"/>
                      </a:lnTo>
                      <a:lnTo>
                        <a:pt x="1524000" y="372112"/>
                      </a:lnTo>
                      <a:close/>
                      <a:moveTo>
                        <a:pt x="228600" y="312737"/>
                      </a:moveTo>
                      <a:lnTo>
                        <a:pt x="228600" y="372112"/>
                      </a:lnTo>
                      <a:lnTo>
                        <a:pt x="276225" y="381000"/>
                      </a:lnTo>
                      <a:lnTo>
                        <a:pt x="276225" y="315581"/>
                      </a:lnTo>
                      <a:close/>
                      <a:moveTo>
                        <a:pt x="1625600" y="292100"/>
                      </a:moveTo>
                      <a:lnTo>
                        <a:pt x="1574800" y="303285"/>
                      </a:lnTo>
                      <a:lnTo>
                        <a:pt x="1574800" y="363538"/>
                      </a:lnTo>
                      <a:lnTo>
                        <a:pt x="1625600" y="353075"/>
                      </a:lnTo>
                      <a:close/>
                      <a:moveTo>
                        <a:pt x="127000" y="292100"/>
                      </a:moveTo>
                      <a:lnTo>
                        <a:pt x="127000" y="353075"/>
                      </a:lnTo>
                      <a:lnTo>
                        <a:pt x="177800" y="363538"/>
                      </a:lnTo>
                      <a:lnTo>
                        <a:pt x="177800" y="303285"/>
                      </a:lnTo>
                      <a:close/>
                      <a:moveTo>
                        <a:pt x="425450" y="290512"/>
                      </a:moveTo>
                      <a:lnTo>
                        <a:pt x="425450" y="354012"/>
                      </a:lnTo>
                      <a:lnTo>
                        <a:pt x="1327150" y="354012"/>
                      </a:lnTo>
                      <a:lnTo>
                        <a:pt x="1327150" y="290512"/>
                      </a:lnTo>
                      <a:close/>
                      <a:moveTo>
                        <a:pt x="1714501" y="276225"/>
                      </a:moveTo>
                      <a:lnTo>
                        <a:pt x="1671638" y="280963"/>
                      </a:lnTo>
                      <a:lnTo>
                        <a:pt x="1671638" y="347663"/>
                      </a:lnTo>
                      <a:lnTo>
                        <a:pt x="1714501" y="346205"/>
                      </a:lnTo>
                      <a:close/>
                      <a:moveTo>
                        <a:pt x="38100" y="276225"/>
                      </a:moveTo>
                      <a:lnTo>
                        <a:pt x="38100" y="346205"/>
                      </a:lnTo>
                      <a:lnTo>
                        <a:pt x="80963" y="347663"/>
                      </a:lnTo>
                      <a:lnTo>
                        <a:pt x="80963" y="280963"/>
                      </a:lnTo>
                      <a:close/>
                      <a:moveTo>
                        <a:pt x="876335" y="96837"/>
                      </a:moveTo>
                      <a:lnTo>
                        <a:pt x="547688" y="265112"/>
                      </a:lnTo>
                      <a:lnTo>
                        <a:pt x="1209676" y="265112"/>
                      </a:lnTo>
                      <a:close/>
                      <a:moveTo>
                        <a:pt x="1011507" y="0"/>
                      </a:moveTo>
                      <a:lnTo>
                        <a:pt x="1112261" y="0"/>
                      </a:lnTo>
                      <a:lnTo>
                        <a:pt x="1112261" y="158204"/>
                      </a:lnTo>
                      <a:lnTo>
                        <a:pt x="1163540" y="177348"/>
                      </a:lnTo>
                      <a:lnTo>
                        <a:pt x="1163540" y="5418"/>
                      </a:lnTo>
                      <a:lnTo>
                        <a:pt x="1226737" y="5418"/>
                      </a:lnTo>
                      <a:lnTo>
                        <a:pt x="1226737" y="209133"/>
                      </a:lnTo>
                      <a:lnTo>
                        <a:pt x="1332546" y="268731"/>
                      </a:lnTo>
                      <a:lnTo>
                        <a:pt x="1747838" y="184211"/>
                      </a:lnTo>
                      <a:lnTo>
                        <a:pt x="1747838" y="224665"/>
                      </a:lnTo>
                      <a:lnTo>
                        <a:pt x="1342658" y="285707"/>
                      </a:lnTo>
                      <a:lnTo>
                        <a:pt x="1348074" y="305212"/>
                      </a:lnTo>
                      <a:lnTo>
                        <a:pt x="1746394" y="251754"/>
                      </a:lnTo>
                      <a:lnTo>
                        <a:pt x="1746394" y="775851"/>
                      </a:lnTo>
                      <a:lnTo>
                        <a:pt x="1696559" y="775851"/>
                      </a:lnTo>
                      <a:lnTo>
                        <a:pt x="1696559" y="463777"/>
                      </a:lnTo>
                      <a:lnTo>
                        <a:pt x="1610611" y="394427"/>
                      </a:lnTo>
                      <a:lnTo>
                        <a:pt x="1262488" y="438132"/>
                      </a:lnTo>
                      <a:lnTo>
                        <a:pt x="1262488" y="777296"/>
                      </a:lnTo>
                      <a:lnTo>
                        <a:pt x="1203986" y="777296"/>
                      </a:lnTo>
                      <a:lnTo>
                        <a:pt x="1203986" y="385036"/>
                      </a:lnTo>
                      <a:lnTo>
                        <a:pt x="1115872" y="385036"/>
                      </a:lnTo>
                      <a:lnTo>
                        <a:pt x="1115872" y="774406"/>
                      </a:lnTo>
                      <a:lnTo>
                        <a:pt x="1046897" y="774406"/>
                      </a:lnTo>
                      <a:lnTo>
                        <a:pt x="1046897" y="386481"/>
                      </a:lnTo>
                      <a:lnTo>
                        <a:pt x="701663" y="386481"/>
                      </a:lnTo>
                      <a:lnTo>
                        <a:pt x="701663" y="774406"/>
                      </a:lnTo>
                      <a:lnTo>
                        <a:pt x="633411" y="774406"/>
                      </a:lnTo>
                      <a:lnTo>
                        <a:pt x="633411" y="386481"/>
                      </a:lnTo>
                      <a:lnTo>
                        <a:pt x="540963" y="386481"/>
                      </a:lnTo>
                      <a:lnTo>
                        <a:pt x="540963" y="775129"/>
                      </a:lnTo>
                      <a:lnTo>
                        <a:pt x="479572" y="775129"/>
                      </a:lnTo>
                      <a:lnTo>
                        <a:pt x="479572" y="437410"/>
                      </a:lnTo>
                      <a:lnTo>
                        <a:pt x="135060" y="395150"/>
                      </a:lnTo>
                      <a:lnTo>
                        <a:pt x="47669" y="468111"/>
                      </a:lnTo>
                      <a:lnTo>
                        <a:pt x="47669" y="779463"/>
                      </a:lnTo>
                      <a:lnTo>
                        <a:pt x="2889" y="779463"/>
                      </a:lnTo>
                      <a:lnTo>
                        <a:pt x="2889" y="251032"/>
                      </a:lnTo>
                      <a:lnTo>
                        <a:pt x="392903" y="309185"/>
                      </a:lnTo>
                      <a:lnTo>
                        <a:pt x="395069" y="282095"/>
                      </a:lnTo>
                      <a:lnTo>
                        <a:pt x="0" y="226109"/>
                      </a:lnTo>
                      <a:lnTo>
                        <a:pt x="2889" y="187100"/>
                      </a:lnTo>
                      <a:lnTo>
                        <a:pt x="416376" y="265119"/>
                      </a:lnTo>
                      <a:lnTo>
                        <a:pt x="525796" y="206244"/>
                      </a:lnTo>
                      <a:lnTo>
                        <a:pt x="525796" y="5418"/>
                      </a:lnTo>
                      <a:lnTo>
                        <a:pt x="586465" y="5418"/>
                      </a:lnTo>
                      <a:lnTo>
                        <a:pt x="586465" y="175181"/>
                      </a:lnTo>
                      <a:lnTo>
                        <a:pt x="634133" y="155315"/>
                      </a:lnTo>
                      <a:lnTo>
                        <a:pt x="634133" y="6140"/>
                      </a:lnTo>
                      <a:lnTo>
                        <a:pt x="738498" y="6140"/>
                      </a:lnTo>
                      <a:lnTo>
                        <a:pt x="738498" y="103664"/>
                      </a:lnTo>
                      <a:lnTo>
                        <a:pt x="784722" y="78019"/>
                      </a:lnTo>
                      <a:lnTo>
                        <a:pt x="784722" y="2167"/>
                      </a:lnTo>
                      <a:lnTo>
                        <a:pt x="959506" y="2167"/>
                      </a:lnTo>
                      <a:lnTo>
                        <a:pt x="959506" y="83075"/>
                      </a:lnTo>
                      <a:lnTo>
                        <a:pt x="1011507" y="1119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5"/>
                <p:cNvSpPr/>
                <p:nvPr/>
              </p:nvSpPr>
              <p:spPr bwMode="auto">
                <a:xfrm>
                  <a:off x="3416458" y="2353222"/>
                  <a:ext cx="33321" cy="237735"/>
                </a:xfrm>
                <a:custGeom>
                  <a:gdLst>
                    <a:gd fmla="*/ 4 w 229" name="T0"/>
                    <a:gd fmla="*/ 0 h 1632" name="T1"/>
                    <a:gd fmla="*/ 0 w 229" name="T2"/>
                    <a:gd fmla="*/ 1632 h 1632" name="T3"/>
                    <a:gd fmla="*/ 229 w 229" name="T4"/>
                    <a:gd fmla="*/ 1591 h 1632" name="T5"/>
                    <a:gd fmla="*/ 229 w 229" name="T6"/>
                    <a:gd fmla="*/ 279 h 1632" name="T7"/>
                    <a:gd fmla="*/ 4 w 229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29">
                      <a:moveTo>
                        <a:pt x="4" y="0"/>
                      </a:moveTo>
                      <a:lnTo>
                        <a:pt x="0" y="1632"/>
                      </a:lnTo>
                      <a:lnTo>
                        <a:pt x="229" y="1591"/>
                      </a:lnTo>
                      <a:lnTo>
                        <a:pt x="229" y="279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71"/>
                <p:cNvSpPr/>
                <p:nvPr/>
              </p:nvSpPr>
              <p:spPr bwMode="auto">
                <a:xfrm>
                  <a:off x="3046079" y="2119973"/>
                  <a:ext cx="13457" cy="33321"/>
                </a:xfrm>
                <a:custGeom>
                  <a:gdLst>
                    <a:gd fmla="*/ 36 w 92" name="T0"/>
                    <a:gd fmla="*/ 0 h 229" name="T1"/>
                    <a:gd fmla="*/ 0 w 92" name="T2"/>
                    <a:gd fmla="*/ 229 h 229" name="T3"/>
                    <a:gd fmla="*/ 92 w 92" name="T4"/>
                    <a:gd fmla="*/ 229 h 229" name="T5"/>
                    <a:gd fmla="*/ 36 w 92" name="T6"/>
                    <a:gd fmla="*/ 0 h 22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29" w="92">
                      <a:moveTo>
                        <a:pt x="36" y="0"/>
                      </a:moveTo>
                      <a:lnTo>
                        <a:pt x="0" y="229"/>
                      </a:lnTo>
                      <a:lnTo>
                        <a:pt x="92" y="22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 72"/>
                <p:cNvSpPr/>
                <p:nvPr/>
              </p:nvSpPr>
              <p:spPr bwMode="auto">
                <a:xfrm>
                  <a:off x="2932658" y="2160984"/>
                  <a:ext cx="239657" cy="89711"/>
                </a:xfrm>
                <a:custGeom>
                  <a:gdLst>
                    <a:gd fmla="*/ 0 w 1642" name="T0"/>
                    <a:gd fmla="*/ 616 h 616" name="T1"/>
                    <a:gd fmla="*/ 1642 w 1642" name="T2"/>
                    <a:gd fmla="*/ 616 h 616" name="T3"/>
                    <a:gd fmla="*/ 837 w 1642" name="T4"/>
                    <a:gd fmla="*/ 4 h 616" name="T5"/>
                    <a:gd fmla="*/ 0 w 1642" name="T6"/>
                    <a:gd fmla="*/ 616 h 616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616" w="1642">
                      <a:moveTo>
                        <a:pt x="0" y="616"/>
                      </a:moveTo>
                      <a:lnTo>
                        <a:pt x="1642" y="616"/>
                      </a:lnTo>
                      <a:cubicBezTo>
                        <a:pt x="1642" y="616"/>
                        <a:pt x="1443" y="0"/>
                        <a:pt x="837" y="4"/>
                      </a:cubicBezTo>
                      <a:cubicBezTo>
                        <a:pt x="232" y="8"/>
                        <a:pt x="49" y="477"/>
                        <a:pt x="0" y="6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Rectangle 73"/>
                <p:cNvSpPr>
                  <a:spLocks noChangeArrowheads="1"/>
                </p:cNvSpPr>
                <p:nvPr/>
              </p:nvSpPr>
              <p:spPr bwMode="auto">
                <a:xfrm>
                  <a:off x="2907667" y="2260948"/>
                  <a:ext cx="286435" cy="961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 74"/>
                <p:cNvSpPr/>
                <p:nvPr/>
              </p:nvSpPr>
              <p:spPr bwMode="auto">
                <a:xfrm>
                  <a:off x="3230628" y="2544179"/>
                  <a:ext cx="99964" cy="49982"/>
                </a:xfrm>
                <a:custGeom>
                  <a:gdLst>
                    <a:gd fmla="*/ 553 w 689" name="T0"/>
                    <a:gd fmla="*/ 338 h 346" name="T1"/>
                    <a:gd fmla="*/ 553 w 689" name="T2"/>
                    <a:gd fmla="*/ 100 h 346" name="T3"/>
                    <a:gd fmla="*/ 427 w 689" name="T4"/>
                    <a:gd fmla="*/ 100 h 346" name="T5"/>
                    <a:gd fmla="*/ 427 w 689" name="T6"/>
                    <a:gd fmla="*/ 336 h 346" name="T7"/>
                    <a:gd fmla="*/ 282 w 689" name="T8"/>
                    <a:gd fmla="*/ 336 h 346" name="T9"/>
                    <a:gd fmla="*/ 282 w 689" name="T10"/>
                    <a:gd fmla="*/ 98 h 346" name="T11"/>
                    <a:gd fmla="*/ 142 w 689" name="T12"/>
                    <a:gd fmla="*/ 98 h 346" name="T13"/>
                    <a:gd fmla="*/ 142 w 689" name="T14"/>
                    <a:gd fmla="*/ 346 h 346" name="T15"/>
                    <a:gd fmla="*/ 0 w 689" name="T16"/>
                    <a:gd fmla="*/ 346 h 346" name="T17"/>
                    <a:gd fmla="*/ 0 w 689" name="T18"/>
                    <a:gd fmla="*/ 0 h 346" name="T19"/>
                    <a:gd fmla="*/ 689 w 689" name="T20"/>
                    <a:gd fmla="*/ 0 h 346" name="T21"/>
                    <a:gd fmla="*/ 689 w 689" name="T22"/>
                    <a:gd fmla="*/ 340 h 346" name="T23"/>
                    <a:gd fmla="*/ 553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553" y="338"/>
                      </a:moveTo>
                      <a:lnTo>
                        <a:pt x="553" y="100"/>
                      </a:lnTo>
                      <a:lnTo>
                        <a:pt x="427" y="100"/>
                      </a:lnTo>
                      <a:lnTo>
                        <a:pt x="427" y="336"/>
                      </a:lnTo>
                      <a:lnTo>
                        <a:pt x="282" y="336"/>
                      </a:lnTo>
                      <a:lnTo>
                        <a:pt x="282" y="98"/>
                      </a:lnTo>
                      <a:lnTo>
                        <a:pt x="142" y="98"/>
                      </a:lnTo>
                      <a:lnTo>
                        <a:pt x="142" y="346"/>
                      </a:lnTo>
                      <a:lnTo>
                        <a:pt x="0" y="346"/>
                      </a:lnTo>
                      <a:lnTo>
                        <a:pt x="0" y="0"/>
                      </a:lnTo>
                      <a:lnTo>
                        <a:pt x="689" y="0"/>
                      </a:lnTo>
                      <a:lnTo>
                        <a:pt x="689" y="340"/>
                      </a:lnTo>
                      <a:lnTo>
                        <a:pt x="553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 75"/>
                <p:cNvSpPr/>
                <p:nvPr/>
              </p:nvSpPr>
              <p:spPr bwMode="auto">
                <a:xfrm>
                  <a:off x="3230628" y="2470488"/>
                  <a:ext cx="20505" cy="58953"/>
                </a:xfrm>
                <a:custGeom>
                  <a:gdLst>
                    <a:gd fmla="*/ 140 w 140" name="T0"/>
                    <a:gd fmla="*/ 0 h 404" name="T1"/>
                    <a:gd fmla="*/ 140 w 140" name="T2"/>
                    <a:gd fmla="*/ 404 h 404" name="T3"/>
                    <a:gd fmla="*/ 0 w 140" name="T4"/>
                    <a:gd fmla="*/ 404 h 404" name="T5"/>
                    <a:gd fmla="*/ 0 w 140" name="T6"/>
                    <a:gd fmla="*/ 11 h 404" name="T7"/>
                    <a:gd fmla="*/ 140 w 140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0">
                      <a:moveTo>
                        <a:pt x="140" y="0"/>
                      </a:moveTo>
                      <a:lnTo>
                        <a:pt x="140" y="404"/>
                      </a:lnTo>
                      <a:lnTo>
                        <a:pt x="0" y="404"/>
                      </a:lnTo>
                      <a:lnTo>
                        <a:pt x="0" y="11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76"/>
                <p:cNvSpPr/>
                <p:nvPr/>
              </p:nvSpPr>
              <p:spPr bwMode="auto">
                <a:xfrm>
                  <a:off x="3272920" y="2467284"/>
                  <a:ext cx="19224" cy="62157"/>
                </a:xfrm>
                <a:custGeom>
                  <a:gdLst>
                    <a:gd fmla="*/ 132 w 132" name="T0"/>
                    <a:gd fmla="*/ 0 h 428" name="T1"/>
                    <a:gd fmla="*/ 132 w 132" name="T2"/>
                    <a:gd fmla="*/ 428 h 428" name="T3"/>
                    <a:gd fmla="*/ 0 w 132" name="T4"/>
                    <a:gd fmla="*/ 428 h 428" name="T5"/>
                    <a:gd fmla="*/ 0 w 132" name="T6"/>
                    <a:gd fmla="*/ 6 h 428" name="T7"/>
                    <a:gd fmla="*/ 132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132" y="0"/>
                      </a:moveTo>
                      <a:lnTo>
                        <a:pt x="132" y="428"/>
                      </a:lnTo>
                      <a:lnTo>
                        <a:pt x="0" y="428"/>
                      </a:lnTo>
                      <a:lnTo>
                        <a:pt x="0" y="6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Freeform 77"/>
                <p:cNvSpPr/>
                <p:nvPr/>
              </p:nvSpPr>
              <p:spPr bwMode="auto">
                <a:xfrm>
                  <a:off x="3313290" y="2462157"/>
                  <a:ext cx="16661" cy="66002"/>
                </a:xfrm>
                <a:custGeom>
                  <a:gdLst>
                    <a:gd fmla="*/ 118 w 118" name="T0"/>
                    <a:gd fmla="*/ 0 h 451" name="T1"/>
                    <a:gd fmla="*/ 118 w 118" name="T2"/>
                    <a:gd fmla="*/ 451 h 451" name="T3"/>
                    <a:gd fmla="*/ 0 w 118" name="T4"/>
                    <a:gd fmla="*/ 451 h 451" name="T5"/>
                    <a:gd fmla="*/ 0 w 118" name="T6"/>
                    <a:gd fmla="*/ 15 h 451" name="T7"/>
                    <a:gd fmla="*/ 118 w 118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8">
                      <a:moveTo>
                        <a:pt x="118" y="0"/>
                      </a:moveTo>
                      <a:lnTo>
                        <a:pt x="118" y="451"/>
                      </a:lnTo>
                      <a:lnTo>
                        <a:pt x="0" y="451"/>
                      </a:lnTo>
                      <a:lnTo>
                        <a:pt x="0" y="15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 78"/>
                <p:cNvSpPr/>
                <p:nvPr/>
              </p:nvSpPr>
              <p:spPr bwMode="auto">
                <a:xfrm>
                  <a:off x="3352379" y="2459594"/>
                  <a:ext cx="13457" cy="133285"/>
                </a:xfrm>
                <a:custGeom>
                  <a:gdLst>
                    <a:gd fmla="*/ 0 w 94" name="T0"/>
                    <a:gd fmla="*/ 0 h 917" name="T1"/>
                    <a:gd fmla="*/ 0 w 94" name="T2"/>
                    <a:gd fmla="*/ 917 h 917" name="T3"/>
                    <a:gd fmla="*/ 94 w 94" name="T4"/>
                    <a:gd fmla="*/ 917 h 917" name="T5"/>
                    <a:gd fmla="*/ 94 w 94" name="T6"/>
                    <a:gd fmla="*/ 112 h 917" name="T7"/>
                    <a:gd fmla="*/ 0 w 94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4">
                      <a:moveTo>
                        <a:pt x="0" y="0"/>
                      </a:moveTo>
                      <a:lnTo>
                        <a:pt x="0" y="917"/>
                      </a:lnTo>
                      <a:lnTo>
                        <a:pt x="94" y="917"/>
                      </a:lnTo>
                      <a:lnTo>
                        <a:pt x="94" y="1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3"/>
                <p:cNvSpPr/>
                <p:nvPr/>
              </p:nvSpPr>
              <p:spPr bwMode="auto">
                <a:xfrm>
                  <a:off x="3015321" y="2467924"/>
                  <a:ext cx="73692" cy="125596"/>
                </a:xfrm>
                <a:custGeom>
                  <a:gdLst>
                    <a:gd fmla="*/ 0 w 508" name="T0"/>
                    <a:gd fmla="*/ 862 h 862" name="T1"/>
                    <a:gd fmla="*/ 508 w 508" name="T2"/>
                    <a:gd fmla="*/ 862 h 862" name="T3"/>
                    <a:gd fmla="*/ 508 w 508" name="T4"/>
                    <a:gd fmla="*/ 254 h 862" name="T5"/>
                    <a:gd fmla="*/ 254 w 508" name="T6"/>
                    <a:gd fmla="*/ 0 h 862" name="T7"/>
                    <a:gd fmla="*/ 254 w 508" name="T8"/>
                    <a:gd fmla="*/ 0 h 862" name="T9"/>
                    <a:gd fmla="*/ 0 w 508" name="T10"/>
                    <a:gd fmla="*/ 254 h 862" name="T11"/>
                    <a:gd fmla="*/ 0 w 508" name="T12"/>
                    <a:gd fmla="*/ 862 h 86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62" w="508">
                      <a:moveTo>
                        <a:pt x="0" y="862"/>
                      </a:moveTo>
                      <a:lnTo>
                        <a:pt x="508" y="862"/>
                      </a:lnTo>
                      <a:lnTo>
                        <a:pt x="508" y="254"/>
                      </a:lnTo>
                      <a:cubicBezTo>
                        <a:pt x="508" y="114"/>
                        <a:pt x="394" y="0"/>
                        <a:pt x="254" y="0"/>
                      </a:cubicBezTo>
                      <a:lnTo>
                        <a:pt x="254" y="0"/>
                      </a:lnTo>
                      <a:cubicBezTo>
                        <a:pt x="114" y="0"/>
                        <a:pt x="0" y="114"/>
                        <a:pt x="0" y="254"/>
                      </a:cubicBezTo>
                      <a:lnTo>
                        <a:pt x="0" y="86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2775023" y="2544179"/>
                  <a:ext cx="100605" cy="49982"/>
                </a:xfrm>
                <a:custGeom>
                  <a:gdLst>
                    <a:gd fmla="*/ 136 w 689" name="T0"/>
                    <a:gd fmla="*/ 338 h 346" name="T1"/>
                    <a:gd fmla="*/ 136 w 689" name="T2"/>
                    <a:gd fmla="*/ 100 h 346" name="T3"/>
                    <a:gd fmla="*/ 262 w 689" name="T4"/>
                    <a:gd fmla="*/ 100 h 346" name="T5"/>
                    <a:gd fmla="*/ 262 w 689" name="T6"/>
                    <a:gd fmla="*/ 336 h 346" name="T7"/>
                    <a:gd fmla="*/ 406 w 689" name="T8"/>
                    <a:gd fmla="*/ 336 h 346" name="T9"/>
                    <a:gd fmla="*/ 406 w 689" name="T10"/>
                    <a:gd fmla="*/ 98 h 346" name="T11"/>
                    <a:gd fmla="*/ 546 w 689" name="T12"/>
                    <a:gd fmla="*/ 98 h 346" name="T13"/>
                    <a:gd fmla="*/ 546 w 689" name="T14"/>
                    <a:gd fmla="*/ 346 h 346" name="T15"/>
                    <a:gd fmla="*/ 689 w 689" name="T16"/>
                    <a:gd fmla="*/ 346 h 346" name="T17"/>
                    <a:gd fmla="*/ 689 w 689" name="T18"/>
                    <a:gd fmla="*/ 0 h 346" name="T19"/>
                    <a:gd fmla="*/ 0 w 689" name="T20"/>
                    <a:gd fmla="*/ 0 h 346" name="T21"/>
                    <a:gd fmla="*/ 0 w 689" name="T22"/>
                    <a:gd fmla="*/ 340 h 346" name="T23"/>
                    <a:gd fmla="*/ 136 w 689" name="T24"/>
                    <a:gd fmla="*/ 338 h 34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6" w="689">
                      <a:moveTo>
                        <a:pt x="136" y="338"/>
                      </a:moveTo>
                      <a:lnTo>
                        <a:pt x="136" y="100"/>
                      </a:lnTo>
                      <a:lnTo>
                        <a:pt x="262" y="100"/>
                      </a:lnTo>
                      <a:lnTo>
                        <a:pt x="262" y="336"/>
                      </a:lnTo>
                      <a:lnTo>
                        <a:pt x="406" y="336"/>
                      </a:lnTo>
                      <a:lnTo>
                        <a:pt x="406" y="98"/>
                      </a:lnTo>
                      <a:lnTo>
                        <a:pt x="546" y="98"/>
                      </a:lnTo>
                      <a:lnTo>
                        <a:pt x="546" y="346"/>
                      </a:lnTo>
                      <a:lnTo>
                        <a:pt x="689" y="346"/>
                      </a:lnTo>
                      <a:lnTo>
                        <a:pt x="689" y="0"/>
                      </a:lnTo>
                      <a:lnTo>
                        <a:pt x="0" y="0"/>
                      </a:lnTo>
                      <a:lnTo>
                        <a:pt x="0" y="340"/>
                      </a:lnTo>
                      <a:lnTo>
                        <a:pt x="136" y="3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2855122" y="2470488"/>
                  <a:ext cx="20505" cy="58953"/>
                </a:xfrm>
                <a:custGeom>
                  <a:gdLst>
                    <a:gd fmla="*/ 0 w 141" name="T0"/>
                    <a:gd fmla="*/ 0 h 404" name="T1"/>
                    <a:gd fmla="*/ 0 w 141" name="T2"/>
                    <a:gd fmla="*/ 404 h 404" name="T3"/>
                    <a:gd fmla="*/ 141 w 141" name="T4"/>
                    <a:gd fmla="*/ 404 h 404" name="T5"/>
                    <a:gd fmla="*/ 141 w 141" name="T6"/>
                    <a:gd fmla="*/ 11 h 404" name="T7"/>
                    <a:gd fmla="*/ 0 w 141" name="T8"/>
                    <a:gd fmla="*/ 0 h 40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02" w="141">
                      <a:moveTo>
                        <a:pt x="0" y="0"/>
                      </a:moveTo>
                      <a:lnTo>
                        <a:pt x="0" y="404"/>
                      </a:lnTo>
                      <a:lnTo>
                        <a:pt x="141" y="404"/>
                      </a:lnTo>
                      <a:lnTo>
                        <a:pt x="14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2814111" y="2467284"/>
                  <a:ext cx="19224" cy="62157"/>
                </a:xfrm>
                <a:custGeom>
                  <a:gdLst>
                    <a:gd fmla="*/ 0 w 132" name="T0"/>
                    <a:gd fmla="*/ 0 h 428" name="T1"/>
                    <a:gd fmla="*/ 0 w 132" name="T2"/>
                    <a:gd fmla="*/ 428 h 428" name="T3"/>
                    <a:gd fmla="*/ 132 w 132" name="T4"/>
                    <a:gd fmla="*/ 428 h 428" name="T5"/>
                    <a:gd fmla="*/ 132 w 132" name="T6"/>
                    <a:gd fmla="*/ 6 h 428" name="T7"/>
                    <a:gd fmla="*/ 0 w 132" name="T8"/>
                    <a:gd fmla="*/ 0 h 42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8" w="132">
                      <a:moveTo>
                        <a:pt x="0" y="0"/>
                      </a:moveTo>
                      <a:lnTo>
                        <a:pt x="0" y="428"/>
                      </a:lnTo>
                      <a:lnTo>
                        <a:pt x="132" y="428"/>
                      </a:lnTo>
                      <a:lnTo>
                        <a:pt x="132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2775664" y="2462157"/>
                  <a:ext cx="17302" cy="66002"/>
                </a:xfrm>
                <a:custGeom>
                  <a:gdLst>
                    <a:gd fmla="*/ 0 w 117" name="T0"/>
                    <a:gd fmla="*/ 0 h 451" name="T1"/>
                    <a:gd fmla="*/ 0 w 117" name="T2"/>
                    <a:gd fmla="*/ 451 h 451" name="T3"/>
                    <a:gd fmla="*/ 117 w 117" name="T4"/>
                    <a:gd fmla="*/ 451 h 451" name="T5"/>
                    <a:gd fmla="*/ 117 w 117" name="T6"/>
                    <a:gd fmla="*/ 15 h 451" name="T7"/>
                    <a:gd fmla="*/ 0 w 117" name="T8"/>
                    <a:gd fmla="*/ 0 h 45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1" w="117">
                      <a:moveTo>
                        <a:pt x="0" y="0"/>
                      </a:moveTo>
                      <a:lnTo>
                        <a:pt x="0" y="451"/>
                      </a:lnTo>
                      <a:lnTo>
                        <a:pt x="117" y="451"/>
                      </a:lnTo>
                      <a:lnTo>
                        <a:pt x="117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2739779" y="2459594"/>
                  <a:ext cx="14097" cy="133285"/>
                </a:xfrm>
                <a:custGeom>
                  <a:gdLst>
                    <a:gd fmla="*/ 93 w 93" name="T0"/>
                    <a:gd fmla="*/ 0 h 917" name="T1"/>
                    <a:gd fmla="*/ 93 w 93" name="T2"/>
                    <a:gd fmla="*/ 917 h 917" name="T3"/>
                    <a:gd fmla="*/ 0 w 93" name="T4"/>
                    <a:gd fmla="*/ 917 h 917" name="T5"/>
                    <a:gd fmla="*/ 0 w 93" name="T6"/>
                    <a:gd fmla="*/ 112 h 917" name="T7"/>
                    <a:gd fmla="*/ 93 w 93" name="T8"/>
                    <a:gd fmla="*/ 0 h 9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917" w="93">
                      <a:moveTo>
                        <a:pt x="93" y="0"/>
                      </a:moveTo>
                      <a:lnTo>
                        <a:pt x="93" y="917"/>
                      </a:lnTo>
                      <a:lnTo>
                        <a:pt x="0" y="917"/>
                      </a:lnTo>
                      <a:lnTo>
                        <a:pt x="0" y="112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6"/>
                <p:cNvSpPr/>
                <p:nvPr/>
              </p:nvSpPr>
              <p:spPr bwMode="auto">
                <a:xfrm>
                  <a:off x="2655835" y="2354504"/>
                  <a:ext cx="33321" cy="238376"/>
                </a:xfrm>
                <a:custGeom>
                  <a:gdLst>
                    <a:gd fmla="*/ 226 w 230" name="T0"/>
                    <a:gd fmla="*/ 0 h 1632" name="T1"/>
                    <a:gd fmla="*/ 230 w 230" name="T2"/>
                    <a:gd fmla="*/ 1632 h 1632" name="T3"/>
                    <a:gd fmla="*/ 0 w 230" name="T4"/>
                    <a:gd fmla="*/ 1591 h 1632" name="T5"/>
                    <a:gd fmla="*/ 0 w 230" name="T6"/>
                    <a:gd fmla="*/ 279 h 1632" name="T7"/>
                    <a:gd fmla="*/ 226 w 230" name="T8"/>
                    <a:gd fmla="*/ 0 h 163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632" w="230">
                      <a:moveTo>
                        <a:pt x="226" y="0"/>
                      </a:moveTo>
                      <a:lnTo>
                        <a:pt x="230" y="1632"/>
                      </a:lnTo>
                      <a:lnTo>
                        <a:pt x="0" y="1591"/>
                      </a:lnTo>
                      <a:lnTo>
                        <a:pt x="0" y="279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Autofit/>
                </a:bodyPr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11616276" y="6396038"/>
                <a:ext cx="303212" cy="303212"/>
              </a:xfrm>
              <a:prstGeom prst="ellips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77" name="iśliḑè"/>
          <p:cNvSpPr/>
          <p:nvPr/>
        </p:nvSpPr>
        <p:spPr>
          <a:xfrm>
            <a:off x="5922010" y="1797050"/>
            <a:ext cx="3914775" cy="419735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en-US" b="1" lang="zh-CN" spc="300" sz="14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  <a:sym typeface="+mn-ea"/>
              </a:rPr>
              <a:t>一段论点页面</a:t>
            </a:r>
          </a:p>
        </p:txBody>
      </p:sp>
      <p:grpSp>
        <p:nvGrpSpPr>
          <p:cNvPr id="78" name="îṥḻïḍe"/>
          <p:cNvGrpSpPr/>
          <p:nvPr/>
        </p:nvGrpSpPr>
        <p:grpSpPr>
          <a:xfrm>
            <a:off x="5502275" y="3041015"/>
            <a:ext cx="4752975" cy="560705"/>
            <a:chOff x="4051591" y="2823587"/>
            <a:chExt cx="3654595" cy="431218"/>
          </a:xfrm>
        </p:grpSpPr>
        <p:grpSp>
          <p:nvGrpSpPr>
            <p:cNvPr id="79" name="îṣḷíḑé"/>
            <p:cNvGrpSpPr/>
            <p:nvPr/>
          </p:nvGrpSpPr>
          <p:grpSpPr>
            <a:xfrm>
              <a:off x="5663279" y="2823587"/>
              <a:ext cx="431218" cy="431218"/>
              <a:chOff x="5896922" y="2446236"/>
              <a:chExt cx="431218" cy="431218"/>
            </a:xfrm>
          </p:grpSpPr>
          <p:sp>
            <p:nvSpPr>
              <p:cNvPr id="80" name="îśľîďè"/>
              <p:cNvSpPr/>
              <p:nvPr/>
            </p:nvSpPr>
            <p:spPr>
              <a:xfrm>
                <a:off x="5896922" y="2446236"/>
                <a:ext cx="431218" cy="431218"/>
              </a:xfrm>
              <a:prstGeom prst="ellipse">
                <a:avLst/>
              </a:prstGeom>
              <a:solidFill>
                <a:schemeClr val="accent2"/>
              </a:solidFill>
              <a:ln algn="ctr" w="28575">
                <a:noFill/>
                <a:round/>
              </a:ln>
            </p:spPr>
            <p:txBody>
              <a:bodyPr anchor="ctr" bIns="45720" lIns="91440" rIns="91440" tIns="45720" wrap="square">
                <a:no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b="1" kern="0" sz="1400">
                  <a:solidFill>
                    <a:schemeClr val="tx2"/>
                  </a:solidFill>
                </a:endParaRPr>
              </a:p>
            </p:txBody>
          </p:sp>
          <p:sp>
            <p:nvSpPr>
              <p:cNvPr id="81" name="ïṡļîḋê"/>
              <p:cNvSpPr/>
              <p:nvPr/>
            </p:nvSpPr>
            <p:spPr bwMode="auto">
              <a:xfrm>
                <a:off x="5989786" y="2551674"/>
                <a:ext cx="220431" cy="220338"/>
              </a:xfrm>
              <a:custGeom>
                <a:gdLst>
                  <a:gd fmla="*/ 3068 w 4740" name="T0"/>
                  <a:gd fmla="*/ 1025 h 4737" name="T1"/>
                  <a:gd fmla="*/ 2844 w 4740" name="T2"/>
                  <a:gd fmla="*/ 1224 h 4737" name="T3"/>
                  <a:gd fmla="*/ 2777 w 4740" name="T4"/>
                  <a:gd fmla="*/ 1503 h 4737" name="T5"/>
                  <a:gd fmla="*/ 2877 w 4740" name="T6"/>
                  <a:gd fmla="*/ 1774 h 4737" name="T7"/>
                  <a:gd fmla="*/ 3123 w 4740" name="T8"/>
                  <a:gd fmla="*/ 1943 h 4737" name="T9"/>
                  <a:gd fmla="*/ 3408 w 4740" name="T10"/>
                  <a:gd fmla="*/ 1943 h 4737" name="T11"/>
                  <a:gd fmla="*/ 3653 w 4740" name="T12"/>
                  <a:gd fmla="*/ 1774 h 4737" name="T13"/>
                  <a:gd fmla="*/ 3754 w 4740" name="T14"/>
                  <a:gd fmla="*/ 1503 h 4737" name="T15"/>
                  <a:gd fmla="*/ 3686 w 4740" name="T16"/>
                  <a:gd fmla="*/ 1224 h 4737" name="T17"/>
                  <a:gd fmla="*/ 3463 w 4740" name="T18"/>
                  <a:gd fmla="*/ 1025 h 4737" name="T19"/>
                  <a:gd fmla="*/ 4675 w 4740" name="T20"/>
                  <a:gd fmla="*/ 2 h 4737" name="T21"/>
                  <a:gd fmla="*/ 4740 w 4740" name="T22"/>
                  <a:gd fmla="*/ 89 h 4737" name="T23"/>
                  <a:gd fmla="*/ 4731 w 4740" name="T24"/>
                  <a:gd fmla="*/ 240 h 4737" name="T25"/>
                  <a:gd fmla="*/ 4679 w 4740" name="T26"/>
                  <a:gd fmla="*/ 584 h 4737" name="T27"/>
                  <a:gd fmla="*/ 4551 w 4740" name="T28"/>
                  <a:gd fmla="*/ 1047 h 4737" name="T29"/>
                  <a:gd fmla="*/ 4310 w 4740" name="T30"/>
                  <a:gd fmla="*/ 1547 h 4737" name="T31"/>
                  <a:gd fmla="*/ 3124 w 4740" name="T32"/>
                  <a:gd fmla="*/ 2811 h 4737" name="T33"/>
                  <a:gd fmla="*/ 3163 w 4740" name="T34"/>
                  <a:gd fmla="*/ 2968 h 4737" name="T35"/>
                  <a:gd fmla="*/ 3173 w 4740" name="T36"/>
                  <a:gd fmla="*/ 3212 h 4737" name="T37"/>
                  <a:gd fmla="*/ 3114 w 4740" name="T38"/>
                  <a:gd fmla="*/ 3537 h 4737" name="T39"/>
                  <a:gd fmla="*/ 2945 w 4740" name="T40"/>
                  <a:gd fmla="*/ 3935 h 4737" name="T41"/>
                  <a:gd fmla="*/ 2627 w 4740" name="T42"/>
                  <a:gd fmla="*/ 4399 h 4737" name="T43"/>
                  <a:gd fmla="*/ 2324 w 4740" name="T44"/>
                  <a:gd fmla="*/ 4726 h 4737" name="T45"/>
                  <a:gd fmla="*/ 2220 w 4740" name="T46"/>
                  <a:gd fmla="*/ 4713 h 4737" name="T47"/>
                  <a:gd fmla="*/ 2196 w 4740" name="T48"/>
                  <a:gd fmla="*/ 4632 h 4737" name="T49"/>
                  <a:gd fmla="*/ 2230 w 4740" name="T50"/>
                  <a:gd fmla="*/ 4551 h 4737" name="T51"/>
                  <a:gd fmla="*/ 2302 w 4740" name="T52"/>
                  <a:gd fmla="*/ 4353 h 4737" name="T53"/>
                  <a:gd fmla="*/ 2364 w 4740" name="T54"/>
                  <a:gd fmla="*/ 4076 h 4737" name="T55"/>
                  <a:gd fmla="*/ 2357 w 4740" name="T56"/>
                  <a:gd fmla="*/ 3789 h 4737" name="T57"/>
                  <a:gd fmla="*/ 2069 w 4740" name="T58"/>
                  <a:gd fmla="*/ 3866 h 4737" name="T59"/>
                  <a:gd fmla="*/ 2011 w 4740" name="T60"/>
                  <a:gd fmla="*/ 3893 h 4737" name="T61"/>
                  <a:gd fmla="*/ 1855 w 4740" name="T62"/>
                  <a:gd fmla="*/ 3922 h 4737" name="T63"/>
                  <a:gd fmla="*/ 1610 w 4740" name="T64"/>
                  <a:gd fmla="*/ 3887 h 4737" name="T65"/>
                  <a:gd fmla="*/ 1293 w 4740" name="T66"/>
                  <a:gd fmla="*/ 3712 h 4737" name="T67"/>
                  <a:gd fmla="*/ 976 w 4740" name="T68"/>
                  <a:gd fmla="*/ 3376 h 4737" name="T69"/>
                  <a:gd fmla="*/ 833 w 4740" name="T70"/>
                  <a:gd fmla="*/ 3072 h 4737" name="T71"/>
                  <a:gd fmla="*/ 817 w 4740" name="T72"/>
                  <a:gd fmla="*/ 2843 h 4737" name="T73"/>
                  <a:gd fmla="*/ 852 w 4740" name="T74"/>
                  <a:gd fmla="*/ 2708 h 4737" name="T75"/>
                  <a:gd fmla="*/ 879 w 4740" name="T76"/>
                  <a:gd fmla="*/ 2661 h 4737" name="T77"/>
                  <a:gd fmla="*/ 892 w 4740" name="T78"/>
                  <a:gd fmla="*/ 2371 h 4737" name="T79"/>
                  <a:gd fmla="*/ 601 w 4740" name="T80"/>
                  <a:gd fmla="*/ 2383 h 4737" name="T81"/>
                  <a:gd fmla="*/ 336 w 4740" name="T82"/>
                  <a:gd fmla="*/ 2451 h 4737" name="T83"/>
                  <a:gd fmla="*/ 160 w 4740" name="T84"/>
                  <a:gd fmla="*/ 2519 h 4737" name="T85"/>
                  <a:gd fmla="*/ 82 w 4740" name="T86"/>
                  <a:gd fmla="*/ 2545 h 4737" name="T87"/>
                  <a:gd fmla="*/ 16 w 4740" name="T88"/>
                  <a:gd fmla="*/ 2507 h 4737" name="T89"/>
                  <a:gd fmla="*/ 25 w 4740" name="T90"/>
                  <a:gd fmla="*/ 2395 h 4737" name="T91"/>
                  <a:gd fmla="*/ 528 w 4740" name="T92"/>
                  <a:gd fmla="*/ 1966 h 4737" name="T93"/>
                  <a:gd fmla="*/ 967 w 4740" name="T94"/>
                  <a:gd fmla="*/ 1711 h 4737" name="T95"/>
                  <a:gd fmla="*/ 1338 w 4740" name="T96"/>
                  <a:gd fmla="*/ 1591 h 4737" name="T97"/>
                  <a:gd fmla="*/ 1632 w 4740" name="T98"/>
                  <a:gd fmla="*/ 1564 h 4737" name="T99"/>
                  <a:gd fmla="*/ 1844 w 4740" name="T100"/>
                  <a:gd fmla="*/ 1590 h 4737" name="T101"/>
                  <a:gd fmla="*/ 2905 w 4740" name="T102"/>
                  <a:gd fmla="*/ 642 h 4737" name="T103"/>
                  <a:gd fmla="*/ 3392 w 4740" name="T104"/>
                  <a:gd fmla="*/ 318 h 4737" name="T105"/>
                  <a:gd fmla="*/ 3887 w 4740" name="T106"/>
                  <a:gd fmla="*/ 126 h 4737" name="T107"/>
                  <a:gd fmla="*/ 4312 w 4740" name="T108"/>
                  <a:gd fmla="*/ 33 h 4737" name="T109"/>
                  <a:gd fmla="*/ 4589 w 4740" name="T110"/>
                  <a:gd fmla="*/ 2 h 4737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4737" w="4740">
                    <a:moveTo>
                      <a:pt x="3294" y="985"/>
                    </a:moveTo>
                    <a:lnTo>
                      <a:pt x="3236" y="985"/>
                    </a:lnTo>
                    <a:lnTo>
                      <a:pt x="3179" y="992"/>
                    </a:lnTo>
                    <a:lnTo>
                      <a:pt x="3123" y="1005"/>
                    </a:lnTo>
                    <a:lnTo>
                      <a:pt x="3068" y="1025"/>
                    </a:lnTo>
                    <a:lnTo>
                      <a:pt x="3014" y="1053"/>
                    </a:lnTo>
                    <a:lnTo>
                      <a:pt x="2965" y="1087"/>
                    </a:lnTo>
                    <a:lnTo>
                      <a:pt x="2919" y="1127"/>
                    </a:lnTo>
                    <a:lnTo>
                      <a:pt x="2877" y="1174"/>
                    </a:lnTo>
                    <a:lnTo>
                      <a:pt x="2844" y="1224"/>
                    </a:lnTo>
                    <a:lnTo>
                      <a:pt x="2817" y="1276"/>
                    </a:lnTo>
                    <a:lnTo>
                      <a:pt x="2797" y="1331"/>
                    </a:lnTo>
                    <a:lnTo>
                      <a:pt x="2782" y="1388"/>
                    </a:lnTo>
                    <a:lnTo>
                      <a:pt x="2777" y="1444"/>
                    </a:lnTo>
                    <a:lnTo>
                      <a:pt x="2777" y="1503"/>
                    </a:lnTo>
                    <a:lnTo>
                      <a:pt x="2782" y="1561"/>
                    </a:lnTo>
                    <a:lnTo>
                      <a:pt x="2797" y="1617"/>
                    </a:lnTo>
                    <a:lnTo>
                      <a:pt x="2817" y="1672"/>
                    </a:lnTo>
                    <a:lnTo>
                      <a:pt x="2844" y="1724"/>
                    </a:lnTo>
                    <a:lnTo>
                      <a:pt x="2877" y="1774"/>
                    </a:lnTo>
                    <a:lnTo>
                      <a:pt x="2919" y="1820"/>
                    </a:lnTo>
                    <a:lnTo>
                      <a:pt x="2965" y="1861"/>
                    </a:lnTo>
                    <a:lnTo>
                      <a:pt x="3014" y="1895"/>
                    </a:lnTo>
                    <a:lnTo>
                      <a:pt x="3068" y="1923"/>
                    </a:lnTo>
                    <a:lnTo>
                      <a:pt x="3123" y="1943"/>
                    </a:lnTo>
                    <a:lnTo>
                      <a:pt x="3179" y="1956"/>
                    </a:lnTo>
                    <a:lnTo>
                      <a:pt x="3236" y="1963"/>
                    </a:lnTo>
                    <a:lnTo>
                      <a:pt x="3294" y="1963"/>
                    </a:lnTo>
                    <a:lnTo>
                      <a:pt x="3352" y="1956"/>
                    </a:lnTo>
                    <a:lnTo>
                      <a:pt x="3408" y="1943"/>
                    </a:lnTo>
                    <a:lnTo>
                      <a:pt x="3463" y="1923"/>
                    </a:lnTo>
                    <a:lnTo>
                      <a:pt x="3516" y="1895"/>
                    </a:lnTo>
                    <a:lnTo>
                      <a:pt x="3565" y="1861"/>
                    </a:lnTo>
                    <a:lnTo>
                      <a:pt x="3611" y="1820"/>
                    </a:lnTo>
                    <a:lnTo>
                      <a:pt x="3653" y="1774"/>
                    </a:lnTo>
                    <a:lnTo>
                      <a:pt x="3686" y="1724"/>
                    </a:lnTo>
                    <a:lnTo>
                      <a:pt x="3714" y="1672"/>
                    </a:lnTo>
                    <a:lnTo>
                      <a:pt x="3734" y="1617"/>
                    </a:lnTo>
                    <a:lnTo>
                      <a:pt x="3748" y="1560"/>
                    </a:lnTo>
                    <a:lnTo>
                      <a:pt x="3754" y="1503"/>
                    </a:lnTo>
                    <a:lnTo>
                      <a:pt x="3754" y="1444"/>
                    </a:lnTo>
                    <a:lnTo>
                      <a:pt x="3748" y="1388"/>
                    </a:lnTo>
                    <a:lnTo>
                      <a:pt x="3734" y="1331"/>
                    </a:lnTo>
                    <a:lnTo>
                      <a:pt x="3714" y="1276"/>
                    </a:lnTo>
                    <a:lnTo>
                      <a:pt x="3686" y="1224"/>
                    </a:lnTo>
                    <a:lnTo>
                      <a:pt x="3653" y="1174"/>
                    </a:lnTo>
                    <a:lnTo>
                      <a:pt x="3611" y="1127"/>
                    </a:lnTo>
                    <a:lnTo>
                      <a:pt x="3565" y="1087"/>
                    </a:lnTo>
                    <a:lnTo>
                      <a:pt x="3516" y="1053"/>
                    </a:lnTo>
                    <a:lnTo>
                      <a:pt x="3463" y="1025"/>
                    </a:lnTo>
                    <a:lnTo>
                      <a:pt x="3408" y="1005"/>
                    </a:lnTo>
                    <a:lnTo>
                      <a:pt x="3352" y="992"/>
                    </a:lnTo>
                    <a:lnTo>
                      <a:pt x="3294" y="985"/>
                    </a:lnTo>
                    <a:close/>
                    <a:moveTo>
                      <a:pt x="4652" y="0"/>
                    </a:moveTo>
                    <a:lnTo>
                      <a:pt x="4675" y="2"/>
                    </a:lnTo>
                    <a:lnTo>
                      <a:pt x="4697" y="11"/>
                    </a:lnTo>
                    <a:lnTo>
                      <a:pt x="4715" y="25"/>
                    </a:lnTo>
                    <a:lnTo>
                      <a:pt x="4728" y="44"/>
                    </a:lnTo>
                    <a:lnTo>
                      <a:pt x="4737" y="64"/>
                    </a:lnTo>
                    <a:lnTo>
                      <a:pt x="4740" y="89"/>
                    </a:lnTo>
                    <a:lnTo>
                      <a:pt x="4740" y="99"/>
                    </a:lnTo>
                    <a:lnTo>
                      <a:pt x="4740" y="121"/>
                    </a:lnTo>
                    <a:lnTo>
                      <a:pt x="4737" y="151"/>
                    </a:lnTo>
                    <a:lnTo>
                      <a:pt x="4736" y="191"/>
                    </a:lnTo>
                    <a:lnTo>
                      <a:pt x="4731" y="240"/>
                    </a:lnTo>
                    <a:lnTo>
                      <a:pt x="4726" y="296"/>
                    </a:lnTo>
                    <a:lnTo>
                      <a:pt x="4717" y="358"/>
                    </a:lnTo>
                    <a:lnTo>
                      <a:pt x="4707" y="429"/>
                    </a:lnTo>
                    <a:lnTo>
                      <a:pt x="4695" y="504"/>
                    </a:lnTo>
                    <a:lnTo>
                      <a:pt x="4679" y="584"/>
                    </a:lnTo>
                    <a:lnTo>
                      <a:pt x="4661" y="671"/>
                    </a:lnTo>
                    <a:lnTo>
                      <a:pt x="4639" y="760"/>
                    </a:lnTo>
                    <a:lnTo>
                      <a:pt x="4615" y="852"/>
                    </a:lnTo>
                    <a:lnTo>
                      <a:pt x="4584" y="949"/>
                    </a:lnTo>
                    <a:lnTo>
                      <a:pt x="4551" y="1047"/>
                    </a:lnTo>
                    <a:lnTo>
                      <a:pt x="4514" y="1146"/>
                    </a:lnTo>
                    <a:lnTo>
                      <a:pt x="4470" y="1247"/>
                    </a:lnTo>
                    <a:lnTo>
                      <a:pt x="4423" y="1346"/>
                    </a:lnTo>
                    <a:lnTo>
                      <a:pt x="4370" y="1447"/>
                    </a:lnTo>
                    <a:lnTo>
                      <a:pt x="4310" y="1547"/>
                    </a:lnTo>
                    <a:lnTo>
                      <a:pt x="4246" y="1645"/>
                    </a:lnTo>
                    <a:lnTo>
                      <a:pt x="4175" y="1741"/>
                    </a:lnTo>
                    <a:lnTo>
                      <a:pt x="4097" y="1833"/>
                    </a:lnTo>
                    <a:lnTo>
                      <a:pt x="4013" y="1923"/>
                    </a:lnTo>
                    <a:lnTo>
                      <a:pt x="3124" y="2811"/>
                    </a:lnTo>
                    <a:lnTo>
                      <a:pt x="3133" y="2834"/>
                    </a:lnTo>
                    <a:lnTo>
                      <a:pt x="3140" y="2863"/>
                    </a:lnTo>
                    <a:lnTo>
                      <a:pt x="3148" y="2893"/>
                    </a:lnTo>
                    <a:lnTo>
                      <a:pt x="3156" y="2929"/>
                    </a:lnTo>
                    <a:lnTo>
                      <a:pt x="3163" y="2968"/>
                    </a:lnTo>
                    <a:lnTo>
                      <a:pt x="3169" y="3010"/>
                    </a:lnTo>
                    <a:lnTo>
                      <a:pt x="3172" y="3055"/>
                    </a:lnTo>
                    <a:lnTo>
                      <a:pt x="3174" y="3104"/>
                    </a:lnTo>
                    <a:lnTo>
                      <a:pt x="3174" y="3157"/>
                    </a:lnTo>
                    <a:lnTo>
                      <a:pt x="3173" y="3212"/>
                    </a:lnTo>
                    <a:lnTo>
                      <a:pt x="3167" y="3271"/>
                    </a:lnTo>
                    <a:lnTo>
                      <a:pt x="3160" y="3333"/>
                    </a:lnTo>
                    <a:lnTo>
                      <a:pt x="3148" y="3398"/>
                    </a:lnTo>
                    <a:lnTo>
                      <a:pt x="3133" y="3465"/>
                    </a:lnTo>
                    <a:lnTo>
                      <a:pt x="3114" y="3537"/>
                    </a:lnTo>
                    <a:lnTo>
                      <a:pt x="3089" y="3611"/>
                    </a:lnTo>
                    <a:lnTo>
                      <a:pt x="3062" y="3687"/>
                    </a:lnTo>
                    <a:lnTo>
                      <a:pt x="3029" y="3768"/>
                    </a:lnTo>
                    <a:lnTo>
                      <a:pt x="2990" y="3850"/>
                    </a:lnTo>
                    <a:lnTo>
                      <a:pt x="2945" y="3935"/>
                    </a:lnTo>
                    <a:lnTo>
                      <a:pt x="2895" y="4023"/>
                    </a:lnTo>
                    <a:lnTo>
                      <a:pt x="2839" y="4113"/>
                    </a:lnTo>
                    <a:lnTo>
                      <a:pt x="2775" y="4206"/>
                    </a:lnTo>
                    <a:lnTo>
                      <a:pt x="2704" y="4301"/>
                    </a:lnTo>
                    <a:lnTo>
                      <a:pt x="2627" y="4399"/>
                    </a:lnTo>
                    <a:lnTo>
                      <a:pt x="2542" y="4499"/>
                    </a:lnTo>
                    <a:lnTo>
                      <a:pt x="2449" y="4602"/>
                    </a:lnTo>
                    <a:lnTo>
                      <a:pt x="2347" y="4707"/>
                    </a:lnTo>
                    <a:lnTo>
                      <a:pt x="2343" y="4711"/>
                    </a:lnTo>
                    <a:lnTo>
                      <a:pt x="2324" y="4726"/>
                    </a:lnTo>
                    <a:lnTo>
                      <a:pt x="2304" y="4734"/>
                    </a:lnTo>
                    <a:lnTo>
                      <a:pt x="2282" y="4737"/>
                    </a:lnTo>
                    <a:lnTo>
                      <a:pt x="2260" y="4734"/>
                    </a:lnTo>
                    <a:lnTo>
                      <a:pt x="2239" y="4727"/>
                    </a:lnTo>
                    <a:lnTo>
                      <a:pt x="2220" y="4713"/>
                    </a:lnTo>
                    <a:lnTo>
                      <a:pt x="2219" y="4711"/>
                    </a:lnTo>
                    <a:lnTo>
                      <a:pt x="2206" y="4694"/>
                    </a:lnTo>
                    <a:lnTo>
                      <a:pt x="2197" y="4675"/>
                    </a:lnTo>
                    <a:lnTo>
                      <a:pt x="2194" y="4654"/>
                    </a:lnTo>
                    <a:lnTo>
                      <a:pt x="2196" y="4632"/>
                    </a:lnTo>
                    <a:lnTo>
                      <a:pt x="2203" y="4612"/>
                    </a:lnTo>
                    <a:lnTo>
                      <a:pt x="2204" y="4606"/>
                    </a:lnTo>
                    <a:lnTo>
                      <a:pt x="2210" y="4595"/>
                    </a:lnTo>
                    <a:lnTo>
                      <a:pt x="2219" y="4576"/>
                    </a:lnTo>
                    <a:lnTo>
                      <a:pt x="2230" y="4551"/>
                    </a:lnTo>
                    <a:lnTo>
                      <a:pt x="2242" y="4521"/>
                    </a:lnTo>
                    <a:lnTo>
                      <a:pt x="2256" y="4485"/>
                    </a:lnTo>
                    <a:lnTo>
                      <a:pt x="2271" y="4445"/>
                    </a:lnTo>
                    <a:lnTo>
                      <a:pt x="2286" y="4400"/>
                    </a:lnTo>
                    <a:lnTo>
                      <a:pt x="2302" y="4353"/>
                    </a:lnTo>
                    <a:lnTo>
                      <a:pt x="2317" y="4301"/>
                    </a:lnTo>
                    <a:lnTo>
                      <a:pt x="2331" y="4247"/>
                    </a:lnTo>
                    <a:lnTo>
                      <a:pt x="2344" y="4193"/>
                    </a:lnTo>
                    <a:lnTo>
                      <a:pt x="2356" y="4135"/>
                    </a:lnTo>
                    <a:lnTo>
                      <a:pt x="2364" y="4076"/>
                    </a:lnTo>
                    <a:lnTo>
                      <a:pt x="2370" y="4018"/>
                    </a:lnTo>
                    <a:lnTo>
                      <a:pt x="2373" y="3959"/>
                    </a:lnTo>
                    <a:lnTo>
                      <a:pt x="2371" y="3902"/>
                    </a:lnTo>
                    <a:lnTo>
                      <a:pt x="2367" y="3844"/>
                    </a:lnTo>
                    <a:lnTo>
                      <a:pt x="2357" y="3789"/>
                    </a:lnTo>
                    <a:lnTo>
                      <a:pt x="2343" y="3736"/>
                    </a:lnTo>
                    <a:lnTo>
                      <a:pt x="2322" y="3686"/>
                    </a:lnTo>
                    <a:lnTo>
                      <a:pt x="2296" y="3638"/>
                    </a:lnTo>
                    <a:lnTo>
                      <a:pt x="2077" y="3857"/>
                    </a:lnTo>
                    <a:lnTo>
                      <a:pt x="2069" y="3866"/>
                    </a:lnTo>
                    <a:lnTo>
                      <a:pt x="2059" y="3871"/>
                    </a:lnTo>
                    <a:lnTo>
                      <a:pt x="2054" y="3874"/>
                    </a:lnTo>
                    <a:lnTo>
                      <a:pt x="2044" y="3879"/>
                    </a:lnTo>
                    <a:lnTo>
                      <a:pt x="2030" y="3884"/>
                    </a:lnTo>
                    <a:lnTo>
                      <a:pt x="2011" y="3893"/>
                    </a:lnTo>
                    <a:lnTo>
                      <a:pt x="1988" y="3900"/>
                    </a:lnTo>
                    <a:lnTo>
                      <a:pt x="1961" y="3907"/>
                    </a:lnTo>
                    <a:lnTo>
                      <a:pt x="1930" y="3915"/>
                    </a:lnTo>
                    <a:lnTo>
                      <a:pt x="1894" y="3919"/>
                    </a:lnTo>
                    <a:lnTo>
                      <a:pt x="1855" y="3922"/>
                    </a:lnTo>
                    <a:lnTo>
                      <a:pt x="1812" y="3923"/>
                    </a:lnTo>
                    <a:lnTo>
                      <a:pt x="1767" y="3920"/>
                    </a:lnTo>
                    <a:lnTo>
                      <a:pt x="1717" y="3915"/>
                    </a:lnTo>
                    <a:lnTo>
                      <a:pt x="1665" y="3903"/>
                    </a:lnTo>
                    <a:lnTo>
                      <a:pt x="1610" y="3887"/>
                    </a:lnTo>
                    <a:lnTo>
                      <a:pt x="1551" y="3866"/>
                    </a:lnTo>
                    <a:lnTo>
                      <a:pt x="1491" y="3838"/>
                    </a:lnTo>
                    <a:lnTo>
                      <a:pt x="1427" y="3804"/>
                    </a:lnTo>
                    <a:lnTo>
                      <a:pt x="1361" y="3762"/>
                    </a:lnTo>
                    <a:lnTo>
                      <a:pt x="1293" y="3712"/>
                    </a:lnTo>
                    <a:lnTo>
                      <a:pt x="1224" y="3653"/>
                    </a:lnTo>
                    <a:lnTo>
                      <a:pt x="1152" y="3585"/>
                    </a:lnTo>
                    <a:lnTo>
                      <a:pt x="1084" y="3513"/>
                    </a:lnTo>
                    <a:lnTo>
                      <a:pt x="1025" y="3444"/>
                    </a:lnTo>
                    <a:lnTo>
                      <a:pt x="976" y="3376"/>
                    </a:lnTo>
                    <a:lnTo>
                      <a:pt x="934" y="3310"/>
                    </a:lnTo>
                    <a:lnTo>
                      <a:pt x="900" y="3246"/>
                    </a:lnTo>
                    <a:lnTo>
                      <a:pt x="871" y="3186"/>
                    </a:lnTo>
                    <a:lnTo>
                      <a:pt x="849" y="3128"/>
                    </a:lnTo>
                    <a:lnTo>
                      <a:pt x="833" y="3072"/>
                    </a:lnTo>
                    <a:lnTo>
                      <a:pt x="823" y="3020"/>
                    </a:lnTo>
                    <a:lnTo>
                      <a:pt x="816" y="2971"/>
                    </a:lnTo>
                    <a:lnTo>
                      <a:pt x="813" y="2925"/>
                    </a:lnTo>
                    <a:lnTo>
                      <a:pt x="815" y="2882"/>
                    </a:lnTo>
                    <a:lnTo>
                      <a:pt x="817" y="2843"/>
                    </a:lnTo>
                    <a:lnTo>
                      <a:pt x="823" y="2808"/>
                    </a:lnTo>
                    <a:lnTo>
                      <a:pt x="829" y="2777"/>
                    </a:lnTo>
                    <a:lnTo>
                      <a:pt x="836" y="2749"/>
                    </a:lnTo>
                    <a:lnTo>
                      <a:pt x="845" y="2726"/>
                    </a:lnTo>
                    <a:lnTo>
                      <a:pt x="852" y="2708"/>
                    </a:lnTo>
                    <a:lnTo>
                      <a:pt x="858" y="2693"/>
                    </a:lnTo>
                    <a:lnTo>
                      <a:pt x="864" y="2683"/>
                    </a:lnTo>
                    <a:lnTo>
                      <a:pt x="865" y="2679"/>
                    </a:lnTo>
                    <a:lnTo>
                      <a:pt x="872" y="2670"/>
                    </a:lnTo>
                    <a:lnTo>
                      <a:pt x="879" y="2661"/>
                    </a:lnTo>
                    <a:lnTo>
                      <a:pt x="1100" y="2441"/>
                    </a:lnTo>
                    <a:lnTo>
                      <a:pt x="1052" y="2415"/>
                    </a:lnTo>
                    <a:lnTo>
                      <a:pt x="1000" y="2395"/>
                    </a:lnTo>
                    <a:lnTo>
                      <a:pt x="947" y="2381"/>
                    </a:lnTo>
                    <a:lnTo>
                      <a:pt x="892" y="2371"/>
                    </a:lnTo>
                    <a:lnTo>
                      <a:pt x="836" y="2366"/>
                    </a:lnTo>
                    <a:lnTo>
                      <a:pt x="777" y="2365"/>
                    </a:lnTo>
                    <a:lnTo>
                      <a:pt x="719" y="2368"/>
                    </a:lnTo>
                    <a:lnTo>
                      <a:pt x="660" y="2373"/>
                    </a:lnTo>
                    <a:lnTo>
                      <a:pt x="601" y="2383"/>
                    </a:lnTo>
                    <a:lnTo>
                      <a:pt x="545" y="2394"/>
                    </a:lnTo>
                    <a:lnTo>
                      <a:pt x="489" y="2407"/>
                    </a:lnTo>
                    <a:lnTo>
                      <a:pt x="435" y="2421"/>
                    </a:lnTo>
                    <a:lnTo>
                      <a:pt x="385" y="2435"/>
                    </a:lnTo>
                    <a:lnTo>
                      <a:pt x="336" y="2451"/>
                    </a:lnTo>
                    <a:lnTo>
                      <a:pt x="291" y="2467"/>
                    </a:lnTo>
                    <a:lnTo>
                      <a:pt x="251" y="2481"/>
                    </a:lnTo>
                    <a:lnTo>
                      <a:pt x="216" y="2496"/>
                    </a:lnTo>
                    <a:lnTo>
                      <a:pt x="186" y="2509"/>
                    </a:lnTo>
                    <a:lnTo>
                      <a:pt x="160" y="2519"/>
                    </a:lnTo>
                    <a:lnTo>
                      <a:pt x="141" y="2528"/>
                    </a:lnTo>
                    <a:lnTo>
                      <a:pt x="130" y="2533"/>
                    </a:lnTo>
                    <a:lnTo>
                      <a:pt x="125" y="2535"/>
                    </a:lnTo>
                    <a:lnTo>
                      <a:pt x="104" y="2542"/>
                    </a:lnTo>
                    <a:lnTo>
                      <a:pt x="82" y="2545"/>
                    </a:lnTo>
                    <a:lnTo>
                      <a:pt x="62" y="2540"/>
                    </a:lnTo>
                    <a:lnTo>
                      <a:pt x="42" y="2532"/>
                    </a:lnTo>
                    <a:lnTo>
                      <a:pt x="25" y="2519"/>
                    </a:lnTo>
                    <a:lnTo>
                      <a:pt x="20" y="2513"/>
                    </a:lnTo>
                    <a:lnTo>
                      <a:pt x="16" y="2507"/>
                    </a:lnTo>
                    <a:lnTo>
                      <a:pt x="4" y="2486"/>
                    </a:lnTo>
                    <a:lnTo>
                      <a:pt x="0" y="2461"/>
                    </a:lnTo>
                    <a:lnTo>
                      <a:pt x="1" y="2438"/>
                    </a:lnTo>
                    <a:lnTo>
                      <a:pt x="10" y="2415"/>
                    </a:lnTo>
                    <a:lnTo>
                      <a:pt x="25" y="2395"/>
                    </a:lnTo>
                    <a:lnTo>
                      <a:pt x="130" y="2294"/>
                    </a:lnTo>
                    <a:lnTo>
                      <a:pt x="232" y="2201"/>
                    </a:lnTo>
                    <a:lnTo>
                      <a:pt x="333" y="2114"/>
                    </a:lnTo>
                    <a:lnTo>
                      <a:pt x="431" y="2036"/>
                    </a:lnTo>
                    <a:lnTo>
                      <a:pt x="528" y="1966"/>
                    </a:lnTo>
                    <a:lnTo>
                      <a:pt x="620" y="1902"/>
                    </a:lnTo>
                    <a:lnTo>
                      <a:pt x="711" y="1845"/>
                    </a:lnTo>
                    <a:lnTo>
                      <a:pt x="799" y="1794"/>
                    </a:lnTo>
                    <a:lnTo>
                      <a:pt x="885" y="1750"/>
                    </a:lnTo>
                    <a:lnTo>
                      <a:pt x="967" y="1711"/>
                    </a:lnTo>
                    <a:lnTo>
                      <a:pt x="1047" y="1678"/>
                    </a:lnTo>
                    <a:lnTo>
                      <a:pt x="1124" y="1649"/>
                    </a:lnTo>
                    <a:lnTo>
                      <a:pt x="1198" y="1626"/>
                    </a:lnTo>
                    <a:lnTo>
                      <a:pt x="1270" y="1606"/>
                    </a:lnTo>
                    <a:lnTo>
                      <a:pt x="1338" y="1591"/>
                    </a:lnTo>
                    <a:lnTo>
                      <a:pt x="1404" y="1580"/>
                    </a:lnTo>
                    <a:lnTo>
                      <a:pt x="1466" y="1571"/>
                    </a:lnTo>
                    <a:lnTo>
                      <a:pt x="1524" y="1567"/>
                    </a:lnTo>
                    <a:lnTo>
                      <a:pt x="1580" y="1564"/>
                    </a:lnTo>
                    <a:lnTo>
                      <a:pt x="1632" y="1564"/>
                    </a:lnTo>
                    <a:lnTo>
                      <a:pt x="1682" y="1567"/>
                    </a:lnTo>
                    <a:lnTo>
                      <a:pt x="1727" y="1571"/>
                    </a:lnTo>
                    <a:lnTo>
                      <a:pt x="1769" y="1577"/>
                    </a:lnTo>
                    <a:lnTo>
                      <a:pt x="1808" y="1583"/>
                    </a:lnTo>
                    <a:lnTo>
                      <a:pt x="1844" y="1590"/>
                    </a:lnTo>
                    <a:lnTo>
                      <a:pt x="1874" y="1598"/>
                    </a:lnTo>
                    <a:lnTo>
                      <a:pt x="1903" y="1607"/>
                    </a:lnTo>
                    <a:lnTo>
                      <a:pt x="1926" y="1614"/>
                    </a:lnTo>
                    <a:lnTo>
                      <a:pt x="2815" y="726"/>
                    </a:lnTo>
                    <a:lnTo>
                      <a:pt x="2905" y="642"/>
                    </a:lnTo>
                    <a:lnTo>
                      <a:pt x="2999" y="564"/>
                    </a:lnTo>
                    <a:lnTo>
                      <a:pt x="3094" y="494"/>
                    </a:lnTo>
                    <a:lnTo>
                      <a:pt x="3192" y="429"/>
                    </a:lnTo>
                    <a:lnTo>
                      <a:pt x="3291" y="370"/>
                    </a:lnTo>
                    <a:lnTo>
                      <a:pt x="3392" y="318"/>
                    </a:lnTo>
                    <a:lnTo>
                      <a:pt x="3493" y="269"/>
                    </a:lnTo>
                    <a:lnTo>
                      <a:pt x="3592" y="227"/>
                    </a:lnTo>
                    <a:lnTo>
                      <a:pt x="3692" y="188"/>
                    </a:lnTo>
                    <a:lnTo>
                      <a:pt x="3790" y="155"/>
                    </a:lnTo>
                    <a:lnTo>
                      <a:pt x="3887" y="126"/>
                    </a:lnTo>
                    <a:lnTo>
                      <a:pt x="3979" y="100"/>
                    </a:lnTo>
                    <a:lnTo>
                      <a:pt x="4070" y="79"/>
                    </a:lnTo>
                    <a:lnTo>
                      <a:pt x="4155" y="60"/>
                    </a:lnTo>
                    <a:lnTo>
                      <a:pt x="4235" y="46"/>
                    </a:lnTo>
                    <a:lnTo>
                      <a:pt x="4312" y="33"/>
                    </a:lnTo>
                    <a:lnTo>
                      <a:pt x="4381" y="23"/>
                    </a:lnTo>
                    <a:lnTo>
                      <a:pt x="4444" y="15"/>
                    </a:lnTo>
                    <a:lnTo>
                      <a:pt x="4501" y="10"/>
                    </a:lnTo>
                    <a:lnTo>
                      <a:pt x="4548" y="5"/>
                    </a:lnTo>
                    <a:lnTo>
                      <a:pt x="4589" y="2"/>
                    </a:lnTo>
                    <a:lnTo>
                      <a:pt x="4619" y="1"/>
                    </a:lnTo>
                    <a:lnTo>
                      <a:pt x="4641" y="0"/>
                    </a:lnTo>
                    <a:lnTo>
                      <a:pt x="465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</a:ln>
            </p:spPr>
            <p:txBody>
              <a:bodyPr anchor="ctr" bIns="45720" lIns="91440" rIns="91440" tIns="45720" wrap="square">
                <a:noAutofit/>
              </a:bodyPr>
              <a:lstStyle/>
              <a:p>
                <a:pPr algn="ctr"/>
                <a:endParaRPr/>
              </a:p>
            </p:txBody>
          </p:sp>
        </p:grpSp>
        <p:grpSp>
          <p:nvGrpSpPr>
            <p:cNvPr id="82" name="ïsḷiḋè"/>
            <p:cNvGrpSpPr/>
            <p:nvPr/>
          </p:nvGrpSpPr>
          <p:grpSpPr>
            <a:xfrm>
              <a:off x="4051591" y="2823587"/>
              <a:ext cx="431218" cy="431218"/>
              <a:chOff x="5896922" y="2446236"/>
              <a:chExt cx="431218" cy="431218"/>
            </a:xfrm>
          </p:grpSpPr>
          <p:sp>
            <p:nvSpPr>
              <p:cNvPr id="83" name="îsľíďè"/>
              <p:cNvSpPr/>
              <p:nvPr/>
            </p:nvSpPr>
            <p:spPr>
              <a:xfrm>
                <a:off x="5896922" y="2446236"/>
                <a:ext cx="431218" cy="431218"/>
              </a:xfrm>
              <a:prstGeom prst="ellipse">
                <a:avLst/>
              </a:prstGeom>
              <a:solidFill>
                <a:schemeClr val="accent2"/>
              </a:solidFill>
              <a:ln algn="ctr" w="28575">
                <a:noFill/>
                <a:round/>
              </a:ln>
            </p:spPr>
            <p:txBody>
              <a:bodyPr anchor="ctr" bIns="45720" lIns="91440" rIns="91440" tIns="45720" wrap="square">
                <a:no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b="1" kern="0" sz="1400">
                  <a:solidFill>
                    <a:schemeClr val="tx2"/>
                  </a:solidFill>
                </a:endParaRPr>
              </a:p>
            </p:txBody>
          </p:sp>
          <p:sp>
            <p:nvSpPr>
              <p:cNvPr id="84" name="iṧḷiḑè"/>
              <p:cNvSpPr/>
              <p:nvPr/>
            </p:nvSpPr>
            <p:spPr bwMode="auto">
              <a:xfrm>
                <a:off x="5989786" y="2551674"/>
                <a:ext cx="220431" cy="220338"/>
              </a:xfrm>
              <a:custGeom>
                <a:gdLst>
                  <a:gd fmla="*/ 3068 w 4740" name="T0"/>
                  <a:gd fmla="*/ 1025 h 4737" name="T1"/>
                  <a:gd fmla="*/ 2844 w 4740" name="T2"/>
                  <a:gd fmla="*/ 1224 h 4737" name="T3"/>
                  <a:gd fmla="*/ 2777 w 4740" name="T4"/>
                  <a:gd fmla="*/ 1503 h 4737" name="T5"/>
                  <a:gd fmla="*/ 2877 w 4740" name="T6"/>
                  <a:gd fmla="*/ 1774 h 4737" name="T7"/>
                  <a:gd fmla="*/ 3123 w 4740" name="T8"/>
                  <a:gd fmla="*/ 1943 h 4737" name="T9"/>
                  <a:gd fmla="*/ 3408 w 4740" name="T10"/>
                  <a:gd fmla="*/ 1943 h 4737" name="T11"/>
                  <a:gd fmla="*/ 3653 w 4740" name="T12"/>
                  <a:gd fmla="*/ 1774 h 4737" name="T13"/>
                  <a:gd fmla="*/ 3754 w 4740" name="T14"/>
                  <a:gd fmla="*/ 1503 h 4737" name="T15"/>
                  <a:gd fmla="*/ 3686 w 4740" name="T16"/>
                  <a:gd fmla="*/ 1224 h 4737" name="T17"/>
                  <a:gd fmla="*/ 3463 w 4740" name="T18"/>
                  <a:gd fmla="*/ 1025 h 4737" name="T19"/>
                  <a:gd fmla="*/ 4675 w 4740" name="T20"/>
                  <a:gd fmla="*/ 2 h 4737" name="T21"/>
                  <a:gd fmla="*/ 4740 w 4740" name="T22"/>
                  <a:gd fmla="*/ 89 h 4737" name="T23"/>
                  <a:gd fmla="*/ 4731 w 4740" name="T24"/>
                  <a:gd fmla="*/ 240 h 4737" name="T25"/>
                  <a:gd fmla="*/ 4679 w 4740" name="T26"/>
                  <a:gd fmla="*/ 584 h 4737" name="T27"/>
                  <a:gd fmla="*/ 4551 w 4740" name="T28"/>
                  <a:gd fmla="*/ 1047 h 4737" name="T29"/>
                  <a:gd fmla="*/ 4310 w 4740" name="T30"/>
                  <a:gd fmla="*/ 1547 h 4737" name="T31"/>
                  <a:gd fmla="*/ 3124 w 4740" name="T32"/>
                  <a:gd fmla="*/ 2811 h 4737" name="T33"/>
                  <a:gd fmla="*/ 3163 w 4740" name="T34"/>
                  <a:gd fmla="*/ 2968 h 4737" name="T35"/>
                  <a:gd fmla="*/ 3173 w 4740" name="T36"/>
                  <a:gd fmla="*/ 3212 h 4737" name="T37"/>
                  <a:gd fmla="*/ 3114 w 4740" name="T38"/>
                  <a:gd fmla="*/ 3537 h 4737" name="T39"/>
                  <a:gd fmla="*/ 2945 w 4740" name="T40"/>
                  <a:gd fmla="*/ 3935 h 4737" name="T41"/>
                  <a:gd fmla="*/ 2627 w 4740" name="T42"/>
                  <a:gd fmla="*/ 4399 h 4737" name="T43"/>
                  <a:gd fmla="*/ 2324 w 4740" name="T44"/>
                  <a:gd fmla="*/ 4726 h 4737" name="T45"/>
                  <a:gd fmla="*/ 2220 w 4740" name="T46"/>
                  <a:gd fmla="*/ 4713 h 4737" name="T47"/>
                  <a:gd fmla="*/ 2196 w 4740" name="T48"/>
                  <a:gd fmla="*/ 4632 h 4737" name="T49"/>
                  <a:gd fmla="*/ 2230 w 4740" name="T50"/>
                  <a:gd fmla="*/ 4551 h 4737" name="T51"/>
                  <a:gd fmla="*/ 2302 w 4740" name="T52"/>
                  <a:gd fmla="*/ 4353 h 4737" name="T53"/>
                  <a:gd fmla="*/ 2364 w 4740" name="T54"/>
                  <a:gd fmla="*/ 4076 h 4737" name="T55"/>
                  <a:gd fmla="*/ 2357 w 4740" name="T56"/>
                  <a:gd fmla="*/ 3789 h 4737" name="T57"/>
                  <a:gd fmla="*/ 2069 w 4740" name="T58"/>
                  <a:gd fmla="*/ 3866 h 4737" name="T59"/>
                  <a:gd fmla="*/ 2011 w 4740" name="T60"/>
                  <a:gd fmla="*/ 3893 h 4737" name="T61"/>
                  <a:gd fmla="*/ 1855 w 4740" name="T62"/>
                  <a:gd fmla="*/ 3922 h 4737" name="T63"/>
                  <a:gd fmla="*/ 1610 w 4740" name="T64"/>
                  <a:gd fmla="*/ 3887 h 4737" name="T65"/>
                  <a:gd fmla="*/ 1293 w 4740" name="T66"/>
                  <a:gd fmla="*/ 3712 h 4737" name="T67"/>
                  <a:gd fmla="*/ 976 w 4740" name="T68"/>
                  <a:gd fmla="*/ 3376 h 4737" name="T69"/>
                  <a:gd fmla="*/ 833 w 4740" name="T70"/>
                  <a:gd fmla="*/ 3072 h 4737" name="T71"/>
                  <a:gd fmla="*/ 817 w 4740" name="T72"/>
                  <a:gd fmla="*/ 2843 h 4737" name="T73"/>
                  <a:gd fmla="*/ 852 w 4740" name="T74"/>
                  <a:gd fmla="*/ 2708 h 4737" name="T75"/>
                  <a:gd fmla="*/ 879 w 4740" name="T76"/>
                  <a:gd fmla="*/ 2661 h 4737" name="T77"/>
                  <a:gd fmla="*/ 892 w 4740" name="T78"/>
                  <a:gd fmla="*/ 2371 h 4737" name="T79"/>
                  <a:gd fmla="*/ 601 w 4740" name="T80"/>
                  <a:gd fmla="*/ 2383 h 4737" name="T81"/>
                  <a:gd fmla="*/ 336 w 4740" name="T82"/>
                  <a:gd fmla="*/ 2451 h 4737" name="T83"/>
                  <a:gd fmla="*/ 160 w 4740" name="T84"/>
                  <a:gd fmla="*/ 2519 h 4737" name="T85"/>
                  <a:gd fmla="*/ 82 w 4740" name="T86"/>
                  <a:gd fmla="*/ 2545 h 4737" name="T87"/>
                  <a:gd fmla="*/ 16 w 4740" name="T88"/>
                  <a:gd fmla="*/ 2507 h 4737" name="T89"/>
                  <a:gd fmla="*/ 25 w 4740" name="T90"/>
                  <a:gd fmla="*/ 2395 h 4737" name="T91"/>
                  <a:gd fmla="*/ 528 w 4740" name="T92"/>
                  <a:gd fmla="*/ 1966 h 4737" name="T93"/>
                  <a:gd fmla="*/ 967 w 4740" name="T94"/>
                  <a:gd fmla="*/ 1711 h 4737" name="T95"/>
                  <a:gd fmla="*/ 1338 w 4740" name="T96"/>
                  <a:gd fmla="*/ 1591 h 4737" name="T97"/>
                  <a:gd fmla="*/ 1632 w 4740" name="T98"/>
                  <a:gd fmla="*/ 1564 h 4737" name="T99"/>
                  <a:gd fmla="*/ 1844 w 4740" name="T100"/>
                  <a:gd fmla="*/ 1590 h 4737" name="T101"/>
                  <a:gd fmla="*/ 2905 w 4740" name="T102"/>
                  <a:gd fmla="*/ 642 h 4737" name="T103"/>
                  <a:gd fmla="*/ 3392 w 4740" name="T104"/>
                  <a:gd fmla="*/ 318 h 4737" name="T105"/>
                  <a:gd fmla="*/ 3887 w 4740" name="T106"/>
                  <a:gd fmla="*/ 126 h 4737" name="T107"/>
                  <a:gd fmla="*/ 4312 w 4740" name="T108"/>
                  <a:gd fmla="*/ 33 h 4737" name="T109"/>
                  <a:gd fmla="*/ 4589 w 4740" name="T110"/>
                  <a:gd fmla="*/ 2 h 4737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4737" w="4740">
                    <a:moveTo>
                      <a:pt x="3294" y="985"/>
                    </a:moveTo>
                    <a:lnTo>
                      <a:pt x="3236" y="985"/>
                    </a:lnTo>
                    <a:lnTo>
                      <a:pt x="3179" y="992"/>
                    </a:lnTo>
                    <a:lnTo>
                      <a:pt x="3123" y="1005"/>
                    </a:lnTo>
                    <a:lnTo>
                      <a:pt x="3068" y="1025"/>
                    </a:lnTo>
                    <a:lnTo>
                      <a:pt x="3014" y="1053"/>
                    </a:lnTo>
                    <a:lnTo>
                      <a:pt x="2965" y="1087"/>
                    </a:lnTo>
                    <a:lnTo>
                      <a:pt x="2919" y="1127"/>
                    </a:lnTo>
                    <a:lnTo>
                      <a:pt x="2877" y="1174"/>
                    </a:lnTo>
                    <a:lnTo>
                      <a:pt x="2844" y="1224"/>
                    </a:lnTo>
                    <a:lnTo>
                      <a:pt x="2817" y="1276"/>
                    </a:lnTo>
                    <a:lnTo>
                      <a:pt x="2797" y="1331"/>
                    </a:lnTo>
                    <a:lnTo>
                      <a:pt x="2782" y="1388"/>
                    </a:lnTo>
                    <a:lnTo>
                      <a:pt x="2777" y="1444"/>
                    </a:lnTo>
                    <a:lnTo>
                      <a:pt x="2777" y="1503"/>
                    </a:lnTo>
                    <a:lnTo>
                      <a:pt x="2782" y="1561"/>
                    </a:lnTo>
                    <a:lnTo>
                      <a:pt x="2797" y="1617"/>
                    </a:lnTo>
                    <a:lnTo>
                      <a:pt x="2817" y="1672"/>
                    </a:lnTo>
                    <a:lnTo>
                      <a:pt x="2844" y="1724"/>
                    </a:lnTo>
                    <a:lnTo>
                      <a:pt x="2877" y="1774"/>
                    </a:lnTo>
                    <a:lnTo>
                      <a:pt x="2919" y="1820"/>
                    </a:lnTo>
                    <a:lnTo>
                      <a:pt x="2965" y="1861"/>
                    </a:lnTo>
                    <a:lnTo>
                      <a:pt x="3014" y="1895"/>
                    </a:lnTo>
                    <a:lnTo>
                      <a:pt x="3068" y="1923"/>
                    </a:lnTo>
                    <a:lnTo>
                      <a:pt x="3123" y="1943"/>
                    </a:lnTo>
                    <a:lnTo>
                      <a:pt x="3179" y="1956"/>
                    </a:lnTo>
                    <a:lnTo>
                      <a:pt x="3236" y="1963"/>
                    </a:lnTo>
                    <a:lnTo>
                      <a:pt x="3294" y="1963"/>
                    </a:lnTo>
                    <a:lnTo>
                      <a:pt x="3352" y="1956"/>
                    </a:lnTo>
                    <a:lnTo>
                      <a:pt x="3408" y="1943"/>
                    </a:lnTo>
                    <a:lnTo>
                      <a:pt x="3463" y="1923"/>
                    </a:lnTo>
                    <a:lnTo>
                      <a:pt x="3516" y="1895"/>
                    </a:lnTo>
                    <a:lnTo>
                      <a:pt x="3565" y="1861"/>
                    </a:lnTo>
                    <a:lnTo>
                      <a:pt x="3611" y="1820"/>
                    </a:lnTo>
                    <a:lnTo>
                      <a:pt x="3653" y="1774"/>
                    </a:lnTo>
                    <a:lnTo>
                      <a:pt x="3686" y="1724"/>
                    </a:lnTo>
                    <a:lnTo>
                      <a:pt x="3714" y="1672"/>
                    </a:lnTo>
                    <a:lnTo>
                      <a:pt x="3734" y="1617"/>
                    </a:lnTo>
                    <a:lnTo>
                      <a:pt x="3748" y="1560"/>
                    </a:lnTo>
                    <a:lnTo>
                      <a:pt x="3754" y="1503"/>
                    </a:lnTo>
                    <a:lnTo>
                      <a:pt x="3754" y="1444"/>
                    </a:lnTo>
                    <a:lnTo>
                      <a:pt x="3748" y="1388"/>
                    </a:lnTo>
                    <a:lnTo>
                      <a:pt x="3734" y="1331"/>
                    </a:lnTo>
                    <a:lnTo>
                      <a:pt x="3714" y="1276"/>
                    </a:lnTo>
                    <a:lnTo>
                      <a:pt x="3686" y="1224"/>
                    </a:lnTo>
                    <a:lnTo>
                      <a:pt x="3653" y="1174"/>
                    </a:lnTo>
                    <a:lnTo>
                      <a:pt x="3611" y="1127"/>
                    </a:lnTo>
                    <a:lnTo>
                      <a:pt x="3565" y="1087"/>
                    </a:lnTo>
                    <a:lnTo>
                      <a:pt x="3516" y="1053"/>
                    </a:lnTo>
                    <a:lnTo>
                      <a:pt x="3463" y="1025"/>
                    </a:lnTo>
                    <a:lnTo>
                      <a:pt x="3408" y="1005"/>
                    </a:lnTo>
                    <a:lnTo>
                      <a:pt x="3352" y="992"/>
                    </a:lnTo>
                    <a:lnTo>
                      <a:pt x="3294" y="985"/>
                    </a:lnTo>
                    <a:close/>
                    <a:moveTo>
                      <a:pt x="4652" y="0"/>
                    </a:moveTo>
                    <a:lnTo>
                      <a:pt x="4675" y="2"/>
                    </a:lnTo>
                    <a:lnTo>
                      <a:pt x="4697" y="11"/>
                    </a:lnTo>
                    <a:lnTo>
                      <a:pt x="4715" y="25"/>
                    </a:lnTo>
                    <a:lnTo>
                      <a:pt x="4728" y="44"/>
                    </a:lnTo>
                    <a:lnTo>
                      <a:pt x="4737" y="64"/>
                    </a:lnTo>
                    <a:lnTo>
                      <a:pt x="4740" y="89"/>
                    </a:lnTo>
                    <a:lnTo>
                      <a:pt x="4740" y="99"/>
                    </a:lnTo>
                    <a:lnTo>
                      <a:pt x="4740" y="121"/>
                    </a:lnTo>
                    <a:lnTo>
                      <a:pt x="4737" y="151"/>
                    </a:lnTo>
                    <a:lnTo>
                      <a:pt x="4736" y="191"/>
                    </a:lnTo>
                    <a:lnTo>
                      <a:pt x="4731" y="240"/>
                    </a:lnTo>
                    <a:lnTo>
                      <a:pt x="4726" y="296"/>
                    </a:lnTo>
                    <a:lnTo>
                      <a:pt x="4717" y="358"/>
                    </a:lnTo>
                    <a:lnTo>
                      <a:pt x="4707" y="429"/>
                    </a:lnTo>
                    <a:lnTo>
                      <a:pt x="4695" y="504"/>
                    </a:lnTo>
                    <a:lnTo>
                      <a:pt x="4679" y="584"/>
                    </a:lnTo>
                    <a:lnTo>
                      <a:pt x="4661" y="671"/>
                    </a:lnTo>
                    <a:lnTo>
                      <a:pt x="4639" y="760"/>
                    </a:lnTo>
                    <a:lnTo>
                      <a:pt x="4615" y="852"/>
                    </a:lnTo>
                    <a:lnTo>
                      <a:pt x="4584" y="949"/>
                    </a:lnTo>
                    <a:lnTo>
                      <a:pt x="4551" y="1047"/>
                    </a:lnTo>
                    <a:lnTo>
                      <a:pt x="4514" y="1146"/>
                    </a:lnTo>
                    <a:lnTo>
                      <a:pt x="4470" y="1247"/>
                    </a:lnTo>
                    <a:lnTo>
                      <a:pt x="4423" y="1346"/>
                    </a:lnTo>
                    <a:lnTo>
                      <a:pt x="4370" y="1447"/>
                    </a:lnTo>
                    <a:lnTo>
                      <a:pt x="4310" y="1547"/>
                    </a:lnTo>
                    <a:lnTo>
                      <a:pt x="4246" y="1645"/>
                    </a:lnTo>
                    <a:lnTo>
                      <a:pt x="4175" y="1741"/>
                    </a:lnTo>
                    <a:lnTo>
                      <a:pt x="4097" y="1833"/>
                    </a:lnTo>
                    <a:lnTo>
                      <a:pt x="4013" y="1923"/>
                    </a:lnTo>
                    <a:lnTo>
                      <a:pt x="3124" y="2811"/>
                    </a:lnTo>
                    <a:lnTo>
                      <a:pt x="3133" y="2834"/>
                    </a:lnTo>
                    <a:lnTo>
                      <a:pt x="3140" y="2863"/>
                    </a:lnTo>
                    <a:lnTo>
                      <a:pt x="3148" y="2893"/>
                    </a:lnTo>
                    <a:lnTo>
                      <a:pt x="3156" y="2929"/>
                    </a:lnTo>
                    <a:lnTo>
                      <a:pt x="3163" y="2968"/>
                    </a:lnTo>
                    <a:lnTo>
                      <a:pt x="3169" y="3010"/>
                    </a:lnTo>
                    <a:lnTo>
                      <a:pt x="3172" y="3055"/>
                    </a:lnTo>
                    <a:lnTo>
                      <a:pt x="3174" y="3104"/>
                    </a:lnTo>
                    <a:lnTo>
                      <a:pt x="3174" y="3157"/>
                    </a:lnTo>
                    <a:lnTo>
                      <a:pt x="3173" y="3212"/>
                    </a:lnTo>
                    <a:lnTo>
                      <a:pt x="3167" y="3271"/>
                    </a:lnTo>
                    <a:lnTo>
                      <a:pt x="3160" y="3333"/>
                    </a:lnTo>
                    <a:lnTo>
                      <a:pt x="3148" y="3398"/>
                    </a:lnTo>
                    <a:lnTo>
                      <a:pt x="3133" y="3465"/>
                    </a:lnTo>
                    <a:lnTo>
                      <a:pt x="3114" y="3537"/>
                    </a:lnTo>
                    <a:lnTo>
                      <a:pt x="3089" y="3611"/>
                    </a:lnTo>
                    <a:lnTo>
                      <a:pt x="3062" y="3687"/>
                    </a:lnTo>
                    <a:lnTo>
                      <a:pt x="3029" y="3768"/>
                    </a:lnTo>
                    <a:lnTo>
                      <a:pt x="2990" y="3850"/>
                    </a:lnTo>
                    <a:lnTo>
                      <a:pt x="2945" y="3935"/>
                    </a:lnTo>
                    <a:lnTo>
                      <a:pt x="2895" y="4023"/>
                    </a:lnTo>
                    <a:lnTo>
                      <a:pt x="2839" y="4113"/>
                    </a:lnTo>
                    <a:lnTo>
                      <a:pt x="2775" y="4206"/>
                    </a:lnTo>
                    <a:lnTo>
                      <a:pt x="2704" y="4301"/>
                    </a:lnTo>
                    <a:lnTo>
                      <a:pt x="2627" y="4399"/>
                    </a:lnTo>
                    <a:lnTo>
                      <a:pt x="2542" y="4499"/>
                    </a:lnTo>
                    <a:lnTo>
                      <a:pt x="2449" y="4602"/>
                    </a:lnTo>
                    <a:lnTo>
                      <a:pt x="2347" y="4707"/>
                    </a:lnTo>
                    <a:lnTo>
                      <a:pt x="2343" y="4711"/>
                    </a:lnTo>
                    <a:lnTo>
                      <a:pt x="2324" y="4726"/>
                    </a:lnTo>
                    <a:lnTo>
                      <a:pt x="2304" y="4734"/>
                    </a:lnTo>
                    <a:lnTo>
                      <a:pt x="2282" y="4737"/>
                    </a:lnTo>
                    <a:lnTo>
                      <a:pt x="2260" y="4734"/>
                    </a:lnTo>
                    <a:lnTo>
                      <a:pt x="2239" y="4727"/>
                    </a:lnTo>
                    <a:lnTo>
                      <a:pt x="2220" y="4713"/>
                    </a:lnTo>
                    <a:lnTo>
                      <a:pt x="2219" y="4711"/>
                    </a:lnTo>
                    <a:lnTo>
                      <a:pt x="2206" y="4694"/>
                    </a:lnTo>
                    <a:lnTo>
                      <a:pt x="2197" y="4675"/>
                    </a:lnTo>
                    <a:lnTo>
                      <a:pt x="2194" y="4654"/>
                    </a:lnTo>
                    <a:lnTo>
                      <a:pt x="2196" y="4632"/>
                    </a:lnTo>
                    <a:lnTo>
                      <a:pt x="2203" y="4612"/>
                    </a:lnTo>
                    <a:lnTo>
                      <a:pt x="2204" y="4606"/>
                    </a:lnTo>
                    <a:lnTo>
                      <a:pt x="2210" y="4595"/>
                    </a:lnTo>
                    <a:lnTo>
                      <a:pt x="2219" y="4576"/>
                    </a:lnTo>
                    <a:lnTo>
                      <a:pt x="2230" y="4551"/>
                    </a:lnTo>
                    <a:lnTo>
                      <a:pt x="2242" y="4521"/>
                    </a:lnTo>
                    <a:lnTo>
                      <a:pt x="2256" y="4485"/>
                    </a:lnTo>
                    <a:lnTo>
                      <a:pt x="2271" y="4445"/>
                    </a:lnTo>
                    <a:lnTo>
                      <a:pt x="2286" y="4400"/>
                    </a:lnTo>
                    <a:lnTo>
                      <a:pt x="2302" y="4353"/>
                    </a:lnTo>
                    <a:lnTo>
                      <a:pt x="2317" y="4301"/>
                    </a:lnTo>
                    <a:lnTo>
                      <a:pt x="2331" y="4247"/>
                    </a:lnTo>
                    <a:lnTo>
                      <a:pt x="2344" y="4193"/>
                    </a:lnTo>
                    <a:lnTo>
                      <a:pt x="2356" y="4135"/>
                    </a:lnTo>
                    <a:lnTo>
                      <a:pt x="2364" y="4076"/>
                    </a:lnTo>
                    <a:lnTo>
                      <a:pt x="2370" y="4018"/>
                    </a:lnTo>
                    <a:lnTo>
                      <a:pt x="2373" y="3959"/>
                    </a:lnTo>
                    <a:lnTo>
                      <a:pt x="2371" y="3902"/>
                    </a:lnTo>
                    <a:lnTo>
                      <a:pt x="2367" y="3844"/>
                    </a:lnTo>
                    <a:lnTo>
                      <a:pt x="2357" y="3789"/>
                    </a:lnTo>
                    <a:lnTo>
                      <a:pt x="2343" y="3736"/>
                    </a:lnTo>
                    <a:lnTo>
                      <a:pt x="2322" y="3686"/>
                    </a:lnTo>
                    <a:lnTo>
                      <a:pt x="2296" y="3638"/>
                    </a:lnTo>
                    <a:lnTo>
                      <a:pt x="2077" y="3857"/>
                    </a:lnTo>
                    <a:lnTo>
                      <a:pt x="2069" y="3866"/>
                    </a:lnTo>
                    <a:lnTo>
                      <a:pt x="2059" y="3871"/>
                    </a:lnTo>
                    <a:lnTo>
                      <a:pt x="2054" y="3874"/>
                    </a:lnTo>
                    <a:lnTo>
                      <a:pt x="2044" y="3879"/>
                    </a:lnTo>
                    <a:lnTo>
                      <a:pt x="2030" y="3884"/>
                    </a:lnTo>
                    <a:lnTo>
                      <a:pt x="2011" y="3893"/>
                    </a:lnTo>
                    <a:lnTo>
                      <a:pt x="1988" y="3900"/>
                    </a:lnTo>
                    <a:lnTo>
                      <a:pt x="1961" y="3907"/>
                    </a:lnTo>
                    <a:lnTo>
                      <a:pt x="1930" y="3915"/>
                    </a:lnTo>
                    <a:lnTo>
                      <a:pt x="1894" y="3919"/>
                    </a:lnTo>
                    <a:lnTo>
                      <a:pt x="1855" y="3922"/>
                    </a:lnTo>
                    <a:lnTo>
                      <a:pt x="1812" y="3923"/>
                    </a:lnTo>
                    <a:lnTo>
                      <a:pt x="1767" y="3920"/>
                    </a:lnTo>
                    <a:lnTo>
                      <a:pt x="1717" y="3915"/>
                    </a:lnTo>
                    <a:lnTo>
                      <a:pt x="1665" y="3903"/>
                    </a:lnTo>
                    <a:lnTo>
                      <a:pt x="1610" y="3887"/>
                    </a:lnTo>
                    <a:lnTo>
                      <a:pt x="1551" y="3866"/>
                    </a:lnTo>
                    <a:lnTo>
                      <a:pt x="1491" y="3838"/>
                    </a:lnTo>
                    <a:lnTo>
                      <a:pt x="1427" y="3804"/>
                    </a:lnTo>
                    <a:lnTo>
                      <a:pt x="1361" y="3762"/>
                    </a:lnTo>
                    <a:lnTo>
                      <a:pt x="1293" y="3712"/>
                    </a:lnTo>
                    <a:lnTo>
                      <a:pt x="1224" y="3653"/>
                    </a:lnTo>
                    <a:lnTo>
                      <a:pt x="1152" y="3585"/>
                    </a:lnTo>
                    <a:lnTo>
                      <a:pt x="1084" y="3513"/>
                    </a:lnTo>
                    <a:lnTo>
                      <a:pt x="1025" y="3444"/>
                    </a:lnTo>
                    <a:lnTo>
                      <a:pt x="976" y="3376"/>
                    </a:lnTo>
                    <a:lnTo>
                      <a:pt x="934" y="3310"/>
                    </a:lnTo>
                    <a:lnTo>
                      <a:pt x="900" y="3246"/>
                    </a:lnTo>
                    <a:lnTo>
                      <a:pt x="871" y="3186"/>
                    </a:lnTo>
                    <a:lnTo>
                      <a:pt x="849" y="3128"/>
                    </a:lnTo>
                    <a:lnTo>
                      <a:pt x="833" y="3072"/>
                    </a:lnTo>
                    <a:lnTo>
                      <a:pt x="823" y="3020"/>
                    </a:lnTo>
                    <a:lnTo>
                      <a:pt x="816" y="2971"/>
                    </a:lnTo>
                    <a:lnTo>
                      <a:pt x="813" y="2925"/>
                    </a:lnTo>
                    <a:lnTo>
                      <a:pt x="815" y="2882"/>
                    </a:lnTo>
                    <a:lnTo>
                      <a:pt x="817" y="2843"/>
                    </a:lnTo>
                    <a:lnTo>
                      <a:pt x="823" y="2808"/>
                    </a:lnTo>
                    <a:lnTo>
                      <a:pt x="829" y="2777"/>
                    </a:lnTo>
                    <a:lnTo>
                      <a:pt x="836" y="2749"/>
                    </a:lnTo>
                    <a:lnTo>
                      <a:pt x="845" y="2726"/>
                    </a:lnTo>
                    <a:lnTo>
                      <a:pt x="852" y="2708"/>
                    </a:lnTo>
                    <a:lnTo>
                      <a:pt x="858" y="2693"/>
                    </a:lnTo>
                    <a:lnTo>
                      <a:pt x="864" y="2683"/>
                    </a:lnTo>
                    <a:lnTo>
                      <a:pt x="865" y="2679"/>
                    </a:lnTo>
                    <a:lnTo>
                      <a:pt x="872" y="2670"/>
                    </a:lnTo>
                    <a:lnTo>
                      <a:pt x="879" y="2661"/>
                    </a:lnTo>
                    <a:lnTo>
                      <a:pt x="1100" y="2441"/>
                    </a:lnTo>
                    <a:lnTo>
                      <a:pt x="1052" y="2415"/>
                    </a:lnTo>
                    <a:lnTo>
                      <a:pt x="1000" y="2395"/>
                    </a:lnTo>
                    <a:lnTo>
                      <a:pt x="947" y="2381"/>
                    </a:lnTo>
                    <a:lnTo>
                      <a:pt x="892" y="2371"/>
                    </a:lnTo>
                    <a:lnTo>
                      <a:pt x="836" y="2366"/>
                    </a:lnTo>
                    <a:lnTo>
                      <a:pt x="777" y="2365"/>
                    </a:lnTo>
                    <a:lnTo>
                      <a:pt x="719" y="2368"/>
                    </a:lnTo>
                    <a:lnTo>
                      <a:pt x="660" y="2373"/>
                    </a:lnTo>
                    <a:lnTo>
                      <a:pt x="601" y="2383"/>
                    </a:lnTo>
                    <a:lnTo>
                      <a:pt x="545" y="2394"/>
                    </a:lnTo>
                    <a:lnTo>
                      <a:pt x="489" y="2407"/>
                    </a:lnTo>
                    <a:lnTo>
                      <a:pt x="435" y="2421"/>
                    </a:lnTo>
                    <a:lnTo>
                      <a:pt x="385" y="2435"/>
                    </a:lnTo>
                    <a:lnTo>
                      <a:pt x="336" y="2451"/>
                    </a:lnTo>
                    <a:lnTo>
                      <a:pt x="291" y="2467"/>
                    </a:lnTo>
                    <a:lnTo>
                      <a:pt x="251" y="2481"/>
                    </a:lnTo>
                    <a:lnTo>
                      <a:pt x="216" y="2496"/>
                    </a:lnTo>
                    <a:lnTo>
                      <a:pt x="186" y="2509"/>
                    </a:lnTo>
                    <a:lnTo>
                      <a:pt x="160" y="2519"/>
                    </a:lnTo>
                    <a:lnTo>
                      <a:pt x="141" y="2528"/>
                    </a:lnTo>
                    <a:lnTo>
                      <a:pt x="130" y="2533"/>
                    </a:lnTo>
                    <a:lnTo>
                      <a:pt x="125" y="2535"/>
                    </a:lnTo>
                    <a:lnTo>
                      <a:pt x="104" y="2542"/>
                    </a:lnTo>
                    <a:lnTo>
                      <a:pt x="82" y="2545"/>
                    </a:lnTo>
                    <a:lnTo>
                      <a:pt x="62" y="2540"/>
                    </a:lnTo>
                    <a:lnTo>
                      <a:pt x="42" y="2532"/>
                    </a:lnTo>
                    <a:lnTo>
                      <a:pt x="25" y="2519"/>
                    </a:lnTo>
                    <a:lnTo>
                      <a:pt x="20" y="2513"/>
                    </a:lnTo>
                    <a:lnTo>
                      <a:pt x="16" y="2507"/>
                    </a:lnTo>
                    <a:lnTo>
                      <a:pt x="4" y="2486"/>
                    </a:lnTo>
                    <a:lnTo>
                      <a:pt x="0" y="2461"/>
                    </a:lnTo>
                    <a:lnTo>
                      <a:pt x="1" y="2438"/>
                    </a:lnTo>
                    <a:lnTo>
                      <a:pt x="10" y="2415"/>
                    </a:lnTo>
                    <a:lnTo>
                      <a:pt x="25" y="2395"/>
                    </a:lnTo>
                    <a:lnTo>
                      <a:pt x="130" y="2294"/>
                    </a:lnTo>
                    <a:lnTo>
                      <a:pt x="232" y="2201"/>
                    </a:lnTo>
                    <a:lnTo>
                      <a:pt x="333" y="2114"/>
                    </a:lnTo>
                    <a:lnTo>
                      <a:pt x="431" y="2036"/>
                    </a:lnTo>
                    <a:lnTo>
                      <a:pt x="528" y="1966"/>
                    </a:lnTo>
                    <a:lnTo>
                      <a:pt x="620" y="1902"/>
                    </a:lnTo>
                    <a:lnTo>
                      <a:pt x="711" y="1845"/>
                    </a:lnTo>
                    <a:lnTo>
                      <a:pt x="799" y="1794"/>
                    </a:lnTo>
                    <a:lnTo>
                      <a:pt x="885" y="1750"/>
                    </a:lnTo>
                    <a:lnTo>
                      <a:pt x="967" y="1711"/>
                    </a:lnTo>
                    <a:lnTo>
                      <a:pt x="1047" y="1678"/>
                    </a:lnTo>
                    <a:lnTo>
                      <a:pt x="1124" y="1649"/>
                    </a:lnTo>
                    <a:lnTo>
                      <a:pt x="1198" y="1626"/>
                    </a:lnTo>
                    <a:lnTo>
                      <a:pt x="1270" y="1606"/>
                    </a:lnTo>
                    <a:lnTo>
                      <a:pt x="1338" y="1591"/>
                    </a:lnTo>
                    <a:lnTo>
                      <a:pt x="1404" y="1580"/>
                    </a:lnTo>
                    <a:lnTo>
                      <a:pt x="1466" y="1571"/>
                    </a:lnTo>
                    <a:lnTo>
                      <a:pt x="1524" y="1567"/>
                    </a:lnTo>
                    <a:lnTo>
                      <a:pt x="1580" y="1564"/>
                    </a:lnTo>
                    <a:lnTo>
                      <a:pt x="1632" y="1564"/>
                    </a:lnTo>
                    <a:lnTo>
                      <a:pt x="1682" y="1567"/>
                    </a:lnTo>
                    <a:lnTo>
                      <a:pt x="1727" y="1571"/>
                    </a:lnTo>
                    <a:lnTo>
                      <a:pt x="1769" y="1577"/>
                    </a:lnTo>
                    <a:lnTo>
                      <a:pt x="1808" y="1583"/>
                    </a:lnTo>
                    <a:lnTo>
                      <a:pt x="1844" y="1590"/>
                    </a:lnTo>
                    <a:lnTo>
                      <a:pt x="1874" y="1598"/>
                    </a:lnTo>
                    <a:lnTo>
                      <a:pt x="1903" y="1607"/>
                    </a:lnTo>
                    <a:lnTo>
                      <a:pt x="1926" y="1614"/>
                    </a:lnTo>
                    <a:lnTo>
                      <a:pt x="2815" y="726"/>
                    </a:lnTo>
                    <a:lnTo>
                      <a:pt x="2905" y="642"/>
                    </a:lnTo>
                    <a:lnTo>
                      <a:pt x="2999" y="564"/>
                    </a:lnTo>
                    <a:lnTo>
                      <a:pt x="3094" y="494"/>
                    </a:lnTo>
                    <a:lnTo>
                      <a:pt x="3192" y="429"/>
                    </a:lnTo>
                    <a:lnTo>
                      <a:pt x="3291" y="370"/>
                    </a:lnTo>
                    <a:lnTo>
                      <a:pt x="3392" y="318"/>
                    </a:lnTo>
                    <a:lnTo>
                      <a:pt x="3493" y="269"/>
                    </a:lnTo>
                    <a:lnTo>
                      <a:pt x="3592" y="227"/>
                    </a:lnTo>
                    <a:lnTo>
                      <a:pt x="3692" y="188"/>
                    </a:lnTo>
                    <a:lnTo>
                      <a:pt x="3790" y="155"/>
                    </a:lnTo>
                    <a:lnTo>
                      <a:pt x="3887" y="126"/>
                    </a:lnTo>
                    <a:lnTo>
                      <a:pt x="3979" y="100"/>
                    </a:lnTo>
                    <a:lnTo>
                      <a:pt x="4070" y="79"/>
                    </a:lnTo>
                    <a:lnTo>
                      <a:pt x="4155" y="60"/>
                    </a:lnTo>
                    <a:lnTo>
                      <a:pt x="4235" y="46"/>
                    </a:lnTo>
                    <a:lnTo>
                      <a:pt x="4312" y="33"/>
                    </a:lnTo>
                    <a:lnTo>
                      <a:pt x="4381" y="23"/>
                    </a:lnTo>
                    <a:lnTo>
                      <a:pt x="4444" y="15"/>
                    </a:lnTo>
                    <a:lnTo>
                      <a:pt x="4501" y="10"/>
                    </a:lnTo>
                    <a:lnTo>
                      <a:pt x="4548" y="5"/>
                    </a:lnTo>
                    <a:lnTo>
                      <a:pt x="4589" y="2"/>
                    </a:lnTo>
                    <a:lnTo>
                      <a:pt x="4619" y="1"/>
                    </a:lnTo>
                    <a:lnTo>
                      <a:pt x="4641" y="0"/>
                    </a:lnTo>
                    <a:lnTo>
                      <a:pt x="465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</a:ln>
            </p:spPr>
            <p:txBody>
              <a:bodyPr anchor="ctr" bIns="45720" lIns="91440" rIns="91440" tIns="45720" wrap="square">
                <a:noAutofit/>
              </a:bodyPr>
              <a:lstStyle/>
              <a:p>
                <a:pPr algn="ctr"/>
                <a:endParaRPr/>
              </a:p>
            </p:txBody>
          </p:sp>
        </p:grpSp>
        <p:grpSp>
          <p:nvGrpSpPr>
            <p:cNvPr id="85" name="íšḻîdè"/>
            <p:cNvGrpSpPr/>
            <p:nvPr/>
          </p:nvGrpSpPr>
          <p:grpSpPr>
            <a:xfrm>
              <a:off x="7274968" y="2823587"/>
              <a:ext cx="431218" cy="431218"/>
              <a:chOff x="5896922" y="2446236"/>
              <a:chExt cx="431218" cy="431218"/>
            </a:xfrm>
          </p:grpSpPr>
          <p:sp>
            <p:nvSpPr>
              <p:cNvPr id="86" name="íŝľïḑé"/>
              <p:cNvSpPr/>
              <p:nvPr/>
            </p:nvSpPr>
            <p:spPr>
              <a:xfrm>
                <a:off x="5896922" y="2446236"/>
                <a:ext cx="431218" cy="431218"/>
              </a:xfrm>
              <a:prstGeom prst="ellipse">
                <a:avLst/>
              </a:prstGeom>
              <a:solidFill>
                <a:schemeClr val="accent2"/>
              </a:solidFill>
              <a:ln algn="ctr" w="28575">
                <a:noFill/>
                <a:round/>
              </a:ln>
            </p:spPr>
            <p:txBody>
              <a:bodyPr anchor="ctr" bIns="45720" lIns="91440" rIns="91440" tIns="45720" wrap="square">
                <a:no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b="1" kern="0" sz="1400">
                  <a:solidFill>
                    <a:schemeClr val="tx2"/>
                  </a:solidFill>
                </a:endParaRPr>
              </a:p>
            </p:txBody>
          </p:sp>
          <p:sp>
            <p:nvSpPr>
              <p:cNvPr id="87" name="ïsļîḍé"/>
              <p:cNvSpPr/>
              <p:nvPr/>
            </p:nvSpPr>
            <p:spPr bwMode="auto">
              <a:xfrm>
                <a:off x="5989786" y="2551674"/>
                <a:ext cx="220431" cy="220338"/>
              </a:xfrm>
              <a:custGeom>
                <a:gdLst>
                  <a:gd fmla="*/ 3068 w 4740" name="T0"/>
                  <a:gd fmla="*/ 1025 h 4737" name="T1"/>
                  <a:gd fmla="*/ 2844 w 4740" name="T2"/>
                  <a:gd fmla="*/ 1224 h 4737" name="T3"/>
                  <a:gd fmla="*/ 2777 w 4740" name="T4"/>
                  <a:gd fmla="*/ 1503 h 4737" name="T5"/>
                  <a:gd fmla="*/ 2877 w 4740" name="T6"/>
                  <a:gd fmla="*/ 1774 h 4737" name="T7"/>
                  <a:gd fmla="*/ 3123 w 4740" name="T8"/>
                  <a:gd fmla="*/ 1943 h 4737" name="T9"/>
                  <a:gd fmla="*/ 3408 w 4740" name="T10"/>
                  <a:gd fmla="*/ 1943 h 4737" name="T11"/>
                  <a:gd fmla="*/ 3653 w 4740" name="T12"/>
                  <a:gd fmla="*/ 1774 h 4737" name="T13"/>
                  <a:gd fmla="*/ 3754 w 4740" name="T14"/>
                  <a:gd fmla="*/ 1503 h 4737" name="T15"/>
                  <a:gd fmla="*/ 3686 w 4740" name="T16"/>
                  <a:gd fmla="*/ 1224 h 4737" name="T17"/>
                  <a:gd fmla="*/ 3463 w 4740" name="T18"/>
                  <a:gd fmla="*/ 1025 h 4737" name="T19"/>
                  <a:gd fmla="*/ 4675 w 4740" name="T20"/>
                  <a:gd fmla="*/ 2 h 4737" name="T21"/>
                  <a:gd fmla="*/ 4740 w 4740" name="T22"/>
                  <a:gd fmla="*/ 89 h 4737" name="T23"/>
                  <a:gd fmla="*/ 4731 w 4740" name="T24"/>
                  <a:gd fmla="*/ 240 h 4737" name="T25"/>
                  <a:gd fmla="*/ 4679 w 4740" name="T26"/>
                  <a:gd fmla="*/ 584 h 4737" name="T27"/>
                  <a:gd fmla="*/ 4551 w 4740" name="T28"/>
                  <a:gd fmla="*/ 1047 h 4737" name="T29"/>
                  <a:gd fmla="*/ 4310 w 4740" name="T30"/>
                  <a:gd fmla="*/ 1547 h 4737" name="T31"/>
                  <a:gd fmla="*/ 3124 w 4740" name="T32"/>
                  <a:gd fmla="*/ 2811 h 4737" name="T33"/>
                  <a:gd fmla="*/ 3163 w 4740" name="T34"/>
                  <a:gd fmla="*/ 2968 h 4737" name="T35"/>
                  <a:gd fmla="*/ 3173 w 4740" name="T36"/>
                  <a:gd fmla="*/ 3212 h 4737" name="T37"/>
                  <a:gd fmla="*/ 3114 w 4740" name="T38"/>
                  <a:gd fmla="*/ 3537 h 4737" name="T39"/>
                  <a:gd fmla="*/ 2945 w 4740" name="T40"/>
                  <a:gd fmla="*/ 3935 h 4737" name="T41"/>
                  <a:gd fmla="*/ 2627 w 4740" name="T42"/>
                  <a:gd fmla="*/ 4399 h 4737" name="T43"/>
                  <a:gd fmla="*/ 2324 w 4740" name="T44"/>
                  <a:gd fmla="*/ 4726 h 4737" name="T45"/>
                  <a:gd fmla="*/ 2220 w 4740" name="T46"/>
                  <a:gd fmla="*/ 4713 h 4737" name="T47"/>
                  <a:gd fmla="*/ 2196 w 4740" name="T48"/>
                  <a:gd fmla="*/ 4632 h 4737" name="T49"/>
                  <a:gd fmla="*/ 2230 w 4740" name="T50"/>
                  <a:gd fmla="*/ 4551 h 4737" name="T51"/>
                  <a:gd fmla="*/ 2302 w 4740" name="T52"/>
                  <a:gd fmla="*/ 4353 h 4737" name="T53"/>
                  <a:gd fmla="*/ 2364 w 4740" name="T54"/>
                  <a:gd fmla="*/ 4076 h 4737" name="T55"/>
                  <a:gd fmla="*/ 2357 w 4740" name="T56"/>
                  <a:gd fmla="*/ 3789 h 4737" name="T57"/>
                  <a:gd fmla="*/ 2069 w 4740" name="T58"/>
                  <a:gd fmla="*/ 3866 h 4737" name="T59"/>
                  <a:gd fmla="*/ 2011 w 4740" name="T60"/>
                  <a:gd fmla="*/ 3893 h 4737" name="T61"/>
                  <a:gd fmla="*/ 1855 w 4740" name="T62"/>
                  <a:gd fmla="*/ 3922 h 4737" name="T63"/>
                  <a:gd fmla="*/ 1610 w 4740" name="T64"/>
                  <a:gd fmla="*/ 3887 h 4737" name="T65"/>
                  <a:gd fmla="*/ 1293 w 4740" name="T66"/>
                  <a:gd fmla="*/ 3712 h 4737" name="T67"/>
                  <a:gd fmla="*/ 976 w 4740" name="T68"/>
                  <a:gd fmla="*/ 3376 h 4737" name="T69"/>
                  <a:gd fmla="*/ 833 w 4740" name="T70"/>
                  <a:gd fmla="*/ 3072 h 4737" name="T71"/>
                  <a:gd fmla="*/ 817 w 4740" name="T72"/>
                  <a:gd fmla="*/ 2843 h 4737" name="T73"/>
                  <a:gd fmla="*/ 852 w 4740" name="T74"/>
                  <a:gd fmla="*/ 2708 h 4737" name="T75"/>
                  <a:gd fmla="*/ 879 w 4740" name="T76"/>
                  <a:gd fmla="*/ 2661 h 4737" name="T77"/>
                  <a:gd fmla="*/ 892 w 4740" name="T78"/>
                  <a:gd fmla="*/ 2371 h 4737" name="T79"/>
                  <a:gd fmla="*/ 601 w 4740" name="T80"/>
                  <a:gd fmla="*/ 2383 h 4737" name="T81"/>
                  <a:gd fmla="*/ 336 w 4740" name="T82"/>
                  <a:gd fmla="*/ 2451 h 4737" name="T83"/>
                  <a:gd fmla="*/ 160 w 4740" name="T84"/>
                  <a:gd fmla="*/ 2519 h 4737" name="T85"/>
                  <a:gd fmla="*/ 82 w 4740" name="T86"/>
                  <a:gd fmla="*/ 2545 h 4737" name="T87"/>
                  <a:gd fmla="*/ 16 w 4740" name="T88"/>
                  <a:gd fmla="*/ 2507 h 4737" name="T89"/>
                  <a:gd fmla="*/ 25 w 4740" name="T90"/>
                  <a:gd fmla="*/ 2395 h 4737" name="T91"/>
                  <a:gd fmla="*/ 528 w 4740" name="T92"/>
                  <a:gd fmla="*/ 1966 h 4737" name="T93"/>
                  <a:gd fmla="*/ 967 w 4740" name="T94"/>
                  <a:gd fmla="*/ 1711 h 4737" name="T95"/>
                  <a:gd fmla="*/ 1338 w 4740" name="T96"/>
                  <a:gd fmla="*/ 1591 h 4737" name="T97"/>
                  <a:gd fmla="*/ 1632 w 4740" name="T98"/>
                  <a:gd fmla="*/ 1564 h 4737" name="T99"/>
                  <a:gd fmla="*/ 1844 w 4740" name="T100"/>
                  <a:gd fmla="*/ 1590 h 4737" name="T101"/>
                  <a:gd fmla="*/ 2905 w 4740" name="T102"/>
                  <a:gd fmla="*/ 642 h 4737" name="T103"/>
                  <a:gd fmla="*/ 3392 w 4740" name="T104"/>
                  <a:gd fmla="*/ 318 h 4737" name="T105"/>
                  <a:gd fmla="*/ 3887 w 4740" name="T106"/>
                  <a:gd fmla="*/ 126 h 4737" name="T107"/>
                  <a:gd fmla="*/ 4312 w 4740" name="T108"/>
                  <a:gd fmla="*/ 33 h 4737" name="T109"/>
                  <a:gd fmla="*/ 4589 w 4740" name="T110"/>
                  <a:gd fmla="*/ 2 h 4737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4737" w="4740">
                    <a:moveTo>
                      <a:pt x="3294" y="985"/>
                    </a:moveTo>
                    <a:lnTo>
                      <a:pt x="3236" y="985"/>
                    </a:lnTo>
                    <a:lnTo>
                      <a:pt x="3179" y="992"/>
                    </a:lnTo>
                    <a:lnTo>
                      <a:pt x="3123" y="1005"/>
                    </a:lnTo>
                    <a:lnTo>
                      <a:pt x="3068" y="1025"/>
                    </a:lnTo>
                    <a:lnTo>
                      <a:pt x="3014" y="1053"/>
                    </a:lnTo>
                    <a:lnTo>
                      <a:pt x="2965" y="1087"/>
                    </a:lnTo>
                    <a:lnTo>
                      <a:pt x="2919" y="1127"/>
                    </a:lnTo>
                    <a:lnTo>
                      <a:pt x="2877" y="1174"/>
                    </a:lnTo>
                    <a:lnTo>
                      <a:pt x="2844" y="1224"/>
                    </a:lnTo>
                    <a:lnTo>
                      <a:pt x="2817" y="1276"/>
                    </a:lnTo>
                    <a:lnTo>
                      <a:pt x="2797" y="1331"/>
                    </a:lnTo>
                    <a:lnTo>
                      <a:pt x="2782" y="1388"/>
                    </a:lnTo>
                    <a:lnTo>
                      <a:pt x="2777" y="1444"/>
                    </a:lnTo>
                    <a:lnTo>
                      <a:pt x="2777" y="1503"/>
                    </a:lnTo>
                    <a:lnTo>
                      <a:pt x="2782" y="1561"/>
                    </a:lnTo>
                    <a:lnTo>
                      <a:pt x="2797" y="1617"/>
                    </a:lnTo>
                    <a:lnTo>
                      <a:pt x="2817" y="1672"/>
                    </a:lnTo>
                    <a:lnTo>
                      <a:pt x="2844" y="1724"/>
                    </a:lnTo>
                    <a:lnTo>
                      <a:pt x="2877" y="1774"/>
                    </a:lnTo>
                    <a:lnTo>
                      <a:pt x="2919" y="1820"/>
                    </a:lnTo>
                    <a:lnTo>
                      <a:pt x="2965" y="1861"/>
                    </a:lnTo>
                    <a:lnTo>
                      <a:pt x="3014" y="1895"/>
                    </a:lnTo>
                    <a:lnTo>
                      <a:pt x="3068" y="1923"/>
                    </a:lnTo>
                    <a:lnTo>
                      <a:pt x="3123" y="1943"/>
                    </a:lnTo>
                    <a:lnTo>
                      <a:pt x="3179" y="1956"/>
                    </a:lnTo>
                    <a:lnTo>
                      <a:pt x="3236" y="1963"/>
                    </a:lnTo>
                    <a:lnTo>
                      <a:pt x="3294" y="1963"/>
                    </a:lnTo>
                    <a:lnTo>
                      <a:pt x="3352" y="1956"/>
                    </a:lnTo>
                    <a:lnTo>
                      <a:pt x="3408" y="1943"/>
                    </a:lnTo>
                    <a:lnTo>
                      <a:pt x="3463" y="1923"/>
                    </a:lnTo>
                    <a:lnTo>
                      <a:pt x="3516" y="1895"/>
                    </a:lnTo>
                    <a:lnTo>
                      <a:pt x="3565" y="1861"/>
                    </a:lnTo>
                    <a:lnTo>
                      <a:pt x="3611" y="1820"/>
                    </a:lnTo>
                    <a:lnTo>
                      <a:pt x="3653" y="1774"/>
                    </a:lnTo>
                    <a:lnTo>
                      <a:pt x="3686" y="1724"/>
                    </a:lnTo>
                    <a:lnTo>
                      <a:pt x="3714" y="1672"/>
                    </a:lnTo>
                    <a:lnTo>
                      <a:pt x="3734" y="1617"/>
                    </a:lnTo>
                    <a:lnTo>
                      <a:pt x="3748" y="1560"/>
                    </a:lnTo>
                    <a:lnTo>
                      <a:pt x="3754" y="1503"/>
                    </a:lnTo>
                    <a:lnTo>
                      <a:pt x="3754" y="1444"/>
                    </a:lnTo>
                    <a:lnTo>
                      <a:pt x="3748" y="1388"/>
                    </a:lnTo>
                    <a:lnTo>
                      <a:pt x="3734" y="1331"/>
                    </a:lnTo>
                    <a:lnTo>
                      <a:pt x="3714" y="1276"/>
                    </a:lnTo>
                    <a:lnTo>
                      <a:pt x="3686" y="1224"/>
                    </a:lnTo>
                    <a:lnTo>
                      <a:pt x="3653" y="1174"/>
                    </a:lnTo>
                    <a:lnTo>
                      <a:pt x="3611" y="1127"/>
                    </a:lnTo>
                    <a:lnTo>
                      <a:pt x="3565" y="1087"/>
                    </a:lnTo>
                    <a:lnTo>
                      <a:pt x="3516" y="1053"/>
                    </a:lnTo>
                    <a:lnTo>
                      <a:pt x="3463" y="1025"/>
                    </a:lnTo>
                    <a:lnTo>
                      <a:pt x="3408" y="1005"/>
                    </a:lnTo>
                    <a:lnTo>
                      <a:pt x="3352" y="992"/>
                    </a:lnTo>
                    <a:lnTo>
                      <a:pt x="3294" y="985"/>
                    </a:lnTo>
                    <a:close/>
                    <a:moveTo>
                      <a:pt x="4652" y="0"/>
                    </a:moveTo>
                    <a:lnTo>
                      <a:pt x="4675" y="2"/>
                    </a:lnTo>
                    <a:lnTo>
                      <a:pt x="4697" y="11"/>
                    </a:lnTo>
                    <a:lnTo>
                      <a:pt x="4715" y="25"/>
                    </a:lnTo>
                    <a:lnTo>
                      <a:pt x="4728" y="44"/>
                    </a:lnTo>
                    <a:lnTo>
                      <a:pt x="4737" y="64"/>
                    </a:lnTo>
                    <a:lnTo>
                      <a:pt x="4740" y="89"/>
                    </a:lnTo>
                    <a:lnTo>
                      <a:pt x="4740" y="99"/>
                    </a:lnTo>
                    <a:lnTo>
                      <a:pt x="4740" y="121"/>
                    </a:lnTo>
                    <a:lnTo>
                      <a:pt x="4737" y="151"/>
                    </a:lnTo>
                    <a:lnTo>
                      <a:pt x="4736" y="191"/>
                    </a:lnTo>
                    <a:lnTo>
                      <a:pt x="4731" y="240"/>
                    </a:lnTo>
                    <a:lnTo>
                      <a:pt x="4726" y="296"/>
                    </a:lnTo>
                    <a:lnTo>
                      <a:pt x="4717" y="358"/>
                    </a:lnTo>
                    <a:lnTo>
                      <a:pt x="4707" y="429"/>
                    </a:lnTo>
                    <a:lnTo>
                      <a:pt x="4695" y="504"/>
                    </a:lnTo>
                    <a:lnTo>
                      <a:pt x="4679" y="584"/>
                    </a:lnTo>
                    <a:lnTo>
                      <a:pt x="4661" y="671"/>
                    </a:lnTo>
                    <a:lnTo>
                      <a:pt x="4639" y="760"/>
                    </a:lnTo>
                    <a:lnTo>
                      <a:pt x="4615" y="852"/>
                    </a:lnTo>
                    <a:lnTo>
                      <a:pt x="4584" y="949"/>
                    </a:lnTo>
                    <a:lnTo>
                      <a:pt x="4551" y="1047"/>
                    </a:lnTo>
                    <a:lnTo>
                      <a:pt x="4514" y="1146"/>
                    </a:lnTo>
                    <a:lnTo>
                      <a:pt x="4470" y="1247"/>
                    </a:lnTo>
                    <a:lnTo>
                      <a:pt x="4423" y="1346"/>
                    </a:lnTo>
                    <a:lnTo>
                      <a:pt x="4370" y="1447"/>
                    </a:lnTo>
                    <a:lnTo>
                      <a:pt x="4310" y="1547"/>
                    </a:lnTo>
                    <a:lnTo>
                      <a:pt x="4246" y="1645"/>
                    </a:lnTo>
                    <a:lnTo>
                      <a:pt x="4175" y="1741"/>
                    </a:lnTo>
                    <a:lnTo>
                      <a:pt x="4097" y="1833"/>
                    </a:lnTo>
                    <a:lnTo>
                      <a:pt x="4013" y="1923"/>
                    </a:lnTo>
                    <a:lnTo>
                      <a:pt x="3124" y="2811"/>
                    </a:lnTo>
                    <a:lnTo>
                      <a:pt x="3133" y="2834"/>
                    </a:lnTo>
                    <a:lnTo>
                      <a:pt x="3140" y="2863"/>
                    </a:lnTo>
                    <a:lnTo>
                      <a:pt x="3148" y="2893"/>
                    </a:lnTo>
                    <a:lnTo>
                      <a:pt x="3156" y="2929"/>
                    </a:lnTo>
                    <a:lnTo>
                      <a:pt x="3163" y="2968"/>
                    </a:lnTo>
                    <a:lnTo>
                      <a:pt x="3169" y="3010"/>
                    </a:lnTo>
                    <a:lnTo>
                      <a:pt x="3172" y="3055"/>
                    </a:lnTo>
                    <a:lnTo>
                      <a:pt x="3174" y="3104"/>
                    </a:lnTo>
                    <a:lnTo>
                      <a:pt x="3174" y="3157"/>
                    </a:lnTo>
                    <a:lnTo>
                      <a:pt x="3173" y="3212"/>
                    </a:lnTo>
                    <a:lnTo>
                      <a:pt x="3167" y="3271"/>
                    </a:lnTo>
                    <a:lnTo>
                      <a:pt x="3160" y="3333"/>
                    </a:lnTo>
                    <a:lnTo>
                      <a:pt x="3148" y="3398"/>
                    </a:lnTo>
                    <a:lnTo>
                      <a:pt x="3133" y="3465"/>
                    </a:lnTo>
                    <a:lnTo>
                      <a:pt x="3114" y="3537"/>
                    </a:lnTo>
                    <a:lnTo>
                      <a:pt x="3089" y="3611"/>
                    </a:lnTo>
                    <a:lnTo>
                      <a:pt x="3062" y="3687"/>
                    </a:lnTo>
                    <a:lnTo>
                      <a:pt x="3029" y="3768"/>
                    </a:lnTo>
                    <a:lnTo>
                      <a:pt x="2990" y="3850"/>
                    </a:lnTo>
                    <a:lnTo>
                      <a:pt x="2945" y="3935"/>
                    </a:lnTo>
                    <a:lnTo>
                      <a:pt x="2895" y="4023"/>
                    </a:lnTo>
                    <a:lnTo>
                      <a:pt x="2839" y="4113"/>
                    </a:lnTo>
                    <a:lnTo>
                      <a:pt x="2775" y="4206"/>
                    </a:lnTo>
                    <a:lnTo>
                      <a:pt x="2704" y="4301"/>
                    </a:lnTo>
                    <a:lnTo>
                      <a:pt x="2627" y="4399"/>
                    </a:lnTo>
                    <a:lnTo>
                      <a:pt x="2542" y="4499"/>
                    </a:lnTo>
                    <a:lnTo>
                      <a:pt x="2449" y="4602"/>
                    </a:lnTo>
                    <a:lnTo>
                      <a:pt x="2347" y="4707"/>
                    </a:lnTo>
                    <a:lnTo>
                      <a:pt x="2343" y="4711"/>
                    </a:lnTo>
                    <a:lnTo>
                      <a:pt x="2324" y="4726"/>
                    </a:lnTo>
                    <a:lnTo>
                      <a:pt x="2304" y="4734"/>
                    </a:lnTo>
                    <a:lnTo>
                      <a:pt x="2282" y="4737"/>
                    </a:lnTo>
                    <a:lnTo>
                      <a:pt x="2260" y="4734"/>
                    </a:lnTo>
                    <a:lnTo>
                      <a:pt x="2239" y="4727"/>
                    </a:lnTo>
                    <a:lnTo>
                      <a:pt x="2220" y="4713"/>
                    </a:lnTo>
                    <a:lnTo>
                      <a:pt x="2219" y="4711"/>
                    </a:lnTo>
                    <a:lnTo>
                      <a:pt x="2206" y="4694"/>
                    </a:lnTo>
                    <a:lnTo>
                      <a:pt x="2197" y="4675"/>
                    </a:lnTo>
                    <a:lnTo>
                      <a:pt x="2194" y="4654"/>
                    </a:lnTo>
                    <a:lnTo>
                      <a:pt x="2196" y="4632"/>
                    </a:lnTo>
                    <a:lnTo>
                      <a:pt x="2203" y="4612"/>
                    </a:lnTo>
                    <a:lnTo>
                      <a:pt x="2204" y="4606"/>
                    </a:lnTo>
                    <a:lnTo>
                      <a:pt x="2210" y="4595"/>
                    </a:lnTo>
                    <a:lnTo>
                      <a:pt x="2219" y="4576"/>
                    </a:lnTo>
                    <a:lnTo>
                      <a:pt x="2230" y="4551"/>
                    </a:lnTo>
                    <a:lnTo>
                      <a:pt x="2242" y="4521"/>
                    </a:lnTo>
                    <a:lnTo>
                      <a:pt x="2256" y="4485"/>
                    </a:lnTo>
                    <a:lnTo>
                      <a:pt x="2271" y="4445"/>
                    </a:lnTo>
                    <a:lnTo>
                      <a:pt x="2286" y="4400"/>
                    </a:lnTo>
                    <a:lnTo>
                      <a:pt x="2302" y="4353"/>
                    </a:lnTo>
                    <a:lnTo>
                      <a:pt x="2317" y="4301"/>
                    </a:lnTo>
                    <a:lnTo>
                      <a:pt x="2331" y="4247"/>
                    </a:lnTo>
                    <a:lnTo>
                      <a:pt x="2344" y="4193"/>
                    </a:lnTo>
                    <a:lnTo>
                      <a:pt x="2356" y="4135"/>
                    </a:lnTo>
                    <a:lnTo>
                      <a:pt x="2364" y="4076"/>
                    </a:lnTo>
                    <a:lnTo>
                      <a:pt x="2370" y="4018"/>
                    </a:lnTo>
                    <a:lnTo>
                      <a:pt x="2373" y="3959"/>
                    </a:lnTo>
                    <a:lnTo>
                      <a:pt x="2371" y="3902"/>
                    </a:lnTo>
                    <a:lnTo>
                      <a:pt x="2367" y="3844"/>
                    </a:lnTo>
                    <a:lnTo>
                      <a:pt x="2357" y="3789"/>
                    </a:lnTo>
                    <a:lnTo>
                      <a:pt x="2343" y="3736"/>
                    </a:lnTo>
                    <a:lnTo>
                      <a:pt x="2322" y="3686"/>
                    </a:lnTo>
                    <a:lnTo>
                      <a:pt x="2296" y="3638"/>
                    </a:lnTo>
                    <a:lnTo>
                      <a:pt x="2077" y="3857"/>
                    </a:lnTo>
                    <a:lnTo>
                      <a:pt x="2069" y="3866"/>
                    </a:lnTo>
                    <a:lnTo>
                      <a:pt x="2059" y="3871"/>
                    </a:lnTo>
                    <a:lnTo>
                      <a:pt x="2054" y="3874"/>
                    </a:lnTo>
                    <a:lnTo>
                      <a:pt x="2044" y="3879"/>
                    </a:lnTo>
                    <a:lnTo>
                      <a:pt x="2030" y="3884"/>
                    </a:lnTo>
                    <a:lnTo>
                      <a:pt x="2011" y="3893"/>
                    </a:lnTo>
                    <a:lnTo>
                      <a:pt x="1988" y="3900"/>
                    </a:lnTo>
                    <a:lnTo>
                      <a:pt x="1961" y="3907"/>
                    </a:lnTo>
                    <a:lnTo>
                      <a:pt x="1930" y="3915"/>
                    </a:lnTo>
                    <a:lnTo>
                      <a:pt x="1894" y="3919"/>
                    </a:lnTo>
                    <a:lnTo>
                      <a:pt x="1855" y="3922"/>
                    </a:lnTo>
                    <a:lnTo>
                      <a:pt x="1812" y="3923"/>
                    </a:lnTo>
                    <a:lnTo>
                      <a:pt x="1767" y="3920"/>
                    </a:lnTo>
                    <a:lnTo>
                      <a:pt x="1717" y="3915"/>
                    </a:lnTo>
                    <a:lnTo>
                      <a:pt x="1665" y="3903"/>
                    </a:lnTo>
                    <a:lnTo>
                      <a:pt x="1610" y="3887"/>
                    </a:lnTo>
                    <a:lnTo>
                      <a:pt x="1551" y="3866"/>
                    </a:lnTo>
                    <a:lnTo>
                      <a:pt x="1491" y="3838"/>
                    </a:lnTo>
                    <a:lnTo>
                      <a:pt x="1427" y="3804"/>
                    </a:lnTo>
                    <a:lnTo>
                      <a:pt x="1361" y="3762"/>
                    </a:lnTo>
                    <a:lnTo>
                      <a:pt x="1293" y="3712"/>
                    </a:lnTo>
                    <a:lnTo>
                      <a:pt x="1224" y="3653"/>
                    </a:lnTo>
                    <a:lnTo>
                      <a:pt x="1152" y="3585"/>
                    </a:lnTo>
                    <a:lnTo>
                      <a:pt x="1084" y="3513"/>
                    </a:lnTo>
                    <a:lnTo>
                      <a:pt x="1025" y="3444"/>
                    </a:lnTo>
                    <a:lnTo>
                      <a:pt x="976" y="3376"/>
                    </a:lnTo>
                    <a:lnTo>
                      <a:pt x="934" y="3310"/>
                    </a:lnTo>
                    <a:lnTo>
                      <a:pt x="900" y="3246"/>
                    </a:lnTo>
                    <a:lnTo>
                      <a:pt x="871" y="3186"/>
                    </a:lnTo>
                    <a:lnTo>
                      <a:pt x="849" y="3128"/>
                    </a:lnTo>
                    <a:lnTo>
                      <a:pt x="833" y="3072"/>
                    </a:lnTo>
                    <a:lnTo>
                      <a:pt x="823" y="3020"/>
                    </a:lnTo>
                    <a:lnTo>
                      <a:pt x="816" y="2971"/>
                    </a:lnTo>
                    <a:lnTo>
                      <a:pt x="813" y="2925"/>
                    </a:lnTo>
                    <a:lnTo>
                      <a:pt x="815" y="2882"/>
                    </a:lnTo>
                    <a:lnTo>
                      <a:pt x="817" y="2843"/>
                    </a:lnTo>
                    <a:lnTo>
                      <a:pt x="823" y="2808"/>
                    </a:lnTo>
                    <a:lnTo>
                      <a:pt x="829" y="2777"/>
                    </a:lnTo>
                    <a:lnTo>
                      <a:pt x="836" y="2749"/>
                    </a:lnTo>
                    <a:lnTo>
                      <a:pt x="845" y="2726"/>
                    </a:lnTo>
                    <a:lnTo>
                      <a:pt x="852" y="2708"/>
                    </a:lnTo>
                    <a:lnTo>
                      <a:pt x="858" y="2693"/>
                    </a:lnTo>
                    <a:lnTo>
                      <a:pt x="864" y="2683"/>
                    </a:lnTo>
                    <a:lnTo>
                      <a:pt x="865" y="2679"/>
                    </a:lnTo>
                    <a:lnTo>
                      <a:pt x="872" y="2670"/>
                    </a:lnTo>
                    <a:lnTo>
                      <a:pt x="879" y="2661"/>
                    </a:lnTo>
                    <a:lnTo>
                      <a:pt x="1100" y="2441"/>
                    </a:lnTo>
                    <a:lnTo>
                      <a:pt x="1052" y="2415"/>
                    </a:lnTo>
                    <a:lnTo>
                      <a:pt x="1000" y="2395"/>
                    </a:lnTo>
                    <a:lnTo>
                      <a:pt x="947" y="2381"/>
                    </a:lnTo>
                    <a:lnTo>
                      <a:pt x="892" y="2371"/>
                    </a:lnTo>
                    <a:lnTo>
                      <a:pt x="836" y="2366"/>
                    </a:lnTo>
                    <a:lnTo>
                      <a:pt x="777" y="2365"/>
                    </a:lnTo>
                    <a:lnTo>
                      <a:pt x="719" y="2368"/>
                    </a:lnTo>
                    <a:lnTo>
                      <a:pt x="660" y="2373"/>
                    </a:lnTo>
                    <a:lnTo>
                      <a:pt x="601" y="2383"/>
                    </a:lnTo>
                    <a:lnTo>
                      <a:pt x="545" y="2394"/>
                    </a:lnTo>
                    <a:lnTo>
                      <a:pt x="489" y="2407"/>
                    </a:lnTo>
                    <a:lnTo>
                      <a:pt x="435" y="2421"/>
                    </a:lnTo>
                    <a:lnTo>
                      <a:pt x="385" y="2435"/>
                    </a:lnTo>
                    <a:lnTo>
                      <a:pt x="336" y="2451"/>
                    </a:lnTo>
                    <a:lnTo>
                      <a:pt x="291" y="2467"/>
                    </a:lnTo>
                    <a:lnTo>
                      <a:pt x="251" y="2481"/>
                    </a:lnTo>
                    <a:lnTo>
                      <a:pt x="216" y="2496"/>
                    </a:lnTo>
                    <a:lnTo>
                      <a:pt x="186" y="2509"/>
                    </a:lnTo>
                    <a:lnTo>
                      <a:pt x="160" y="2519"/>
                    </a:lnTo>
                    <a:lnTo>
                      <a:pt x="141" y="2528"/>
                    </a:lnTo>
                    <a:lnTo>
                      <a:pt x="130" y="2533"/>
                    </a:lnTo>
                    <a:lnTo>
                      <a:pt x="125" y="2535"/>
                    </a:lnTo>
                    <a:lnTo>
                      <a:pt x="104" y="2542"/>
                    </a:lnTo>
                    <a:lnTo>
                      <a:pt x="82" y="2545"/>
                    </a:lnTo>
                    <a:lnTo>
                      <a:pt x="62" y="2540"/>
                    </a:lnTo>
                    <a:lnTo>
                      <a:pt x="42" y="2532"/>
                    </a:lnTo>
                    <a:lnTo>
                      <a:pt x="25" y="2519"/>
                    </a:lnTo>
                    <a:lnTo>
                      <a:pt x="20" y="2513"/>
                    </a:lnTo>
                    <a:lnTo>
                      <a:pt x="16" y="2507"/>
                    </a:lnTo>
                    <a:lnTo>
                      <a:pt x="4" y="2486"/>
                    </a:lnTo>
                    <a:lnTo>
                      <a:pt x="0" y="2461"/>
                    </a:lnTo>
                    <a:lnTo>
                      <a:pt x="1" y="2438"/>
                    </a:lnTo>
                    <a:lnTo>
                      <a:pt x="10" y="2415"/>
                    </a:lnTo>
                    <a:lnTo>
                      <a:pt x="25" y="2395"/>
                    </a:lnTo>
                    <a:lnTo>
                      <a:pt x="130" y="2294"/>
                    </a:lnTo>
                    <a:lnTo>
                      <a:pt x="232" y="2201"/>
                    </a:lnTo>
                    <a:lnTo>
                      <a:pt x="333" y="2114"/>
                    </a:lnTo>
                    <a:lnTo>
                      <a:pt x="431" y="2036"/>
                    </a:lnTo>
                    <a:lnTo>
                      <a:pt x="528" y="1966"/>
                    </a:lnTo>
                    <a:lnTo>
                      <a:pt x="620" y="1902"/>
                    </a:lnTo>
                    <a:lnTo>
                      <a:pt x="711" y="1845"/>
                    </a:lnTo>
                    <a:lnTo>
                      <a:pt x="799" y="1794"/>
                    </a:lnTo>
                    <a:lnTo>
                      <a:pt x="885" y="1750"/>
                    </a:lnTo>
                    <a:lnTo>
                      <a:pt x="967" y="1711"/>
                    </a:lnTo>
                    <a:lnTo>
                      <a:pt x="1047" y="1678"/>
                    </a:lnTo>
                    <a:lnTo>
                      <a:pt x="1124" y="1649"/>
                    </a:lnTo>
                    <a:lnTo>
                      <a:pt x="1198" y="1626"/>
                    </a:lnTo>
                    <a:lnTo>
                      <a:pt x="1270" y="1606"/>
                    </a:lnTo>
                    <a:lnTo>
                      <a:pt x="1338" y="1591"/>
                    </a:lnTo>
                    <a:lnTo>
                      <a:pt x="1404" y="1580"/>
                    </a:lnTo>
                    <a:lnTo>
                      <a:pt x="1466" y="1571"/>
                    </a:lnTo>
                    <a:lnTo>
                      <a:pt x="1524" y="1567"/>
                    </a:lnTo>
                    <a:lnTo>
                      <a:pt x="1580" y="1564"/>
                    </a:lnTo>
                    <a:lnTo>
                      <a:pt x="1632" y="1564"/>
                    </a:lnTo>
                    <a:lnTo>
                      <a:pt x="1682" y="1567"/>
                    </a:lnTo>
                    <a:lnTo>
                      <a:pt x="1727" y="1571"/>
                    </a:lnTo>
                    <a:lnTo>
                      <a:pt x="1769" y="1577"/>
                    </a:lnTo>
                    <a:lnTo>
                      <a:pt x="1808" y="1583"/>
                    </a:lnTo>
                    <a:lnTo>
                      <a:pt x="1844" y="1590"/>
                    </a:lnTo>
                    <a:lnTo>
                      <a:pt x="1874" y="1598"/>
                    </a:lnTo>
                    <a:lnTo>
                      <a:pt x="1903" y="1607"/>
                    </a:lnTo>
                    <a:lnTo>
                      <a:pt x="1926" y="1614"/>
                    </a:lnTo>
                    <a:lnTo>
                      <a:pt x="2815" y="726"/>
                    </a:lnTo>
                    <a:lnTo>
                      <a:pt x="2905" y="642"/>
                    </a:lnTo>
                    <a:lnTo>
                      <a:pt x="2999" y="564"/>
                    </a:lnTo>
                    <a:lnTo>
                      <a:pt x="3094" y="494"/>
                    </a:lnTo>
                    <a:lnTo>
                      <a:pt x="3192" y="429"/>
                    </a:lnTo>
                    <a:lnTo>
                      <a:pt x="3291" y="370"/>
                    </a:lnTo>
                    <a:lnTo>
                      <a:pt x="3392" y="318"/>
                    </a:lnTo>
                    <a:lnTo>
                      <a:pt x="3493" y="269"/>
                    </a:lnTo>
                    <a:lnTo>
                      <a:pt x="3592" y="227"/>
                    </a:lnTo>
                    <a:lnTo>
                      <a:pt x="3692" y="188"/>
                    </a:lnTo>
                    <a:lnTo>
                      <a:pt x="3790" y="155"/>
                    </a:lnTo>
                    <a:lnTo>
                      <a:pt x="3887" y="126"/>
                    </a:lnTo>
                    <a:lnTo>
                      <a:pt x="3979" y="100"/>
                    </a:lnTo>
                    <a:lnTo>
                      <a:pt x="4070" y="79"/>
                    </a:lnTo>
                    <a:lnTo>
                      <a:pt x="4155" y="60"/>
                    </a:lnTo>
                    <a:lnTo>
                      <a:pt x="4235" y="46"/>
                    </a:lnTo>
                    <a:lnTo>
                      <a:pt x="4312" y="33"/>
                    </a:lnTo>
                    <a:lnTo>
                      <a:pt x="4381" y="23"/>
                    </a:lnTo>
                    <a:lnTo>
                      <a:pt x="4444" y="15"/>
                    </a:lnTo>
                    <a:lnTo>
                      <a:pt x="4501" y="10"/>
                    </a:lnTo>
                    <a:lnTo>
                      <a:pt x="4548" y="5"/>
                    </a:lnTo>
                    <a:lnTo>
                      <a:pt x="4589" y="2"/>
                    </a:lnTo>
                    <a:lnTo>
                      <a:pt x="4619" y="1"/>
                    </a:lnTo>
                    <a:lnTo>
                      <a:pt x="4641" y="0"/>
                    </a:lnTo>
                    <a:lnTo>
                      <a:pt x="465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</a:ln>
            </p:spPr>
            <p:txBody>
              <a:bodyPr anchor="ctr" bIns="45720" lIns="91440" rIns="91440" tIns="45720" wrap="square">
                <a:noAutofit/>
              </a:bodyPr>
              <a:lstStyle/>
              <a:p>
                <a:pPr algn="ctr"/>
                <a:endParaRPr/>
              </a:p>
            </p:txBody>
          </p:sp>
        </p:grpSp>
      </p:grpSp>
      <p:sp>
        <p:nvSpPr>
          <p:cNvPr id="97" name="íş1îḓê"/>
          <p:cNvSpPr/>
          <p:nvPr/>
        </p:nvSpPr>
        <p:spPr>
          <a:xfrm>
            <a:off x="7110730" y="3733800"/>
            <a:ext cx="1536065" cy="4197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en-US" b="1" lang="zh-CN" spc="300"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  <a:sym typeface="+mn-ea"/>
              </a:rPr>
              <a:t>一段论点页面</a:t>
            </a:r>
          </a:p>
        </p:txBody>
      </p:sp>
      <p:sp>
        <p:nvSpPr>
          <p:cNvPr id="99" name="iSļíḍè"/>
          <p:cNvSpPr/>
          <p:nvPr/>
        </p:nvSpPr>
        <p:spPr>
          <a:xfrm>
            <a:off x="4998720" y="3733800"/>
            <a:ext cx="1536065" cy="4197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en-US" b="1" lang="zh-CN" spc="300"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  <a:sym typeface="+mn-ea"/>
              </a:rPr>
              <a:t>一段论点页面</a:t>
            </a:r>
          </a:p>
        </p:txBody>
      </p:sp>
      <p:sp>
        <p:nvSpPr>
          <p:cNvPr id="101" name="íŝľïďé"/>
          <p:cNvSpPr/>
          <p:nvPr/>
        </p:nvSpPr>
        <p:spPr>
          <a:xfrm>
            <a:off x="9206865" y="3733800"/>
            <a:ext cx="1536065" cy="4197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zh-CN" lang="en-US" sz="100"/>
              <a:t>. 一段论点页面</a:t>
            </a:r>
          </a:p>
        </p:txBody>
      </p:sp>
      <p:grpSp>
        <p:nvGrpSpPr>
          <p:cNvPr id="102" name="ísļiḍè"/>
          <p:cNvGrpSpPr/>
          <p:nvPr/>
        </p:nvGrpSpPr>
        <p:grpSpPr>
          <a:xfrm>
            <a:off x="7626350" y="4613275"/>
            <a:ext cx="505460" cy="505460"/>
            <a:chOff x="8438408" y="3792374"/>
            <a:chExt cx="388831" cy="388836"/>
          </a:xfrm>
        </p:grpSpPr>
        <p:sp>
          <p:nvSpPr>
            <p:cNvPr id="103" name="îṣḷide"/>
            <p:cNvSpPr/>
            <p:nvPr/>
          </p:nvSpPr>
          <p:spPr>
            <a:xfrm>
              <a:off x="8438408" y="3792374"/>
              <a:ext cx="388831" cy="388836"/>
            </a:xfrm>
            <a:prstGeom prst="ellipse">
              <a:avLst/>
            </a:prstGeom>
            <a:pattFill prst="dkUp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104" name="iṡ1îdè"/>
            <p:cNvGrpSpPr/>
            <p:nvPr/>
          </p:nvGrpSpPr>
          <p:grpSpPr>
            <a:xfrm>
              <a:off x="8490766" y="3842923"/>
              <a:ext cx="284114" cy="284118"/>
              <a:chOff x="8338366" y="3690523"/>
              <a:chExt cx="284114" cy="284118"/>
            </a:xfrm>
          </p:grpSpPr>
          <p:sp>
            <p:nvSpPr>
              <p:cNvPr id="105" name="iSḷïḑe"/>
              <p:cNvSpPr/>
              <p:nvPr/>
            </p:nvSpPr>
            <p:spPr>
              <a:xfrm>
                <a:off x="8338366" y="3690523"/>
                <a:ext cx="284114" cy="284118"/>
              </a:xfrm>
              <a:prstGeom prst="ellipse">
                <a:avLst/>
              </a:prstGeom>
              <a:solidFill>
                <a:schemeClr val="bg1"/>
              </a:solidFill>
              <a:ln algn="ctr" w="28575">
                <a:noFill/>
                <a:round/>
              </a:ln>
            </p:spPr>
            <p:txBody>
              <a:bodyPr anchor="ctr" bIns="45720" lIns="91440" rIns="91440" tIns="45720" wrap="square"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b="1" kern="0" sz="1400">
                  <a:solidFill>
                    <a:schemeClr val="tx2"/>
                  </a:solidFill>
                </a:endParaRPr>
              </a:p>
            </p:txBody>
          </p:sp>
          <p:sp>
            <p:nvSpPr>
              <p:cNvPr id="106" name="íSḷïdê"/>
              <p:cNvSpPr/>
              <p:nvPr/>
            </p:nvSpPr>
            <p:spPr bwMode="auto">
              <a:xfrm>
                <a:off x="8391233" y="3758604"/>
                <a:ext cx="178381" cy="163652"/>
              </a:xfrm>
              <a:custGeom>
                <a:gdLst>
                  <a:gd fmla="*/ 303857 w 607639" name="connsiteX0"/>
                  <a:gd fmla="*/ 303714 h 557467" name="connsiteY0"/>
                  <a:gd fmla="*/ 352986 w 607639" name="connsiteX1"/>
                  <a:gd fmla="*/ 309132 h 557467" name="connsiteY1"/>
                  <a:gd fmla="*/ 514597 w 607639" name="connsiteX2"/>
                  <a:gd fmla="*/ 449845 h 557467" name="connsiteY2"/>
                  <a:gd fmla="*/ 528676 w 607639" name="connsiteX3"/>
                  <a:gd fmla="*/ 528182 h 557467" name="connsiteY3"/>
                  <a:gd fmla="*/ 499345 w 607639" name="connsiteX4"/>
                  <a:gd fmla="*/ 557467 h 557467" name="connsiteY4"/>
                  <a:gd fmla="*/ 108223 w 607639" name="connsiteX5"/>
                  <a:gd fmla="*/ 557467 h 557467" name="connsiteY5"/>
                  <a:gd fmla="*/ 78892 w 607639" name="connsiteX6"/>
                  <a:gd fmla="*/ 528182 h 557467" name="connsiteY6"/>
                  <a:gd fmla="*/ 303857 w 607639" name="connsiteX7"/>
                  <a:gd fmla="*/ 303714 h 557467" name="connsiteY7"/>
                  <a:gd fmla="*/ 455825 w 607639" name="connsiteX8"/>
                  <a:gd fmla="*/ 268995 h 557467" name="connsiteY8"/>
                  <a:gd fmla="*/ 607639 w 607639" name="connsiteX9"/>
                  <a:gd fmla="*/ 420565 h 557467" name="connsiteY9"/>
                  <a:gd fmla="*/ 578303 w 607639" name="connsiteX10"/>
                  <a:gd fmla="*/ 449854 h 557467" name="connsiteY10"/>
                  <a:gd fmla="*/ 576396 w 607639" name="connsiteX11"/>
                  <a:gd fmla="*/ 449854 h 557467" name="connsiteY11"/>
                  <a:gd fmla="*/ 424875 w 607639" name="connsiteX12"/>
                  <a:gd fmla="*/ 272217 h 557467" name="connsiteY12"/>
                  <a:gd fmla="*/ 455825 w 607639" name="connsiteX13"/>
                  <a:gd fmla="*/ 268995 h 557467" name="connsiteY13"/>
                  <a:gd fmla="*/ 151811 w 607639" name="connsiteX14"/>
                  <a:gd fmla="*/ 268995 h 557467" name="connsiteY14"/>
                  <a:gd fmla="*/ 182906 w 607639" name="connsiteX15"/>
                  <a:gd fmla="*/ 272217 h 557467" name="connsiteY15"/>
                  <a:gd fmla="*/ 31389 w 607639" name="connsiteX16"/>
                  <a:gd fmla="*/ 449854 h 557467" name="connsiteY16"/>
                  <a:gd fmla="*/ 29335 w 607639" name="connsiteX17"/>
                  <a:gd fmla="*/ 449854 h 557467" name="connsiteY17"/>
                  <a:gd fmla="*/ 0 w 607639" name="connsiteX18"/>
                  <a:gd fmla="*/ 420565 h 557467" name="connsiteY18"/>
                  <a:gd fmla="*/ 151811 w 607639" name="connsiteX19"/>
                  <a:gd fmla="*/ 268995 h 557467" name="connsiteY19"/>
                  <a:gd fmla="*/ 462556 w 607639" name="connsiteX20"/>
                  <a:gd fmla="*/ 35000 h 557467" name="connsiteY20"/>
                  <a:gd fmla="*/ 543847 w 607639" name="connsiteX21"/>
                  <a:gd fmla="*/ 122571 h 557467" name="connsiteY21"/>
                  <a:gd fmla="*/ 462556 w 607639" name="connsiteX22"/>
                  <a:gd fmla="*/ 210143 h 557467" name="connsiteY22"/>
                  <a:gd fmla="*/ 485153 w 607639" name="connsiteX23"/>
                  <a:gd fmla="*/ 122571 h 557467" name="connsiteY23"/>
                  <a:gd fmla="*/ 462556 w 607639" name="connsiteX24"/>
                  <a:gd fmla="*/ 35000 h 557467" name="connsiteY24"/>
                  <a:gd fmla="*/ 145224 w 607639" name="connsiteX25"/>
                  <a:gd fmla="*/ 35000 h 557467" name="connsiteY25"/>
                  <a:gd fmla="*/ 122481 w 607639" name="connsiteX26"/>
                  <a:gd fmla="*/ 122571 h 557467" name="connsiteY26"/>
                  <a:gd fmla="*/ 145224 w 607639" name="connsiteX27"/>
                  <a:gd fmla="*/ 210143 h 557467" name="connsiteY27"/>
                  <a:gd fmla="*/ 63791 w 607639" name="connsiteX28"/>
                  <a:gd fmla="*/ 122571 h 557467" name="connsiteY28"/>
                  <a:gd fmla="*/ 145224 w 607639" name="connsiteX29"/>
                  <a:gd fmla="*/ 35000 h 557467" name="connsiteY29"/>
                  <a:gd fmla="*/ 303892 w 607639" name="connsiteX30"/>
                  <a:gd fmla="*/ 0 h 557467" name="connsiteY30"/>
                  <a:gd fmla="*/ 403912 w 607639" name="connsiteX31"/>
                  <a:gd fmla="*/ 51694 h 557467" name="connsiteY31"/>
                  <a:gd fmla="*/ 426497 w 607639" name="connsiteX32"/>
                  <a:gd fmla="*/ 122572 h 557467" name="connsiteY32"/>
                  <a:gd fmla="*/ 403912 w 607639" name="connsiteX33"/>
                  <a:gd fmla="*/ 193450 h 557467" name="connsiteY33"/>
                  <a:gd fmla="*/ 303892 w 607639" name="connsiteX34"/>
                  <a:gd fmla="*/ 245144 h 557467" name="connsiteY34"/>
                  <a:gd fmla="*/ 181141 w 607639" name="connsiteX35"/>
                  <a:gd fmla="*/ 122572 h 557467" name="connsiteY35"/>
                  <a:gd fmla="*/ 303892 w 607639" name="connsiteX36"/>
                  <a:gd fmla="*/ 0 h 557467" name="connsiteY3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b="b" l="l" r="r" t="t"/>
                <a:pathLst>
                  <a:path h="557467" w="607639">
                    <a:moveTo>
                      <a:pt x="303857" y="303714"/>
                    </a:moveTo>
                    <a:cubicBezTo>
                      <a:pt x="320722" y="303714"/>
                      <a:pt x="337148" y="305618"/>
                      <a:pt x="352986" y="309132"/>
                    </a:cubicBezTo>
                    <a:cubicBezTo>
                      <a:pt x="427486" y="325824"/>
                      <a:pt x="488200" y="379562"/>
                      <a:pt x="514597" y="449845"/>
                    </a:cubicBezTo>
                    <a:cubicBezTo>
                      <a:pt x="523690" y="474298"/>
                      <a:pt x="528676" y="500655"/>
                      <a:pt x="528676" y="528182"/>
                    </a:cubicBezTo>
                    <a:cubicBezTo>
                      <a:pt x="528676" y="544289"/>
                      <a:pt x="515477" y="557467"/>
                      <a:pt x="499345" y="557467"/>
                    </a:cubicBezTo>
                    <a:lnTo>
                      <a:pt x="108223" y="557467"/>
                    </a:lnTo>
                    <a:cubicBezTo>
                      <a:pt x="92091" y="557467"/>
                      <a:pt x="78892" y="544289"/>
                      <a:pt x="78892" y="528182"/>
                    </a:cubicBezTo>
                    <a:cubicBezTo>
                      <a:pt x="78892" y="404307"/>
                      <a:pt x="179789" y="303714"/>
                      <a:pt x="303857" y="303714"/>
                    </a:cubicBezTo>
                    <a:close/>
                    <a:moveTo>
                      <a:pt x="455825" y="268995"/>
                    </a:moveTo>
                    <a:cubicBezTo>
                      <a:pt x="539579" y="268995"/>
                      <a:pt x="607639" y="336945"/>
                      <a:pt x="607639" y="420565"/>
                    </a:cubicBezTo>
                    <a:cubicBezTo>
                      <a:pt x="607639" y="436674"/>
                      <a:pt x="594584" y="449854"/>
                      <a:pt x="578303" y="449854"/>
                    </a:cubicBezTo>
                    <a:lnTo>
                      <a:pt x="576396" y="449854"/>
                    </a:lnTo>
                    <a:cubicBezTo>
                      <a:pt x="553661" y="371360"/>
                      <a:pt x="497775" y="306631"/>
                      <a:pt x="424875" y="272217"/>
                    </a:cubicBezTo>
                    <a:cubicBezTo>
                      <a:pt x="434996" y="270020"/>
                      <a:pt x="445410" y="268995"/>
                      <a:pt x="455825" y="268995"/>
                    </a:cubicBezTo>
                    <a:close/>
                    <a:moveTo>
                      <a:pt x="151811" y="268995"/>
                    </a:moveTo>
                    <a:cubicBezTo>
                      <a:pt x="162371" y="268995"/>
                      <a:pt x="172785" y="270020"/>
                      <a:pt x="182906" y="272217"/>
                    </a:cubicBezTo>
                    <a:cubicBezTo>
                      <a:pt x="110008" y="306631"/>
                      <a:pt x="53977" y="371360"/>
                      <a:pt x="31389" y="449854"/>
                    </a:cubicBezTo>
                    <a:lnTo>
                      <a:pt x="29335" y="449854"/>
                    </a:lnTo>
                    <a:cubicBezTo>
                      <a:pt x="13201" y="449854"/>
                      <a:pt x="0" y="436674"/>
                      <a:pt x="0" y="420565"/>
                    </a:cubicBezTo>
                    <a:cubicBezTo>
                      <a:pt x="0" y="336945"/>
                      <a:pt x="68058" y="268995"/>
                      <a:pt x="151811" y="268995"/>
                    </a:cubicBezTo>
                    <a:close/>
                    <a:moveTo>
                      <a:pt x="462556" y="35000"/>
                    </a:moveTo>
                    <a:cubicBezTo>
                      <a:pt x="507897" y="38368"/>
                      <a:pt x="543847" y="76296"/>
                      <a:pt x="543847" y="122571"/>
                    </a:cubicBezTo>
                    <a:cubicBezTo>
                      <a:pt x="543847" y="168847"/>
                      <a:pt x="507897" y="206775"/>
                      <a:pt x="462556" y="210143"/>
                    </a:cubicBezTo>
                    <a:cubicBezTo>
                      <a:pt x="476936" y="184223"/>
                      <a:pt x="485153" y="154349"/>
                      <a:pt x="485153" y="122571"/>
                    </a:cubicBezTo>
                    <a:cubicBezTo>
                      <a:pt x="485153" y="90794"/>
                      <a:pt x="476936" y="60920"/>
                      <a:pt x="462556" y="35000"/>
                    </a:cubicBezTo>
                    <a:close/>
                    <a:moveTo>
                      <a:pt x="145224" y="35000"/>
                    </a:moveTo>
                    <a:cubicBezTo>
                      <a:pt x="130698" y="60920"/>
                      <a:pt x="122481" y="90794"/>
                      <a:pt x="122481" y="122571"/>
                    </a:cubicBezTo>
                    <a:cubicBezTo>
                      <a:pt x="122481" y="154349"/>
                      <a:pt x="130698" y="184223"/>
                      <a:pt x="145224" y="210143"/>
                    </a:cubicBezTo>
                    <a:cubicBezTo>
                      <a:pt x="99739" y="206775"/>
                      <a:pt x="63791" y="168847"/>
                      <a:pt x="63791" y="122571"/>
                    </a:cubicBezTo>
                    <a:cubicBezTo>
                      <a:pt x="63791" y="76296"/>
                      <a:pt x="99739" y="38368"/>
                      <a:pt x="145224" y="35000"/>
                    </a:cubicBezTo>
                    <a:close/>
                    <a:moveTo>
                      <a:pt x="303892" y="0"/>
                    </a:moveTo>
                    <a:cubicBezTo>
                      <a:pt x="345103" y="0"/>
                      <a:pt x="381620" y="20502"/>
                      <a:pt x="403912" y="51694"/>
                    </a:cubicBezTo>
                    <a:cubicBezTo>
                      <a:pt x="418138" y="71756"/>
                      <a:pt x="426497" y="96212"/>
                      <a:pt x="426497" y="122572"/>
                    </a:cubicBezTo>
                    <a:cubicBezTo>
                      <a:pt x="426497" y="148931"/>
                      <a:pt x="418138" y="173387"/>
                      <a:pt x="403912" y="193450"/>
                    </a:cubicBezTo>
                    <a:cubicBezTo>
                      <a:pt x="381620" y="224642"/>
                      <a:pt x="345103" y="245144"/>
                      <a:pt x="303892" y="245144"/>
                    </a:cubicBezTo>
                    <a:cubicBezTo>
                      <a:pt x="236137" y="245144"/>
                      <a:pt x="181141" y="190082"/>
                      <a:pt x="181141" y="122572"/>
                    </a:cubicBezTo>
                    <a:cubicBezTo>
                      <a:pt x="181141" y="55062"/>
                      <a:pt x="236137" y="0"/>
                      <a:pt x="303892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/>
              <a:lstStyle/>
              <a:p/>
            </p:txBody>
          </p:sp>
        </p:grpSp>
      </p:grpSp>
      <p:grpSp>
        <p:nvGrpSpPr>
          <p:cNvPr id="107" name="íṩḻîḋe"/>
          <p:cNvGrpSpPr/>
          <p:nvPr/>
        </p:nvGrpSpPr>
        <p:grpSpPr>
          <a:xfrm>
            <a:off x="8790305" y="4613275"/>
            <a:ext cx="2369185" cy="505460"/>
            <a:chOff x="6067805" y="3929433"/>
            <a:chExt cx="1821769" cy="388836"/>
          </a:xfrm>
        </p:grpSpPr>
        <p:grpSp>
          <p:nvGrpSpPr>
            <p:cNvPr id="108" name="íṣḷiḋè"/>
            <p:cNvGrpSpPr/>
            <p:nvPr/>
          </p:nvGrpSpPr>
          <p:grpSpPr>
            <a:xfrm>
              <a:off x="7500743" y="3929433"/>
              <a:ext cx="388831" cy="388836"/>
              <a:chOff x="8438408" y="3792374"/>
              <a:chExt cx="388831" cy="388836"/>
            </a:xfrm>
          </p:grpSpPr>
          <p:sp>
            <p:nvSpPr>
              <p:cNvPr id="109" name="íṩ1ïďé"/>
              <p:cNvSpPr/>
              <p:nvPr/>
            </p:nvSpPr>
            <p:spPr>
              <a:xfrm>
                <a:off x="8438408" y="3792374"/>
                <a:ext cx="388831" cy="388836"/>
              </a:xfrm>
              <a:prstGeom prst="ellipse">
                <a:avLst/>
              </a:prstGeom>
              <a:pattFill prst="dkUpDiag">
                <a:fgClr>
                  <a:schemeClr val="bg1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Autofit/>
              </a:bodyPr>
              <a:lstStyle/>
              <a:p>
                <a:pPr algn="ctr"/>
                <a:endParaRPr/>
              </a:p>
            </p:txBody>
          </p:sp>
          <p:grpSp>
            <p:nvGrpSpPr>
              <p:cNvPr id="110" name="ïŝlide"/>
              <p:cNvGrpSpPr/>
              <p:nvPr/>
            </p:nvGrpSpPr>
            <p:grpSpPr>
              <a:xfrm>
                <a:off x="8490766" y="3842923"/>
                <a:ext cx="284114" cy="284118"/>
                <a:chOff x="8338366" y="3690523"/>
                <a:chExt cx="284114" cy="284118"/>
              </a:xfrm>
            </p:grpSpPr>
            <p:sp>
              <p:nvSpPr>
                <p:cNvPr id="111" name="îsliḍê"/>
                <p:cNvSpPr/>
                <p:nvPr/>
              </p:nvSpPr>
              <p:spPr>
                <a:xfrm>
                  <a:off x="8338366" y="3690523"/>
                  <a:ext cx="284114" cy="284118"/>
                </a:xfrm>
                <a:prstGeom prst="ellipse">
                  <a:avLst/>
                </a:prstGeom>
                <a:solidFill>
                  <a:schemeClr val="bg1"/>
                </a:solidFill>
                <a:ln algn="ctr" w="28575">
                  <a:noFill/>
                  <a:round/>
                </a:ln>
              </p:spPr>
              <p:txBody>
                <a:bodyPr anchor="ctr" bIns="45720" lIns="91440" rIns="91440" tIns="45720" wrap="square">
                  <a:no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b="1" kern="0" sz="1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12" name="í$lïdê"/>
                <p:cNvSpPr/>
                <p:nvPr/>
              </p:nvSpPr>
              <p:spPr bwMode="auto">
                <a:xfrm>
                  <a:off x="8391233" y="3758604"/>
                  <a:ext cx="178381" cy="163652"/>
                </a:xfrm>
                <a:custGeom>
                  <a:gdLst>
                    <a:gd fmla="*/ 303857 w 607639" name="connsiteX0"/>
                    <a:gd fmla="*/ 303714 h 557467" name="connsiteY0"/>
                    <a:gd fmla="*/ 352986 w 607639" name="connsiteX1"/>
                    <a:gd fmla="*/ 309132 h 557467" name="connsiteY1"/>
                    <a:gd fmla="*/ 514597 w 607639" name="connsiteX2"/>
                    <a:gd fmla="*/ 449845 h 557467" name="connsiteY2"/>
                    <a:gd fmla="*/ 528676 w 607639" name="connsiteX3"/>
                    <a:gd fmla="*/ 528182 h 557467" name="connsiteY3"/>
                    <a:gd fmla="*/ 499345 w 607639" name="connsiteX4"/>
                    <a:gd fmla="*/ 557467 h 557467" name="connsiteY4"/>
                    <a:gd fmla="*/ 108223 w 607639" name="connsiteX5"/>
                    <a:gd fmla="*/ 557467 h 557467" name="connsiteY5"/>
                    <a:gd fmla="*/ 78892 w 607639" name="connsiteX6"/>
                    <a:gd fmla="*/ 528182 h 557467" name="connsiteY6"/>
                    <a:gd fmla="*/ 303857 w 607639" name="connsiteX7"/>
                    <a:gd fmla="*/ 303714 h 557467" name="connsiteY7"/>
                    <a:gd fmla="*/ 455825 w 607639" name="connsiteX8"/>
                    <a:gd fmla="*/ 268995 h 557467" name="connsiteY8"/>
                    <a:gd fmla="*/ 607639 w 607639" name="connsiteX9"/>
                    <a:gd fmla="*/ 420565 h 557467" name="connsiteY9"/>
                    <a:gd fmla="*/ 578303 w 607639" name="connsiteX10"/>
                    <a:gd fmla="*/ 449854 h 557467" name="connsiteY10"/>
                    <a:gd fmla="*/ 576396 w 607639" name="connsiteX11"/>
                    <a:gd fmla="*/ 449854 h 557467" name="connsiteY11"/>
                    <a:gd fmla="*/ 424875 w 607639" name="connsiteX12"/>
                    <a:gd fmla="*/ 272217 h 557467" name="connsiteY12"/>
                    <a:gd fmla="*/ 455825 w 607639" name="connsiteX13"/>
                    <a:gd fmla="*/ 268995 h 557467" name="connsiteY13"/>
                    <a:gd fmla="*/ 151811 w 607639" name="connsiteX14"/>
                    <a:gd fmla="*/ 268995 h 557467" name="connsiteY14"/>
                    <a:gd fmla="*/ 182906 w 607639" name="connsiteX15"/>
                    <a:gd fmla="*/ 272217 h 557467" name="connsiteY15"/>
                    <a:gd fmla="*/ 31389 w 607639" name="connsiteX16"/>
                    <a:gd fmla="*/ 449854 h 557467" name="connsiteY16"/>
                    <a:gd fmla="*/ 29335 w 607639" name="connsiteX17"/>
                    <a:gd fmla="*/ 449854 h 557467" name="connsiteY17"/>
                    <a:gd fmla="*/ 0 w 607639" name="connsiteX18"/>
                    <a:gd fmla="*/ 420565 h 557467" name="connsiteY18"/>
                    <a:gd fmla="*/ 151811 w 607639" name="connsiteX19"/>
                    <a:gd fmla="*/ 268995 h 557467" name="connsiteY19"/>
                    <a:gd fmla="*/ 462556 w 607639" name="connsiteX20"/>
                    <a:gd fmla="*/ 35000 h 557467" name="connsiteY20"/>
                    <a:gd fmla="*/ 543847 w 607639" name="connsiteX21"/>
                    <a:gd fmla="*/ 122571 h 557467" name="connsiteY21"/>
                    <a:gd fmla="*/ 462556 w 607639" name="connsiteX22"/>
                    <a:gd fmla="*/ 210143 h 557467" name="connsiteY22"/>
                    <a:gd fmla="*/ 485153 w 607639" name="connsiteX23"/>
                    <a:gd fmla="*/ 122571 h 557467" name="connsiteY23"/>
                    <a:gd fmla="*/ 462556 w 607639" name="connsiteX24"/>
                    <a:gd fmla="*/ 35000 h 557467" name="connsiteY24"/>
                    <a:gd fmla="*/ 145224 w 607639" name="connsiteX25"/>
                    <a:gd fmla="*/ 35000 h 557467" name="connsiteY25"/>
                    <a:gd fmla="*/ 122481 w 607639" name="connsiteX26"/>
                    <a:gd fmla="*/ 122571 h 557467" name="connsiteY26"/>
                    <a:gd fmla="*/ 145224 w 607639" name="connsiteX27"/>
                    <a:gd fmla="*/ 210143 h 557467" name="connsiteY27"/>
                    <a:gd fmla="*/ 63791 w 607639" name="connsiteX28"/>
                    <a:gd fmla="*/ 122571 h 557467" name="connsiteY28"/>
                    <a:gd fmla="*/ 145224 w 607639" name="connsiteX29"/>
                    <a:gd fmla="*/ 35000 h 557467" name="connsiteY29"/>
                    <a:gd fmla="*/ 303892 w 607639" name="connsiteX30"/>
                    <a:gd fmla="*/ 0 h 557467" name="connsiteY30"/>
                    <a:gd fmla="*/ 403912 w 607639" name="connsiteX31"/>
                    <a:gd fmla="*/ 51694 h 557467" name="connsiteY31"/>
                    <a:gd fmla="*/ 426497 w 607639" name="connsiteX32"/>
                    <a:gd fmla="*/ 122572 h 557467" name="connsiteY32"/>
                    <a:gd fmla="*/ 403912 w 607639" name="connsiteX33"/>
                    <a:gd fmla="*/ 193450 h 557467" name="connsiteY33"/>
                    <a:gd fmla="*/ 303892 w 607639" name="connsiteX34"/>
                    <a:gd fmla="*/ 245144 h 557467" name="connsiteY34"/>
                    <a:gd fmla="*/ 181141 w 607639" name="connsiteX35"/>
                    <a:gd fmla="*/ 122572 h 557467" name="connsiteY35"/>
                    <a:gd fmla="*/ 303892 w 607639" name="connsiteX36"/>
                    <a:gd fmla="*/ 0 h 557467" name="connsiteY3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b="b" l="l" r="r" t="t"/>
                  <a:pathLst>
                    <a:path h="557467" w="607639">
                      <a:moveTo>
                        <a:pt x="303857" y="303714"/>
                      </a:moveTo>
                      <a:cubicBezTo>
                        <a:pt x="320722" y="303714"/>
                        <a:pt x="337148" y="305618"/>
                        <a:pt x="352986" y="309132"/>
                      </a:cubicBezTo>
                      <a:cubicBezTo>
                        <a:pt x="427486" y="325824"/>
                        <a:pt x="488200" y="379562"/>
                        <a:pt x="514597" y="449845"/>
                      </a:cubicBezTo>
                      <a:cubicBezTo>
                        <a:pt x="523690" y="474298"/>
                        <a:pt x="528676" y="500655"/>
                        <a:pt x="528676" y="528182"/>
                      </a:cubicBezTo>
                      <a:cubicBezTo>
                        <a:pt x="528676" y="544289"/>
                        <a:pt x="515477" y="557467"/>
                        <a:pt x="499345" y="557467"/>
                      </a:cubicBezTo>
                      <a:lnTo>
                        <a:pt x="108223" y="557467"/>
                      </a:lnTo>
                      <a:cubicBezTo>
                        <a:pt x="92091" y="557467"/>
                        <a:pt x="78892" y="544289"/>
                        <a:pt x="78892" y="528182"/>
                      </a:cubicBezTo>
                      <a:cubicBezTo>
                        <a:pt x="78892" y="404307"/>
                        <a:pt x="179789" y="303714"/>
                        <a:pt x="303857" y="303714"/>
                      </a:cubicBezTo>
                      <a:close/>
                      <a:moveTo>
                        <a:pt x="455825" y="268995"/>
                      </a:moveTo>
                      <a:cubicBezTo>
                        <a:pt x="539579" y="268995"/>
                        <a:pt x="607639" y="336945"/>
                        <a:pt x="607639" y="420565"/>
                      </a:cubicBezTo>
                      <a:cubicBezTo>
                        <a:pt x="607639" y="436674"/>
                        <a:pt x="594584" y="449854"/>
                        <a:pt x="578303" y="449854"/>
                      </a:cubicBezTo>
                      <a:lnTo>
                        <a:pt x="576396" y="449854"/>
                      </a:lnTo>
                      <a:cubicBezTo>
                        <a:pt x="553661" y="371360"/>
                        <a:pt x="497775" y="306631"/>
                        <a:pt x="424875" y="272217"/>
                      </a:cubicBezTo>
                      <a:cubicBezTo>
                        <a:pt x="434996" y="270020"/>
                        <a:pt x="445410" y="268995"/>
                        <a:pt x="455825" y="268995"/>
                      </a:cubicBezTo>
                      <a:close/>
                      <a:moveTo>
                        <a:pt x="151811" y="268995"/>
                      </a:moveTo>
                      <a:cubicBezTo>
                        <a:pt x="162371" y="268995"/>
                        <a:pt x="172785" y="270020"/>
                        <a:pt x="182906" y="272217"/>
                      </a:cubicBezTo>
                      <a:cubicBezTo>
                        <a:pt x="110008" y="306631"/>
                        <a:pt x="53977" y="371360"/>
                        <a:pt x="31389" y="449854"/>
                      </a:cubicBezTo>
                      <a:lnTo>
                        <a:pt x="29335" y="449854"/>
                      </a:lnTo>
                      <a:cubicBezTo>
                        <a:pt x="13201" y="449854"/>
                        <a:pt x="0" y="436674"/>
                        <a:pt x="0" y="420565"/>
                      </a:cubicBezTo>
                      <a:cubicBezTo>
                        <a:pt x="0" y="336945"/>
                        <a:pt x="68058" y="268995"/>
                        <a:pt x="151811" y="268995"/>
                      </a:cubicBezTo>
                      <a:close/>
                      <a:moveTo>
                        <a:pt x="462556" y="35000"/>
                      </a:moveTo>
                      <a:cubicBezTo>
                        <a:pt x="507897" y="38368"/>
                        <a:pt x="543847" y="76296"/>
                        <a:pt x="543847" y="122571"/>
                      </a:cubicBezTo>
                      <a:cubicBezTo>
                        <a:pt x="543847" y="168847"/>
                        <a:pt x="507897" y="206775"/>
                        <a:pt x="462556" y="210143"/>
                      </a:cubicBezTo>
                      <a:cubicBezTo>
                        <a:pt x="476936" y="184223"/>
                        <a:pt x="485153" y="154349"/>
                        <a:pt x="485153" y="122571"/>
                      </a:cubicBezTo>
                      <a:cubicBezTo>
                        <a:pt x="485153" y="90794"/>
                        <a:pt x="476936" y="60920"/>
                        <a:pt x="462556" y="35000"/>
                      </a:cubicBezTo>
                      <a:close/>
                      <a:moveTo>
                        <a:pt x="145224" y="35000"/>
                      </a:moveTo>
                      <a:cubicBezTo>
                        <a:pt x="130698" y="60920"/>
                        <a:pt x="122481" y="90794"/>
                        <a:pt x="122481" y="122571"/>
                      </a:cubicBezTo>
                      <a:cubicBezTo>
                        <a:pt x="122481" y="154349"/>
                        <a:pt x="130698" y="184223"/>
                        <a:pt x="145224" y="210143"/>
                      </a:cubicBezTo>
                      <a:cubicBezTo>
                        <a:pt x="99739" y="206775"/>
                        <a:pt x="63791" y="168847"/>
                        <a:pt x="63791" y="122571"/>
                      </a:cubicBezTo>
                      <a:cubicBezTo>
                        <a:pt x="63791" y="76296"/>
                        <a:pt x="99739" y="38368"/>
                        <a:pt x="145224" y="35000"/>
                      </a:cubicBezTo>
                      <a:close/>
                      <a:moveTo>
                        <a:pt x="303892" y="0"/>
                      </a:moveTo>
                      <a:cubicBezTo>
                        <a:pt x="345103" y="0"/>
                        <a:pt x="381620" y="20502"/>
                        <a:pt x="403912" y="51694"/>
                      </a:cubicBezTo>
                      <a:cubicBezTo>
                        <a:pt x="418138" y="71756"/>
                        <a:pt x="426497" y="96212"/>
                        <a:pt x="426497" y="122572"/>
                      </a:cubicBezTo>
                      <a:cubicBezTo>
                        <a:pt x="426497" y="148931"/>
                        <a:pt x="418138" y="173387"/>
                        <a:pt x="403912" y="193450"/>
                      </a:cubicBezTo>
                      <a:cubicBezTo>
                        <a:pt x="381620" y="224642"/>
                        <a:pt x="345103" y="245144"/>
                        <a:pt x="303892" y="245144"/>
                      </a:cubicBezTo>
                      <a:cubicBezTo>
                        <a:pt x="236137" y="245144"/>
                        <a:pt x="181141" y="190082"/>
                        <a:pt x="181141" y="122572"/>
                      </a:cubicBezTo>
                      <a:cubicBezTo>
                        <a:pt x="181141" y="55062"/>
                        <a:pt x="236137" y="0"/>
                        <a:pt x="303892" y="0"/>
                      </a:cubicBez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/>
                <a:lstStyle/>
                <a:p/>
              </p:txBody>
            </p:sp>
          </p:grpSp>
        </p:grpSp>
        <p:grpSp>
          <p:nvGrpSpPr>
            <p:cNvPr id="113" name="iSľíḋe"/>
            <p:cNvGrpSpPr/>
            <p:nvPr/>
          </p:nvGrpSpPr>
          <p:grpSpPr>
            <a:xfrm>
              <a:off x="6784274" y="3929433"/>
              <a:ext cx="388831" cy="388836"/>
              <a:chOff x="8438408" y="3792374"/>
              <a:chExt cx="388831" cy="388836"/>
            </a:xfrm>
          </p:grpSpPr>
          <p:sp>
            <p:nvSpPr>
              <p:cNvPr id="114" name="ïśḻïḓé"/>
              <p:cNvSpPr/>
              <p:nvPr/>
            </p:nvSpPr>
            <p:spPr>
              <a:xfrm>
                <a:off x="8438408" y="3792374"/>
                <a:ext cx="388831" cy="388836"/>
              </a:xfrm>
              <a:prstGeom prst="ellipse">
                <a:avLst/>
              </a:prstGeom>
              <a:pattFill prst="dkUpDiag">
                <a:fgClr>
                  <a:schemeClr val="bg1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Autofit/>
              </a:bodyPr>
              <a:lstStyle/>
              <a:p>
                <a:pPr algn="ctr"/>
                <a:endParaRPr/>
              </a:p>
            </p:txBody>
          </p:sp>
          <p:grpSp>
            <p:nvGrpSpPr>
              <p:cNvPr id="115" name="îṥ1iḋe"/>
              <p:cNvGrpSpPr/>
              <p:nvPr/>
            </p:nvGrpSpPr>
            <p:grpSpPr>
              <a:xfrm>
                <a:off x="8490766" y="3842923"/>
                <a:ext cx="284114" cy="284118"/>
                <a:chOff x="8338366" y="3690523"/>
                <a:chExt cx="284114" cy="284118"/>
              </a:xfrm>
            </p:grpSpPr>
            <p:sp>
              <p:nvSpPr>
                <p:cNvPr id="116" name="i$ľíďè"/>
                <p:cNvSpPr/>
                <p:nvPr/>
              </p:nvSpPr>
              <p:spPr>
                <a:xfrm>
                  <a:off x="8338366" y="3690523"/>
                  <a:ext cx="284114" cy="284118"/>
                </a:xfrm>
                <a:prstGeom prst="ellipse">
                  <a:avLst/>
                </a:prstGeom>
                <a:solidFill>
                  <a:schemeClr val="bg1"/>
                </a:solidFill>
                <a:ln algn="ctr" w="28575">
                  <a:noFill/>
                  <a:round/>
                </a:ln>
              </p:spPr>
              <p:txBody>
                <a:bodyPr anchor="ctr" bIns="45720" lIns="91440" rIns="91440" tIns="45720" wrap="square">
                  <a:no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b="1" kern="0" sz="1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17" name="îṩļíḑè"/>
                <p:cNvSpPr/>
                <p:nvPr/>
              </p:nvSpPr>
              <p:spPr bwMode="auto">
                <a:xfrm>
                  <a:off x="8391233" y="3758604"/>
                  <a:ext cx="178381" cy="163652"/>
                </a:xfrm>
                <a:custGeom>
                  <a:gdLst>
                    <a:gd fmla="*/ 303857 w 607639" name="connsiteX0"/>
                    <a:gd fmla="*/ 303714 h 557467" name="connsiteY0"/>
                    <a:gd fmla="*/ 352986 w 607639" name="connsiteX1"/>
                    <a:gd fmla="*/ 309132 h 557467" name="connsiteY1"/>
                    <a:gd fmla="*/ 514597 w 607639" name="connsiteX2"/>
                    <a:gd fmla="*/ 449845 h 557467" name="connsiteY2"/>
                    <a:gd fmla="*/ 528676 w 607639" name="connsiteX3"/>
                    <a:gd fmla="*/ 528182 h 557467" name="connsiteY3"/>
                    <a:gd fmla="*/ 499345 w 607639" name="connsiteX4"/>
                    <a:gd fmla="*/ 557467 h 557467" name="connsiteY4"/>
                    <a:gd fmla="*/ 108223 w 607639" name="connsiteX5"/>
                    <a:gd fmla="*/ 557467 h 557467" name="connsiteY5"/>
                    <a:gd fmla="*/ 78892 w 607639" name="connsiteX6"/>
                    <a:gd fmla="*/ 528182 h 557467" name="connsiteY6"/>
                    <a:gd fmla="*/ 303857 w 607639" name="connsiteX7"/>
                    <a:gd fmla="*/ 303714 h 557467" name="connsiteY7"/>
                    <a:gd fmla="*/ 455825 w 607639" name="connsiteX8"/>
                    <a:gd fmla="*/ 268995 h 557467" name="connsiteY8"/>
                    <a:gd fmla="*/ 607639 w 607639" name="connsiteX9"/>
                    <a:gd fmla="*/ 420565 h 557467" name="connsiteY9"/>
                    <a:gd fmla="*/ 578303 w 607639" name="connsiteX10"/>
                    <a:gd fmla="*/ 449854 h 557467" name="connsiteY10"/>
                    <a:gd fmla="*/ 576396 w 607639" name="connsiteX11"/>
                    <a:gd fmla="*/ 449854 h 557467" name="connsiteY11"/>
                    <a:gd fmla="*/ 424875 w 607639" name="connsiteX12"/>
                    <a:gd fmla="*/ 272217 h 557467" name="connsiteY12"/>
                    <a:gd fmla="*/ 455825 w 607639" name="connsiteX13"/>
                    <a:gd fmla="*/ 268995 h 557467" name="connsiteY13"/>
                    <a:gd fmla="*/ 151811 w 607639" name="connsiteX14"/>
                    <a:gd fmla="*/ 268995 h 557467" name="connsiteY14"/>
                    <a:gd fmla="*/ 182906 w 607639" name="connsiteX15"/>
                    <a:gd fmla="*/ 272217 h 557467" name="connsiteY15"/>
                    <a:gd fmla="*/ 31389 w 607639" name="connsiteX16"/>
                    <a:gd fmla="*/ 449854 h 557467" name="connsiteY16"/>
                    <a:gd fmla="*/ 29335 w 607639" name="connsiteX17"/>
                    <a:gd fmla="*/ 449854 h 557467" name="connsiteY17"/>
                    <a:gd fmla="*/ 0 w 607639" name="connsiteX18"/>
                    <a:gd fmla="*/ 420565 h 557467" name="connsiteY18"/>
                    <a:gd fmla="*/ 151811 w 607639" name="connsiteX19"/>
                    <a:gd fmla="*/ 268995 h 557467" name="connsiteY19"/>
                    <a:gd fmla="*/ 462556 w 607639" name="connsiteX20"/>
                    <a:gd fmla="*/ 35000 h 557467" name="connsiteY20"/>
                    <a:gd fmla="*/ 543847 w 607639" name="connsiteX21"/>
                    <a:gd fmla="*/ 122571 h 557467" name="connsiteY21"/>
                    <a:gd fmla="*/ 462556 w 607639" name="connsiteX22"/>
                    <a:gd fmla="*/ 210143 h 557467" name="connsiteY22"/>
                    <a:gd fmla="*/ 485153 w 607639" name="connsiteX23"/>
                    <a:gd fmla="*/ 122571 h 557467" name="connsiteY23"/>
                    <a:gd fmla="*/ 462556 w 607639" name="connsiteX24"/>
                    <a:gd fmla="*/ 35000 h 557467" name="connsiteY24"/>
                    <a:gd fmla="*/ 145224 w 607639" name="connsiteX25"/>
                    <a:gd fmla="*/ 35000 h 557467" name="connsiteY25"/>
                    <a:gd fmla="*/ 122481 w 607639" name="connsiteX26"/>
                    <a:gd fmla="*/ 122571 h 557467" name="connsiteY26"/>
                    <a:gd fmla="*/ 145224 w 607639" name="connsiteX27"/>
                    <a:gd fmla="*/ 210143 h 557467" name="connsiteY27"/>
                    <a:gd fmla="*/ 63791 w 607639" name="connsiteX28"/>
                    <a:gd fmla="*/ 122571 h 557467" name="connsiteY28"/>
                    <a:gd fmla="*/ 145224 w 607639" name="connsiteX29"/>
                    <a:gd fmla="*/ 35000 h 557467" name="connsiteY29"/>
                    <a:gd fmla="*/ 303892 w 607639" name="connsiteX30"/>
                    <a:gd fmla="*/ 0 h 557467" name="connsiteY30"/>
                    <a:gd fmla="*/ 403912 w 607639" name="connsiteX31"/>
                    <a:gd fmla="*/ 51694 h 557467" name="connsiteY31"/>
                    <a:gd fmla="*/ 426497 w 607639" name="connsiteX32"/>
                    <a:gd fmla="*/ 122572 h 557467" name="connsiteY32"/>
                    <a:gd fmla="*/ 403912 w 607639" name="connsiteX33"/>
                    <a:gd fmla="*/ 193450 h 557467" name="connsiteY33"/>
                    <a:gd fmla="*/ 303892 w 607639" name="connsiteX34"/>
                    <a:gd fmla="*/ 245144 h 557467" name="connsiteY34"/>
                    <a:gd fmla="*/ 181141 w 607639" name="connsiteX35"/>
                    <a:gd fmla="*/ 122572 h 557467" name="connsiteY35"/>
                    <a:gd fmla="*/ 303892 w 607639" name="connsiteX36"/>
                    <a:gd fmla="*/ 0 h 557467" name="connsiteY3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b="b" l="l" r="r" t="t"/>
                  <a:pathLst>
                    <a:path h="557467" w="607639">
                      <a:moveTo>
                        <a:pt x="303857" y="303714"/>
                      </a:moveTo>
                      <a:cubicBezTo>
                        <a:pt x="320722" y="303714"/>
                        <a:pt x="337148" y="305618"/>
                        <a:pt x="352986" y="309132"/>
                      </a:cubicBezTo>
                      <a:cubicBezTo>
                        <a:pt x="427486" y="325824"/>
                        <a:pt x="488200" y="379562"/>
                        <a:pt x="514597" y="449845"/>
                      </a:cubicBezTo>
                      <a:cubicBezTo>
                        <a:pt x="523690" y="474298"/>
                        <a:pt x="528676" y="500655"/>
                        <a:pt x="528676" y="528182"/>
                      </a:cubicBezTo>
                      <a:cubicBezTo>
                        <a:pt x="528676" y="544289"/>
                        <a:pt x="515477" y="557467"/>
                        <a:pt x="499345" y="557467"/>
                      </a:cubicBezTo>
                      <a:lnTo>
                        <a:pt x="108223" y="557467"/>
                      </a:lnTo>
                      <a:cubicBezTo>
                        <a:pt x="92091" y="557467"/>
                        <a:pt x="78892" y="544289"/>
                        <a:pt x="78892" y="528182"/>
                      </a:cubicBezTo>
                      <a:cubicBezTo>
                        <a:pt x="78892" y="404307"/>
                        <a:pt x="179789" y="303714"/>
                        <a:pt x="303857" y="303714"/>
                      </a:cubicBezTo>
                      <a:close/>
                      <a:moveTo>
                        <a:pt x="455825" y="268995"/>
                      </a:moveTo>
                      <a:cubicBezTo>
                        <a:pt x="539579" y="268995"/>
                        <a:pt x="607639" y="336945"/>
                        <a:pt x="607639" y="420565"/>
                      </a:cubicBezTo>
                      <a:cubicBezTo>
                        <a:pt x="607639" y="436674"/>
                        <a:pt x="594584" y="449854"/>
                        <a:pt x="578303" y="449854"/>
                      </a:cubicBezTo>
                      <a:lnTo>
                        <a:pt x="576396" y="449854"/>
                      </a:lnTo>
                      <a:cubicBezTo>
                        <a:pt x="553661" y="371360"/>
                        <a:pt x="497775" y="306631"/>
                        <a:pt x="424875" y="272217"/>
                      </a:cubicBezTo>
                      <a:cubicBezTo>
                        <a:pt x="434996" y="270020"/>
                        <a:pt x="445410" y="268995"/>
                        <a:pt x="455825" y="268995"/>
                      </a:cubicBezTo>
                      <a:close/>
                      <a:moveTo>
                        <a:pt x="151811" y="268995"/>
                      </a:moveTo>
                      <a:cubicBezTo>
                        <a:pt x="162371" y="268995"/>
                        <a:pt x="172785" y="270020"/>
                        <a:pt x="182906" y="272217"/>
                      </a:cubicBezTo>
                      <a:cubicBezTo>
                        <a:pt x="110008" y="306631"/>
                        <a:pt x="53977" y="371360"/>
                        <a:pt x="31389" y="449854"/>
                      </a:cubicBezTo>
                      <a:lnTo>
                        <a:pt x="29335" y="449854"/>
                      </a:lnTo>
                      <a:cubicBezTo>
                        <a:pt x="13201" y="449854"/>
                        <a:pt x="0" y="436674"/>
                        <a:pt x="0" y="420565"/>
                      </a:cubicBezTo>
                      <a:cubicBezTo>
                        <a:pt x="0" y="336945"/>
                        <a:pt x="68058" y="268995"/>
                        <a:pt x="151811" y="268995"/>
                      </a:cubicBezTo>
                      <a:close/>
                      <a:moveTo>
                        <a:pt x="462556" y="35000"/>
                      </a:moveTo>
                      <a:cubicBezTo>
                        <a:pt x="507897" y="38368"/>
                        <a:pt x="543847" y="76296"/>
                        <a:pt x="543847" y="122571"/>
                      </a:cubicBezTo>
                      <a:cubicBezTo>
                        <a:pt x="543847" y="168847"/>
                        <a:pt x="507897" y="206775"/>
                        <a:pt x="462556" y="210143"/>
                      </a:cubicBezTo>
                      <a:cubicBezTo>
                        <a:pt x="476936" y="184223"/>
                        <a:pt x="485153" y="154349"/>
                        <a:pt x="485153" y="122571"/>
                      </a:cubicBezTo>
                      <a:cubicBezTo>
                        <a:pt x="485153" y="90794"/>
                        <a:pt x="476936" y="60920"/>
                        <a:pt x="462556" y="35000"/>
                      </a:cubicBezTo>
                      <a:close/>
                      <a:moveTo>
                        <a:pt x="145224" y="35000"/>
                      </a:moveTo>
                      <a:cubicBezTo>
                        <a:pt x="130698" y="60920"/>
                        <a:pt x="122481" y="90794"/>
                        <a:pt x="122481" y="122571"/>
                      </a:cubicBezTo>
                      <a:cubicBezTo>
                        <a:pt x="122481" y="154349"/>
                        <a:pt x="130698" y="184223"/>
                        <a:pt x="145224" y="210143"/>
                      </a:cubicBezTo>
                      <a:cubicBezTo>
                        <a:pt x="99739" y="206775"/>
                        <a:pt x="63791" y="168847"/>
                        <a:pt x="63791" y="122571"/>
                      </a:cubicBezTo>
                      <a:cubicBezTo>
                        <a:pt x="63791" y="76296"/>
                        <a:pt x="99739" y="38368"/>
                        <a:pt x="145224" y="35000"/>
                      </a:cubicBezTo>
                      <a:close/>
                      <a:moveTo>
                        <a:pt x="303892" y="0"/>
                      </a:moveTo>
                      <a:cubicBezTo>
                        <a:pt x="345103" y="0"/>
                        <a:pt x="381620" y="20502"/>
                        <a:pt x="403912" y="51694"/>
                      </a:cubicBezTo>
                      <a:cubicBezTo>
                        <a:pt x="418138" y="71756"/>
                        <a:pt x="426497" y="96212"/>
                        <a:pt x="426497" y="122572"/>
                      </a:cubicBezTo>
                      <a:cubicBezTo>
                        <a:pt x="426497" y="148931"/>
                        <a:pt x="418138" y="173387"/>
                        <a:pt x="403912" y="193450"/>
                      </a:cubicBezTo>
                      <a:cubicBezTo>
                        <a:pt x="381620" y="224642"/>
                        <a:pt x="345103" y="245144"/>
                        <a:pt x="303892" y="245144"/>
                      </a:cubicBezTo>
                      <a:cubicBezTo>
                        <a:pt x="236137" y="245144"/>
                        <a:pt x="181141" y="190082"/>
                        <a:pt x="181141" y="122572"/>
                      </a:cubicBezTo>
                      <a:cubicBezTo>
                        <a:pt x="181141" y="55062"/>
                        <a:pt x="236137" y="0"/>
                        <a:pt x="303892" y="0"/>
                      </a:cubicBez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/>
                <a:lstStyle/>
                <a:p/>
              </p:txBody>
            </p:sp>
          </p:grpSp>
        </p:grpSp>
        <p:grpSp>
          <p:nvGrpSpPr>
            <p:cNvPr id="118" name="íṩ1iďé"/>
            <p:cNvGrpSpPr/>
            <p:nvPr/>
          </p:nvGrpSpPr>
          <p:grpSpPr>
            <a:xfrm>
              <a:off x="6067805" y="3929433"/>
              <a:ext cx="388831" cy="388836"/>
              <a:chOff x="8438408" y="3792374"/>
              <a:chExt cx="388831" cy="388836"/>
            </a:xfrm>
          </p:grpSpPr>
          <p:sp>
            <p:nvSpPr>
              <p:cNvPr id="119" name="îṧļiḍê"/>
              <p:cNvSpPr/>
              <p:nvPr/>
            </p:nvSpPr>
            <p:spPr>
              <a:xfrm>
                <a:off x="8438408" y="3792374"/>
                <a:ext cx="388831" cy="388836"/>
              </a:xfrm>
              <a:prstGeom prst="ellipse">
                <a:avLst/>
              </a:prstGeom>
              <a:pattFill prst="dkUpDiag">
                <a:fgClr>
                  <a:schemeClr val="bg1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Autofit/>
              </a:bodyPr>
              <a:lstStyle/>
              <a:p>
                <a:pPr algn="ctr"/>
                <a:endParaRPr/>
              </a:p>
            </p:txBody>
          </p:sp>
          <p:grpSp>
            <p:nvGrpSpPr>
              <p:cNvPr id="120" name="íṥḷïdè"/>
              <p:cNvGrpSpPr/>
              <p:nvPr/>
            </p:nvGrpSpPr>
            <p:grpSpPr>
              <a:xfrm>
                <a:off x="8490766" y="3842923"/>
                <a:ext cx="284114" cy="284118"/>
                <a:chOff x="8338366" y="3690523"/>
                <a:chExt cx="284114" cy="284118"/>
              </a:xfrm>
            </p:grpSpPr>
            <p:sp>
              <p:nvSpPr>
                <p:cNvPr id="121" name="işļïḍè"/>
                <p:cNvSpPr/>
                <p:nvPr/>
              </p:nvSpPr>
              <p:spPr>
                <a:xfrm>
                  <a:off x="8338366" y="3690523"/>
                  <a:ext cx="284114" cy="284118"/>
                </a:xfrm>
                <a:prstGeom prst="ellipse">
                  <a:avLst/>
                </a:prstGeom>
                <a:solidFill>
                  <a:schemeClr val="bg1"/>
                </a:solidFill>
                <a:ln algn="ctr" w="28575">
                  <a:noFill/>
                  <a:round/>
                </a:ln>
              </p:spPr>
              <p:txBody>
                <a:bodyPr anchor="ctr" bIns="45720" lIns="91440" rIns="91440" tIns="45720" wrap="square">
                  <a:no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b="1" kern="0" sz="1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22" name="ïṩḻïdê"/>
                <p:cNvSpPr/>
                <p:nvPr/>
              </p:nvSpPr>
              <p:spPr bwMode="auto">
                <a:xfrm>
                  <a:off x="8391233" y="3758604"/>
                  <a:ext cx="178381" cy="163652"/>
                </a:xfrm>
                <a:custGeom>
                  <a:gdLst>
                    <a:gd fmla="*/ 303857 w 607639" name="connsiteX0"/>
                    <a:gd fmla="*/ 303714 h 557467" name="connsiteY0"/>
                    <a:gd fmla="*/ 352986 w 607639" name="connsiteX1"/>
                    <a:gd fmla="*/ 309132 h 557467" name="connsiteY1"/>
                    <a:gd fmla="*/ 514597 w 607639" name="connsiteX2"/>
                    <a:gd fmla="*/ 449845 h 557467" name="connsiteY2"/>
                    <a:gd fmla="*/ 528676 w 607639" name="connsiteX3"/>
                    <a:gd fmla="*/ 528182 h 557467" name="connsiteY3"/>
                    <a:gd fmla="*/ 499345 w 607639" name="connsiteX4"/>
                    <a:gd fmla="*/ 557467 h 557467" name="connsiteY4"/>
                    <a:gd fmla="*/ 108223 w 607639" name="connsiteX5"/>
                    <a:gd fmla="*/ 557467 h 557467" name="connsiteY5"/>
                    <a:gd fmla="*/ 78892 w 607639" name="connsiteX6"/>
                    <a:gd fmla="*/ 528182 h 557467" name="connsiteY6"/>
                    <a:gd fmla="*/ 303857 w 607639" name="connsiteX7"/>
                    <a:gd fmla="*/ 303714 h 557467" name="connsiteY7"/>
                    <a:gd fmla="*/ 455825 w 607639" name="connsiteX8"/>
                    <a:gd fmla="*/ 268995 h 557467" name="connsiteY8"/>
                    <a:gd fmla="*/ 607639 w 607639" name="connsiteX9"/>
                    <a:gd fmla="*/ 420565 h 557467" name="connsiteY9"/>
                    <a:gd fmla="*/ 578303 w 607639" name="connsiteX10"/>
                    <a:gd fmla="*/ 449854 h 557467" name="connsiteY10"/>
                    <a:gd fmla="*/ 576396 w 607639" name="connsiteX11"/>
                    <a:gd fmla="*/ 449854 h 557467" name="connsiteY11"/>
                    <a:gd fmla="*/ 424875 w 607639" name="connsiteX12"/>
                    <a:gd fmla="*/ 272217 h 557467" name="connsiteY12"/>
                    <a:gd fmla="*/ 455825 w 607639" name="connsiteX13"/>
                    <a:gd fmla="*/ 268995 h 557467" name="connsiteY13"/>
                    <a:gd fmla="*/ 151811 w 607639" name="connsiteX14"/>
                    <a:gd fmla="*/ 268995 h 557467" name="connsiteY14"/>
                    <a:gd fmla="*/ 182906 w 607639" name="connsiteX15"/>
                    <a:gd fmla="*/ 272217 h 557467" name="connsiteY15"/>
                    <a:gd fmla="*/ 31389 w 607639" name="connsiteX16"/>
                    <a:gd fmla="*/ 449854 h 557467" name="connsiteY16"/>
                    <a:gd fmla="*/ 29335 w 607639" name="connsiteX17"/>
                    <a:gd fmla="*/ 449854 h 557467" name="connsiteY17"/>
                    <a:gd fmla="*/ 0 w 607639" name="connsiteX18"/>
                    <a:gd fmla="*/ 420565 h 557467" name="connsiteY18"/>
                    <a:gd fmla="*/ 151811 w 607639" name="connsiteX19"/>
                    <a:gd fmla="*/ 268995 h 557467" name="connsiteY19"/>
                    <a:gd fmla="*/ 462556 w 607639" name="connsiteX20"/>
                    <a:gd fmla="*/ 35000 h 557467" name="connsiteY20"/>
                    <a:gd fmla="*/ 543847 w 607639" name="connsiteX21"/>
                    <a:gd fmla="*/ 122571 h 557467" name="connsiteY21"/>
                    <a:gd fmla="*/ 462556 w 607639" name="connsiteX22"/>
                    <a:gd fmla="*/ 210143 h 557467" name="connsiteY22"/>
                    <a:gd fmla="*/ 485153 w 607639" name="connsiteX23"/>
                    <a:gd fmla="*/ 122571 h 557467" name="connsiteY23"/>
                    <a:gd fmla="*/ 462556 w 607639" name="connsiteX24"/>
                    <a:gd fmla="*/ 35000 h 557467" name="connsiteY24"/>
                    <a:gd fmla="*/ 145224 w 607639" name="connsiteX25"/>
                    <a:gd fmla="*/ 35000 h 557467" name="connsiteY25"/>
                    <a:gd fmla="*/ 122481 w 607639" name="connsiteX26"/>
                    <a:gd fmla="*/ 122571 h 557467" name="connsiteY26"/>
                    <a:gd fmla="*/ 145224 w 607639" name="connsiteX27"/>
                    <a:gd fmla="*/ 210143 h 557467" name="connsiteY27"/>
                    <a:gd fmla="*/ 63791 w 607639" name="connsiteX28"/>
                    <a:gd fmla="*/ 122571 h 557467" name="connsiteY28"/>
                    <a:gd fmla="*/ 145224 w 607639" name="connsiteX29"/>
                    <a:gd fmla="*/ 35000 h 557467" name="connsiteY29"/>
                    <a:gd fmla="*/ 303892 w 607639" name="connsiteX30"/>
                    <a:gd fmla="*/ 0 h 557467" name="connsiteY30"/>
                    <a:gd fmla="*/ 403912 w 607639" name="connsiteX31"/>
                    <a:gd fmla="*/ 51694 h 557467" name="connsiteY31"/>
                    <a:gd fmla="*/ 426497 w 607639" name="connsiteX32"/>
                    <a:gd fmla="*/ 122572 h 557467" name="connsiteY32"/>
                    <a:gd fmla="*/ 403912 w 607639" name="connsiteX33"/>
                    <a:gd fmla="*/ 193450 h 557467" name="connsiteY33"/>
                    <a:gd fmla="*/ 303892 w 607639" name="connsiteX34"/>
                    <a:gd fmla="*/ 245144 h 557467" name="connsiteY34"/>
                    <a:gd fmla="*/ 181141 w 607639" name="connsiteX35"/>
                    <a:gd fmla="*/ 122572 h 557467" name="connsiteY35"/>
                    <a:gd fmla="*/ 303892 w 607639" name="connsiteX36"/>
                    <a:gd fmla="*/ 0 h 557467" name="connsiteY3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b="b" l="l" r="r" t="t"/>
                  <a:pathLst>
                    <a:path h="557467" w="607639">
                      <a:moveTo>
                        <a:pt x="303857" y="303714"/>
                      </a:moveTo>
                      <a:cubicBezTo>
                        <a:pt x="320722" y="303714"/>
                        <a:pt x="337148" y="305618"/>
                        <a:pt x="352986" y="309132"/>
                      </a:cubicBezTo>
                      <a:cubicBezTo>
                        <a:pt x="427486" y="325824"/>
                        <a:pt x="488200" y="379562"/>
                        <a:pt x="514597" y="449845"/>
                      </a:cubicBezTo>
                      <a:cubicBezTo>
                        <a:pt x="523690" y="474298"/>
                        <a:pt x="528676" y="500655"/>
                        <a:pt x="528676" y="528182"/>
                      </a:cubicBezTo>
                      <a:cubicBezTo>
                        <a:pt x="528676" y="544289"/>
                        <a:pt x="515477" y="557467"/>
                        <a:pt x="499345" y="557467"/>
                      </a:cubicBezTo>
                      <a:lnTo>
                        <a:pt x="108223" y="557467"/>
                      </a:lnTo>
                      <a:cubicBezTo>
                        <a:pt x="92091" y="557467"/>
                        <a:pt x="78892" y="544289"/>
                        <a:pt x="78892" y="528182"/>
                      </a:cubicBezTo>
                      <a:cubicBezTo>
                        <a:pt x="78892" y="404307"/>
                        <a:pt x="179789" y="303714"/>
                        <a:pt x="303857" y="303714"/>
                      </a:cubicBezTo>
                      <a:close/>
                      <a:moveTo>
                        <a:pt x="455825" y="268995"/>
                      </a:moveTo>
                      <a:cubicBezTo>
                        <a:pt x="539579" y="268995"/>
                        <a:pt x="607639" y="336945"/>
                        <a:pt x="607639" y="420565"/>
                      </a:cubicBezTo>
                      <a:cubicBezTo>
                        <a:pt x="607639" y="436674"/>
                        <a:pt x="594584" y="449854"/>
                        <a:pt x="578303" y="449854"/>
                      </a:cubicBezTo>
                      <a:lnTo>
                        <a:pt x="576396" y="449854"/>
                      </a:lnTo>
                      <a:cubicBezTo>
                        <a:pt x="553661" y="371360"/>
                        <a:pt x="497775" y="306631"/>
                        <a:pt x="424875" y="272217"/>
                      </a:cubicBezTo>
                      <a:cubicBezTo>
                        <a:pt x="434996" y="270020"/>
                        <a:pt x="445410" y="268995"/>
                        <a:pt x="455825" y="268995"/>
                      </a:cubicBezTo>
                      <a:close/>
                      <a:moveTo>
                        <a:pt x="151811" y="268995"/>
                      </a:moveTo>
                      <a:cubicBezTo>
                        <a:pt x="162371" y="268995"/>
                        <a:pt x="172785" y="270020"/>
                        <a:pt x="182906" y="272217"/>
                      </a:cubicBezTo>
                      <a:cubicBezTo>
                        <a:pt x="110008" y="306631"/>
                        <a:pt x="53977" y="371360"/>
                        <a:pt x="31389" y="449854"/>
                      </a:cubicBezTo>
                      <a:lnTo>
                        <a:pt x="29335" y="449854"/>
                      </a:lnTo>
                      <a:cubicBezTo>
                        <a:pt x="13201" y="449854"/>
                        <a:pt x="0" y="436674"/>
                        <a:pt x="0" y="420565"/>
                      </a:cubicBezTo>
                      <a:cubicBezTo>
                        <a:pt x="0" y="336945"/>
                        <a:pt x="68058" y="268995"/>
                        <a:pt x="151811" y="268995"/>
                      </a:cubicBezTo>
                      <a:close/>
                      <a:moveTo>
                        <a:pt x="462556" y="35000"/>
                      </a:moveTo>
                      <a:cubicBezTo>
                        <a:pt x="507897" y="38368"/>
                        <a:pt x="543847" y="76296"/>
                        <a:pt x="543847" y="122571"/>
                      </a:cubicBezTo>
                      <a:cubicBezTo>
                        <a:pt x="543847" y="168847"/>
                        <a:pt x="507897" y="206775"/>
                        <a:pt x="462556" y="210143"/>
                      </a:cubicBezTo>
                      <a:cubicBezTo>
                        <a:pt x="476936" y="184223"/>
                        <a:pt x="485153" y="154349"/>
                        <a:pt x="485153" y="122571"/>
                      </a:cubicBezTo>
                      <a:cubicBezTo>
                        <a:pt x="485153" y="90794"/>
                        <a:pt x="476936" y="60920"/>
                        <a:pt x="462556" y="35000"/>
                      </a:cubicBezTo>
                      <a:close/>
                      <a:moveTo>
                        <a:pt x="145224" y="35000"/>
                      </a:moveTo>
                      <a:cubicBezTo>
                        <a:pt x="130698" y="60920"/>
                        <a:pt x="122481" y="90794"/>
                        <a:pt x="122481" y="122571"/>
                      </a:cubicBezTo>
                      <a:cubicBezTo>
                        <a:pt x="122481" y="154349"/>
                        <a:pt x="130698" y="184223"/>
                        <a:pt x="145224" y="210143"/>
                      </a:cubicBezTo>
                      <a:cubicBezTo>
                        <a:pt x="99739" y="206775"/>
                        <a:pt x="63791" y="168847"/>
                        <a:pt x="63791" y="122571"/>
                      </a:cubicBezTo>
                      <a:cubicBezTo>
                        <a:pt x="63791" y="76296"/>
                        <a:pt x="99739" y="38368"/>
                        <a:pt x="145224" y="35000"/>
                      </a:cubicBezTo>
                      <a:close/>
                      <a:moveTo>
                        <a:pt x="303892" y="0"/>
                      </a:moveTo>
                      <a:cubicBezTo>
                        <a:pt x="345103" y="0"/>
                        <a:pt x="381620" y="20502"/>
                        <a:pt x="403912" y="51694"/>
                      </a:cubicBezTo>
                      <a:cubicBezTo>
                        <a:pt x="418138" y="71756"/>
                        <a:pt x="426497" y="96212"/>
                        <a:pt x="426497" y="122572"/>
                      </a:cubicBezTo>
                      <a:cubicBezTo>
                        <a:pt x="426497" y="148931"/>
                        <a:pt x="418138" y="173387"/>
                        <a:pt x="403912" y="193450"/>
                      </a:cubicBezTo>
                      <a:cubicBezTo>
                        <a:pt x="381620" y="224642"/>
                        <a:pt x="345103" y="245144"/>
                        <a:pt x="303892" y="245144"/>
                      </a:cubicBezTo>
                      <a:cubicBezTo>
                        <a:pt x="236137" y="245144"/>
                        <a:pt x="181141" y="190082"/>
                        <a:pt x="181141" y="122572"/>
                      </a:cubicBezTo>
                      <a:cubicBezTo>
                        <a:pt x="181141" y="55062"/>
                        <a:pt x="236137" y="0"/>
                        <a:pt x="303892" y="0"/>
                      </a:cubicBez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/>
                <a:lstStyle/>
                <a:p/>
              </p:txBody>
            </p:sp>
          </p:grpSp>
        </p:grpSp>
      </p:grpSp>
      <p:grpSp>
        <p:nvGrpSpPr>
          <p:cNvPr id="123" name="ïṡḻiḋé"/>
          <p:cNvGrpSpPr/>
          <p:nvPr/>
        </p:nvGrpSpPr>
        <p:grpSpPr>
          <a:xfrm>
            <a:off x="5048250" y="4613275"/>
            <a:ext cx="1437640" cy="505460"/>
            <a:chOff x="3556521" y="3929433"/>
            <a:chExt cx="1105300" cy="388836"/>
          </a:xfrm>
        </p:grpSpPr>
        <p:grpSp>
          <p:nvGrpSpPr>
            <p:cNvPr id="124" name="iSlïḋe"/>
            <p:cNvGrpSpPr/>
            <p:nvPr/>
          </p:nvGrpSpPr>
          <p:grpSpPr>
            <a:xfrm>
              <a:off x="4272990" y="3929433"/>
              <a:ext cx="388831" cy="388836"/>
              <a:chOff x="8438408" y="3792374"/>
              <a:chExt cx="388831" cy="388836"/>
            </a:xfrm>
          </p:grpSpPr>
          <p:sp>
            <p:nvSpPr>
              <p:cNvPr id="125" name="iśḷíḓê"/>
              <p:cNvSpPr/>
              <p:nvPr/>
            </p:nvSpPr>
            <p:spPr>
              <a:xfrm>
                <a:off x="8438408" y="3792374"/>
                <a:ext cx="388831" cy="388836"/>
              </a:xfrm>
              <a:prstGeom prst="ellipse">
                <a:avLst/>
              </a:prstGeom>
              <a:pattFill prst="dkUpDiag">
                <a:fgClr>
                  <a:schemeClr val="bg1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Autofit/>
              </a:bodyPr>
              <a:lstStyle/>
              <a:p>
                <a:pPr algn="ctr"/>
                <a:endParaRPr/>
              </a:p>
            </p:txBody>
          </p:sp>
          <p:grpSp>
            <p:nvGrpSpPr>
              <p:cNvPr id="126" name="iş1ïḋé"/>
              <p:cNvGrpSpPr/>
              <p:nvPr/>
            </p:nvGrpSpPr>
            <p:grpSpPr>
              <a:xfrm>
                <a:off x="8490766" y="3842923"/>
                <a:ext cx="284114" cy="284118"/>
                <a:chOff x="8338366" y="3690523"/>
                <a:chExt cx="284114" cy="284118"/>
              </a:xfrm>
            </p:grpSpPr>
            <p:sp>
              <p:nvSpPr>
                <p:cNvPr id="127" name="iṡ1îḍe"/>
                <p:cNvSpPr/>
                <p:nvPr/>
              </p:nvSpPr>
              <p:spPr>
                <a:xfrm>
                  <a:off x="8338366" y="3690523"/>
                  <a:ext cx="284114" cy="284118"/>
                </a:xfrm>
                <a:prstGeom prst="ellipse">
                  <a:avLst/>
                </a:prstGeom>
                <a:solidFill>
                  <a:schemeClr val="bg1"/>
                </a:solidFill>
                <a:ln algn="ctr" w="28575">
                  <a:noFill/>
                  <a:round/>
                </a:ln>
              </p:spPr>
              <p:txBody>
                <a:bodyPr anchor="ctr" bIns="45720" lIns="91440" rIns="91440" tIns="45720" wrap="square">
                  <a:no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b="1" kern="0" sz="1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28" name="íSḷïḋè"/>
                <p:cNvSpPr/>
                <p:nvPr/>
              </p:nvSpPr>
              <p:spPr bwMode="auto">
                <a:xfrm>
                  <a:off x="8391233" y="3758604"/>
                  <a:ext cx="178381" cy="163652"/>
                </a:xfrm>
                <a:custGeom>
                  <a:gdLst>
                    <a:gd fmla="*/ 303857 w 607639" name="connsiteX0"/>
                    <a:gd fmla="*/ 303714 h 557467" name="connsiteY0"/>
                    <a:gd fmla="*/ 352986 w 607639" name="connsiteX1"/>
                    <a:gd fmla="*/ 309132 h 557467" name="connsiteY1"/>
                    <a:gd fmla="*/ 514597 w 607639" name="connsiteX2"/>
                    <a:gd fmla="*/ 449845 h 557467" name="connsiteY2"/>
                    <a:gd fmla="*/ 528676 w 607639" name="connsiteX3"/>
                    <a:gd fmla="*/ 528182 h 557467" name="connsiteY3"/>
                    <a:gd fmla="*/ 499345 w 607639" name="connsiteX4"/>
                    <a:gd fmla="*/ 557467 h 557467" name="connsiteY4"/>
                    <a:gd fmla="*/ 108223 w 607639" name="connsiteX5"/>
                    <a:gd fmla="*/ 557467 h 557467" name="connsiteY5"/>
                    <a:gd fmla="*/ 78892 w 607639" name="connsiteX6"/>
                    <a:gd fmla="*/ 528182 h 557467" name="connsiteY6"/>
                    <a:gd fmla="*/ 303857 w 607639" name="connsiteX7"/>
                    <a:gd fmla="*/ 303714 h 557467" name="connsiteY7"/>
                    <a:gd fmla="*/ 455825 w 607639" name="connsiteX8"/>
                    <a:gd fmla="*/ 268995 h 557467" name="connsiteY8"/>
                    <a:gd fmla="*/ 607639 w 607639" name="connsiteX9"/>
                    <a:gd fmla="*/ 420565 h 557467" name="connsiteY9"/>
                    <a:gd fmla="*/ 578303 w 607639" name="connsiteX10"/>
                    <a:gd fmla="*/ 449854 h 557467" name="connsiteY10"/>
                    <a:gd fmla="*/ 576396 w 607639" name="connsiteX11"/>
                    <a:gd fmla="*/ 449854 h 557467" name="connsiteY11"/>
                    <a:gd fmla="*/ 424875 w 607639" name="connsiteX12"/>
                    <a:gd fmla="*/ 272217 h 557467" name="connsiteY12"/>
                    <a:gd fmla="*/ 455825 w 607639" name="connsiteX13"/>
                    <a:gd fmla="*/ 268995 h 557467" name="connsiteY13"/>
                    <a:gd fmla="*/ 151811 w 607639" name="connsiteX14"/>
                    <a:gd fmla="*/ 268995 h 557467" name="connsiteY14"/>
                    <a:gd fmla="*/ 182906 w 607639" name="connsiteX15"/>
                    <a:gd fmla="*/ 272217 h 557467" name="connsiteY15"/>
                    <a:gd fmla="*/ 31389 w 607639" name="connsiteX16"/>
                    <a:gd fmla="*/ 449854 h 557467" name="connsiteY16"/>
                    <a:gd fmla="*/ 29335 w 607639" name="connsiteX17"/>
                    <a:gd fmla="*/ 449854 h 557467" name="connsiteY17"/>
                    <a:gd fmla="*/ 0 w 607639" name="connsiteX18"/>
                    <a:gd fmla="*/ 420565 h 557467" name="connsiteY18"/>
                    <a:gd fmla="*/ 151811 w 607639" name="connsiteX19"/>
                    <a:gd fmla="*/ 268995 h 557467" name="connsiteY19"/>
                    <a:gd fmla="*/ 462556 w 607639" name="connsiteX20"/>
                    <a:gd fmla="*/ 35000 h 557467" name="connsiteY20"/>
                    <a:gd fmla="*/ 543847 w 607639" name="connsiteX21"/>
                    <a:gd fmla="*/ 122571 h 557467" name="connsiteY21"/>
                    <a:gd fmla="*/ 462556 w 607639" name="connsiteX22"/>
                    <a:gd fmla="*/ 210143 h 557467" name="connsiteY22"/>
                    <a:gd fmla="*/ 485153 w 607639" name="connsiteX23"/>
                    <a:gd fmla="*/ 122571 h 557467" name="connsiteY23"/>
                    <a:gd fmla="*/ 462556 w 607639" name="connsiteX24"/>
                    <a:gd fmla="*/ 35000 h 557467" name="connsiteY24"/>
                    <a:gd fmla="*/ 145224 w 607639" name="connsiteX25"/>
                    <a:gd fmla="*/ 35000 h 557467" name="connsiteY25"/>
                    <a:gd fmla="*/ 122481 w 607639" name="connsiteX26"/>
                    <a:gd fmla="*/ 122571 h 557467" name="connsiteY26"/>
                    <a:gd fmla="*/ 145224 w 607639" name="connsiteX27"/>
                    <a:gd fmla="*/ 210143 h 557467" name="connsiteY27"/>
                    <a:gd fmla="*/ 63791 w 607639" name="connsiteX28"/>
                    <a:gd fmla="*/ 122571 h 557467" name="connsiteY28"/>
                    <a:gd fmla="*/ 145224 w 607639" name="connsiteX29"/>
                    <a:gd fmla="*/ 35000 h 557467" name="connsiteY29"/>
                    <a:gd fmla="*/ 303892 w 607639" name="connsiteX30"/>
                    <a:gd fmla="*/ 0 h 557467" name="connsiteY30"/>
                    <a:gd fmla="*/ 403912 w 607639" name="connsiteX31"/>
                    <a:gd fmla="*/ 51694 h 557467" name="connsiteY31"/>
                    <a:gd fmla="*/ 426497 w 607639" name="connsiteX32"/>
                    <a:gd fmla="*/ 122572 h 557467" name="connsiteY32"/>
                    <a:gd fmla="*/ 403912 w 607639" name="connsiteX33"/>
                    <a:gd fmla="*/ 193450 h 557467" name="connsiteY33"/>
                    <a:gd fmla="*/ 303892 w 607639" name="connsiteX34"/>
                    <a:gd fmla="*/ 245144 h 557467" name="connsiteY34"/>
                    <a:gd fmla="*/ 181141 w 607639" name="connsiteX35"/>
                    <a:gd fmla="*/ 122572 h 557467" name="connsiteY35"/>
                    <a:gd fmla="*/ 303892 w 607639" name="connsiteX36"/>
                    <a:gd fmla="*/ 0 h 557467" name="connsiteY3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b="b" l="l" r="r" t="t"/>
                  <a:pathLst>
                    <a:path h="557467" w="607639">
                      <a:moveTo>
                        <a:pt x="303857" y="303714"/>
                      </a:moveTo>
                      <a:cubicBezTo>
                        <a:pt x="320722" y="303714"/>
                        <a:pt x="337148" y="305618"/>
                        <a:pt x="352986" y="309132"/>
                      </a:cubicBezTo>
                      <a:cubicBezTo>
                        <a:pt x="427486" y="325824"/>
                        <a:pt x="488200" y="379562"/>
                        <a:pt x="514597" y="449845"/>
                      </a:cubicBezTo>
                      <a:cubicBezTo>
                        <a:pt x="523690" y="474298"/>
                        <a:pt x="528676" y="500655"/>
                        <a:pt x="528676" y="528182"/>
                      </a:cubicBezTo>
                      <a:cubicBezTo>
                        <a:pt x="528676" y="544289"/>
                        <a:pt x="515477" y="557467"/>
                        <a:pt x="499345" y="557467"/>
                      </a:cubicBezTo>
                      <a:lnTo>
                        <a:pt x="108223" y="557467"/>
                      </a:lnTo>
                      <a:cubicBezTo>
                        <a:pt x="92091" y="557467"/>
                        <a:pt x="78892" y="544289"/>
                        <a:pt x="78892" y="528182"/>
                      </a:cubicBezTo>
                      <a:cubicBezTo>
                        <a:pt x="78892" y="404307"/>
                        <a:pt x="179789" y="303714"/>
                        <a:pt x="303857" y="303714"/>
                      </a:cubicBezTo>
                      <a:close/>
                      <a:moveTo>
                        <a:pt x="455825" y="268995"/>
                      </a:moveTo>
                      <a:cubicBezTo>
                        <a:pt x="539579" y="268995"/>
                        <a:pt x="607639" y="336945"/>
                        <a:pt x="607639" y="420565"/>
                      </a:cubicBezTo>
                      <a:cubicBezTo>
                        <a:pt x="607639" y="436674"/>
                        <a:pt x="594584" y="449854"/>
                        <a:pt x="578303" y="449854"/>
                      </a:cubicBezTo>
                      <a:lnTo>
                        <a:pt x="576396" y="449854"/>
                      </a:lnTo>
                      <a:cubicBezTo>
                        <a:pt x="553661" y="371360"/>
                        <a:pt x="497775" y="306631"/>
                        <a:pt x="424875" y="272217"/>
                      </a:cubicBezTo>
                      <a:cubicBezTo>
                        <a:pt x="434996" y="270020"/>
                        <a:pt x="445410" y="268995"/>
                        <a:pt x="455825" y="268995"/>
                      </a:cubicBezTo>
                      <a:close/>
                      <a:moveTo>
                        <a:pt x="151811" y="268995"/>
                      </a:moveTo>
                      <a:cubicBezTo>
                        <a:pt x="162371" y="268995"/>
                        <a:pt x="172785" y="270020"/>
                        <a:pt x="182906" y="272217"/>
                      </a:cubicBezTo>
                      <a:cubicBezTo>
                        <a:pt x="110008" y="306631"/>
                        <a:pt x="53977" y="371360"/>
                        <a:pt x="31389" y="449854"/>
                      </a:cubicBezTo>
                      <a:lnTo>
                        <a:pt x="29335" y="449854"/>
                      </a:lnTo>
                      <a:cubicBezTo>
                        <a:pt x="13201" y="449854"/>
                        <a:pt x="0" y="436674"/>
                        <a:pt x="0" y="420565"/>
                      </a:cubicBezTo>
                      <a:cubicBezTo>
                        <a:pt x="0" y="336945"/>
                        <a:pt x="68058" y="268995"/>
                        <a:pt x="151811" y="268995"/>
                      </a:cubicBezTo>
                      <a:close/>
                      <a:moveTo>
                        <a:pt x="462556" y="35000"/>
                      </a:moveTo>
                      <a:cubicBezTo>
                        <a:pt x="507897" y="38368"/>
                        <a:pt x="543847" y="76296"/>
                        <a:pt x="543847" y="122571"/>
                      </a:cubicBezTo>
                      <a:cubicBezTo>
                        <a:pt x="543847" y="168847"/>
                        <a:pt x="507897" y="206775"/>
                        <a:pt x="462556" y="210143"/>
                      </a:cubicBezTo>
                      <a:cubicBezTo>
                        <a:pt x="476936" y="184223"/>
                        <a:pt x="485153" y="154349"/>
                        <a:pt x="485153" y="122571"/>
                      </a:cubicBezTo>
                      <a:cubicBezTo>
                        <a:pt x="485153" y="90794"/>
                        <a:pt x="476936" y="60920"/>
                        <a:pt x="462556" y="35000"/>
                      </a:cubicBezTo>
                      <a:close/>
                      <a:moveTo>
                        <a:pt x="145224" y="35000"/>
                      </a:moveTo>
                      <a:cubicBezTo>
                        <a:pt x="130698" y="60920"/>
                        <a:pt x="122481" y="90794"/>
                        <a:pt x="122481" y="122571"/>
                      </a:cubicBezTo>
                      <a:cubicBezTo>
                        <a:pt x="122481" y="154349"/>
                        <a:pt x="130698" y="184223"/>
                        <a:pt x="145224" y="210143"/>
                      </a:cubicBezTo>
                      <a:cubicBezTo>
                        <a:pt x="99739" y="206775"/>
                        <a:pt x="63791" y="168847"/>
                        <a:pt x="63791" y="122571"/>
                      </a:cubicBezTo>
                      <a:cubicBezTo>
                        <a:pt x="63791" y="76296"/>
                        <a:pt x="99739" y="38368"/>
                        <a:pt x="145224" y="35000"/>
                      </a:cubicBezTo>
                      <a:close/>
                      <a:moveTo>
                        <a:pt x="303892" y="0"/>
                      </a:moveTo>
                      <a:cubicBezTo>
                        <a:pt x="345103" y="0"/>
                        <a:pt x="381620" y="20502"/>
                        <a:pt x="403912" y="51694"/>
                      </a:cubicBezTo>
                      <a:cubicBezTo>
                        <a:pt x="418138" y="71756"/>
                        <a:pt x="426497" y="96212"/>
                        <a:pt x="426497" y="122572"/>
                      </a:cubicBezTo>
                      <a:cubicBezTo>
                        <a:pt x="426497" y="148931"/>
                        <a:pt x="418138" y="173387"/>
                        <a:pt x="403912" y="193450"/>
                      </a:cubicBezTo>
                      <a:cubicBezTo>
                        <a:pt x="381620" y="224642"/>
                        <a:pt x="345103" y="245144"/>
                        <a:pt x="303892" y="245144"/>
                      </a:cubicBezTo>
                      <a:cubicBezTo>
                        <a:pt x="236137" y="245144"/>
                        <a:pt x="181141" y="190082"/>
                        <a:pt x="181141" y="122572"/>
                      </a:cubicBezTo>
                      <a:cubicBezTo>
                        <a:pt x="181141" y="55062"/>
                        <a:pt x="236137" y="0"/>
                        <a:pt x="303892" y="0"/>
                      </a:cubicBez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/>
                <a:lstStyle/>
                <a:p/>
              </p:txBody>
            </p:sp>
          </p:grpSp>
        </p:grpSp>
        <p:grpSp>
          <p:nvGrpSpPr>
            <p:cNvPr id="129" name="ï$ľíḓê"/>
            <p:cNvGrpSpPr/>
            <p:nvPr/>
          </p:nvGrpSpPr>
          <p:grpSpPr>
            <a:xfrm>
              <a:off x="3556521" y="3929433"/>
              <a:ext cx="388831" cy="388836"/>
              <a:chOff x="8438408" y="3792374"/>
              <a:chExt cx="388831" cy="388836"/>
            </a:xfrm>
          </p:grpSpPr>
          <p:sp>
            <p:nvSpPr>
              <p:cNvPr id="130" name="iṣḻiďé"/>
              <p:cNvSpPr/>
              <p:nvPr/>
            </p:nvSpPr>
            <p:spPr>
              <a:xfrm>
                <a:off x="8438408" y="3792374"/>
                <a:ext cx="388831" cy="388836"/>
              </a:xfrm>
              <a:prstGeom prst="ellipse">
                <a:avLst/>
              </a:prstGeom>
              <a:pattFill prst="dkUpDiag">
                <a:fgClr>
                  <a:schemeClr val="bg1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Autofit/>
              </a:bodyPr>
              <a:lstStyle/>
              <a:p>
                <a:pPr algn="ctr"/>
                <a:endParaRPr/>
              </a:p>
            </p:txBody>
          </p:sp>
          <p:grpSp>
            <p:nvGrpSpPr>
              <p:cNvPr id="131" name="íŝḻîḑé"/>
              <p:cNvGrpSpPr/>
              <p:nvPr/>
            </p:nvGrpSpPr>
            <p:grpSpPr>
              <a:xfrm>
                <a:off x="8490766" y="3842923"/>
                <a:ext cx="284114" cy="284118"/>
                <a:chOff x="8338366" y="3690523"/>
                <a:chExt cx="284114" cy="284118"/>
              </a:xfrm>
            </p:grpSpPr>
            <p:sp>
              <p:nvSpPr>
                <p:cNvPr id="132" name="iśḷiḍé"/>
                <p:cNvSpPr/>
                <p:nvPr/>
              </p:nvSpPr>
              <p:spPr>
                <a:xfrm>
                  <a:off x="8338366" y="3690523"/>
                  <a:ext cx="284114" cy="284118"/>
                </a:xfrm>
                <a:prstGeom prst="ellipse">
                  <a:avLst/>
                </a:prstGeom>
                <a:solidFill>
                  <a:schemeClr val="bg1"/>
                </a:solidFill>
                <a:ln algn="ctr" w="28575">
                  <a:noFill/>
                  <a:round/>
                </a:ln>
              </p:spPr>
              <p:txBody>
                <a:bodyPr anchor="ctr" bIns="45720" lIns="91440" rIns="91440" tIns="45720" wrap="square">
                  <a:no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b="1" kern="0" sz="1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33" name="îṣľîḋe"/>
                <p:cNvSpPr/>
                <p:nvPr/>
              </p:nvSpPr>
              <p:spPr bwMode="auto">
                <a:xfrm>
                  <a:off x="8391233" y="3758604"/>
                  <a:ext cx="178381" cy="163652"/>
                </a:xfrm>
                <a:custGeom>
                  <a:gdLst>
                    <a:gd fmla="*/ 303857 w 607639" name="connsiteX0"/>
                    <a:gd fmla="*/ 303714 h 557467" name="connsiteY0"/>
                    <a:gd fmla="*/ 352986 w 607639" name="connsiteX1"/>
                    <a:gd fmla="*/ 309132 h 557467" name="connsiteY1"/>
                    <a:gd fmla="*/ 514597 w 607639" name="connsiteX2"/>
                    <a:gd fmla="*/ 449845 h 557467" name="connsiteY2"/>
                    <a:gd fmla="*/ 528676 w 607639" name="connsiteX3"/>
                    <a:gd fmla="*/ 528182 h 557467" name="connsiteY3"/>
                    <a:gd fmla="*/ 499345 w 607639" name="connsiteX4"/>
                    <a:gd fmla="*/ 557467 h 557467" name="connsiteY4"/>
                    <a:gd fmla="*/ 108223 w 607639" name="connsiteX5"/>
                    <a:gd fmla="*/ 557467 h 557467" name="connsiteY5"/>
                    <a:gd fmla="*/ 78892 w 607639" name="connsiteX6"/>
                    <a:gd fmla="*/ 528182 h 557467" name="connsiteY6"/>
                    <a:gd fmla="*/ 303857 w 607639" name="connsiteX7"/>
                    <a:gd fmla="*/ 303714 h 557467" name="connsiteY7"/>
                    <a:gd fmla="*/ 455825 w 607639" name="connsiteX8"/>
                    <a:gd fmla="*/ 268995 h 557467" name="connsiteY8"/>
                    <a:gd fmla="*/ 607639 w 607639" name="connsiteX9"/>
                    <a:gd fmla="*/ 420565 h 557467" name="connsiteY9"/>
                    <a:gd fmla="*/ 578303 w 607639" name="connsiteX10"/>
                    <a:gd fmla="*/ 449854 h 557467" name="connsiteY10"/>
                    <a:gd fmla="*/ 576396 w 607639" name="connsiteX11"/>
                    <a:gd fmla="*/ 449854 h 557467" name="connsiteY11"/>
                    <a:gd fmla="*/ 424875 w 607639" name="connsiteX12"/>
                    <a:gd fmla="*/ 272217 h 557467" name="connsiteY12"/>
                    <a:gd fmla="*/ 455825 w 607639" name="connsiteX13"/>
                    <a:gd fmla="*/ 268995 h 557467" name="connsiteY13"/>
                    <a:gd fmla="*/ 151811 w 607639" name="connsiteX14"/>
                    <a:gd fmla="*/ 268995 h 557467" name="connsiteY14"/>
                    <a:gd fmla="*/ 182906 w 607639" name="connsiteX15"/>
                    <a:gd fmla="*/ 272217 h 557467" name="connsiteY15"/>
                    <a:gd fmla="*/ 31389 w 607639" name="connsiteX16"/>
                    <a:gd fmla="*/ 449854 h 557467" name="connsiteY16"/>
                    <a:gd fmla="*/ 29335 w 607639" name="connsiteX17"/>
                    <a:gd fmla="*/ 449854 h 557467" name="connsiteY17"/>
                    <a:gd fmla="*/ 0 w 607639" name="connsiteX18"/>
                    <a:gd fmla="*/ 420565 h 557467" name="connsiteY18"/>
                    <a:gd fmla="*/ 151811 w 607639" name="connsiteX19"/>
                    <a:gd fmla="*/ 268995 h 557467" name="connsiteY19"/>
                    <a:gd fmla="*/ 462556 w 607639" name="connsiteX20"/>
                    <a:gd fmla="*/ 35000 h 557467" name="connsiteY20"/>
                    <a:gd fmla="*/ 543847 w 607639" name="connsiteX21"/>
                    <a:gd fmla="*/ 122571 h 557467" name="connsiteY21"/>
                    <a:gd fmla="*/ 462556 w 607639" name="connsiteX22"/>
                    <a:gd fmla="*/ 210143 h 557467" name="connsiteY22"/>
                    <a:gd fmla="*/ 485153 w 607639" name="connsiteX23"/>
                    <a:gd fmla="*/ 122571 h 557467" name="connsiteY23"/>
                    <a:gd fmla="*/ 462556 w 607639" name="connsiteX24"/>
                    <a:gd fmla="*/ 35000 h 557467" name="connsiteY24"/>
                    <a:gd fmla="*/ 145224 w 607639" name="connsiteX25"/>
                    <a:gd fmla="*/ 35000 h 557467" name="connsiteY25"/>
                    <a:gd fmla="*/ 122481 w 607639" name="connsiteX26"/>
                    <a:gd fmla="*/ 122571 h 557467" name="connsiteY26"/>
                    <a:gd fmla="*/ 145224 w 607639" name="connsiteX27"/>
                    <a:gd fmla="*/ 210143 h 557467" name="connsiteY27"/>
                    <a:gd fmla="*/ 63791 w 607639" name="connsiteX28"/>
                    <a:gd fmla="*/ 122571 h 557467" name="connsiteY28"/>
                    <a:gd fmla="*/ 145224 w 607639" name="connsiteX29"/>
                    <a:gd fmla="*/ 35000 h 557467" name="connsiteY29"/>
                    <a:gd fmla="*/ 303892 w 607639" name="connsiteX30"/>
                    <a:gd fmla="*/ 0 h 557467" name="connsiteY30"/>
                    <a:gd fmla="*/ 403912 w 607639" name="connsiteX31"/>
                    <a:gd fmla="*/ 51694 h 557467" name="connsiteY31"/>
                    <a:gd fmla="*/ 426497 w 607639" name="connsiteX32"/>
                    <a:gd fmla="*/ 122572 h 557467" name="connsiteY32"/>
                    <a:gd fmla="*/ 403912 w 607639" name="connsiteX33"/>
                    <a:gd fmla="*/ 193450 h 557467" name="connsiteY33"/>
                    <a:gd fmla="*/ 303892 w 607639" name="connsiteX34"/>
                    <a:gd fmla="*/ 245144 h 557467" name="connsiteY34"/>
                    <a:gd fmla="*/ 181141 w 607639" name="connsiteX35"/>
                    <a:gd fmla="*/ 122572 h 557467" name="connsiteY35"/>
                    <a:gd fmla="*/ 303892 w 607639" name="connsiteX36"/>
                    <a:gd fmla="*/ 0 h 557467" name="connsiteY3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b="b" l="l" r="r" t="t"/>
                  <a:pathLst>
                    <a:path h="557467" w="607639">
                      <a:moveTo>
                        <a:pt x="303857" y="303714"/>
                      </a:moveTo>
                      <a:cubicBezTo>
                        <a:pt x="320722" y="303714"/>
                        <a:pt x="337148" y="305618"/>
                        <a:pt x="352986" y="309132"/>
                      </a:cubicBezTo>
                      <a:cubicBezTo>
                        <a:pt x="427486" y="325824"/>
                        <a:pt x="488200" y="379562"/>
                        <a:pt x="514597" y="449845"/>
                      </a:cubicBezTo>
                      <a:cubicBezTo>
                        <a:pt x="523690" y="474298"/>
                        <a:pt x="528676" y="500655"/>
                        <a:pt x="528676" y="528182"/>
                      </a:cubicBezTo>
                      <a:cubicBezTo>
                        <a:pt x="528676" y="544289"/>
                        <a:pt x="515477" y="557467"/>
                        <a:pt x="499345" y="557467"/>
                      </a:cubicBezTo>
                      <a:lnTo>
                        <a:pt x="108223" y="557467"/>
                      </a:lnTo>
                      <a:cubicBezTo>
                        <a:pt x="92091" y="557467"/>
                        <a:pt x="78892" y="544289"/>
                        <a:pt x="78892" y="528182"/>
                      </a:cubicBezTo>
                      <a:cubicBezTo>
                        <a:pt x="78892" y="404307"/>
                        <a:pt x="179789" y="303714"/>
                        <a:pt x="303857" y="303714"/>
                      </a:cubicBezTo>
                      <a:close/>
                      <a:moveTo>
                        <a:pt x="455825" y="268995"/>
                      </a:moveTo>
                      <a:cubicBezTo>
                        <a:pt x="539579" y="268995"/>
                        <a:pt x="607639" y="336945"/>
                        <a:pt x="607639" y="420565"/>
                      </a:cubicBezTo>
                      <a:cubicBezTo>
                        <a:pt x="607639" y="436674"/>
                        <a:pt x="594584" y="449854"/>
                        <a:pt x="578303" y="449854"/>
                      </a:cubicBezTo>
                      <a:lnTo>
                        <a:pt x="576396" y="449854"/>
                      </a:lnTo>
                      <a:cubicBezTo>
                        <a:pt x="553661" y="371360"/>
                        <a:pt x="497775" y="306631"/>
                        <a:pt x="424875" y="272217"/>
                      </a:cubicBezTo>
                      <a:cubicBezTo>
                        <a:pt x="434996" y="270020"/>
                        <a:pt x="445410" y="268995"/>
                        <a:pt x="455825" y="268995"/>
                      </a:cubicBezTo>
                      <a:close/>
                      <a:moveTo>
                        <a:pt x="151811" y="268995"/>
                      </a:moveTo>
                      <a:cubicBezTo>
                        <a:pt x="162371" y="268995"/>
                        <a:pt x="172785" y="270020"/>
                        <a:pt x="182906" y="272217"/>
                      </a:cubicBezTo>
                      <a:cubicBezTo>
                        <a:pt x="110008" y="306631"/>
                        <a:pt x="53977" y="371360"/>
                        <a:pt x="31389" y="449854"/>
                      </a:cubicBezTo>
                      <a:lnTo>
                        <a:pt x="29335" y="449854"/>
                      </a:lnTo>
                      <a:cubicBezTo>
                        <a:pt x="13201" y="449854"/>
                        <a:pt x="0" y="436674"/>
                        <a:pt x="0" y="420565"/>
                      </a:cubicBezTo>
                      <a:cubicBezTo>
                        <a:pt x="0" y="336945"/>
                        <a:pt x="68058" y="268995"/>
                        <a:pt x="151811" y="268995"/>
                      </a:cubicBezTo>
                      <a:close/>
                      <a:moveTo>
                        <a:pt x="462556" y="35000"/>
                      </a:moveTo>
                      <a:cubicBezTo>
                        <a:pt x="507897" y="38368"/>
                        <a:pt x="543847" y="76296"/>
                        <a:pt x="543847" y="122571"/>
                      </a:cubicBezTo>
                      <a:cubicBezTo>
                        <a:pt x="543847" y="168847"/>
                        <a:pt x="507897" y="206775"/>
                        <a:pt x="462556" y="210143"/>
                      </a:cubicBezTo>
                      <a:cubicBezTo>
                        <a:pt x="476936" y="184223"/>
                        <a:pt x="485153" y="154349"/>
                        <a:pt x="485153" y="122571"/>
                      </a:cubicBezTo>
                      <a:cubicBezTo>
                        <a:pt x="485153" y="90794"/>
                        <a:pt x="476936" y="60920"/>
                        <a:pt x="462556" y="35000"/>
                      </a:cubicBezTo>
                      <a:close/>
                      <a:moveTo>
                        <a:pt x="145224" y="35000"/>
                      </a:moveTo>
                      <a:cubicBezTo>
                        <a:pt x="130698" y="60920"/>
                        <a:pt x="122481" y="90794"/>
                        <a:pt x="122481" y="122571"/>
                      </a:cubicBezTo>
                      <a:cubicBezTo>
                        <a:pt x="122481" y="154349"/>
                        <a:pt x="130698" y="184223"/>
                        <a:pt x="145224" y="210143"/>
                      </a:cubicBezTo>
                      <a:cubicBezTo>
                        <a:pt x="99739" y="206775"/>
                        <a:pt x="63791" y="168847"/>
                        <a:pt x="63791" y="122571"/>
                      </a:cubicBezTo>
                      <a:cubicBezTo>
                        <a:pt x="63791" y="76296"/>
                        <a:pt x="99739" y="38368"/>
                        <a:pt x="145224" y="35000"/>
                      </a:cubicBezTo>
                      <a:close/>
                      <a:moveTo>
                        <a:pt x="303892" y="0"/>
                      </a:moveTo>
                      <a:cubicBezTo>
                        <a:pt x="345103" y="0"/>
                        <a:pt x="381620" y="20502"/>
                        <a:pt x="403912" y="51694"/>
                      </a:cubicBezTo>
                      <a:cubicBezTo>
                        <a:pt x="418138" y="71756"/>
                        <a:pt x="426497" y="96212"/>
                        <a:pt x="426497" y="122572"/>
                      </a:cubicBezTo>
                      <a:cubicBezTo>
                        <a:pt x="426497" y="148931"/>
                        <a:pt x="418138" y="173387"/>
                        <a:pt x="403912" y="193450"/>
                      </a:cubicBezTo>
                      <a:cubicBezTo>
                        <a:pt x="381620" y="224642"/>
                        <a:pt x="345103" y="245144"/>
                        <a:pt x="303892" y="245144"/>
                      </a:cubicBezTo>
                      <a:cubicBezTo>
                        <a:pt x="236137" y="245144"/>
                        <a:pt x="181141" y="190082"/>
                        <a:pt x="181141" y="122572"/>
                      </a:cubicBezTo>
                      <a:cubicBezTo>
                        <a:pt x="181141" y="55062"/>
                        <a:pt x="236137" y="0"/>
                        <a:pt x="303892" y="0"/>
                      </a:cubicBez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/>
                <a:lstStyle/>
                <a:p/>
              </p:txBody>
            </p:sp>
          </p:grpSp>
        </p:grpSp>
      </p:grpSp>
      <p:sp>
        <p:nvSpPr>
          <p:cNvPr id="134" name="îś1ïde"/>
          <p:cNvSpPr/>
          <p:nvPr/>
        </p:nvSpPr>
        <p:spPr>
          <a:xfrm rot="5400000">
            <a:off x="7786370" y="706755"/>
            <a:ext cx="196215" cy="4271010"/>
          </a:xfrm>
          <a:prstGeom prst="leftBracket">
            <a:avLst>
              <a:gd fmla="val 102804" name="adj"/>
            </a:avLst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bIns="45720" lIns="91440" rIns="91440" tIns="45720" wrap="square">
            <a:noAutofit/>
          </a:bodyPr>
          <a:lstStyle/>
          <a:p>
            <a:pPr algn="ctr"/>
            <a:endParaRPr/>
          </a:p>
        </p:txBody>
      </p:sp>
      <p:cxnSp>
        <p:nvCxnSpPr>
          <p:cNvPr id="135" name="直接连接符 134"/>
          <p:cNvCxnSpPr/>
          <p:nvPr/>
        </p:nvCxnSpPr>
        <p:spPr>
          <a:xfrm flipH="1">
            <a:off x="7900670" y="2339975"/>
            <a:ext cx="0" cy="60706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î$ḻiḑê"/>
          <p:cNvGrpSpPr/>
          <p:nvPr/>
        </p:nvGrpSpPr>
        <p:grpSpPr>
          <a:xfrm>
            <a:off x="5163185" y="4185920"/>
            <a:ext cx="1188085" cy="335280"/>
            <a:chOff x="4007674" y="3600688"/>
            <a:chExt cx="913576" cy="257607"/>
          </a:xfrm>
        </p:grpSpPr>
        <p:sp>
          <p:nvSpPr>
            <p:cNvPr id="137" name="îśľîḍè"/>
            <p:cNvSpPr/>
            <p:nvPr/>
          </p:nvSpPr>
          <p:spPr>
            <a:xfrm rot="5400000">
              <a:off x="4389009" y="3326054"/>
              <a:ext cx="150906" cy="913576"/>
            </a:xfrm>
            <a:prstGeom prst="leftBracket">
              <a:avLst>
                <a:gd fmla="val 102804" name="adj"/>
              </a:avLst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bIns="45720" lIns="91440" rIns="91440" tIns="45720" wrap="square">
              <a:noAutofit/>
            </a:bodyPr>
            <a:lstStyle/>
            <a:p>
              <a:pPr algn="ctr"/>
              <a:endParaRPr/>
            </a:p>
          </p:txBody>
        </p:sp>
        <p:cxnSp>
          <p:nvCxnSpPr>
            <p:cNvPr id="138" name="直接连接符 137"/>
            <p:cNvCxnSpPr/>
            <p:nvPr/>
          </p:nvCxnSpPr>
          <p:spPr>
            <a:xfrm flipH="1">
              <a:off x="4464465" y="3600688"/>
              <a:ext cx="0" cy="101362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íślíde"/>
          <p:cNvGrpSpPr/>
          <p:nvPr/>
        </p:nvGrpSpPr>
        <p:grpSpPr>
          <a:xfrm>
            <a:off x="9015730" y="4185920"/>
            <a:ext cx="1918970" cy="335280"/>
            <a:chOff x="3726650" y="3600688"/>
            <a:chExt cx="1475624" cy="257607"/>
          </a:xfrm>
        </p:grpSpPr>
        <p:sp>
          <p:nvSpPr>
            <p:cNvPr id="140" name="îslîḓè"/>
            <p:cNvSpPr/>
            <p:nvPr/>
          </p:nvSpPr>
          <p:spPr>
            <a:xfrm rot="5400000">
              <a:off x="4389009" y="3045030"/>
              <a:ext cx="150906" cy="1475624"/>
            </a:xfrm>
            <a:prstGeom prst="leftBracket">
              <a:avLst>
                <a:gd fmla="val 102804" name="adj"/>
              </a:avLst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bIns="45720" lIns="91440" rIns="91440" tIns="45720" wrap="square">
              <a:noAutofit/>
            </a:bodyPr>
            <a:lstStyle/>
            <a:p>
              <a:pPr algn="ctr"/>
              <a:endParaRPr/>
            </a:p>
          </p:txBody>
        </p:sp>
        <p:cxnSp>
          <p:nvCxnSpPr>
            <p:cNvPr id="141" name="直接连接符 140"/>
            <p:cNvCxnSpPr/>
            <p:nvPr/>
          </p:nvCxnSpPr>
          <p:spPr>
            <a:xfrm flipH="1">
              <a:off x="4464465" y="3600688"/>
              <a:ext cx="0" cy="101362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2" name="直接连接符 141"/>
          <p:cNvCxnSpPr/>
          <p:nvPr/>
        </p:nvCxnSpPr>
        <p:spPr>
          <a:xfrm flipH="1">
            <a:off x="7879080" y="4185920"/>
            <a:ext cx="0" cy="30543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ïşľidè"/>
          <p:cNvSpPr/>
          <p:nvPr/>
        </p:nvSpPr>
        <p:spPr>
          <a:xfrm>
            <a:off x="4803775" y="5132070"/>
            <a:ext cx="993775" cy="419735"/>
          </a:xfrm>
          <a:prstGeom prst="rect">
            <a:avLst/>
          </a:prstGeom>
          <a:noFill/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zh-CN" lang="en-US" sz="1400"/>
              <a:t>.. ..</a:t>
            </a:r>
          </a:p>
        </p:txBody>
      </p:sp>
      <p:sp>
        <p:nvSpPr>
          <p:cNvPr id="144" name="iSḻîḋê"/>
          <p:cNvSpPr/>
          <p:nvPr/>
        </p:nvSpPr>
        <p:spPr>
          <a:xfrm>
            <a:off x="5735320" y="5132070"/>
            <a:ext cx="993775" cy="419735"/>
          </a:xfrm>
          <a:prstGeom prst="rect">
            <a:avLst/>
          </a:prstGeom>
          <a:noFill/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zh-CN" lang="en-US" sz="1400"/>
              <a:t>.. ..</a:t>
            </a:r>
          </a:p>
        </p:txBody>
      </p:sp>
      <p:sp>
        <p:nvSpPr>
          <p:cNvPr id="145" name="îṣḷíḋê"/>
          <p:cNvSpPr/>
          <p:nvPr/>
        </p:nvSpPr>
        <p:spPr>
          <a:xfrm>
            <a:off x="7381240" y="5132070"/>
            <a:ext cx="993775" cy="419735"/>
          </a:xfrm>
          <a:prstGeom prst="rect">
            <a:avLst/>
          </a:prstGeom>
          <a:noFill/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zh-CN" lang="en-US" sz="1400"/>
              <a:t>.. ..</a:t>
            </a:r>
          </a:p>
        </p:txBody>
      </p:sp>
      <p:sp>
        <p:nvSpPr>
          <p:cNvPr id="146" name="íśľïḍé"/>
          <p:cNvSpPr/>
          <p:nvPr/>
        </p:nvSpPr>
        <p:spPr>
          <a:xfrm>
            <a:off x="8546465" y="5132070"/>
            <a:ext cx="993775" cy="419735"/>
          </a:xfrm>
          <a:prstGeom prst="rect">
            <a:avLst/>
          </a:prstGeom>
          <a:noFill/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zh-CN" lang="en-US" sz="1400"/>
              <a:t>.. ..</a:t>
            </a:r>
          </a:p>
        </p:txBody>
      </p:sp>
      <p:sp>
        <p:nvSpPr>
          <p:cNvPr id="147" name="iŝḻíḋè"/>
          <p:cNvSpPr/>
          <p:nvPr/>
        </p:nvSpPr>
        <p:spPr>
          <a:xfrm>
            <a:off x="9478010" y="5132070"/>
            <a:ext cx="993775" cy="419735"/>
          </a:xfrm>
          <a:prstGeom prst="rect">
            <a:avLst/>
          </a:prstGeom>
          <a:noFill/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zh-CN" lang="en-US" sz="1400"/>
              <a:t>.. ..</a:t>
            </a:r>
          </a:p>
        </p:txBody>
      </p:sp>
      <p:sp>
        <p:nvSpPr>
          <p:cNvPr id="148" name="íşḻïḓè"/>
          <p:cNvSpPr/>
          <p:nvPr/>
        </p:nvSpPr>
        <p:spPr>
          <a:xfrm>
            <a:off x="10410190" y="5132070"/>
            <a:ext cx="993775" cy="419735"/>
          </a:xfrm>
          <a:prstGeom prst="rect">
            <a:avLst/>
          </a:prstGeom>
          <a:noFill/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zh-CN" lang="en-US" sz="1400"/>
              <a:t>.. ..</a:t>
            </a:r>
          </a:p>
        </p:txBody>
      </p:sp>
      <p:grpSp>
        <p:nvGrpSpPr>
          <p:cNvPr id="150" name="is1îďê"/>
          <p:cNvGrpSpPr/>
          <p:nvPr/>
        </p:nvGrpSpPr>
        <p:grpSpPr>
          <a:xfrm>
            <a:off x="1102360" y="1829435"/>
            <a:ext cx="3100705" cy="3832860"/>
            <a:chOff x="1008062" y="1876258"/>
            <a:chExt cx="2304632" cy="4856617"/>
          </a:xfrm>
        </p:grpSpPr>
        <p:sp>
          <p:nvSpPr>
            <p:cNvPr id="151" name="ïṩļiḋé"/>
            <p:cNvSpPr/>
            <p:nvPr/>
          </p:nvSpPr>
          <p:spPr>
            <a:xfrm>
              <a:off x="1008062" y="2372332"/>
              <a:ext cx="2304632" cy="4360543"/>
            </a:xfrm>
            <a:prstGeom prst="roundRect">
              <a:avLst>
                <a:gd fmla="val 6226" name="adj"/>
              </a:avLst>
            </a:prstGeom>
            <a:solidFill>
              <a:schemeClr val="bg1">
                <a:lumMod val="95000"/>
              </a:schemeClr>
            </a:solidFill>
            <a:effectLst/>
          </p:spPr>
          <p:txBody>
            <a:bodyPr bIns="137160" lIns="68580" rIns="68580" tIns="274320" wrap="square">
              <a:normAutofit/>
            </a:bodyPr>
            <a:lstStyle/>
            <a:p>
              <a:pPr defTabSz="914400">
                <a:spcBef>
                  <a:spcPct val="20000"/>
                </a:spcBef>
                <a:defRPr/>
              </a:pPr>
              <a:endParaRPr altLang="zh-CN" lang="en-US" sz="1050"/>
            </a:p>
          </p:txBody>
        </p:sp>
        <p:sp>
          <p:nvSpPr>
            <p:cNvPr id="152" name="îṣḻîďé"/>
            <p:cNvSpPr txBox="1"/>
            <p:nvPr/>
          </p:nvSpPr>
          <p:spPr>
            <a:xfrm>
              <a:off x="1008062" y="1876258"/>
              <a:ext cx="2304632" cy="645319"/>
            </a:xfrm>
            <a:prstGeom prst="round2SameRect">
              <a:avLst/>
            </a:prstGeom>
            <a:solidFill>
              <a:schemeClr val="accent2"/>
            </a:solidFill>
          </p:spPr>
          <p:txBody>
            <a:bodyPr bIns="91440" lIns="182880" rIns="182880" rtlCol="0" tIns="91440" wrap="square">
              <a:normAutofit/>
            </a:bodyPr>
            <a:lstStyle>
              <a:defPPr>
                <a:defRPr lang="zh-CN"/>
              </a:defPPr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rPr lang="en-US" sz="100"/>
                <a:t>0 1</a:t>
              </a:r>
            </a:p>
          </p:txBody>
        </p:sp>
        <p:sp>
          <p:nvSpPr>
            <p:cNvPr id="153" name="îṣḻíḓe"/>
            <p:cNvSpPr/>
            <p:nvPr/>
          </p:nvSpPr>
          <p:spPr bwMode="auto">
            <a:xfrm rot="5400000">
              <a:off x="2874200" y="2171456"/>
              <a:ext cx="242187" cy="118465"/>
            </a:xfrm>
            <a:custGeom>
              <a:gdLst>
                <a:gd fmla="*/ 326 w 577" name="T0"/>
                <a:gd fmla="*/ 502 h 502" name="T1"/>
                <a:gd fmla="*/ 299 w 577" name="T2"/>
                <a:gd fmla="*/ 491 h 502" name="T3"/>
                <a:gd fmla="*/ 299 w 577" name="T4"/>
                <a:gd fmla="*/ 436 h 502" name="T5"/>
                <a:gd fmla="*/ 445 w 577" name="T6"/>
                <a:gd fmla="*/ 289 h 502" name="T7"/>
                <a:gd fmla="*/ 39 w 577" name="T8"/>
                <a:gd fmla="*/ 289 h 502" name="T9"/>
                <a:gd fmla="*/ 0 w 577" name="T10"/>
                <a:gd fmla="*/ 251 h 502" name="T11"/>
                <a:gd fmla="*/ 39 w 577" name="T12"/>
                <a:gd fmla="*/ 212 h 502" name="T13"/>
                <a:gd fmla="*/ 445 w 577" name="T14"/>
                <a:gd fmla="*/ 212 h 502" name="T15"/>
                <a:gd fmla="*/ 299 w 577" name="T16"/>
                <a:gd fmla="*/ 65 h 502" name="T17"/>
                <a:gd fmla="*/ 299 w 577" name="T18"/>
                <a:gd fmla="*/ 11 h 502" name="T19"/>
                <a:gd fmla="*/ 326 w 577" name="T20"/>
                <a:gd fmla="*/ 0 h 502" name="T21"/>
                <a:gd fmla="*/ 353 w 577" name="T22"/>
                <a:gd fmla="*/ 11 h 502" name="T23"/>
                <a:gd fmla="*/ 566 w 577" name="T24"/>
                <a:gd fmla="*/ 224 h 502" name="T25"/>
                <a:gd fmla="*/ 571 w 577" name="T26"/>
                <a:gd fmla="*/ 229 h 502" name="T27"/>
                <a:gd fmla="*/ 571 w 577" name="T28"/>
                <a:gd fmla="*/ 230 h 502" name="T29"/>
                <a:gd fmla="*/ 572 w 577" name="T30"/>
                <a:gd fmla="*/ 231 h 502" name="T31"/>
                <a:gd fmla="*/ 574 w 577" name="T32"/>
                <a:gd fmla="*/ 236 h 502" name="T33"/>
                <a:gd fmla="*/ 575 w 577" name="T34"/>
                <a:gd fmla="*/ 238 h 502" name="T35"/>
                <a:gd fmla="*/ 576 w 577" name="T36"/>
                <a:gd fmla="*/ 243 h 502" name="T37"/>
                <a:gd fmla="*/ 577 w 577" name="T38"/>
                <a:gd fmla="*/ 251 h 502" name="T39"/>
                <a:gd fmla="*/ 576 w 577" name="T40"/>
                <a:gd fmla="*/ 258 h 502" name="T41"/>
                <a:gd fmla="*/ 575 w 577" name="T42"/>
                <a:gd fmla="*/ 263 h 502" name="T43"/>
                <a:gd fmla="*/ 574 w 577" name="T44"/>
                <a:gd fmla="*/ 266 h 502" name="T45"/>
                <a:gd fmla="*/ 572 w 577" name="T46"/>
                <a:gd fmla="*/ 271 h 502" name="T47"/>
                <a:gd fmla="*/ 571 w 577" name="T48"/>
                <a:gd fmla="*/ 272 h 502" name="T49"/>
                <a:gd fmla="*/ 566 w 577" name="T50"/>
                <a:gd fmla="*/ 278 h 502" name="T51"/>
                <a:gd fmla="*/ 353 w 577" name="T52"/>
                <a:gd fmla="*/ 491 h 502" name="T53"/>
                <a:gd fmla="*/ 326 w 577" name="T54"/>
                <a:gd fmla="*/ 502 h 502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502" w="577">
                  <a:moveTo>
                    <a:pt x="326" y="502"/>
                  </a:moveTo>
                  <a:cubicBezTo>
                    <a:pt x="316" y="502"/>
                    <a:pt x="306" y="498"/>
                    <a:pt x="299" y="491"/>
                  </a:cubicBezTo>
                  <a:cubicBezTo>
                    <a:pt x="284" y="476"/>
                    <a:pt x="284" y="451"/>
                    <a:pt x="299" y="436"/>
                  </a:cubicBezTo>
                  <a:cubicBezTo>
                    <a:pt x="445" y="289"/>
                    <a:pt x="445" y="289"/>
                    <a:pt x="445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17" y="289"/>
                    <a:pt x="0" y="272"/>
                    <a:pt x="0" y="251"/>
                  </a:cubicBezTo>
                  <a:cubicBezTo>
                    <a:pt x="0" y="230"/>
                    <a:pt x="17" y="212"/>
                    <a:pt x="39" y="212"/>
                  </a:cubicBezTo>
                  <a:cubicBezTo>
                    <a:pt x="445" y="212"/>
                    <a:pt x="445" y="212"/>
                    <a:pt x="445" y="212"/>
                  </a:cubicBezTo>
                  <a:cubicBezTo>
                    <a:pt x="299" y="65"/>
                    <a:pt x="299" y="65"/>
                    <a:pt x="299" y="65"/>
                  </a:cubicBezTo>
                  <a:cubicBezTo>
                    <a:pt x="284" y="50"/>
                    <a:pt x="284" y="26"/>
                    <a:pt x="299" y="11"/>
                  </a:cubicBezTo>
                  <a:cubicBezTo>
                    <a:pt x="306" y="4"/>
                    <a:pt x="316" y="0"/>
                    <a:pt x="326" y="0"/>
                  </a:cubicBezTo>
                  <a:cubicBezTo>
                    <a:pt x="336" y="0"/>
                    <a:pt x="346" y="4"/>
                    <a:pt x="353" y="11"/>
                  </a:cubicBezTo>
                  <a:cubicBezTo>
                    <a:pt x="566" y="224"/>
                    <a:pt x="566" y="224"/>
                    <a:pt x="566" y="224"/>
                  </a:cubicBezTo>
                  <a:cubicBezTo>
                    <a:pt x="568" y="225"/>
                    <a:pt x="569" y="227"/>
                    <a:pt x="571" y="229"/>
                  </a:cubicBezTo>
                  <a:cubicBezTo>
                    <a:pt x="571" y="230"/>
                    <a:pt x="571" y="230"/>
                    <a:pt x="571" y="230"/>
                  </a:cubicBezTo>
                  <a:cubicBezTo>
                    <a:pt x="572" y="231"/>
                    <a:pt x="572" y="231"/>
                    <a:pt x="572" y="231"/>
                  </a:cubicBezTo>
                  <a:cubicBezTo>
                    <a:pt x="572" y="232"/>
                    <a:pt x="573" y="234"/>
                    <a:pt x="574" y="236"/>
                  </a:cubicBezTo>
                  <a:cubicBezTo>
                    <a:pt x="574" y="237"/>
                    <a:pt x="575" y="238"/>
                    <a:pt x="575" y="238"/>
                  </a:cubicBezTo>
                  <a:cubicBezTo>
                    <a:pt x="575" y="240"/>
                    <a:pt x="576" y="241"/>
                    <a:pt x="576" y="243"/>
                  </a:cubicBezTo>
                  <a:cubicBezTo>
                    <a:pt x="577" y="246"/>
                    <a:pt x="577" y="248"/>
                    <a:pt x="577" y="251"/>
                  </a:cubicBezTo>
                  <a:cubicBezTo>
                    <a:pt x="577" y="253"/>
                    <a:pt x="577" y="256"/>
                    <a:pt x="576" y="258"/>
                  </a:cubicBezTo>
                  <a:cubicBezTo>
                    <a:pt x="576" y="260"/>
                    <a:pt x="575" y="262"/>
                    <a:pt x="575" y="263"/>
                  </a:cubicBezTo>
                  <a:cubicBezTo>
                    <a:pt x="575" y="264"/>
                    <a:pt x="575" y="265"/>
                    <a:pt x="574" y="266"/>
                  </a:cubicBezTo>
                  <a:cubicBezTo>
                    <a:pt x="573" y="267"/>
                    <a:pt x="573" y="269"/>
                    <a:pt x="572" y="271"/>
                  </a:cubicBezTo>
                  <a:cubicBezTo>
                    <a:pt x="571" y="271"/>
                    <a:pt x="571" y="272"/>
                    <a:pt x="571" y="272"/>
                  </a:cubicBezTo>
                  <a:cubicBezTo>
                    <a:pt x="569" y="274"/>
                    <a:pt x="568" y="276"/>
                    <a:pt x="566" y="278"/>
                  </a:cubicBezTo>
                  <a:cubicBezTo>
                    <a:pt x="353" y="491"/>
                    <a:pt x="353" y="491"/>
                    <a:pt x="353" y="491"/>
                  </a:cubicBezTo>
                  <a:cubicBezTo>
                    <a:pt x="346" y="498"/>
                    <a:pt x="336" y="502"/>
                    <a:pt x="326" y="5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 sz="2400"/>
            </a:p>
          </p:txBody>
        </p:sp>
      </p:grpSp>
      <p:sp>
        <p:nvSpPr>
          <p:cNvPr id="165" name="文本框 164"/>
          <p:cNvSpPr txBox="1"/>
          <p:nvPr/>
        </p:nvSpPr>
        <p:spPr>
          <a:xfrm>
            <a:off x="1486609" y="1910080"/>
            <a:ext cx="268541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pc="300" sz="2000">
                <a:solidFill>
                  <a:schemeClr val="bg1"/>
                </a:solidFill>
                <a:latin charset="-122" panose="020b0503020204020204" typeface="微软雅黑"/>
                <a:ea charset="-122" panose="020b0503020204020204" typeface="微软雅黑"/>
              </a:rPr>
              <a:t>论点页面</a:t>
            </a:r>
          </a:p>
        </p:txBody>
      </p:sp>
      <p:sp>
        <p:nvSpPr>
          <p:cNvPr id="166" name="矩形 165"/>
          <p:cNvSpPr/>
          <p:nvPr/>
        </p:nvSpPr>
        <p:spPr>
          <a:xfrm>
            <a:off x="1364615" y="2551430"/>
            <a:ext cx="2574925" cy="2011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1400">
                <a:solidFill>
                  <a:schemeClr val="accent2">
                    <a:lumMod val="75000"/>
                  </a:schemeClr>
                </a:solidFill>
                <a:latin charset="-122" panose="020b0503020204020204" typeface="微软雅黑"/>
                <a:ea charset="-122" panose="020b0503020204020204" typeface="微软雅黑"/>
              </a:rPr>
              <a:t>论文是一个汉语词语，拼音是lùn wén，古典文学常见论文一词，谓交谈辞章或交流思想。当代，论文常用来指进行各个学术领域的研究和描述学术研究成果的文章，简称之为论文。</a:t>
            </a:r>
          </a:p>
        </p:txBody>
      </p:sp>
      <p:grpSp>
        <p:nvGrpSpPr>
          <p:cNvPr id="172" name="组合 171"/>
          <p:cNvGrpSpPr/>
          <p:nvPr/>
        </p:nvGrpSpPr>
        <p:grpSpPr>
          <a:xfrm>
            <a:off x="2446020" y="5212080"/>
            <a:ext cx="464820" cy="83820"/>
            <a:chOff x="3192" y="8640"/>
            <a:chExt cx="732" cy="132"/>
          </a:xfrm>
        </p:grpSpPr>
        <p:sp>
          <p:nvSpPr>
            <p:cNvPr id="167" name="椭圆 166"/>
            <p:cNvSpPr/>
            <p:nvPr/>
          </p:nvSpPr>
          <p:spPr>
            <a:xfrm>
              <a:off x="31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33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35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0" name="椭圆 169"/>
            <p:cNvSpPr/>
            <p:nvPr/>
          </p:nvSpPr>
          <p:spPr>
            <a:xfrm>
              <a:off x="3792" y="8640"/>
              <a:ext cx="132" cy="1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PA" val="v5.2.9"/>
</p:tagLst>
</file>

<file path=ppt/tags/tag10.xml><?xml version="1.0" encoding="utf-8"?>
<p:tagLst xmlns:p="http://schemas.openxmlformats.org/presentationml/2006/main">
  <p:tag name="PA" val="v5.2.9"/>
</p:tagLst>
</file>

<file path=ppt/tags/tag11.xml><?xml version="1.0" encoding="utf-8"?>
<p:tagLst xmlns:p="http://schemas.openxmlformats.org/presentationml/2006/main">
  <p:tag name="PA" val="v5.2.9"/>
</p:tagLst>
</file>

<file path=ppt/tags/tag12.xml><?xml version="1.0" encoding="utf-8"?>
<p:tagLst xmlns:p="http://schemas.openxmlformats.org/presentationml/2006/main">
  <p:tag name="PA" val="v5.2.9"/>
</p:tagLst>
</file>

<file path=ppt/tags/tag13.xml><?xml version="1.0" encoding="utf-8"?>
<p:tagLst xmlns:p="http://schemas.openxmlformats.org/presentationml/2006/main">
  <p:tag name="PA" val="v5.2.9"/>
</p:tagLst>
</file>

<file path=ppt/tags/tag14.xml><?xml version="1.0" encoding="utf-8"?>
<p:tagLst xmlns:p="http://schemas.openxmlformats.org/presentationml/2006/main">
  <p:tag name="PA" val="v5.2.9"/>
</p:tagLst>
</file>

<file path=ppt/tags/tag15.xml><?xml version="1.0" encoding="utf-8"?>
<p:tagLst xmlns:p="http://schemas.openxmlformats.org/presentationml/2006/main">
  <p:tag name="PA" val="v5.2.9"/>
</p:tagLst>
</file>

<file path=ppt/tags/tag16.xml><?xml version="1.0" encoding="utf-8"?>
<p:tagLst xmlns:p="http://schemas.openxmlformats.org/presentationml/2006/main">
  <p:tag name="ISLIDE.DIAGRAM" val="#294670"/>
</p:tagLst>
</file>

<file path=ppt/tags/tag17.xml><?xml version="1.0" encoding="utf-8"?>
<p:tagLst xmlns:p="http://schemas.openxmlformats.org/presentationml/2006/main">
  <p:tag name="PA" val="v5.2.9"/>
</p:tagLst>
</file>

<file path=ppt/tags/tag18.xml><?xml version="1.0" encoding="utf-8"?>
<p:tagLst xmlns:p="http://schemas.openxmlformats.org/presentationml/2006/main">
  <p:tag name="ISLIDE.DIAGRAM" val="#332145"/>
</p:tagLst>
</file>

<file path=ppt/tags/tag19.xml><?xml version="1.0" encoding="utf-8"?>
<p:tagLst xmlns:p="http://schemas.openxmlformats.org/presentationml/2006/main">
  <p:tag name="PA" val="v5.2.9"/>
</p:tagLst>
</file>

<file path=ppt/tags/tag2.xml><?xml version="1.0" encoding="utf-8"?>
<p:tagLst xmlns:p="http://schemas.openxmlformats.org/presentationml/2006/main">
  <p:tag name="PA" val="v5.2.9"/>
</p:tagLst>
</file>

<file path=ppt/tags/tag20.xml><?xml version="1.0" encoding="utf-8"?>
<p:tagLst xmlns:p="http://schemas.openxmlformats.org/presentationml/2006/main">
  <p:tag name="ISLIDE.DIAGRAM" val="#243636"/>
</p:tagLst>
</file>

<file path=ppt/tags/tag21.xml><?xml version="1.0" encoding="utf-8"?>
<p:tagLst xmlns:p="http://schemas.openxmlformats.org/presentationml/2006/main">
  <p:tag name="ISLIDE.DIAGRAM" val="#243636;"/>
</p:tagLst>
</file>

<file path=ppt/tags/tag22.xml><?xml version="1.0" encoding="utf-8"?>
<p:tagLst xmlns:p="http://schemas.openxmlformats.org/presentationml/2006/main">
  <p:tag name="ISLIDE.DIAGRAM" val="#282126;"/>
</p:tagLst>
</file>

<file path=ppt/tags/tag23.xml><?xml version="1.0" encoding="utf-8"?>
<p:tagLst xmlns:p="http://schemas.openxmlformats.org/presentationml/2006/main">
  <p:tag name="ISLIDE.DIAGRAM" val="#282126;"/>
</p:tagLst>
</file>

<file path=ppt/tags/tag24.xml><?xml version="1.0" encoding="utf-8"?>
<p:tagLst xmlns:p="http://schemas.openxmlformats.org/presentationml/2006/main">
  <p:tag name="ISLIDE.DIAGRAM" val="#282126;"/>
</p:tagLst>
</file>

<file path=ppt/tags/tag25.xml><?xml version="1.0" encoding="utf-8"?>
<p:tagLst xmlns:p="http://schemas.openxmlformats.org/presentationml/2006/main">
  <p:tag name="PA" val="v5.2.9"/>
</p:tagLst>
</file>

<file path=ppt/tags/tag26.xml><?xml version="1.0" encoding="utf-8"?>
<p:tagLst xmlns:p="http://schemas.openxmlformats.org/presentationml/2006/main">
  <p:tag name="PA" val="v5.2.9"/>
</p:tagLst>
</file>

<file path=ppt/tags/tag27.xml><?xml version="1.0" encoding="utf-8"?>
<p:tagLst xmlns:p="http://schemas.openxmlformats.org/presentationml/2006/main">
  <p:tag name="PA" val="v5.2.9"/>
</p:tagLst>
</file>

<file path=ppt/tags/tag28.xml><?xml version="1.0" encoding="utf-8"?>
<p:tagLst xmlns:p="http://schemas.openxmlformats.org/presentationml/2006/main">
  <p:tag name="PA" val="v5.2.9"/>
</p:tagLst>
</file>

<file path=ppt/tags/tag29.xml><?xml version="1.0" encoding="utf-8"?>
<p:tagLst xmlns:p="http://schemas.openxmlformats.org/presentationml/2006/main">
  <p:tag name="PA" val="v5.2.9"/>
</p:tagLst>
</file>

<file path=ppt/tags/tag3.xml><?xml version="1.0" encoding="utf-8"?>
<p:tagLst xmlns:p="http://schemas.openxmlformats.org/presentationml/2006/main">
  <p:tag name="PA" val="v5.2.9"/>
</p:tagLst>
</file>

<file path=ppt/tags/tag30.xml><?xml version="1.0" encoding="utf-8"?>
<p:tagLst xmlns:p="http://schemas.openxmlformats.org/presentationml/2006/main">
  <p:tag name="PA" val="v5.2.9"/>
</p:tagLst>
</file>

<file path=ppt/tags/tag31.xml><?xml version="1.0" encoding="utf-8"?>
<p:tagLst xmlns:p="http://schemas.openxmlformats.org/presentationml/2006/main">
  <p:tag name="PA" val="v5.2.9"/>
</p:tagLst>
</file>

<file path=ppt/tags/tag32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4.xml><?xml version="1.0" encoding="utf-8"?>
<p:tagLst xmlns:p="http://schemas.openxmlformats.org/presentationml/2006/main">
  <p:tag name="PA" val="v5.2.9"/>
</p:tagLst>
</file>

<file path=ppt/tags/tag5.xml><?xml version="1.0" encoding="utf-8"?>
<p:tagLst xmlns:p="http://schemas.openxmlformats.org/presentationml/2006/main">
  <p:tag name="PA" val="v5.2.9"/>
</p:tagLst>
</file>

<file path=ppt/tags/tag6.xml><?xml version="1.0" encoding="utf-8"?>
<p:tagLst xmlns:p="http://schemas.openxmlformats.org/presentationml/2006/main">
  <p:tag name="PA" val="v5.2.9"/>
</p:tagLst>
</file>

<file path=ppt/tags/tag7.xml><?xml version="1.0" encoding="utf-8"?>
<p:tagLst xmlns:p="http://schemas.openxmlformats.org/presentationml/2006/main">
  <p:tag name="PA" val="v5.2.9"/>
</p:tagLst>
</file>

<file path=ppt/tags/tag8.xml><?xml version="1.0" encoding="utf-8"?>
<p:tagLst xmlns:p="http://schemas.openxmlformats.org/presentationml/2006/main">
  <p:tag name="PA" val="v5.2.9"/>
</p:tagLst>
</file>

<file path=ppt/tags/tag9.xml><?xml version="1.0" encoding="utf-8"?>
<p:tagLst xmlns:p="http://schemas.openxmlformats.org/presentationml/2006/main">
  <p:tag name="PA" val="v5.2.9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Dragon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176</Paragraphs>
  <Slides>18</Slides>
  <Notes>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29">
      <vt:lpstr>Arial</vt:lpstr>
      <vt:lpstr>Calibri</vt:lpstr>
      <vt:lpstr>Calibri Light</vt:lpstr>
      <vt:lpstr>方正小标宋简体</vt:lpstr>
      <vt:lpstr>微软雅黑</vt:lpstr>
      <vt:lpstr>阿里巴巴普惠体 L</vt:lpstr>
      <vt:lpstr>华文中宋</vt:lpstr>
      <vt:lpstr>Meiryo</vt:lpstr>
      <vt:lpstr>Arial Narrow</vt:lpstr>
      <vt:lpstr>宋体</vt:lpstr>
      <vt:lpstr>www.2ppt.com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2022-03-20T21:10:20Z</dcterms:created>
  <cp:lastPrinted>2022-03-20T21:10:20Z</cp:lastPrinted>
  <dcterms:modified xsi:type="dcterms:W3CDTF">2022-03-20T13:15:46Z</dcterms:modified>
  <cp:revision>1</cp:revision>
</cp:coreProperties>
</file>