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301" r:id="rId7"/>
    <p:sldId id="302" r:id="rId8"/>
    <p:sldId id="304" r:id="rId9"/>
    <p:sldId id="320" r:id="rId10"/>
    <p:sldId id="305" r:id="rId11"/>
    <p:sldId id="260" r:id="rId12"/>
    <p:sldId id="306" r:id="rId13"/>
    <p:sldId id="283" r:id="rId14"/>
    <p:sldId id="284" r:id="rId15"/>
    <p:sldId id="285" r:id="rId16"/>
    <p:sldId id="261" r:id="rId17"/>
    <p:sldId id="287" r:id="rId18"/>
    <p:sldId id="289" r:id="rId19"/>
    <p:sldId id="292" r:id="rId20"/>
    <p:sldId id="262" r:id="rId21"/>
    <p:sldId id="293" r:id="rId22"/>
    <p:sldId id="295" r:id="rId23"/>
    <p:sldId id="294" r:id="rId24"/>
    <p:sldId id="300" r:id="rId25"/>
    <p:sldId id="307" r:id="rId26"/>
    <p:sldId id="32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8" autoAdjust="0"/>
    <p:restoredTop sz="94660"/>
  </p:normalViewPr>
  <p:slideViewPr>
    <p:cSldViewPr snapToGrid="0">
      <p:cViewPr varScale="1">
        <p:scale>
          <a:sx n="113" d="100"/>
          <a:sy n="113" d="100"/>
        </p:scale>
        <p:origin x="702" y="96"/>
      </p:cViewPr>
      <p:guideLst/>
    </p:cSldViewPr>
  </p:slideViewPr>
  <p:notesTextViewPr>
    <p:cViewPr>
      <p:scale>
        <a:sx n="1" d="1"/>
        <a:sy n="1" d="1"/>
      </p:scale>
      <p:origin x="0" y="0"/>
    </p:cViewPr>
  </p:notesTextViewPr>
  <p:sorterViewPr>
    <p:cViewPr varScale="1">
      <p:scale>
        <a:sx n="1" d="1"/>
        <a:sy n="1" d="1"/>
      </p:scale>
      <p:origin x="0" y="-942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9" Target="tags/tag1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B2BF2-1330-45BA-B281-DDC52860C503}" type="datetimeFigureOut">
              <a:rPr lang="zh-CN" altLang="en-US" smtClean="0"/>
              <a:t>2019/2/28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82E03-5F23-48F5-B158-0F092DFCCBEE}" type="slidenum">
              <a:rPr lang="zh-CN" altLang="en-US" smtClean="0"/>
              <a:t>‹#›</a:t>
            </a:fld>
            <a:endParaRPr lang="zh-CN" altLang="en-US"/>
          </a:p>
        </p:txBody>
      </p:sp>
    </p:spTree>
    <p:extLst>
      <p:ext uri="{BB962C8B-B14F-4D97-AF65-F5344CB8AC3E}">
        <p14:creationId val="371670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15942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00072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7192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110693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627917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89824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880366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054551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1102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itchFamily="2" charset="-122"/>
              </a:rPr>
              <a:pPr fontAlgn="base">
                <a:spcBef>
                  <a:spcPct val="0"/>
                </a:spcBef>
                <a:spcAft>
                  <a:spcPct val="0"/>
                </a:spcAft>
              </a:pPr>
              <a:t>25</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8462554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452989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188740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604853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484210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26040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5069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2752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518364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4E63585A-C78C-4A5C-8FC9-56F4E6FE7F8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151CC2D-235C-48E6-8F6F-1E6F82350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A3E1558-90BB-4BAB-A43D-FCAF88C3FF6B}"/>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620154BB-931B-4C6A-A64B-178BAC4137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7C1A61-2846-44BA-B824-76958BBC869F}"/>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16424874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F737780-ED60-4850-8DED-571226DC75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1E7A6E-BD1D-400C-B1D2-98FC512C0A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8306D3A-8F7D-4A5F-974A-67684F7F81AE}"/>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54C8FDC8-5672-49E6-A9F4-479CD03785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A0F538-F869-4481-9859-BAC945C4D630}"/>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144373754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BD537E34-54EB-4AB3-9483-133005F3FE1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635B70-0B12-4A12-9F7B-43720124C00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D7E45-5F82-4AAB-9453-C2C73A2AE1CD}"/>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0667594D-D858-48E1-8692-E5EE598DDC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912C76-BDC2-4CED-A386-DC946214EC69}"/>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167486116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06489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40775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29473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71239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159346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54767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57003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52212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7BE22DB-FD01-4E1C-95AE-25CA9641DA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DF1D55-FAC7-4570-8BD1-26199294F17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44AC4B-3285-40AF-A87F-A4B401A75CC2}"/>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DC8936B3-41A1-4E75-B782-B6DD114ADF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2E94F3-0387-41BF-BB7E-D7F791394792}"/>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284656928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41662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86978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73877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3E362C1-1249-4AC8-99DB-5AA13BF947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6D8B9E6-7812-4C1B-9EF4-26380DB1E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D6D7F18-D045-40B7-8714-E8F72276B871}"/>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7CF6C750-1667-435D-BFD6-37E12852FC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B5A801-9EF5-48FC-81D1-850CCB231A8D}"/>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252500271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AFF30C6-8000-4484-B166-E98160AA77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D0AD34-9B4F-4AEB-AA38-C15BBBBBC18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7E1B543-7210-4F20-8D7F-CA0506B1A48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192B764-C454-4C90-9AA5-D5B24FDABA7A}"/>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6" name="页脚占位符 5">
            <a:extLst>
              <a:ext uri="{FF2B5EF4-FFF2-40B4-BE49-F238E27FC236}">
                <a16:creationId xmlns:a16="http://schemas.microsoft.com/office/drawing/2014/main" id="{09AB7EC3-58A6-47C2-9654-20E042504B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AD0CC8-D0BA-4DED-B94E-DBE5649369DD}"/>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2438649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9D6A7B0-52B4-43E4-B607-9E1EF5A4C40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D5D557-CED1-445B-82F4-DC26E9D4B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9AFDD50-A356-4D8D-8A92-E6E98179877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720109A-BB5E-4F57-9CD0-0FFD42B1A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B45FEE4-DBD6-4B0B-A99A-93E16C5EE23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209C2D0-C4CB-4C8A-AC37-CE5BCD57BED3}"/>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8" name="页脚占位符 7">
            <a:extLst>
              <a:ext uri="{FF2B5EF4-FFF2-40B4-BE49-F238E27FC236}">
                <a16:creationId xmlns:a16="http://schemas.microsoft.com/office/drawing/2014/main" id="{90899413-FB6D-4DE1-8A06-5E79CA9A0A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0900B1-7402-42FB-B8CB-D9675A5253D3}"/>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10550338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78C9B13-7ED2-4A2B-9435-EBD957622A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006A8E-0B27-4E8D-A1DD-8AF3353A5A81}"/>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4" name="页脚占位符 3">
            <a:extLst>
              <a:ext uri="{FF2B5EF4-FFF2-40B4-BE49-F238E27FC236}">
                <a16:creationId xmlns:a16="http://schemas.microsoft.com/office/drawing/2014/main" id="{FCC06BEF-AF29-4CAA-80B4-260FB4FEA88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64E3006-E9FF-4A02-9721-DFC07FB7D6B4}"/>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79302503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D9F04B9-1477-4C62-8B0D-81C2B643C47C}"/>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3" name="页脚占位符 2">
            <a:extLst>
              <a:ext uri="{FF2B5EF4-FFF2-40B4-BE49-F238E27FC236}">
                <a16:creationId xmlns:a16="http://schemas.microsoft.com/office/drawing/2014/main" id="{84B1A117-D0FE-45F2-9ECA-17F38FF642B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57F5D9-D2C3-44BB-8741-BF19C9919142}"/>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274080540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A2194B5-9F5E-4A4B-84D5-CC78949574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727837C-AEDF-4776-8329-5F8747C2F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1DC87D9-1AD0-4FF8-80FA-F3B084318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1C75FE8-2217-4EA9-8953-D984208A444E}"/>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6" name="页脚占位符 5">
            <a:extLst>
              <a:ext uri="{FF2B5EF4-FFF2-40B4-BE49-F238E27FC236}">
                <a16:creationId xmlns:a16="http://schemas.microsoft.com/office/drawing/2014/main" id="{907C4F00-94E9-4832-B040-15BC0DD943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3EFD0E-BD25-4C8E-A9A4-05CCF62796E9}"/>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37630470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63BE6D7-BDF7-4E14-A33E-11D5ED7D65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5FB7150-C672-441E-90AA-64CE26145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33150B-773D-4CFE-8644-B94FDFAC0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31C53C2-5605-4C8A-9F2D-0BD67492E333}"/>
              </a:ext>
            </a:extLst>
          </p:cNvPr>
          <p:cNvSpPr>
            <a:spLocks noGrp="1"/>
          </p:cNvSpPr>
          <p:nvPr>
            <p:ph type="dt" sz="half" idx="10"/>
          </p:nvPr>
        </p:nvSpPr>
        <p:spPr/>
        <p:txBody>
          <a:bodyPr/>
          <a:lstStyle/>
          <a:p>
            <a:fld id="{F2651AAB-2854-4D81-AA52-202C50BA0632}" type="datetimeFigureOut">
              <a:rPr lang="zh-CN" altLang="en-US" smtClean="0"/>
              <a:t>2019/2/28</a:t>
            </a:fld>
            <a:endParaRPr lang="zh-CN" altLang="en-US"/>
          </a:p>
        </p:txBody>
      </p:sp>
      <p:sp>
        <p:nvSpPr>
          <p:cNvPr id="6" name="页脚占位符 5">
            <a:extLst>
              <a:ext uri="{FF2B5EF4-FFF2-40B4-BE49-F238E27FC236}">
                <a16:creationId xmlns:a16="http://schemas.microsoft.com/office/drawing/2014/main" id="{CA1E8187-6598-4220-A815-FB8AA9D7D9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83B83D-2286-4186-89A4-B064951AFEB1}"/>
              </a:ext>
            </a:extLst>
          </p:cNvPr>
          <p:cNvSpPr>
            <a:spLocks noGrp="1"/>
          </p:cNvSpPr>
          <p:nvPr>
            <p:ph type="sldNum" sz="quarter" idx="12"/>
          </p:nvPr>
        </p:nvSpPr>
        <p:spPr/>
        <p:txBody>
          <a:bodyPr/>
          <a:lstStyle/>
          <a:p>
            <a:fld id="{D4131876-DDDF-4594-99BA-62C00D84AF8D}" type="slidenum">
              <a:rPr lang="zh-CN" altLang="en-US" smtClean="0"/>
              <a:t>‹#›</a:t>
            </a:fld>
            <a:endParaRPr lang="zh-CN" altLang="en-US"/>
          </a:p>
        </p:txBody>
      </p:sp>
    </p:spTree>
    <p:extLst>
      <p:ext uri="{BB962C8B-B14F-4D97-AF65-F5344CB8AC3E}">
        <p14:creationId val="14887994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77F0218B-31A3-4849-915A-3E47D6E3F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304F8A2-8AC9-46CE-8669-B1AC88A29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A026DE-65EE-40B8-9283-815EC5426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51AAB-2854-4D81-AA52-202C50BA0632}" type="datetimeFigureOut">
              <a:rPr lang="zh-CN" altLang="en-US" smtClean="0"/>
              <a:t>2019/2/28</a:t>
            </a:fld>
            <a:endParaRPr lang="zh-CN" altLang="en-US"/>
          </a:p>
        </p:txBody>
      </p:sp>
      <p:sp>
        <p:nvSpPr>
          <p:cNvPr id="5" name="页脚占位符 4">
            <a:extLst>
              <a:ext uri="{FF2B5EF4-FFF2-40B4-BE49-F238E27FC236}">
                <a16:creationId xmlns:a16="http://schemas.microsoft.com/office/drawing/2014/main" id="{3F23BB1A-0CE3-4429-8F00-BE9A9AD81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CCC3D6C-D6B0-4933-AB0C-C17902E99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31876-DDDF-4594-99BA-62C00D84AF8D}" type="slidenum">
              <a:rPr lang="zh-CN" altLang="en-US" smtClean="0"/>
              <a:t>‹#›</a:t>
            </a:fld>
            <a:endParaRPr lang="zh-CN" altLang="en-US"/>
          </a:p>
        </p:txBody>
      </p:sp>
    </p:spTree>
    <p:extLst>
      <p:ext uri="{BB962C8B-B14F-4D97-AF65-F5344CB8AC3E}">
        <p14:creationId val="137062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933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 Id="rId7" Target="../tags/tag17.xml" Type="http://schemas.openxmlformats.org/officeDocument/2006/relationships/tags"/><Relationship Id="rId8" Target="../tags/tag18.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2" Target="../notesSlides/notesSlide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0902D3E2-89A0-4380-AB48-8CFB55A0C150}"/>
              </a:ext>
            </a:extLst>
          </p:cNvPr>
          <p:cNvPicPr>
            <a:picLocks noChangeAspect="1"/>
          </p:cNvPicPr>
          <p:nvPr/>
        </p:nvPicPr>
        <p:blipFill>
          <a:blip r:embed="rId2">
            <a:extLst>
              <a:ext uri="{28A0092B-C50C-407E-A947-70E740481C1C}">
                <a14:useLocalDpi val="0"/>
              </a:ext>
            </a:extLst>
          </a:blip>
          <a:srcRect l="17280" r="11516"/>
          <a:stretch>
            <a:fillRect/>
          </a:stretch>
        </p:blipFill>
        <p:spPr>
          <a:xfrm>
            <a:off x="0" y="0"/>
            <a:ext cx="12192000" cy="6858000"/>
          </a:xfrm>
          <a:prstGeom prst="rect">
            <a:avLst/>
          </a:prstGeom>
        </p:spPr>
      </p:pic>
      <p:sp>
        <p:nvSpPr>
          <p:cNvPr id="28" name="文本框 27">
            <a:extLst>
              <a:ext uri="{FF2B5EF4-FFF2-40B4-BE49-F238E27FC236}">
                <a16:creationId xmlns:a16="http://schemas.microsoft.com/office/drawing/2014/main" id="{B7A12158-35A2-4750-A249-68E7DF706B58}"/>
              </a:ext>
            </a:extLst>
          </p:cNvPr>
          <p:cNvSpPr txBox="1"/>
          <p:nvPr/>
        </p:nvSpPr>
        <p:spPr>
          <a:xfrm>
            <a:off x="5763492" y="4009162"/>
            <a:ext cx="5368965" cy="1920240"/>
          </a:xfrm>
          <a:prstGeom prst="rect">
            <a:avLst/>
          </a:prstGeom>
          <a:noFill/>
        </p:spPr>
        <p:txBody>
          <a:bodyPr rtlCol="0" wrap="square">
            <a:spAutoFit/>
          </a:bodyPr>
          <a:lstStyle/>
          <a:p>
            <a:pPr algn="dist"/>
            <a:r>
              <a:rPr altLang="zh-CN" lang="en-US" sz="6000">
                <a:blipFill dpi="0" rotWithShape="1">
                  <a:blip r:embed="rId3"/>
                  <a:stretch>
                    <a:fillRect/>
                  </a:stretch>
                </a:blipFill>
                <a:latin charset="-122" panose="020b0503020204020204" pitchFamily="34" typeface="微软雅黑"/>
                <a:ea charset="-122" panose="020b0503020204020204" pitchFamily="34" typeface="微软雅黑"/>
              </a:rPr>
              <a:t>GENERAL TEMPLATE</a:t>
            </a:r>
          </a:p>
        </p:txBody>
      </p:sp>
      <p:sp>
        <p:nvSpPr>
          <p:cNvPr id="29" name="矩形 28">
            <a:extLst>
              <a:ext uri="{FF2B5EF4-FFF2-40B4-BE49-F238E27FC236}">
                <a16:creationId xmlns:a16="http://schemas.microsoft.com/office/drawing/2014/main" id="{130C59B7-28C9-435E-83E4-BFC8AD86EA91}"/>
              </a:ext>
            </a:extLst>
          </p:cNvPr>
          <p:cNvSpPr/>
          <p:nvPr/>
        </p:nvSpPr>
        <p:spPr>
          <a:xfrm flipV="1">
            <a:off x="5647378" y="5854123"/>
            <a:ext cx="5833196" cy="4571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CEEC6D2D-9F83-46C9-8B71-7644681ABBA1}"/>
              </a:ext>
            </a:extLst>
          </p:cNvPr>
          <p:cNvSpPr txBox="1"/>
          <p:nvPr/>
        </p:nvSpPr>
        <p:spPr>
          <a:xfrm>
            <a:off x="5647379" y="5996467"/>
            <a:ext cx="5993130" cy="457200"/>
          </a:xfrm>
          <a:prstGeom prst="rect">
            <a:avLst/>
          </a:prstGeom>
          <a:noFill/>
        </p:spPr>
        <p:txBody>
          <a:bodyPr rtlCol="0" wrap="none">
            <a:spAutoFit/>
          </a:bodyPr>
          <a:lstStyle/>
          <a:p>
            <a:r>
              <a:rPr altLang="en-US" lang="zh-CN" sz="2400">
                <a:solidFill>
                  <a:srgbClr val="0096E0"/>
                </a:solidFill>
                <a:latin charset="-122" panose="020b0602010101010101" pitchFamily="33" typeface="文鼎谁的字体"/>
                <a:ea charset="-122" panose="020b0602010101010101" pitchFamily="33" typeface="文鼎谁的字体"/>
              </a:rPr>
              <a:t>工作总结 / 述职汇报 / 论文答辩 / 产品介绍</a:t>
            </a:r>
          </a:p>
        </p:txBody>
      </p:sp>
    </p:spTree>
    <p:extLst>
      <p:ext uri="{BB962C8B-B14F-4D97-AF65-F5344CB8AC3E}">
        <p14:creationId val="138119607"/>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anose="02010600040101010101" pitchFamily="2" typeface="华文细黑"/>
              <a:ea charset="-122" panose="02010600040101010101" pitchFamily="2" typeface="华文细黑"/>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anose="02010600040101010101" pitchFamily="2" typeface="华文细黑"/>
              <a:ea charset="-122" panose="02010600040101010101" pitchFamily="2" typeface="华文细黑"/>
            </a:endParaRPr>
          </a:p>
        </p:txBody>
      </p:sp>
      <p:sp>
        <p:nvSpPr>
          <p:cNvPr id="156" name="chenying0907 56"/>
          <p:cNvSpPr/>
          <p:nvPr/>
        </p:nvSpPr>
        <p:spPr bwMode="auto">
          <a:xfrm>
            <a:off x="4721918" y="3340345"/>
            <a:ext cx="2716684"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2">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anchor="t" anchorCtr="0" bIns="45706" compatLnSpc="1" lIns="91412" numCol="1" rIns="91412" tIns="45706" vert="horz" wrap="square"/>
          <a:lstStyle/>
          <a:p>
            <a:endParaRPr lang="id-ID" sz="2399">
              <a:solidFill>
                <a:srgbClr val="605448"/>
              </a:solidFill>
              <a:latin charset="-122" panose="02010600040101010101" pitchFamily="2" typeface="华文细黑"/>
              <a:ea charset="-122" panose="02010600040101010101" pitchFamily="2" typeface="华文细黑"/>
            </a:endParaRPr>
          </a:p>
        </p:txBody>
      </p:sp>
      <p:grpSp>
        <p:nvGrpSpPr>
          <p:cNvPr id="4" name="chenying0907 8"/>
          <p:cNvGrpSpPr/>
          <p:nvPr/>
        </p:nvGrpSpPr>
        <p:grpSpPr>
          <a:xfrm>
            <a:off x="2113624" y="1830297"/>
            <a:ext cx="2286947" cy="1138107"/>
            <a:chOff x="2112394" y="1830296"/>
            <a:chExt cx="2287653" cy="1138107"/>
          </a:xfrm>
        </p:grpSpPr>
        <p:sp>
          <p:nvSpPr>
            <p:cNvPr id="157" name="文本框 16"/>
            <p:cNvSpPr txBox="1">
              <a:spLocks noChangeArrowheads="1"/>
            </p:cNvSpPr>
            <p:nvPr/>
          </p:nvSpPr>
          <p:spPr bwMode="auto">
            <a:xfrm>
              <a:off x="2112394" y="221127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58" name="文本框 157"/>
            <p:cNvSpPr txBox="1"/>
            <p:nvPr/>
          </p:nvSpPr>
          <p:spPr>
            <a:xfrm>
              <a:off x="2483511" y="183029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59" name="chenying0907 30"/>
            <p:cNvSpPr>
              <a:spLocks noEditPoints="1"/>
            </p:cNvSpPr>
            <p:nvPr/>
          </p:nvSpPr>
          <p:spPr bwMode="auto">
            <a:xfrm>
              <a:off x="2190573" y="1849991"/>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5" name="chenying0907 7"/>
          <p:cNvGrpSpPr/>
          <p:nvPr/>
        </p:nvGrpSpPr>
        <p:grpSpPr>
          <a:xfrm>
            <a:off x="1147488" y="4002268"/>
            <a:ext cx="2286947" cy="1138107"/>
            <a:chOff x="1145959" y="4002266"/>
            <a:chExt cx="2287653" cy="1138107"/>
          </a:xfrm>
        </p:grpSpPr>
        <p:sp>
          <p:nvSpPr>
            <p:cNvPr id="160" name="文本框 16"/>
            <p:cNvSpPr txBox="1">
              <a:spLocks noChangeArrowheads="1"/>
            </p:cNvSpPr>
            <p:nvPr/>
          </p:nvSpPr>
          <p:spPr bwMode="auto">
            <a:xfrm>
              <a:off x="1145959"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1" name="文本框 160"/>
            <p:cNvSpPr txBox="1"/>
            <p:nvPr/>
          </p:nvSpPr>
          <p:spPr>
            <a:xfrm>
              <a:off x="1517076"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2" name="chenying0907 30"/>
            <p:cNvSpPr>
              <a:spLocks noEditPoints="1"/>
            </p:cNvSpPr>
            <p:nvPr/>
          </p:nvSpPr>
          <p:spPr bwMode="auto">
            <a:xfrm>
              <a:off x="1224138"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6" name="chenying0907 9"/>
          <p:cNvGrpSpPr/>
          <p:nvPr/>
        </p:nvGrpSpPr>
        <p:grpSpPr>
          <a:xfrm>
            <a:off x="7802893" y="1929505"/>
            <a:ext cx="2286947" cy="1138107"/>
            <a:chOff x="7803420" y="1929503"/>
            <a:chExt cx="2287653" cy="1138107"/>
          </a:xfrm>
        </p:grpSpPr>
        <p:sp>
          <p:nvSpPr>
            <p:cNvPr id="163" name="文本框 16"/>
            <p:cNvSpPr txBox="1">
              <a:spLocks noChangeArrowheads="1"/>
            </p:cNvSpPr>
            <p:nvPr/>
          </p:nvSpPr>
          <p:spPr bwMode="auto">
            <a:xfrm>
              <a:off x="7803419" y="2310480"/>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4" name="文本框 163"/>
            <p:cNvSpPr txBox="1"/>
            <p:nvPr/>
          </p:nvSpPr>
          <p:spPr>
            <a:xfrm>
              <a:off x="8174537" y="1929503"/>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5" name="chenying0907 30"/>
            <p:cNvSpPr>
              <a:spLocks noEditPoints="1"/>
            </p:cNvSpPr>
            <p:nvPr/>
          </p:nvSpPr>
          <p:spPr bwMode="auto">
            <a:xfrm>
              <a:off x="7881599" y="1949198"/>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7" name="chenying0907 10"/>
          <p:cNvGrpSpPr/>
          <p:nvPr/>
        </p:nvGrpSpPr>
        <p:grpSpPr>
          <a:xfrm>
            <a:off x="8514918" y="4002268"/>
            <a:ext cx="2286947" cy="1138107"/>
            <a:chOff x="8515664" y="4002266"/>
            <a:chExt cx="2287653" cy="1138107"/>
          </a:xfrm>
        </p:grpSpPr>
        <p:sp>
          <p:nvSpPr>
            <p:cNvPr id="166" name="文本框 16"/>
            <p:cNvSpPr txBox="1">
              <a:spLocks noChangeArrowheads="1"/>
            </p:cNvSpPr>
            <p:nvPr/>
          </p:nvSpPr>
          <p:spPr bwMode="auto">
            <a:xfrm>
              <a:off x="8515663"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7" name="文本框 166"/>
            <p:cNvSpPr txBox="1"/>
            <p:nvPr/>
          </p:nvSpPr>
          <p:spPr>
            <a:xfrm>
              <a:off x="8886779"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8" name="chenying0907 30"/>
            <p:cNvSpPr>
              <a:spLocks noEditPoints="1"/>
            </p:cNvSpPr>
            <p:nvPr/>
          </p:nvSpPr>
          <p:spPr bwMode="auto">
            <a:xfrm>
              <a:off x="8593843"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5"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6"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7"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8"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9"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0"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1"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2"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3"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4"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5"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6"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7"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8"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9"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0"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1"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2"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3"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4"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5"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6"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7"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8"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9"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0"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1"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2"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3"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4"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5"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6"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7"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8"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9"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0"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1"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2"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3"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4"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5"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6"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7"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8"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9"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2"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3"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4"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5"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6"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7"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8"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9"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0"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1"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2"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3"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4"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5"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6"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7"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8"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9"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0"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3"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4"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5"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6"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7"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8"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9"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0"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1"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2"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3"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4"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5"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6"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7"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8"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9"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0"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1"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2"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3"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4"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5"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6"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7"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8"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9"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0"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1"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2"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3"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4"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5"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6"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7"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8"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9"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2"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3"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4"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5"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6"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7"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8"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9"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0"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1"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2"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3"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4"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5"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6"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7"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8"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9"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0"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1"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2"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3"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cxnSp>
        <p:nvCxnSpPr>
          <p:cNvPr id="173" name="直接连接符 172">
            <a:extLst>
              <a:ext uri="{FF2B5EF4-FFF2-40B4-BE49-F238E27FC236}">
                <a16:creationId xmlns:a16="http://schemas.microsoft.com/office/drawing/2014/main" id="{F657A21B-9631-409A-9D81-1A847878FAE9}"/>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0" name="Freeform 6">
            <a:extLst>
              <a:ext uri="{FF2B5EF4-FFF2-40B4-BE49-F238E27FC236}">
                <a16:creationId xmlns:a16="http://schemas.microsoft.com/office/drawing/2014/main" id="{499656B7-156B-4A7F-9117-F6788787E36B}"/>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41" name="TextBox 28">
            <a:extLst>
              <a:ext uri="{FF2B5EF4-FFF2-40B4-BE49-F238E27FC236}">
                <a16:creationId xmlns:a16="http://schemas.microsoft.com/office/drawing/2014/main" id="{80B6B584-AA0C-4CE3-9AA2-DFD39DA72866}"/>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80" name="组合 279">
            <a:extLst>
              <a:ext uri="{FF2B5EF4-FFF2-40B4-BE49-F238E27FC236}">
                <a16:creationId xmlns:a16="http://schemas.microsoft.com/office/drawing/2014/main" id="{26B5195B-A6A2-4087-836F-7C7E1B255EBE}"/>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304" name="组合 303">
              <a:extLst>
                <a:ext uri="{FF2B5EF4-FFF2-40B4-BE49-F238E27FC236}">
                  <a16:creationId xmlns:a16="http://schemas.microsoft.com/office/drawing/2014/main" id="{43701B5A-4A3B-4F1B-B998-28C9CA0388F9}"/>
                </a:ext>
              </a:extLst>
            </p:cNvPr>
            <p:cNvGrpSpPr/>
            <p:nvPr/>
          </p:nvGrpSpPr>
          <p:grpSpPr>
            <a:xfrm>
              <a:off x="848004" y="393400"/>
              <a:ext cx="406366" cy="418246"/>
              <a:chOff x="848005" y="369553"/>
              <a:chExt cx="406366" cy="418246"/>
            </a:xfrm>
          </p:grpSpPr>
          <p:sp>
            <p:nvSpPr>
              <p:cNvPr id="306" name="椭圆 305">
                <a:extLst>
                  <a:ext uri="{FF2B5EF4-FFF2-40B4-BE49-F238E27FC236}">
                    <a16:creationId xmlns:a16="http://schemas.microsoft.com/office/drawing/2014/main" id="{82A54B8C-8EE9-424E-B35C-3FAFE25E2712}"/>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椭圆 306">
                <a:extLst>
                  <a:ext uri="{FF2B5EF4-FFF2-40B4-BE49-F238E27FC236}">
                    <a16:creationId xmlns:a16="http://schemas.microsoft.com/office/drawing/2014/main" id="{0258CF04-6FCC-4DB4-858B-29E457CCC9DB}"/>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5" name="椭圆 304">
              <a:extLst>
                <a:ext uri="{FF2B5EF4-FFF2-40B4-BE49-F238E27FC236}">
                  <a16:creationId xmlns:a16="http://schemas.microsoft.com/office/drawing/2014/main" id="{77759BB5-F788-4EA2-AAC2-5439DD769BE9}"/>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15436053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6"/>
                                        </p:tgtEl>
                                        <p:attrNameLst>
                                          <p:attrName>style.visibility</p:attrName>
                                        </p:attrNameLst>
                                      </p:cBhvr>
                                      <p:to>
                                        <p:strVal val="visible"/>
                                      </p:to>
                                    </p:set>
                                    <p:animEffect filter="wipe(down)" transition="in">
                                      <p:cBhvr>
                                        <p:cTn dur="500" id="7"/>
                                        <p:tgtEl>
                                          <p:spTgt spid="156"/>
                                        </p:tgtEl>
                                      </p:cBhvr>
                                    </p:animEffect>
                                  </p:childTnLst>
                                </p:cTn>
                              </p:par>
                            </p:childTnLst>
                          </p:cTn>
                        </p:par>
                        <p:par>
                          <p:cTn fill="hold" id="8" nodeType="afterGroup">
                            <p:stCondLst>
                              <p:cond delay="500"/>
                            </p:stCondLst>
                            <p:childTnLst>
                              <p:par>
                                <p:cTn fill="hold" id="9" nodeType="afterEffect" presetClass="entr" presetID="52" presetSubtype="0">
                                  <p:stCondLst>
                                    <p:cond delay="0"/>
                                  </p:stCondLst>
                                  <p:childTnLst>
                                    <p:set>
                                      <p:cBhvr>
                                        <p:cTn dur="1" fill="hold" id="10">
                                          <p:stCondLst>
                                            <p:cond delay="0"/>
                                          </p:stCondLst>
                                        </p:cTn>
                                        <p:tgtEl>
                                          <p:spTgt spid="10"/>
                                        </p:tgtEl>
                                        <p:attrNameLst>
                                          <p:attrName>style.visibility</p:attrName>
                                        </p:attrNameLst>
                                      </p:cBhvr>
                                      <p:to>
                                        <p:strVal val="visible"/>
                                      </p:to>
                                    </p:set>
                                    <p:animScale>
                                      <p:cBhvr>
                                        <p:cTn decel="50000" dur="750" fill="hold" id="11">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2">
                                          <p:stCondLst>
                                            <p:cond delay="0"/>
                                          </p:stCondLst>
                                        </p:cTn>
                                        <p:tgtEl>
                                          <p:spTgt spid="10"/>
                                        </p:tgtEl>
                                        <p:attrNameLst>
                                          <p:attrName>ppt_x</p:attrName>
                                          <p:attrName>ppt_y</p:attrName>
                                        </p:attrNameLst>
                                      </p:cBhvr>
                                    </p:animMotion>
                                    <p:animEffect filter="fade" transition="in">
                                      <p:cBhvr>
                                        <p:cTn dur="750" id="13"/>
                                        <p:tgtEl>
                                          <p:spTgt spid="10"/>
                                        </p:tgtEl>
                                      </p:cBhvr>
                                    </p:animEffect>
                                  </p:childTnLst>
                                </p:cTn>
                              </p:par>
                            </p:childTnLst>
                          </p:cTn>
                        </p:par>
                        <p:par>
                          <p:cTn fill="hold" id="14" nodeType="afterGroup">
                            <p:stCondLst>
                              <p:cond delay="1250"/>
                            </p:stCondLst>
                            <p:childTnLst>
                              <p:par>
                                <p:cTn fill="hold" id="15" nodeType="afterEffect" presetClass="entr" presetID="52" presetSubtype="0">
                                  <p:stCondLst>
                                    <p:cond delay="0"/>
                                  </p:stCondLst>
                                  <p:childTnLst>
                                    <p:set>
                                      <p:cBhvr>
                                        <p:cTn dur="1" fill="hold" id="16">
                                          <p:stCondLst>
                                            <p:cond delay="0"/>
                                          </p:stCondLst>
                                        </p:cTn>
                                        <p:tgtEl>
                                          <p:spTgt spid="14"/>
                                        </p:tgtEl>
                                        <p:attrNameLst>
                                          <p:attrName>style.visibility</p:attrName>
                                        </p:attrNameLst>
                                      </p:cBhvr>
                                      <p:to>
                                        <p:strVal val="visible"/>
                                      </p:to>
                                    </p:set>
                                    <p:animScale>
                                      <p:cBhvr>
                                        <p:cTn decel="50000" dur="75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8">
                                          <p:stCondLst>
                                            <p:cond delay="0"/>
                                          </p:stCondLst>
                                        </p:cTn>
                                        <p:tgtEl>
                                          <p:spTgt spid="14"/>
                                        </p:tgtEl>
                                        <p:attrNameLst>
                                          <p:attrName>ppt_x</p:attrName>
                                          <p:attrName>ppt_y</p:attrName>
                                        </p:attrNameLst>
                                      </p:cBhvr>
                                    </p:animMotion>
                                    <p:animEffect filter="fade" transition="in">
                                      <p:cBhvr>
                                        <p:cTn dur="750" id="19"/>
                                        <p:tgtEl>
                                          <p:spTgt spid="14"/>
                                        </p:tgtEl>
                                      </p:cBhvr>
                                    </p:animEffect>
                                  </p:childTnLst>
                                </p:cTn>
                              </p:par>
                            </p:childTnLst>
                          </p:cTn>
                        </p:par>
                        <p:par>
                          <p:cTn fill="hold" id="20" nodeType="afterGroup">
                            <p:stCondLst>
                              <p:cond delay="2000"/>
                            </p:stCondLst>
                            <p:childTnLst>
                              <p:par>
                                <p:cTn fill="hold" id="21" nodeType="afterEffect" presetClass="entr" presetID="52" presetSubtype="0">
                                  <p:stCondLst>
                                    <p:cond delay="0"/>
                                  </p:stCondLst>
                                  <p:childTnLst>
                                    <p:set>
                                      <p:cBhvr>
                                        <p:cTn dur="1" fill="hold" id="22">
                                          <p:stCondLst>
                                            <p:cond delay="0"/>
                                          </p:stCondLst>
                                        </p:cTn>
                                        <p:tgtEl>
                                          <p:spTgt spid="12"/>
                                        </p:tgtEl>
                                        <p:attrNameLst>
                                          <p:attrName>style.visibility</p:attrName>
                                        </p:attrNameLst>
                                      </p:cBhvr>
                                      <p:to>
                                        <p:strVal val="visible"/>
                                      </p:to>
                                    </p:set>
                                    <p:animScale>
                                      <p:cBhvr>
                                        <p:cTn decel="50000" dur="750" fill="hold" id="2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4">
                                          <p:stCondLst>
                                            <p:cond delay="0"/>
                                          </p:stCondLst>
                                        </p:cTn>
                                        <p:tgtEl>
                                          <p:spTgt spid="12"/>
                                        </p:tgtEl>
                                        <p:attrNameLst>
                                          <p:attrName>ppt_x</p:attrName>
                                          <p:attrName>ppt_y</p:attrName>
                                        </p:attrNameLst>
                                      </p:cBhvr>
                                    </p:animMotion>
                                    <p:animEffect filter="fade" transition="in">
                                      <p:cBhvr>
                                        <p:cTn dur="750" id="25"/>
                                        <p:tgtEl>
                                          <p:spTgt spid="12"/>
                                        </p:tgtEl>
                                      </p:cBhvr>
                                    </p:animEffect>
                                  </p:childTnLst>
                                </p:cTn>
                              </p:par>
                            </p:childTnLst>
                          </p:cTn>
                        </p:par>
                        <p:par>
                          <p:cTn fill="hold" id="26" nodeType="afterGroup">
                            <p:stCondLst>
                              <p:cond delay="2750"/>
                            </p:stCondLst>
                            <p:childTnLst>
                              <p:par>
                                <p:cTn fill="hold" id="27" nodeType="afterEffect" presetClass="entr" presetID="52" presetSubtype="0">
                                  <p:stCondLst>
                                    <p:cond delay="0"/>
                                  </p:stCondLst>
                                  <p:childTnLst>
                                    <p:set>
                                      <p:cBhvr>
                                        <p:cTn dur="1" fill="hold" id="28">
                                          <p:stCondLst>
                                            <p:cond delay="0"/>
                                          </p:stCondLst>
                                        </p:cTn>
                                        <p:tgtEl>
                                          <p:spTgt spid="8"/>
                                        </p:tgtEl>
                                        <p:attrNameLst>
                                          <p:attrName>style.visibility</p:attrName>
                                        </p:attrNameLst>
                                      </p:cBhvr>
                                      <p:to>
                                        <p:strVal val="visible"/>
                                      </p:to>
                                    </p:set>
                                    <p:animScale>
                                      <p:cBhvr>
                                        <p:cTn decel="50000" dur="750" fill="hold" id="2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0">
                                          <p:stCondLst>
                                            <p:cond delay="0"/>
                                          </p:stCondLst>
                                        </p:cTn>
                                        <p:tgtEl>
                                          <p:spTgt spid="8"/>
                                        </p:tgtEl>
                                        <p:attrNameLst>
                                          <p:attrName>ppt_x</p:attrName>
                                          <p:attrName>ppt_y</p:attrName>
                                        </p:attrNameLst>
                                      </p:cBhvr>
                                    </p:animMotion>
                                    <p:animEffect filter="fade" transition="in">
                                      <p:cBhvr>
                                        <p:cTn dur="750" id="31"/>
                                        <p:tgtEl>
                                          <p:spTgt spid="8"/>
                                        </p:tgtEl>
                                      </p:cBhvr>
                                    </p:animEffect>
                                  </p:childTnLst>
                                </p:cTn>
                              </p:par>
                            </p:childTnLst>
                          </p:cTn>
                        </p:par>
                        <p:par>
                          <p:cTn fill="hold" id="32" nodeType="afterGroup">
                            <p:stCondLst>
                              <p:cond delay="3500"/>
                            </p:stCondLst>
                            <p:childTnLst>
                              <p:par>
                                <p:cTn decel="100000" fill="hold" id="33" nodeType="afterEffect" presetClass="entr" presetID="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fill="hold" id="35"/>
                                        <p:tgtEl>
                                          <p:spTgt spid="5"/>
                                        </p:tgtEl>
                                        <p:attrNameLst>
                                          <p:attrName>ppt_x</p:attrName>
                                        </p:attrNameLst>
                                      </p:cBhvr>
                                      <p:tavLst>
                                        <p:tav tm="0">
                                          <p:val>
                                            <p:strVal val="0-#ppt_w/2"/>
                                          </p:val>
                                        </p:tav>
                                        <p:tav tm="100000">
                                          <p:val>
                                            <p:strVal val="#ppt_x"/>
                                          </p:val>
                                        </p:tav>
                                      </p:tavLst>
                                    </p:anim>
                                    <p:anim calcmode="lin" valueType="num">
                                      <p:cBhvr additive="base">
                                        <p:cTn dur="500" fill="hold" id="36"/>
                                        <p:tgtEl>
                                          <p:spTgt spid="5"/>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500" fill="hold" id="39"/>
                                        <p:tgtEl>
                                          <p:spTgt spid="4"/>
                                        </p:tgtEl>
                                        <p:attrNameLst>
                                          <p:attrName>ppt_x</p:attrName>
                                        </p:attrNameLst>
                                      </p:cBhvr>
                                      <p:tavLst>
                                        <p:tav tm="0">
                                          <p:val>
                                            <p:strVal val="0-#ppt_w/2"/>
                                          </p:val>
                                        </p:tav>
                                        <p:tav tm="100000">
                                          <p:val>
                                            <p:strVal val="#ppt_x"/>
                                          </p:val>
                                        </p:tav>
                                      </p:tavLst>
                                    </p:anim>
                                    <p:anim calcmode="lin" valueType="num">
                                      <p:cBhvr additive="base">
                                        <p:cTn dur="500" fill="hold" id="40"/>
                                        <p:tgtEl>
                                          <p:spTgt spid="4"/>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decel="100000" fill="hold"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1+#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par>
                                <p:cTn decel="100000" fill="hold" id="46" nodeType="with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220"/>
                                        </p:tgtEl>
                                        <p:attrNameLst>
                                          <p:attrName>style.visibility</p:attrName>
                                        </p:attrNameLst>
                                      </p:cBhvr>
                                      <p:to>
                                        <p:strVal val="visible"/>
                                      </p:to>
                                    </p:set>
                                    <p:anim calcmode="lin" valueType="num">
                                      <p:cBhvr additive="base">
                                        <p:cTn dur="1000" fill="hold" id="52"/>
                                        <p:tgtEl>
                                          <p:spTgt spid="220"/>
                                        </p:tgtEl>
                                        <p:attrNameLst>
                                          <p:attrName>ppt_x</p:attrName>
                                        </p:attrNameLst>
                                      </p:cBhvr>
                                      <p:tavLst>
                                        <p:tav tm="0">
                                          <p:val>
                                            <p:strVal val="0-#ppt_w/2"/>
                                          </p:val>
                                        </p:tav>
                                        <p:tav tm="100000">
                                          <p:val>
                                            <p:strVal val="#ppt_x"/>
                                          </p:val>
                                        </p:tav>
                                      </p:tavLst>
                                    </p:anim>
                                    <p:anim calcmode="lin" valueType="num">
                                      <p:cBhvr additive="base">
                                        <p:cTn dur="1000" fill="hold" id="53"/>
                                        <p:tgtEl>
                                          <p:spTgt spid="220"/>
                                        </p:tgtEl>
                                        <p:attrNameLst>
                                          <p:attrName>ppt_y</p:attrName>
                                        </p:attrNameLst>
                                      </p:cBhvr>
                                      <p:tavLst>
                                        <p:tav tm="0">
                                          <p:val>
                                            <p:strVal val="#ppt_y"/>
                                          </p:val>
                                        </p:tav>
                                        <p:tav tm="100000">
                                          <p:val>
                                            <p:strVal val="#ppt_y"/>
                                          </p:val>
                                        </p:tav>
                                      </p:tavLst>
                                    </p:anim>
                                  </p:childTnLst>
                                </p:cTn>
                              </p:par>
                              <p:par>
                                <p:cTn fill="hold" id="54" nodeType="withEffect" presetClass="entr" presetID="22" presetSubtype="8">
                                  <p:stCondLst>
                                    <p:cond delay="100"/>
                                  </p:stCondLst>
                                  <p:childTnLst>
                                    <p:set>
                                      <p:cBhvr>
                                        <p:cTn dur="1" fill="hold" id="55">
                                          <p:stCondLst>
                                            <p:cond delay="0"/>
                                          </p:stCondLst>
                                        </p:cTn>
                                        <p:tgtEl>
                                          <p:spTgt spid="173"/>
                                        </p:tgtEl>
                                        <p:attrNameLst>
                                          <p:attrName>style.visibility</p:attrName>
                                        </p:attrNameLst>
                                      </p:cBhvr>
                                      <p:to>
                                        <p:strVal val="visible"/>
                                      </p:to>
                                    </p:set>
                                    <p:animEffect filter="wipe(left)" transition="in">
                                      <p:cBhvr>
                                        <p:cTn dur="1000" id="56"/>
                                        <p:tgtEl>
                                          <p:spTgt spid="173"/>
                                        </p:tgtEl>
                                      </p:cBhvr>
                                    </p:animEffect>
                                  </p:childTnLst>
                                </p:cTn>
                              </p:par>
                              <p:par>
                                <p:cTn fill="hold" id="57" nodeType="withEffect" presetClass="entr" presetID="10" presetSubtype="0">
                                  <p:stCondLst>
                                    <p:cond delay="100"/>
                                  </p:stCondLst>
                                  <p:childTnLst>
                                    <p:set>
                                      <p:cBhvr>
                                        <p:cTn dur="1" fill="hold" id="58">
                                          <p:stCondLst>
                                            <p:cond delay="0"/>
                                          </p:stCondLst>
                                        </p:cTn>
                                        <p:tgtEl>
                                          <p:spTgt spid="280"/>
                                        </p:tgtEl>
                                        <p:attrNameLst>
                                          <p:attrName>style.visibility</p:attrName>
                                        </p:attrNameLst>
                                      </p:cBhvr>
                                      <p:to>
                                        <p:strVal val="visible"/>
                                      </p:to>
                                    </p:set>
                                    <p:animEffect filter="fade" transition="in">
                                      <p:cBhvr>
                                        <p:cTn dur="500" id="59"/>
                                        <p:tgtEl>
                                          <p:spTgt spid="280"/>
                                        </p:tgtEl>
                                      </p:cBhvr>
                                    </p:animEffect>
                                  </p:childTnLst>
                                </p:cTn>
                              </p:par>
                              <p:par>
                                <p:cTn fill="hold" grpId="0" id="60" nodeType="withEffect" presetClass="entr" presetID="19" presetSubtype="5">
                                  <p:stCondLst>
                                    <p:cond delay="100"/>
                                  </p:stCondLst>
                                  <p:iterate type="lt">
                                    <p:tmPct val="10000"/>
                                  </p:iterate>
                                  <p:childTnLst>
                                    <p:set>
                                      <p:cBhvr>
                                        <p:cTn dur="1" fill="hold" id="61">
                                          <p:stCondLst>
                                            <p:cond delay="0"/>
                                          </p:stCondLst>
                                        </p:cTn>
                                        <p:tgtEl>
                                          <p:spTgt spid="241"/>
                                        </p:tgtEl>
                                        <p:attrNameLst>
                                          <p:attrName>style.visibility</p:attrName>
                                        </p:attrNameLst>
                                      </p:cBhvr>
                                      <p:to>
                                        <p:strVal val="visible"/>
                                      </p:to>
                                    </p:set>
                                    <p:anim calcmode="lin" valueType="num">
                                      <p:cBhvr>
                                        <p:cTn dur="500" fill="hold" id="62"/>
                                        <p:tgtEl>
                                          <p:spTgt spid="241"/>
                                        </p:tgtEl>
                                        <p:attrNameLst>
                                          <p:attrName>ppt_w</p:attrName>
                                        </p:attrNameLst>
                                      </p:cBhvr>
                                      <p:tavLst>
                                        <p:tav tm="0">
                                          <p:val>
                                            <p:strVal val="#ppt_w"/>
                                          </p:val>
                                        </p:tav>
                                        <p:tav tm="100000">
                                          <p:val>
                                            <p:strVal val="#ppt_w"/>
                                          </p:val>
                                        </p:tav>
                                      </p:tavLst>
                                    </p:anim>
                                    <p:anim calcmode="lin" valueType="num">
                                      <p:cBhvr>
                                        <p:cTn dur="500" fill="hold" id="63"/>
                                        <p:tgtEl>
                                          <p:spTgt spid="241"/>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P grpId="0" spid="220"/>
      <p:bldP grpId="0" spid="24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组合 185"/>
          <p:cNvGrpSpPr/>
          <p:nvPr>
            <p:custDataLst>
              <p:tags r:id="rId3"/>
            </p:custDataLst>
          </p:nvPr>
        </p:nvGrpSpPr>
        <p:grpSpPr>
          <a:xfrm flipH="1">
            <a:off x="1878032" y="2476641"/>
            <a:ext cx="2264084" cy="3041540"/>
            <a:chOff x="6078538" y="1790701"/>
            <a:chExt cx="2744788" cy="3686175"/>
          </a:xfrm>
          <a:solidFill>
            <a:schemeClr val="accent4"/>
          </a:solidFill>
        </p:grpSpPr>
        <p:sp>
          <p:nvSpPr>
            <p:cNvPr id="187" name="自由: 形状 186"/>
            <p:cNvSpPr/>
            <p:nvPr/>
          </p:nvSpPr>
          <p:spPr bwMode="auto">
            <a:xfrm>
              <a:off x="6263781" y="1846247"/>
              <a:ext cx="333863" cy="166075"/>
            </a:xfrm>
            <a:custGeom>
              <a:gdLst>
                <a:gd fmla="*/ 44360 w 333863" name="connsiteX0"/>
                <a:gd fmla="*/ 0 h 166075" name="connsiteY0"/>
                <a:gd fmla="*/ 333863 w 333863" name="connsiteX1"/>
                <a:gd fmla="*/ 159155 h 166075" name="connsiteY1"/>
                <a:gd fmla="*/ 331529 w 333863" name="connsiteX2"/>
                <a:gd fmla="*/ 166075 h 166075" name="connsiteY2"/>
                <a:gd fmla="*/ 301177 w 333863" name="connsiteX3"/>
                <a:gd fmla="*/ 156849 h 166075" name="connsiteY3"/>
                <a:gd fmla="*/ 231136 w 333863" name="connsiteX4"/>
                <a:gd fmla="*/ 122250 h 166075" name="connsiteY4"/>
                <a:gd fmla="*/ 133079 w 333863" name="connsiteX5"/>
                <a:gd fmla="*/ 161462 h 166075" name="connsiteY5"/>
                <a:gd fmla="*/ 0 w 333863" name="connsiteX6"/>
                <a:gd fmla="*/ 96877 h 166075" name="connsiteY6"/>
                <a:gd fmla="*/ 44360 w 333863" name="connsiteX7"/>
                <a:gd fmla="*/ 0 h 166075" name="connsiteY7"/>
                <a:gd fmla="*/ 59855 w 333863" name="connsiteX8"/>
                <a:gd fmla="*/ 49230 h 166075" name="connsiteY8"/>
                <a:gd fmla="*/ 57646 w 333863" name="connsiteX9"/>
                <a:gd fmla="*/ 53626 h 166075" name="connsiteY9"/>
                <a:gd fmla="*/ 106238 w 333863" name="connsiteX10"/>
                <a:gd fmla="*/ 77805 h 166075" name="connsiteY10"/>
                <a:gd fmla="*/ 108446 w 333863" name="connsiteX11"/>
                <a:gd fmla="*/ 71211 h 166075" name="connsiteY11"/>
                <a:gd fmla="*/ 59855 w 333863" name="connsiteX12"/>
                <a:gd fmla="*/ 49230 h 166075" name="connsiteY12"/>
                <a:gd fmla="*/ 52312 w 333863" name="connsiteX13"/>
                <a:gd fmla="*/ 90505 h 166075" name="connsiteY13"/>
                <a:gd fmla="*/ 48121 w 333863" name="connsiteX14"/>
                <a:gd fmla="*/ 94814 h 166075" name="connsiteY14"/>
                <a:gd fmla="*/ 98414 w 333863" name="connsiteX15"/>
                <a:gd fmla="*/ 120668 h 166075" name="connsiteY15"/>
                <a:gd fmla="*/ 100509 w 333863" name="connsiteX16"/>
                <a:gd fmla="*/ 114205 h 166075" name="connsiteY16"/>
                <a:gd fmla="*/ 52312 w 333863" name="connsiteX17"/>
                <a:gd fmla="*/ 90505 h 166075"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6075" w="333863">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88" name="自由: 形状 187"/>
            <p:cNvSpPr/>
            <p:nvPr/>
          </p:nvSpPr>
          <p:spPr bwMode="auto">
            <a:xfrm>
              <a:off x="6078538" y="1790701"/>
              <a:ext cx="1081718" cy="674688"/>
            </a:xfrm>
            <a:custGeom>
              <a:gdLst>
                <a:gd fmla="*/ 4307 w 1081718" name="connsiteX0"/>
                <a:gd fmla="*/ 0 h 674688" name="connsiteY0"/>
                <a:gd fmla="*/ 34454 w 1081718" name="connsiteX1"/>
                <a:gd fmla="*/ 4297 h 674688" name="connsiteY1"/>
                <a:gd fmla="*/ 185188 w 1081718" name="connsiteX2"/>
                <a:gd fmla="*/ 34379 h 674688" name="connsiteY2"/>
                <a:gd fmla="*/ 320848 w 1081718" name="connsiteX3"/>
                <a:gd fmla="*/ 90245 h 674688" name="connsiteY3"/>
                <a:gd fmla="*/ 534029 w 1081718" name="connsiteX4"/>
                <a:gd fmla="*/ 212720 h 674688" name="connsiteY4"/>
                <a:gd fmla="*/ 555563 w 1081718" name="connsiteX5"/>
                <a:gd fmla="*/ 219166 h 674688" name="connsiteY5"/>
                <a:gd fmla="*/ 678303 w 1081718" name="connsiteX6"/>
                <a:gd fmla="*/ 298668 h 674688" name="connsiteY6"/>
                <a:gd fmla="*/ 704143 w 1081718" name="connsiteX7"/>
                <a:gd fmla="*/ 322303 h 674688" name="connsiteY7"/>
                <a:gd fmla="*/ 990538 w 1081718" name="connsiteX8"/>
                <a:gd fmla="*/ 502793 h 674688" name="connsiteY8"/>
                <a:gd fmla="*/ 1057291 w 1081718" name="connsiteX9"/>
                <a:gd fmla="*/ 550064 h 674688" name="connsiteY9"/>
                <a:gd fmla="*/ 1076671 w 1081718" name="connsiteX10"/>
                <a:gd fmla="*/ 620971 h 674688" name="connsiteY10"/>
                <a:gd fmla="*/ 1007765 w 1081718" name="connsiteX11"/>
                <a:gd fmla="*/ 674688 h 674688" name="connsiteY11"/>
                <a:gd fmla="*/ 988384 w 1081718" name="connsiteX12"/>
                <a:gd fmla="*/ 668242 h 674688" name="connsiteY12"/>
                <a:gd fmla="*/ 751517 w 1081718" name="connsiteX13"/>
                <a:gd fmla="*/ 515685 h 674688" name="connsiteY13"/>
                <a:gd fmla="*/ 669690 w 1081718" name="connsiteX14"/>
                <a:gd fmla="*/ 461968 h 674688" name="connsiteY14"/>
                <a:gd fmla="*/ 639543 w 1081718" name="connsiteX15"/>
                <a:gd fmla="*/ 466265 h 674688" name="connsiteY15"/>
                <a:gd fmla="*/ 562023 w 1081718" name="connsiteX16"/>
                <a:gd fmla="*/ 517834 h 674688" name="connsiteY16"/>
                <a:gd fmla="*/ 415595 w 1081718" name="connsiteX17"/>
                <a:gd fmla="*/ 434035 h 674688" name="connsiteY17"/>
                <a:gd fmla="*/ 441435 w 1081718" name="connsiteX18"/>
                <a:gd fmla="*/ 339493 h 674688" name="connsiteY18"/>
                <a:gd fmla="*/ 378989 w 1081718" name="connsiteX19"/>
                <a:gd fmla="*/ 300816 h 674688" name="connsiteY19"/>
                <a:gd fmla="*/ 312235 w 1081718" name="connsiteX20"/>
                <a:gd fmla="*/ 242802 h 674688" name="connsiteY20"/>
                <a:gd fmla="*/ 251941 w 1081718" name="connsiteX21"/>
                <a:gd fmla="*/ 206274 h 674688" name="connsiteY21"/>
                <a:gd fmla="*/ 165808 w 1081718" name="connsiteX22"/>
                <a:gd fmla="*/ 165449 h 674688" name="connsiteY22"/>
                <a:gd fmla="*/ 146428 w 1081718" name="connsiteX23"/>
                <a:gd fmla="*/ 146111 h 674688" name="connsiteY23"/>
                <a:gd fmla="*/ 45220 w 1081718" name="connsiteX24"/>
                <a:gd fmla="*/ 49420 h 674688" name="connsiteY24"/>
                <a:gd fmla="*/ 0 w 1081718" name="connsiteX25"/>
                <a:gd fmla="*/ 6446 h 674688" name="connsiteY25"/>
                <a:gd fmla="*/ 4307 w 1081718" name="connsiteX26"/>
                <a:gd fmla="*/ 0 h 674688" name="connsiteY26"/>
                <a:gd fmla="*/ 95501 w 1081718" name="connsiteX27"/>
                <a:gd fmla="*/ 33921 h 674688" name="connsiteY27"/>
                <a:gd fmla="*/ 78345 w 1081718" name="connsiteX28"/>
                <a:gd fmla="*/ 40433 h 674688" name="connsiteY28"/>
                <a:gd fmla="*/ 84778 w 1081718" name="connsiteX29"/>
                <a:gd fmla="*/ 57798 h 674688" name="connsiteY29"/>
                <a:gd fmla="*/ 151259 w 1081718" name="connsiteX30"/>
                <a:gd fmla="*/ 125089 h 674688" name="connsiteY30"/>
                <a:gd fmla="*/ 170559 w 1081718" name="connsiteX31"/>
                <a:gd fmla="*/ 125089 h 674688" name="connsiteY31"/>
                <a:gd fmla="*/ 198438 w 1081718" name="connsiteX32"/>
                <a:gd fmla="*/ 66481 h 674688" name="connsiteY32"/>
                <a:gd fmla="*/ 183427 w 1081718" name="connsiteX33"/>
                <a:gd fmla="*/ 49115 h 674688" name="connsiteY33"/>
                <a:gd fmla="*/ 95501 w 1081718" name="connsiteX34"/>
                <a:gd fmla="*/ 33921 h 674688" name="connsiteY34"/>
                <a:gd fmla="*/ 229602 w 1081718" name="connsiteX35"/>
                <a:gd fmla="*/ 55545 h 674688" name="connsiteY35"/>
                <a:gd fmla="*/ 185242 w 1081718" name="connsiteX36"/>
                <a:gd fmla="*/ 152422 h 674688" name="connsiteY36"/>
                <a:gd fmla="*/ 318321 w 1081718" name="connsiteX37"/>
                <a:gd fmla="*/ 217007 h 674688" name="connsiteY37"/>
                <a:gd fmla="*/ 416378 w 1081718" name="connsiteX38"/>
                <a:gd fmla="*/ 177795 h 674688" name="connsiteY38"/>
                <a:gd fmla="*/ 486419 w 1081718" name="connsiteX39"/>
                <a:gd fmla="*/ 212394 h 674688" name="connsiteY39"/>
                <a:gd fmla="*/ 516771 w 1081718" name="connsiteX40"/>
                <a:gd fmla="*/ 221620 h 674688" name="connsiteY40"/>
                <a:gd fmla="*/ 519105 w 1081718" name="connsiteX41"/>
                <a:gd fmla="*/ 214700 h 674688" name="connsiteY41"/>
                <a:gd fmla="*/ 229602 w 1081718" name="connsiteX42"/>
                <a:gd fmla="*/ 55545 h 674688" name="connsiteY42"/>
                <a:gd fmla="*/ 420688 w 1081718" name="connsiteX43"/>
                <a:gd fmla="*/ 255587 h 674688" name="connsiteY43"/>
                <a:gd fmla="*/ 478829 w 1081718" name="connsiteX44"/>
                <a:gd fmla="*/ 292213 h 674688" name="connsiteY44"/>
                <a:gd fmla="*/ 487442 w 1081718" name="connsiteX45"/>
                <a:gd fmla="*/ 382701 h 674688" name="connsiteY45"/>
                <a:gd fmla="*/ 480982 w 1081718" name="connsiteX46"/>
                <a:gd fmla="*/ 438717 h 674688" name="connsiteY46"/>
                <a:gd fmla="*/ 547736 w 1081718" name="connsiteX47"/>
                <a:gd fmla="*/ 458107 h 674688" name="connsiteY47"/>
                <a:gd fmla="*/ 636023 w 1081718" name="connsiteX48"/>
                <a:gd fmla="*/ 376237 h 674688" name="connsiteY48"/>
                <a:gd fmla="*/ 638176 w 1081718" name="connsiteX49"/>
                <a:gd fmla="*/ 361156 h 674688" name="connsiteY49"/>
                <a:gd fmla="*/ 552042 w 1081718" name="connsiteX50"/>
                <a:gd fmla="*/ 277132 h 674688" name="connsiteY50"/>
                <a:gd fmla="*/ 420688 w 1081718" name="connsiteX51"/>
                <a:gd fmla="*/ 255587 h 67468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74688" w="108171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gdLst>
                  <a:gd fmla="*/ 36 w 146" name="T0"/>
                  <a:gd fmla="*/ 124 h 478" name="T1"/>
                  <a:gd fmla="*/ 60 w 146" name="T2"/>
                  <a:gd fmla="*/ 218 h 478" name="T3"/>
                  <a:gd fmla="*/ 78 w 146" name="T4"/>
                  <a:gd fmla="*/ 328 h 478" name="T5"/>
                  <a:gd fmla="*/ 91 w 146" name="T6"/>
                  <a:gd fmla="*/ 474 h 478" name="T7"/>
                  <a:gd fmla="*/ 91 w 146" name="T8"/>
                  <a:gd fmla="*/ 477 h 478" name="T9"/>
                  <a:gd fmla="*/ 146 w 146" name="T10"/>
                  <a:gd fmla="*/ 478 h 478" name="T11"/>
                  <a:gd fmla="*/ 145 w 146" name="T12"/>
                  <a:gd fmla="*/ 472 h 478" name="T13"/>
                  <a:gd fmla="*/ 141 w 146" name="T14"/>
                  <a:gd fmla="*/ 395 h 478" name="T15"/>
                  <a:gd fmla="*/ 128 w 146" name="T16"/>
                  <a:gd fmla="*/ 284 h 478" name="T17"/>
                  <a:gd fmla="*/ 107 w 146" name="T18"/>
                  <a:gd fmla="*/ 174 h 478" name="T19"/>
                  <a:gd fmla="*/ 89 w 146" name="T20"/>
                  <a:gd fmla="*/ 106 h 478" name="T21"/>
                  <a:gd fmla="*/ 55 w 146" name="T22"/>
                  <a:gd fmla="*/ 12 h 478" name="T23"/>
                  <a:gd fmla="*/ 42 w 146" name="T24"/>
                  <a:gd fmla="*/ 2 h 478" name="T25"/>
                  <a:gd fmla="*/ 7 w 146" name="T26"/>
                  <a:gd fmla="*/ 12 h 478" name="T27"/>
                  <a:gd fmla="*/ 2 w 146" name="T28"/>
                  <a:gd fmla="*/ 27 h 478" name="T29"/>
                  <a:gd fmla="*/ 36 w 146" name="T30"/>
                  <a:gd fmla="*/ 124 h 4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8" w="146">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2" name="chenying0907 6"/>
              <p:cNvSpPr/>
              <p:nvPr/>
            </p:nvSpPr>
            <p:spPr bwMode="auto">
              <a:xfrm>
                <a:off x="7874001" y="4373563"/>
                <a:ext cx="317500" cy="1095375"/>
              </a:xfrm>
              <a:custGeom>
                <a:gdLst>
                  <a:gd fmla="*/ 54 w 147" name="T0"/>
                  <a:gd fmla="*/ 510 h 510" name="T1"/>
                  <a:gd fmla="*/ 54 w 147" name="T2"/>
                  <a:gd fmla="*/ 508 h 510" name="T3"/>
                  <a:gd fmla="*/ 69 w 147" name="T4"/>
                  <a:gd fmla="*/ 312 h 510" name="T5"/>
                  <a:gd fmla="*/ 92 w 147" name="T6"/>
                  <a:gd fmla="*/ 183 h 510" name="T7"/>
                  <a:gd fmla="*/ 121 w 147" name="T8"/>
                  <a:gd fmla="*/ 80 h 510" name="T9"/>
                  <a:gd fmla="*/ 143 w 147" name="T10"/>
                  <a:gd fmla="*/ 21 h 510" name="T11"/>
                  <a:gd fmla="*/ 137 w 147" name="T12"/>
                  <a:gd fmla="*/ 5 h 510" name="T13"/>
                  <a:gd fmla="*/ 89 w 147" name="T14"/>
                  <a:gd fmla="*/ 29 h 510" name="T15"/>
                  <a:gd fmla="*/ 49 w 147" name="T16"/>
                  <a:gd fmla="*/ 153 h 510" name="T17"/>
                  <a:gd fmla="*/ 18 w 147" name="T18"/>
                  <a:gd fmla="*/ 300 h 510" name="T19"/>
                  <a:gd fmla="*/ 2 w 147" name="T20"/>
                  <a:gd fmla="*/ 457 h 510" name="T21"/>
                  <a:gd fmla="*/ 0 w 147" name="T22"/>
                  <a:gd fmla="*/ 509 h 510" name="T23"/>
                  <a:gd fmla="*/ 54 w 147" name="T24"/>
                  <a:gd fmla="*/ 510 h 5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0" w="147">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3" name="自由: 形状 192"/>
              <p:cNvSpPr/>
              <p:nvPr/>
            </p:nvSpPr>
            <p:spPr bwMode="auto">
              <a:xfrm>
                <a:off x="7306450" y="1868488"/>
                <a:ext cx="1314779" cy="1057273"/>
              </a:xfrm>
              <a:custGeom>
                <a:gdLst>
                  <a:gd fmla="*/ 627997 w 1314779" name="connsiteX0"/>
                  <a:gd fmla="*/ 366713 h 1057273" name="connsiteY0"/>
                  <a:gd fmla="*/ 615073 w 1314779" name="connsiteX1"/>
                  <a:gd fmla="*/ 383913 h 1057273" name="connsiteY1"/>
                  <a:gd fmla="*/ 606457 w 1314779" name="connsiteX2"/>
                  <a:gd fmla="*/ 418312 h 1057273" name="connsiteY2"/>
                  <a:gd fmla="*/ 550452 w 1314779" name="connsiteX3"/>
                  <a:gd fmla="*/ 527960 h 1057273" name="connsiteY3"/>
                  <a:gd fmla="*/ 427672 w 1314779" name="connsiteX4"/>
                  <a:gd fmla="*/ 629008 h 1057273" name="connsiteY4"/>
                  <a:gd fmla="*/ 207961 w 1314779" name="connsiteX5"/>
                  <a:gd fmla="*/ 624708 h 1057273" name="connsiteY5"/>
                  <a:gd fmla="*/ 126108 w 1314779" name="connsiteX6"/>
                  <a:gd fmla="*/ 568809 h 1057273" name="connsiteY6"/>
                  <a:gd fmla="*/ 104567 w 1314779" name="connsiteX7"/>
                  <a:gd fmla="*/ 519360 h 1057273" name="connsiteY7"/>
                  <a:gd fmla="*/ 104567 w 1314779" name="connsiteX8"/>
                  <a:gd fmla="*/ 536560 h 1057273" name="connsiteY8"/>
                  <a:gd fmla="*/ 111029 w 1314779" name="connsiteX9"/>
                  <a:gd fmla="*/ 575259 h 1057273" name="connsiteY9"/>
                  <a:gd fmla="*/ 261812 w 1314779" name="connsiteX10"/>
                  <a:gd fmla="*/ 820355 h 1057273" name="connsiteY10"/>
                  <a:gd fmla="*/ 509525 w 1314779" name="connsiteX11"/>
                  <a:gd fmla="*/ 966552 h 1057273" name="connsiteY11"/>
                  <a:gd fmla="*/ 701234 w 1314779" name="connsiteX12"/>
                  <a:gd fmla="*/ 1009551 h 1057273" name="connsiteY12"/>
                  <a:gd fmla="*/ 989875 w 1314779" name="connsiteX13"/>
                  <a:gd fmla="*/ 964402 h 1057273" name="connsiteY13"/>
                  <a:gd fmla="*/ 1067420 w 1314779" name="connsiteX14"/>
                  <a:gd fmla="*/ 930003 h 1057273" name="connsiteY14"/>
                  <a:gd fmla="*/ 1205278 w 1314779" name="connsiteX15"/>
                  <a:gd fmla="*/ 568809 h 1057273" name="connsiteY15"/>
                  <a:gd fmla="*/ 1175121 w 1314779" name="connsiteX16"/>
                  <a:gd fmla="*/ 457011 h 1057273" name="connsiteY16"/>
                  <a:gd fmla="*/ 1168659 w 1314779" name="connsiteX17"/>
                  <a:gd fmla="*/ 459161 h 1057273" name="connsiteY17"/>
                  <a:gd fmla="*/ 1142811 w 1314779" name="connsiteX18"/>
                  <a:gd fmla="*/ 538710 h 1057273" name="connsiteY18"/>
                  <a:gd fmla="*/ 1048033 w 1314779" name="connsiteX19"/>
                  <a:gd fmla="*/ 629008 h 1057273" name="connsiteY19"/>
                  <a:gd fmla="*/ 864941 w 1314779" name="connsiteX20"/>
                  <a:gd fmla="*/ 641908 h 1057273" name="connsiteY20"/>
                  <a:gd fmla="*/ 742161 w 1314779" name="connsiteX21"/>
                  <a:gd fmla="*/ 581709 h 1057273" name="connsiteY21"/>
                  <a:gd fmla="*/ 638767 w 1314779" name="connsiteX22"/>
                  <a:gd fmla="*/ 383913 h 1057273" name="connsiteY22"/>
                  <a:gd fmla="*/ 627997 w 1314779" name="connsiteX23"/>
                  <a:gd fmla="*/ 366713 h 1057273" name="connsiteY23"/>
                  <a:gd fmla="*/ 298470 w 1314779" name="connsiteX24"/>
                  <a:gd fmla="*/ 293012 h 1057273" name="connsiteY24"/>
                  <a:gd fmla="*/ 201519 w 1314779" name="connsiteX25"/>
                  <a:gd fmla="*/ 307267 h 1057273" name="connsiteY25"/>
                  <a:gd fmla="*/ 169202 w 1314779" name="connsiteX26"/>
                  <a:gd fmla="*/ 356755 h 1057273" name="connsiteY26"/>
                  <a:gd fmla="*/ 207982 w 1314779" name="connsiteX27"/>
                  <a:gd fmla="*/ 503067 h 1057273" name="connsiteY27"/>
                  <a:gd fmla="*/ 229527 w 1314779" name="connsiteX28"/>
                  <a:gd fmla="*/ 524584 h 1057273" name="connsiteY28"/>
                  <a:gd fmla="*/ 328632 w 1314779" name="connsiteX29"/>
                  <a:gd fmla="*/ 546100 h 1057273" name="connsiteY29"/>
                  <a:gd fmla="*/ 328632 w 1314779" name="connsiteX30"/>
                  <a:gd fmla="*/ 541797 h 1057273" name="connsiteY30"/>
                  <a:gd fmla="*/ 341559 w 1314779" name="connsiteX31"/>
                  <a:gd fmla="*/ 541797 h 1057273" name="connsiteY31"/>
                  <a:gd fmla="*/ 444973 w 1314779" name="connsiteX32"/>
                  <a:gd fmla="*/ 500915 h 1057273" name="connsiteY32"/>
                  <a:gd fmla="*/ 511761 w 1314779" name="connsiteX33"/>
                  <a:gd fmla="*/ 378271 h 1057273" name="connsiteY33"/>
                  <a:gd fmla="*/ 481599 w 1314779" name="connsiteX34"/>
                  <a:gd fmla="*/ 315873 h 1057273" name="connsiteY34"/>
                  <a:gd fmla="*/ 395420 w 1314779" name="connsiteX35"/>
                  <a:gd fmla="*/ 296508 h 1057273" name="connsiteY35"/>
                  <a:gd fmla="*/ 298470 w 1314779" name="connsiteX36"/>
                  <a:gd fmla="*/ 293012 h 1057273" name="connsiteY36"/>
                  <a:gd fmla="*/ 924856 w 1314779" name="connsiteX37"/>
                  <a:gd fmla="*/ 290513 h 1057273" name="connsiteY37"/>
                  <a:gd fmla="*/ 771789 w 1314779" name="connsiteX38"/>
                  <a:gd fmla="*/ 318425 h 1057273" name="connsiteY38"/>
                  <a:gd fmla="*/ 743763 w 1314779" name="connsiteX39"/>
                  <a:gd fmla="*/ 346336 h 1057273" name="connsiteY39"/>
                  <a:gd fmla="*/ 750231 w 1314779" name="connsiteX40"/>
                  <a:gd fmla="*/ 400012 h 1057273" name="connsiteY40"/>
                  <a:gd fmla="*/ 782569 w 1314779" name="connsiteX41"/>
                  <a:gd fmla="*/ 464423 h 1057273" name="connsiteY41"/>
                  <a:gd fmla="*/ 853712 w 1314779" name="connsiteX42"/>
                  <a:gd fmla="*/ 535275 h 1057273" name="connsiteY42"/>
                  <a:gd fmla="*/ 1021870 w 1314779" name="connsiteX43"/>
                  <a:gd fmla="*/ 530981 h 1057273" name="connsiteY43"/>
                  <a:gd fmla="*/ 1045584 w 1314779" name="connsiteX44"/>
                  <a:gd fmla="*/ 509510 h 1057273" name="connsiteY44"/>
                  <a:gd fmla="*/ 1086545 w 1314779" name="connsiteX45"/>
                  <a:gd fmla="*/ 359218 h 1057273" name="connsiteY45"/>
                  <a:gd fmla="*/ 1064987 w 1314779" name="connsiteX46"/>
                  <a:gd fmla="*/ 318425 h 1057273" name="connsiteY46"/>
                  <a:gd fmla="*/ 924856 w 1314779" name="connsiteX47"/>
                  <a:gd fmla="*/ 290513 h 1057273" name="connsiteY47"/>
                  <a:gd fmla="*/ 619606 w 1314779" name="connsiteX48"/>
                  <a:gd fmla="*/ 51359 h 1057273" name="connsiteY48"/>
                  <a:gd fmla="*/ 509656 w 1314779" name="connsiteX49"/>
                  <a:gd fmla="*/ 57796 h 1057273" name="connsiteY49"/>
                  <a:gd fmla="*/ 309161 w 1314779" name="connsiteX50"/>
                  <a:gd fmla="*/ 152209 h 1057273" name="connsiteY50"/>
                  <a:gd fmla="*/ 259576 w 1314779" name="connsiteX51"/>
                  <a:gd fmla="*/ 190832 h 1057273" name="connsiteY51"/>
                  <a:gd fmla="*/ 270356 w 1314779" name="connsiteX52"/>
                  <a:gd fmla="*/ 192978 h 1057273" name="connsiteY52"/>
                  <a:gd fmla="*/ 283291 w 1314779" name="connsiteX53"/>
                  <a:gd fmla="*/ 192978 h 1057273" name="connsiteY53"/>
                  <a:gd fmla="*/ 526903 w 1314779" name="connsiteX54"/>
                  <a:gd fmla="*/ 225164 h 1057273" name="connsiteY54"/>
                  <a:gd fmla="*/ 654099 w 1314779" name="connsiteX55"/>
                  <a:gd fmla="*/ 244476 h 1057273" name="connsiteY55"/>
                  <a:gd fmla="*/ 679970 w 1314779" name="connsiteX56"/>
                  <a:gd fmla="*/ 244476 h 1057273" name="connsiteY56"/>
                  <a:gd fmla="*/ 695061 w 1314779" name="connsiteX57"/>
                  <a:gd fmla="*/ 240185 h 1057273" name="connsiteY57"/>
                  <a:gd fmla="*/ 867530 w 1314779" name="connsiteX58"/>
                  <a:gd fmla="*/ 197270 h 1057273" name="connsiteY58"/>
                  <a:gd fmla="*/ 958076 w 1314779" name="connsiteX59"/>
                  <a:gd fmla="*/ 192978 h 1057273" name="connsiteY59"/>
                  <a:gd fmla="*/ 958076 w 1314779" name="connsiteX60"/>
                  <a:gd fmla="*/ 188687 h 1057273" name="connsiteY60"/>
                  <a:gd fmla="*/ 953764 w 1314779" name="connsiteX61"/>
                  <a:gd fmla="*/ 184395 h 1057273" name="connsiteY61"/>
                  <a:gd fmla="*/ 619606 w 1314779" name="connsiteX62"/>
                  <a:gd fmla="*/ 51359 h 1057273" name="connsiteY62"/>
                  <a:gd fmla="*/ 636855 w 1314779" name="connsiteX63"/>
                  <a:gd fmla="*/ 0 h 1057273" name="connsiteY63"/>
                  <a:gd fmla="*/ 1082295 w 1314779" name="connsiteX64"/>
                  <a:gd fmla="*/ 176119 h 1057273" name="connsiteY64"/>
                  <a:gd fmla="*/ 1099510 w 1314779" name="connsiteX65"/>
                  <a:gd fmla="*/ 191154 h 1057273" name="connsiteY65"/>
                  <a:gd fmla="*/ 1185586 w 1314779" name="connsiteX66"/>
                  <a:gd fmla="*/ 240553 h 1057273" name="connsiteY66"/>
                  <a:gd fmla="*/ 1228624 w 1314779" name="connsiteX67"/>
                  <a:gd fmla="*/ 307135 h 1057273" name="connsiteY67"/>
                  <a:gd fmla="*/ 1237231 w 1314779" name="connsiteX68"/>
                  <a:gd fmla="*/ 356534 h 1057273" name="connsiteY68"/>
                  <a:gd fmla="*/ 1314699 w 1314779" name="connsiteX69"/>
                  <a:gd fmla="*/ 605678 h 1057273" name="connsiteY69"/>
                  <a:gd fmla="*/ 1198497 w 1314779" name="connsiteX70"/>
                  <a:gd fmla="*/ 893483 h 1057273" name="connsiteY70"/>
                  <a:gd fmla="*/ 1065080 w 1314779" name="connsiteX71"/>
                  <a:gd fmla="*/ 992282 h 1057273" name="connsiteY71"/>
                  <a:gd fmla="*/ 1037106 w 1314779" name="connsiteX72"/>
                  <a:gd fmla="*/ 1000873 h 1057273" name="connsiteY72"/>
                  <a:gd fmla="*/ 918752 w 1314779" name="connsiteX73"/>
                  <a:gd fmla="*/ 1028794 h 1057273" name="connsiteY73"/>
                  <a:gd fmla="*/ 813309 w 1314779" name="connsiteX74"/>
                  <a:gd fmla="*/ 1048124 h 1057273" name="connsiteY74"/>
                  <a:gd fmla="*/ 664829 w 1314779" name="connsiteX75"/>
                  <a:gd fmla="*/ 1056715 h 1057273" name="connsiteY75"/>
                  <a:gd fmla="*/ 150528 w 1314779" name="connsiteX76"/>
                  <a:gd fmla="*/ 839788 h 1057273" name="connsiteY76"/>
                  <a:gd fmla="*/ 17111 w 1314779" name="connsiteX77"/>
                  <a:gd fmla="*/ 625009 h 1057273" name="connsiteY77"/>
                  <a:gd fmla="*/ 32174 w 1314779" name="connsiteX78"/>
                  <a:gd fmla="*/ 365125 h 1057273" name="connsiteY78"/>
                  <a:gd fmla="*/ 34326 w 1314779" name="connsiteX79"/>
                  <a:gd fmla="*/ 330761 h 1057273" name="connsiteY79"/>
                  <a:gd fmla="*/ 25718 w 1314779" name="connsiteX80"/>
                  <a:gd fmla="*/ 298544 h 1057273" name="connsiteY80"/>
                  <a:gd fmla="*/ 70908 w 1314779" name="connsiteX81"/>
                  <a:gd fmla="*/ 231962 h 1057273" name="connsiteY81"/>
                  <a:gd fmla="*/ 126857 w 1314779" name="connsiteX82"/>
                  <a:gd fmla="*/ 221223 h 1057273" name="connsiteY82"/>
                  <a:gd fmla="*/ 148376 w 1314779" name="connsiteX83"/>
                  <a:gd fmla="*/ 210484 h 1057273" name="connsiteY83"/>
                  <a:gd fmla="*/ 449640 w 1314779" name="connsiteX84"/>
                  <a:gd fmla="*/ 32217 h 1057273" name="connsiteY84"/>
                  <a:gd fmla="*/ 501286 w 1314779" name="connsiteX85"/>
                  <a:gd fmla="*/ 19330 h 1057273" name="connsiteY85"/>
                  <a:gd fmla="*/ 636855 w 1314779" name="connsiteX86"/>
                  <a:gd fmla="*/ 0 h 105727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1057273" w="1314779">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94" name="chenying0907 12"/>
              <p:cNvSpPr/>
              <p:nvPr/>
            </p:nvSpPr>
            <p:spPr bwMode="auto">
              <a:xfrm>
                <a:off x="7443788" y="2952751"/>
                <a:ext cx="1379538" cy="1371600"/>
              </a:xfrm>
              <a:custGeom>
                <a:gdLst>
                  <a:gd fmla="*/ 423 w 641" name="T0"/>
                  <a:gd fmla="*/ 557 h 638" name="T1"/>
                  <a:gd fmla="*/ 448 w 641" name="T2"/>
                  <a:gd fmla="*/ 559 h 638" name="T3"/>
                  <a:gd fmla="*/ 532 w 641" name="T4"/>
                  <a:gd fmla="*/ 557 h 638" name="T5"/>
                  <a:gd fmla="*/ 558 w 641" name="T6"/>
                  <a:gd fmla="*/ 550 h 638" name="T7"/>
                  <a:gd fmla="*/ 583 w 641" name="T8"/>
                  <a:gd fmla="*/ 507 h 638" name="T9"/>
                  <a:gd fmla="*/ 579 w 641" name="T10"/>
                  <a:gd fmla="*/ 405 h 638" name="T11"/>
                  <a:gd fmla="*/ 539 w 641" name="T12"/>
                  <a:gd fmla="*/ 250 h 638" name="T13"/>
                  <a:gd fmla="*/ 500 w 641" name="T14"/>
                  <a:gd fmla="*/ 174 h 638" name="T15"/>
                  <a:gd fmla="*/ 470 w 641" name="T16"/>
                  <a:gd fmla="*/ 152 h 638" name="T17"/>
                  <a:gd fmla="*/ 463 w 641" name="T18"/>
                  <a:gd fmla="*/ 122 h 638" name="T19"/>
                  <a:gd fmla="*/ 501 w 641" name="T20"/>
                  <a:gd fmla="*/ 114 h 638" name="T21"/>
                  <a:gd fmla="*/ 562 w 641" name="T22"/>
                  <a:gd fmla="*/ 170 h 638" name="T23"/>
                  <a:gd fmla="*/ 619 w 641" name="T24"/>
                  <a:gd fmla="*/ 318 h 638" name="T25"/>
                  <a:gd fmla="*/ 640 w 641" name="T26"/>
                  <a:gd fmla="*/ 482 h 638" name="T27"/>
                  <a:gd fmla="*/ 627 w 641" name="T28"/>
                  <a:gd fmla="*/ 543 h 638" name="T29"/>
                  <a:gd fmla="*/ 565 w 641" name="T30"/>
                  <a:gd fmla="*/ 591 h 638" name="T31"/>
                  <a:gd fmla="*/ 435 w 641" name="T32"/>
                  <a:gd fmla="*/ 600 h 638" name="T33"/>
                  <a:gd fmla="*/ 426 w 641" name="T34"/>
                  <a:gd fmla="*/ 599 h 638" name="T35"/>
                  <a:gd fmla="*/ 416 w 641" name="T36"/>
                  <a:gd fmla="*/ 607 h 638" name="T37"/>
                  <a:gd fmla="*/ 405 w 641" name="T38"/>
                  <a:gd fmla="*/ 629 h 638" name="T39"/>
                  <a:gd fmla="*/ 367 w 641" name="T40"/>
                  <a:gd fmla="*/ 636 h 638" name="T41"/>
                  <a:gd fmla="*/ 360 w 641" name="T42"/>
                  <a:gd fmla="*/ 627 h 638" name="T43"/>
                  <a:gd fmla="*/ 364 w 641" name="T44"/>
                  <a:gd fmla="*/ 604 h 638" name="T45"/>
                  <a:gd fmla="*/ 355 w 641" name="T46"/>
                  <a:gd fmla="*/ 593 h 638" name="T47"/>
                  <a:gd fmla="*/ 281 w 641" name="T48"/>
                  <a:gd fmla="*/ 584 h 638" name="T49"/>
                  <a:gd fmla="*/ 207 w 641" name="T50"/>
                  <a:gd fmla="*/ 576 h 638" name="T51"/>
                  <a:gd fmla="*/ 183 w 641" name="T52"/>
                  <a:gd fmla="*/ 583 h 638" name="T53"/>
                  <a:gd fmla="*/ 7 w 641" name="T54"/>
                  <a:gd fmla="*/ 561 h 638" name="T55"/>
                  <a:gd fmla="*/ 10 w 641" name="T56"/>
                  <a:gd fmla="*/ 544 h 638" name="T57"/>
                  <a:gd fmla="*/ 53 w 641" name="T58"/>
                  <a:gd fmla="*/ 531 h 638" name="T59"/>
                  <a:gd fmla="*/ 66 w 641" name="T60"/>
                  <a:gd fmla="*/ 538 h 638" name="T61"/>
                  <a:gd fmla="*/ 122 w 641" name="T62"/>
                  <a:gd fmla="*/ 579 h 638" name="T63"/>
                  <a:gd fmla="*/ 141 w 641" name="T64"/>
                  <a:gd fmla="*/ 574 h 638" name="T65"/>
                  <a:gd fmla="*/ 169 w 641" name="T66"/>
                  <a:gd fmla="*/ 544 h 638" name="T67"/>
                  <a:gd fmla="*/ 193 w 641" name="T68"/>
                  <a:gd fmla="*/ 535 h 638" name="T69"/>
                  <a:gd fmla="*/ 285 w 641" name="T70"/>
                  <a:gd fmla="*/ 541 h 638" name="T71"/>
                  <a:gd fmla="*/ 359 w 641" name="T72"/>
                  <a:gd fmla="*/ 551 h 638" name="T73"/>
                  <a:gd fmla="*/ 372 w 641" name="T74"/>
                  <a:gd fmla="*/ 540 h 638" name="T75"/>
                  <a:gd fmla="*/ 376 w 641" name="T76"/>
                  <a:gd fmla="*/ 456 h 638" name="T77"/>
                  <a:gd fmla="*/ 365 w 641" name="T78"/>
                  <a:gd fmla="*/ 320 h 638" name="T79"/>
                  <a:gd fmla="*/ 323 w 641" name="T80"/>
                  <a:gd fmla="*/ 165 h 638" name="T81"/>
                  <a:gd fmla="*/ 263 w 641" name="T82"/>
                  <a:gd fmla="*/ 25 h 638" name="T83"/>
                  <a:gd fmla="*/ 266 w 641" name="T84"/>
                  <a:gd fmla="*/ 12 h 638" name="T85"/>
                  <a:gd fmla="*/ 302 w 641" name="T86"/>
                  <a:gd fmla="*/ 1 h 638" name="T87"/>
                  <a:gd fmla="*/ 315 w 641" name="T88"/>
                  <a:gd fmla="*/ 9 h 638" name="T89"/>
                  <a:gd fmla="*/ 372 w 641" name="T90"/>
                  <a:gd fmla="*/ 136 h 638" name="T91"/>
                  <a:gd fmla="*/ 402 w 641" name="T92"/>
                  <a:gd fmla="*/ 228 h 638" name="T93"/>
                  <a:gd fmla="*/ 422 w 641" name="T94"/>
                  <a:gd fmla="*/ 335 h 638" name="T95"/>
                  <a:gd fmla="*/ 429 w 641" name="T96"/>
                  <a:gd fmla="*/ 456 h 638" name="T97"/>
                  <a:gd fmla="*/ 423 w 641" name="T98"/>
                  <a:gd fmla="*/ 550 h 638" name="T99"/>
                  <a:gd fmla="*/ 423 w 641" name="T100"/>
                  <a:gd fmla="*/ 557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41">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5" name="chenying0907 19"/>
              <p:cNvSpPr/>
              <p:nvPr/>
            </p:nvSpPr>
            <p:spPr bwMode="auto">
              <a:xfrm>
                <a:off x="6670676" y="2278063"/>
                <a:ext cx="1325563" cy="1062038"/>
              </a:xfrm>
              <a:custGeom>
                <a:gdLst>
                  <a:gd fmla="*/ 473 w 616" name="T0"/>
                  <a:gd fmla="*/ 492 h 494" name="T1"/>
                  <a:gd fmla="*/ 370 w 616" name="T2"/>
                  <a:gd fmla="*/ 480 h 494" name="T3"/>
                  <a:gd fmla="*/ 196 w 616" name="T4"/>
                  <a:gd fmla="*/ 361 h 494" name="T5"/>
                  <a:gd fmla="*/ 83 w 616" name="T6"/>
                  <a:gd fmla="*/ 179 h 494" name="T7"/>
                  <a:gd fmla="*/ 7 w 616" name="T8"/>
                  <a:gd fmla="*/ 32 h 494" name="T9"/>
                  <a:gd fmla="*/ 14 w 616" name="T10"/>
                  <a:gd fmla="*/ 11 h 494" name="T11"/>
                  <a:gd fmla="*/ 19 w 616" name="T12"/>
                  <a:gd fmla="*/ 9 h 494" name="T13"/>
                  <a:gd fmla="*/ 64 w 616" name="T14"/>
                  <a:gd fmla="*/ 24 h 494" name="T15"/>
                  <a:gd fmla="*/ 122 w 616" name="T16"/>
                  <a:gd fmla="*/ 133 h 494" name="T17"/>
                  <a:gd fmla="*/ 199 w 616" name="T18"/>
                  <a:gd fmla="*/ 276 h 494" name="T19"/>
                  <a:gd fmla="*/ 296 w 616" name="T20"/>
                  <a:gd fmla="*/ 394 h 494" name="T21"/>
                  <a:gd fmla="*/ 405 w 616" name="T22"/>
                  <a:gd fmla="*/ 455 h 494" name="T23"/>
                  <a:gd fmla="*/ 526 w 616" name="T24"/>
                  <a:gd fmla="*/ 468 h 494" name="T25"/>
                  <a:gd fmla="*/ 595 w 616" name="T26"/>
                  <a:gd fmla="*/ 459 h 494" name="T27"/>
                  <a:gd fmla="*/ 603 w 616" name="T28"/>
                  <a:gd fmla="*/ 458 h 494" name="T29"/>
                  <a:gd fmla="*/ 616 w 616" name="T30"/>
                  <a:gd fmla="*/ 462 h 494" name="T31"/>
                  <a:gd fmla="*/ 608 w 616" name="T32"/>
                  <a:gd fmla="*/ 473 h 494" name="T33"/>
                  <a:gd fmla="*/ 589 w 616" name="T34"/>
                  <a:gd fmla="*/ 480 h 494" name="T35"/>
                  <a:gd fmla="*/ 473 w 616" name="T36"/>
                  <a:gd fmla="*/ 492 h 4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2" w="616">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6" name="chenying0907 127"/>
              <p:cNvSpPr/>
              <p:nvPr/>
            </p:nvSpPr>
            <p:spPr bwMode="auto">
              <a:xfrm>
                <a:off x="7675563" y="2573338"/>
                <a:ext cx="515938" cy="258763"/>
              </a:xfrm>
              <a:custGeom>
                <a:gdLst>
                  <a:gd fmla="*/ 198 w 239" name="T0"/>
                  <a:gd fmla="*/ 56 h 121" name="T1"/>
                  <a:gd fmla="*/ 192 w 239" name="T2"/>
                  <a:gd fmla="*/ 80 h 121" name="T3"/>
                  <a:gd fmla="*/ 168 w 239" name="T4"/>
                  <a:gd fmla="*/ 90 h 121" name="T5"/>
                  <a:gd fmla="*/ 137 w 239" name="T6"/>
                  <a:gd fmla="*/ 93 h 121" name="T7"/>
                  <a:gd fmla="*/ 137 w 239" name="T8"/>
                  <a:gd fmla="*/ 108 h 121" name="T9"/>
                  <a:gd fmla="*/ 197 w 239" name="T10"/>
                  <a:gd fmla="*/ 113 h 121" name="T11"/>
                  <a:gd fmla="*/ 235 w 239" name="T12"/>
                  <a:gd fmla="*/ 30 h 121" name="T13"/>
                  <a:gd fmla="*/ 223 w 239" name="T14"/>
                  <a:gd fmla="*/ 23 h 121" name="T15"/>
                  <a:gd fmla="*/ 211 w 239" name="T16"/>
                  <a:gd fmla="*/ 28 h 121" name="T17"/>
                  <a:gd fmla="*/ 137 w 239" name="T18"/>
                  <a:gd fmla="*/ 56 h 121" name="T19"/>
                  <a:gd fmla="*/ 56 w 239" name="T20"/>
                  <a:gd fmla="*/ 38 h 121" name="T21"/>
                  <a:gd fmla="*/ 25 w 239" name="T22"/>
                  <a:gd fmla="*/ 7 h 121" name="T23"/>
                  <a:gd fmla="*/ 6 w 239" name="T24"/>
                  <a:gd fmla="*/ 5 h 121" name="T25"/>
                  <a:gd fmla="*/ 5 w 239" name="T26"/>
                  <a:gd fmla="*/ 20 h 121" name="T27"/>
                  <a:gd fmla="*/ 113 w 239" name="T28"/>
                  <a:gd fmla="*/ 75 h 121" name="T29"/>
                  <a:gd fmla="*/ 151 w 239" name="T30"/>
                  <a:gd fmla="*/ 7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7" name="chenying0907 130"/>
              <p:cNvSpPr/>
              <p:nvPr/>
            </p:nvSpPr>
            <p:spPr bwMode="auto">
              <a:xfrm>
                <a:off x="7648576" y="2216151"/>
                <a:ext cx="87313" cy="88900"/>
              </a:xfrm>
              <a:custGeom>
                <a:gdLst>
                  <a:gd fmla="*/ 0 w 41" name="T0"/>
                  <a:gd fmla="*/ 19 h 41" name="T1"/>
                  <a:gd fmla="*/ 19 w 41" name="T2"/>
                  <a:gd fmla="*/ 40 h 41" name="T3"/>
                  <a:gd fmla="*/ 40 w 41" name="T4"/>
                  <a:gd fmla="*/ 21 h 41" name="T5"/>
                  <a:gd fmla="*/ 22 w 41" name="T6"/>
                  <a:gd fmla="*/ 1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9" name="chenying0907 181"/>
              <p:cNvSpPr/>
              <p:nvPr/>
            </p:nvSpPr>
            <p:spPr bwMode="auto">
              <a:xfrm>
                <a:off x="7675563" y="2573338"/>
                <a:ext cx="515938" cy="258763"/>
              </a:xfrm>
              <a:custGeom>
                <a:gdLst>
                  <a:gd fmla="*/ 198 w 239" name="T0"/>
                  <a:gd fmla="*/ 56 h 121" name="T1"/>
                  <a:gd fmla="*/ 151 w 239" name="T2"/>
                  <a:gd fmla="*/ 70 h 121" name="T3"/>
                  <a:gd fmla="*/ 113 w 239" name="T4"/>
                  <a:gd fmla="*/ 75 h 121" name="T5"/>
                  <a:gd fmla="*/ 5 w 239" name="T6"/>
                  <a:gd fmla="*/ 20 h 121" name="T7"/>
                  <a:gd fmla="*/ 6 w 239" name="T8"/>
                  <a:gd fmla="*/ 5 h 121" name="T9"/>
                  <a:gd fmla="*/ 25 w 239" name="T10"/>
                  <a:gd fmla="*/ 7 h 121" name="T11"/>
                  <a:gd fmla="*/ 56 w 239" name="T12"/>
                  <a:gd fmla="*/ 38 h 121" name="T13"/>
                  <a:gd fmla="*/ 137 w 239" name="T14"/>
                  <a:gd fmla="*/ 56 h 121" name="T15"/>
                  <a:gd fmla="*/ 211 w 239" name="T16"/>
                  <a:gd fmla="*/ 28 h 121" name="T17"/>
                  <a:gd fmla="*/ 223 w 239" name="T18"/>
                  <a:gd fmla="*/ 23 h 121" name="T19"/>
                  <a:gd fmla="*/ 235 w 239" name="T20"/>
                  <a:gd fmla="*/ 30 h 121" name="T21"/>
                  <a:gd fmla="*/ 197 w 239" name="T22"/>
                  <a:gd fmla="*/ 113 h 121" name="T23"/>
                  <a:gd fmla="*/ 137 w 239" name="T24"/>
                  <a:gd fmla="*/ 108 h 121" name="T25"/>
                  <a:gd fmla="*/ 137 w 239" name="T26"/>
                  <a:gd fmla="*/ 93 h 121" name="T27"/>
                  <a:gd fmla="*/ 168 w 239" name="T28"/>
                  <a:gd fmla="*/ 90 h 121" name="T29"/>
                  <a:gd fmla="*/ 192 w 239" name="T30"/>
                  <a:gd fmla="*/ 8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0" name="chenying0907 182"/>
              <p:cNvSpPr/>
              <p:nvPr/>
            </p:nvSpPr>
            <p:spPr bwMode="auto">
              <a:xfrm>
                <a:off x="7648576" y="2216151"/>
                <a:ext cx="87313" cy="88900"/>
              </a:xfrm>
              <a:custGeom>
                <a:gdLst>
                  <a:gd fmla="*/ 0 w 41" name="T0"/>
                  <a:gd fmla="*/ 19 h 41" name="T1"/>
                  <a:gd fmla="*/ 22 w 41" name="T2"/>
                  <a:gd fmla="*/ 1 h 41" name="T3"/>
                  <a:gd fmla="*/ 40 w 41" name="T4"/>
                  <a:gd fmla="*/ 21 h 41" name="T5"/>
                  <a:gd fmla="*/ 19 w 41" name="T6"/>
                  <a:gd fmla="*/ 40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190" name="chenying0907 57"/>
            <p:cNvSpPr/>
            <p:nvPr/>
          </p:nvSpPr>
          <p:spPr bwMode="auto">
            <a:xfrm>
              <a:off x="6750019" y="2121897"/>
              <a:ext cx="402347" cy="323589"/>
            </a:xfrm>
            <a:custGeom>
              <a:gdLst>
                <a:gd fmla="*/ 10 w 173" name="T0"/>
                <a:gd fmla="*/ 0 h 140" name="T1"/>
                <a:gd fmla="*/ 1 w 173" name="T2"/>
                <a:gd fmla="*/ 42 h 140" name="T3"/>
                <a:gd fmla="*/ 4 w 173" name="T4"/>
                <a:gd fmla="*/ 48 h 140" name="T5"/>
                <a:gd fmla="*/ 32 w 173" name="T6"/>
                <a:gd fmla="*/ 67 h 140" name="T7"/>
                <a:gd fmla="*/ 142 w 173" name="T8"/>
                <a:gd fmla="*/ 138 h 140" name="T9"/>
                <a:gd fmla="*/ 153 w 173" name="T10"/>
                <a:gd fmla="*/ 138 h 140" name="T11"/>
                <a:gd fmla="*/ 159 w 173" name="T12"/>
                <a:gd fmla="*/ 95 h 140" name="T13"/>
                <a:gd fmla="*/ 150 w 173" name="T14"/>
                <a:gd fmla="*/ 88 h 140" name="T15"/>
                <a:gd fmla="*/ 61 w 173" name="T16"/>
                <a:gd fmla="*/ 32 h 140" name="T17"/>
                <a:gd fmla="*/ 10 w 173" name="T18"/>
                <a:gd fmla="*/ 0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73">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202" name="PA_自由: 形状 201"/>
          <p:cNvSpPr/>
          <p:nvPr>
            <p:custDataLst>
              <p:tags r:id="rId4"/>
            </p:custDataLst>
          </p:nvPr>
        </p:nvSpPr>
        <p:spPr>
          <a:xfrm>
            <a:off x="944587" y="5356987"/>
            <a:ext cx="3433020" cy="670560"/>
          </a:xfrm>
          <a:custGeom>
            <a:gdLst>
              <a:gd fmla="*/ 111760 w 3434080" name="connsiteX0"/>
              <a:gd fmla="*/ 355600 h 670560" name="connsiteY0"/>
              <a:gd fmla="*/ 162560 w 3434080" name="connsiteX1"/>
              <a:gd fmla="*/ 375920 h 670560" name="connsiteY1"/>
              <a:gd fmla="*/ 508000 w 3434080" name="connsiteX2"/>
              <a:gd fmla="*/ 355600 h 670560" name="connsiteY2"/>
              <a:gd fmla="*/ 589280 w 3434080" name="connsiteX3"/>
              <a:gd fmla="*/ 314960 h 670560" name="connsiteY3"/>
              <a:gd fmla="*/ 629920 w 3434080" name="connsiteX4"/>
              <a:gd fmla="*/ 304800 h 670560" name="connsiteY4"/>
              <a:gd fmla="*/ 660400 w 3434080" name="connsiteX5"/>
              <a:gd fmla="*/ 294640 h 670560" name="connsiteY5"/>
              <a:gd fmla="*/ 751840 w 3434080" name="connsiteX6"/>
              <a:gd fmla="*/ 274320 h 670560" name="connsiteY6"/>
              <a:gd fmla="*/ 863600 w 3434080" name="connsiteX7"/>
              <a:gd fmla="*/ 243840 h 670560" name="connsiteY7"/>
              <a:gd fmla="*/ 894080 w 3434080" name="connsiteX8"/>
              <a:gd fmla="*/ 223520 h 670560" name="connsiteY8"/>
              <a:gd fmla="*/ 955040 w 3434080" name="connsiteX9"/>
              <a:gd fmla="*/ 213360 h 670560" name="connsiteY9"/>
              <a:gd fmla="*/ 995680 w 3434080" name="connsiteX10"/>
              <a:gd fmla="*/ 203200 h 670560" name="connsiteY10"/>
              <a:gd fmla="*/ 1026160 w 3434080" name="connsiteX11"/>
              <a:gd fmla="*/ 172720 h 670560" name="connsiteY11"/>
              <a:gd fmla="*/ 1056640 w 3434080" name="connsiteX12"/>
              <a:gd fmla="*/ 162560 h 670560" name="connsiteY12"/>
              <a:gd fmla="*/ 1107440 w 3434080" name="connsiteX13"/>
              <a:gd fmla="*/ 142240 h 670560" name="connsiteY13"/>
              <a:gd fmla="*/ 1178560 w 3434080" name="connsiteX14"/>
              <a:gd fmla="*/ 152400 h 670560" name="connsiteY14"/>
              <a:gd fmla="*/ 1229360 w 3434080" name="connsiteX15"/>
              <a:gd fmla="*/ 162560 h 670560" name="connsiteY15"/>
              <a:gd fmla="*/ 1391920 w 3434080" name="connsiteX16"/>
              <a:gd fmla="*/ 152400 h 670560" name="connsiteY16"/>
              <a:gd fmla="*/ 1503680 w 3434080" name="connsiteX17"/>
              <a:gd fmla="*/ 132080 h 670560" name="connsiteY17"/>
              <a:gd fmla="*/ 1595120 w 3434080" name="connsiteX18"/>
              <a:gd fmla="*/ 101600 h 670560" name="connsiteY18"/>
              <a:gd fmla="*/ 1625600 w 3434080" name="connsiteX19"/>
              <a:gd fmla="*/ 91440 h 670560" name="connsiteY19"/>
              <a:gd fmla="*/ 1838960 w 3434080" name="connsiteX20"/>
              <a:gd fmla="*/ 81280 h 670560" name="connsiteY20"/>
              <a:gd fmla="*/ 1950720 w 3434080" name="connsiteX21"/>
              <a:gd fmla="*/ 71120 h 670560" name="connsiteY21"/>
              <a:gd fmla="*/ 2062480 w 3434080" name="connsiteX22"/>
              <a:gd fmla="*/ 50800 h 670560" name="connsiteY22"/>
              <a:gd fmla="*/ 2113280 w 3434080" name="connsiteX23"/>
              <a:gd fmla="*/ 40640 h 670560" name="connsiteY23"/>
              <a:gd fmla="*/ 2194560 w 3434080" name="connsiteX24"/>
              <a:gd fmla="*/ 30480 h 670560" name="connsiteY24"/>
              <a:gd fmla="*/ 2225040 w 3434080" name="connsiteX25"/>
              <a:gd fmla="*/ 20320 h 670560" name="connsiteY25"/>
              <a:gd fmla="*/ 2346960 w 3434080" name="connsiteX26"/>
              <a:gd fmla="*/ 0 h 670560" name="connsiteY26"/>
              <a:gd fmla="*/ 2458720 w 3434080" name="connsiteX27"/>
              <a:gd fmla="*/ 20320 h 670560" name="connsiteY27"/>
              <a:gd fmla="*/ 2519680 w 3434080" name="connsiteX28"/>
              <a:gd fmla="*/ 50800 h 670560" name="connsiteY28"/>
              <a:gd fmla="*/ 2651760 w 3434080" name="connsiteX29"/>
              <a:gd fmla="*/ 60960 h 670560" name="connsiteY29"/>
              <a:gd fmla="*/ 3261360 w 3434080" name="connsiteX30"/>
              <a:gd fmla="*/ 71120 h 670560" name="connsiteY30"/>
              <a:gd fmla="*/ 3291840 w 3434080" name="connsiteX31"/>
              <a:gd fmla="*/ 91440 h 670560" name="connsiteY31"/>
              <a:gd fmla="*/ 3383280 w 3434080" name="connsiteX32"/>
              <a:gd fmla="*/ 101600 h 670560" name="connsiteY32"/>
              <a:gd fmla="*/ 3434080 w 3434080" name="connsiteX33"/>
              <a:gd fmla="*/ 193040 h 670560" name="connsiteY33"/>
              <a:gd fmla="*/ 3200400 w 3434080" name="connsiteX34"/>
              <a:gd fmla="*/ 213360 h 670560" name="connsiteY34"/>
              <a:gd fmla="*/ 3048000 w 3434080" name="connsiteX35"/>
              <a:gd fmla="*/ 223520 h 670560" name="connsiteY35"/>
              <a:gd fmla="*/ 2844800 w 3434080" name="connsiteX36"/>
              <a:gd fmla="*/ 233680 h 670560" name="connsiteY36"/>
              <a:gd fmla="*/ 2743200 w 3434080" name="connsiteX37"/>
              <a:gd fmla="*/ 254000 h 670560" name="connsiteY37"/>
              <a:gd fmla="*/ 2661920 w 3434080" name="connsiteX38"/>
              <a:gd fmla="*/ 264160 h 670560" name="connsiteY38"/>
              <a:gd fmla="*/ 2519680 w 3434080" name="connsiteX39"/>
              <a:gd fmla="*/ 294640 h 670560" name="connsiteY39"/>
              <a:gd fmla="*/ 2458720 w 3434080" name="connsiteX40"/>
              <a:gd fmla="*/ 304800 h 670560" name="connsiteY40"/>
              <a:gd fmla="*/ 2346960 w 3434080" name="connsiteX41"/>
              <a:gd fmla="*/ 345440 h 670560" name="connsiteY41"/>
              <a:gd fmla="*/ 2296160 w 3434080" name="connsiteX42"/>
              <a:gd fmla="*/ 355600 h 670560" name="connsiteY42"/>
              <a:gd fmla="*/ 2245360 w 3434080" name="connsiteX43"/>
              <a:gd fmla="*/ 386080 h 670560" name="connsiteY43"/>
              <a:gd fmla="*/ 2164080 w 3434080" name="connsiteX44"/>
              <a:gd fmla="*/ 406400 h 670560" name="connsiteY44"/>
              <a:gd fmla="*/ 2133600 w 3434080" name="connsiteX45"/>
              <a:gd fmla="*/ 426720 h 670560" name="connsiteY45"/>
              <a:gd fmla="*/ 2072640 w 3434080" name="connsiteX46"/>
              <a:gd fmla="*/ 436880 h 670560" name="connsiteY46"/>
              <a:gd fmla="*/ 1971040 w 3434080" name="connsiteX47"/>
              <a:gd fmla="*/ 457200 h 670560" name="connsiteY47"/>
              <a:gd fmla="*/ 1899920 w 3434080" name="connsiteX48"/>
              <a:gd fmla="*/ 467360 h 670560" name="connsiteY48"/>
              <a:gd fmla="*/ 1696720 w 3434080" name="connsiteX49"/>
              <a:gd fmla="*/ 487680 h 670560" name="connsiteY49"/>
              <a:gd fmla="*/ 1605280 w 3434080" name="connsiteX50"/>
              <a:gd fmla="*/ 497840 h 670560" name="connsiteY50"/>
              <a:gd fmla="*/ 1564640 w 3434080" name="connsiteX51"/>
              <a:gd fmla="*/ 508000 h 670560" name="connsiteY51"/>
              <a:gd fmla="*/ 1422400 w 3434080" name="connsiteX52"/>
              <a:gd fmla="*/ 528320 h 670560" name="connsiteY52"/>
              <a:gd fmla="*/ 1229360 w 3434080" name="connsiteX53"/>
              <a:gd fmla="*/ 548640 h 670560" name="connsiteY53"/>
              <a:gd fmla="*/ 1158240 w 3434080" name="connsiteX54"/>
              <a:gd fmla="*/ 568960 h 670560" name="connsiteY54"/>
              <a:gd fmla="*/ 975360 w 3434080" name="connsiteX55"/>
              <a:gd fmla="*/ 589280 h 670560" name="connsiteY55"/>
              <a:gd fmla="*/ 873760 w 3434080" name="connsiteX56"/>
              <a:gd fmla="*/ 599440 h 670560" name="connsiteY56"/>
              <a:gd fmla="*/ 782320 w 3434080" name="connsiteX57"/>
              <a:gd fmla="*/ 629920 h 670560" name="connsiteY57"/>
              <a:gd fmla="*/ 640080 w 3434080" name="connsiteX58"/>
              <a:gd fmla="*/ 660400 h 670560" name="connsiteY58"/>
              <a:gd fmla="*/ 447040 w 3434080" name="connsiteX59"/>
              <a:gd fmla="*/ 670560 h 670560" name="connsiteY59"/>
              <a:gd fmla="*/ 152400 w 3434080" name="connsiteX60"/>
              <a:gd fmla="*/ 660400 h 670560" name="connsiteY60"/>
              <a:gd fmla="*/ 91440 w 3434080" name="connsiteX61"/>
              <a:gd fmla="*/ 629920 h 670560" name="connsiteY61"/>
              <a:gd fmla="*/ 60960 w 3434080" name="connsiteX62"/>
              <a:gd fmla="*/ 619760 h 670560" name="connsiteY62"/>
              <a:gd fmla="*/ 50800 w 3434080" name="connsiteX63"/>
              <a:gd fmla="*/ 589280 h 670560" name="connsiteY63"/>
              <a:gd fmla="*/ 30480 w 3434080" name="connsiteX64"/>
              <a:gd fmla="*/ 558800 h 670560" name="connsiteY64"/>
              <a:gd fmla="*/ 20320 w 3434080" name="connsiteX65"/>
              <a:gd fmla="*/ 518160 h 670560" name="connsiteY65"/>
              <a:gd fmla="*/ 0 w 3434080" name="connsiteX66"/>
              <a:gd fmla="*/ 436880 h 670560" name="connsiteY66"/>
              <a:gd fmla="*/ 152400 w 3434080" name="connsiteX67"/>
              <a:gd fmla="*/ 406400 h 670560"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70560" w="3434079">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203" name="PA_矩形 202"/>
          <p:cNvSpPr/>
          <p:nvPr>
            <p:custDataLst>
              <p:tags r:id="rId5"/>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6" name="PA_组合 203"/>
          <p:cNvGrpSpPr/>
          <p:nvPr>
            <p:custDataLst>
              <p:tags r:id="rId6"/>
            </p:custDataLst>
          </p:nvPr>
        </p:nvGrpSpPr>
        <p:grpSpPr>
          <a:xfrm>
            <a:off x="5444954" y="2186685"/>
            <a:ext cx="5016922" cy="1174427"/>
            <a:chOff x="5239330" y="2775424"/>
            <a:chExt cx="5018470" cy="1174424"/>
          </a:xfrm>
        </p:grpSpPr>
        <p:sp>
          <p:nvSpPr>
            <p:cNvPr id="205" name="矩形 204"/>
            <p:cNvSpPr/>
            <p:nvPr/>
          </p:nvSpPr>
          <p:spPr>
            <a:xfrm>
              <a:off x="5239330" y="3160722"/>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06" name="矩形 205"/>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sp>
        <p:nvSpPr>
          <p:cNvPr id="207" name="PA_矩形 206"/>
          <p:cNvSpPr/>
          <p:nvPr>
            <p:custDataLst>
              <p:tags r:id="rId7"/>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7" name="PA_组合 207"/>
          <p:cNvGrpSpPr/>
          <p:nvPr>
            <p:custDataLst>
              <p:tags r:id="rId8"/>
            </p:custDataLst>
          </p:nvPr>
        </p:nvGrpSpPr>
        <p:grpSpPr>
          <a:xfrm>
            <a:off x="5444954" y="4340595"/>
            <a:ext cx="5016922" cy="1180081"/>
            <a:chOff x="5239330" y="2775424"/>
            <a:chExt cx="5018470" cy="1180081"/>
          </a:xfrm>
        </p:grpSpPr>
        <p:sp>
          <p:nvSpPr>
            <p:cNvPr id="209" name="矩形 208"/>
            <p:cNvSpPr/>
            <p:nvPr/>
          </p:nvSpPr>
          <p:spPr>
            <a:xfrm>
              <a:off x="5239330" y="3166378"/>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10" name="矩形 209"/>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cxnSp>
        <p:nvCxnSpPr>
          <p:cNvPr id="27" name="直接连接符 26">
            <a:extLst>
              <a:ext uri="{FF2B5EF4-FFF2-40B4-BE49-F238E27FC236}">
                <a16:creationId xmlns:a16="http://schemas.microsoft.com/office/drawing/2014/main" id="{29723C29-10AF-451D-AB9F-91192AD718E5}"/>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B4E7151E-B257-49A7-B315-676AE4BDADF9}"/>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9" name="TextBox 28">
            <a:extLst>
              <a:ext uri="{FF2B5EF4-FFF2-40B4-BE49-F238E27FC236}">
                <a16:creationId xmlns:a16="http://schemas.microsoft.com/office/drawing/2014/main" id="{CC2A6290-A48E-4B41-B0D9-F70C5F6EE1D7}"/>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30" name="组合 29">
            <a:extLst>
              <a:ext uri="{FF2B5EF4-FFF2-40B4-BE49-F238E27FC236}">
                <a16:creationId xmlns:a16="http://schemas.microsoft.com/office/drawing/2014/main" id="{0FB1C9A4-2AB2-4077-A314-0BF0DAAE7446}"/>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31" name="组合 30">
              <a:extLst>
                <a:ext uri="{FF2B5EF4-FFF2-40B4-BE49-F238E27FC236}">
                  <a16:creationId xmlns:a16="http://schemas.microsoft.com/office/drawing/2014/main" id="{E91C67B9-235E-41BB-8A30-46E43457C976}"/>
                </a:ext>
              </a:extLst>
            </p:cNvPr>
            <p:cNvGrpSpPr/>
            <p:nvPr/>
          </p:nvGrpSpPr>
          <p:grpSpPr>
            <a:xfrm>
              <a:off x="848004" y="393400"/>
              <a:ext cx="406366" cy="418246"/>
              <a:chOff x="848005" y="369553"/>
              <a:chExt cx="406366" cy="418246"/>
            </a:xfrm>
          </p:grpSpPr>
          <p:sp>
            <p:nvSpPr>
              <p:cNvPr id="33" name="椭圆 32">
                <a:extLst>
                  <a:ext uri="{FF2B5EF4-FFF2-40B4-BE49-F238E27FC236}">
                    <a16:creationId xmlns:a16="http://schemas.microsoft.com/office/drawing/2014/main" id="{D4153D8B-771B-4950-A967-44219227F6C7}"/>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a:extLst>
                  <a:ext uri="{FF2B5EF4-FFF2-40B4-BE49-F238E27FC236}">
                    <a16:creationId xmlns:a16="http://schemas.microsoft.com/office/drawing/2014/main" id="{5B8FF053-705B-4866-AEE4-4885CA4865DE}"/>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椭圆 31">
              <a:extLst>
                <a:ext uri="{FF2B5EF4-FFF2-40B4-BE49-F238E27FC236}">
                  <a16:creationId xmlns:a16="http://schemas.microsoft.com/office/drawing/2014/main" id="{9AFE51CD-EE84-4E28-9D9C-E3A251FD9C93}"/>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237404621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6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900"/>
                                  </p:stCondLst>
                                  <p:childTnLst>
                                    <p:set>
                                      <p:cBhvr>
                                        <p:cTn dur="1" fill="hold" id="9">
                                          <p:stCondLst>
                                            <p:cond delay="0"/>
                                          </p:stCondLst>
                                        </p:cTn>
                                        <p:tgtEl>
                                          <p:spTgt spid="202"/>
                                        </p:tgtEl>
                                        <p:attrNameLst>
                                          <p:attrName>style.visibility</p:attrName>
                                        </p:attrNameLst>
                                      </p:cBhvr>
                                      <p:to>
                                        <p:strVal val="visible"/>
                                      </p:to>
                                    </p:set>
                                    <p:animEffect filter="fade" transition="in">
                                      <p:cBhvr>
                                        <p:cTn dur="500" id="10"/>
                                        <p:tgtEl>
                                          <p:spTgt spid="202"/>
                                        </p:tgtEl>
                                      </p:cBhvr>
                                    </p:animEffect>
                                  </p:childTnLst>
                                </p:cTn>
                              </p:par>
                              <p:par>
                                <p:cTn fill="hold" grpId="0" id="11" nodeType="withEffect" presetClass="entr" presetID="10" presetSubtype="0">
                                  <p:stCondLst>
                                    <p:cond delay="1200"/>
                                  </p:stCondLst>
                                  <p:childTnLst>
                                    <p:set>
                                      <p:cBhvr>
                                        <p:cTn dur="1" fill="hold" id="12">
                                          <p:stCondLst>
                                            <p:cond delay="0"/>
                                          </p:stCondLst>
                                        </p:cTn>
                                        <p:tgtEl>
                                          <p:spTgt spid="203"/>
                                        </p:tgtEl>
                                        <p:attrNameLst>
                                          <p:attrName>style.visibility</p:attrName>
                                        </p:attrNameLst>
                                      </p:cBhvr>
                                      <p:to>
                                        <p:strVal val="visible"/>
                                      </p:to>
                                    </p:set>
                                    <p:animEffect filter="fade" transition="in">
                                      <p:cBhvr>
                                        <p:cTn dur="500" id="13"/>
                                        <p:tgtEl>
                                          <p:spTgt spid="203"/>
                                        </p:tgtEl>
                                      </p:cBhvr>
                                    </p:animEffect>
                                  </p:childTnLst>
                                </p:cTn>
                              </p:par>
                              <p:par>
                                <p:cTn fill="hold" id="14" nodeType="withEffect" presetClass="entr" presetID="10" presetSubtype="0">
                                  <p:stCondLst>
                                    <p:cond delay="1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800"/>
                                  </p:stCondLst>
                                  <p:childTnLst>
                                    <p:set>
                                      <p:cBhvr>
                                        <p:cTn dur="1" fill="hold" id="18">
                                          <p:stCondLst>
                                            <p:cond delay="0"/>
                                          </p:stCondLst>
                                        </p:cTn>
                                        <p:tgtEl>
                                          <p:spTgt spid="207"/>
                                        </p:tgtEl>
                                        <p:attrNameLst>
                                          <p:attrName>style.visibility</p:attrName>
                                        </p:attrNameLst>
                                      </p:cBhvr>
                                      <p:to>
                                        <p:strVal val="visible"/>
                                      </p:to>
                                    </p:set>
                                    <p:animEffect filter="fade" transition="in">
                                      <p:cBhvr>
                                        <p:cTn dur="500" id="19"/>
                                        <p:tgtEl>
                                          <p:spTgt spid="207"/>
                                        </p:tgtEl>
                                      </p:cBhvr>
                                    </p:animEffect>
                                  </p:childTnLst>
                                </p:cTn>
                              </p:par>
                              <p:par>
                                <p:cTn fill="hold" id="20" nodeType="withEffect" presetClass="entr" presetID="10" presetSubtype="0">
                                  <p:stCondLst>
                                    <p:cond delay="210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2" presetSubtype="8">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additive="base">
                                        <p:cTn dur="1000" fill="hold" id="25"/>
                                        <p:tgtEl>
                                          <p:spTgt spid="28"/>
                                        </p:tgtEl>
                                        <p:attrNameLst>
                                          <p:attrName>ppt_x</p:attrName>
                                        </p:attrNameLst>
                                      </p:cBhvr>
                                      <p:tavLst>
                                        <p:tav tm="0">
                                          <p:val>
                                            <p:strVal val="0-#ppt_w/2"/>
                                          </p:val>
                                        </p:tav>
                                        <p:tav tm="100000">
                                          <p:val>
                                            <p:strVal val="#ppt_x"/>
                                          </p:val>
                                        </p:tav>
                                      </p:tavLst>
                                    </p:anim>
                                    <p:anim calcmode="lin" valueType="num">
                                      <p:cBhvr additive="base">
                                        <p:cTn dur="1000" fill="hold" id="26"/>
                                        <p:tgtEl>
                                          <p:spTgt spid="28"/>
                                        </p:tgtEl>
                                        <p:attrNameLst>
                                          <p:attrName>ppt_y</p:attrName>
                                        </p:attrNameLst>
                                      </p:cBhvr>
                                      <p:tavLst>
                                        <p:tav tm="0">
                                          <p:val>
                                            <p:strVal val="#ppt_y"/>
                                          </p:val>
                                        </p:tav>
                                        <p:tav tm="100000">
                                          <p:val>
                                            <p:strVal val="#ppt_y"/>
                                          </p:val>
                                        </p:tav>
                                      </p:tavLst>
                                    </p:anim>
                                  </p:childTnLst>
                                </p:cTn>
                              </p:par>
                              <p:par>
                                <p:cTn fill="hold" id="27" nodeType="withEffect" presetClass="entr" presetID="22" presetSubtype="8">
                                  <p:stCondLst>
                                    <p:cond delay="100"/>
                                  </p:stCondLst>
                                  <p:childTnLst>
                                    <p:set>
                                      <p:cBhvr>
                                        <p:cTn dur="1" fill="hold" id="28">
                                          <p:stCondLst>
                                            <p:cond delay="0"/>
                                          </p:stCondLst>
                                        </p:cTn>
                                        <p:tgtEl>
                                          <p:spTgt spid="27"/>
                                        </p:tgtEl>
                                        <p:attrNameLst>
                                          <p:attrName>style.visibility</p:attrName>
                                        </p:attrNameLst>
                                      </p:cBhvr>
                                      <p:to>
                                        <p:strVal val="visible"/>
                                      </p:to>
                                    </p:set>
                                    <p:animEffect filter="wipe(left)" transition="in">
                                      <p:cBhvr>
                                        <p:cTn dur="1000" id="29"/>
                                        <p:tgtEl>
                                          <p:spTgt spid="27"/>
                                        </p:tgtEl>
                                      </p:cBhvr>
                                    </p:animEffect>
                                  </p:childTnLst>
                                </p:cTn>
                              </p:par>
                              <p:par>
                                <p:cTn fill="hold" id="30" nodeType="withEffect" presetClass="entr" presetID="10" presetSubtype="0">
                                  <p:stCondLst>
                                    <p:cond delay="10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par>
                                <p:cTn fill="hold" grpId="0" id="33" nodeType="withEffect" presetClass="entr" presetID="19" presetSubtype="5">
                                  <p:stCondLst>
                                    <p:cond delay="100"/>
                                  </p:stCondLst>
                                  <p:iterate type="lt">
                                    <p:tmPct val="10000"/>
                                  </p:iterate>
                                  <p:childTnLst>
                                    <p:set>
                                      <p:cBhvr>
                                        <p:cTn dur="1" fill="hold" id="34">
                                          <p:stCondLst>
                                            <p:cond delay="0"/>
                                          </p:stCondLst>
                                        </p:cTn>
                                        <p:tgtEl>
                                          <p:spTgt spid="29"/>
                                        </p:tgtEl>
                                        <p:attrNameLst>
                                          <p:attrName>style.visibility</p:attrName>
                                        </p:attrNameLst>
                                      </p:cBhvr>
                                      <p:to>
                                        <p:strVal val="visible"/>
                                      </p:to>
                                    </p:set>
                                    <p:anim calcmode="lin" valueType="num">
                                      <p:cBhvr>
                                        <p:cTn dur="500" fill="hold" id="35"/>
                                        <p:tgtEl>
                                          <p:spTgt spid="29"/>
                                        </p:tgtEl>
                                        <p:attrNameLst>
                                          <p:attrName>ppt_w</p:attrName>
                                        </p:attrNameLst>
                                      </p:cBhvr>
                                      <p:tavLst>
                                        <p:tav tm="0">
                                          <p:val>
                                            <p:strVal val="#ppt_w"/>
                                          </p:val>
                                        </p:tav>
                                        <p:tav tm="100000">
                                          <p:val>
                                            <p:strVal val="#ppt_w"/>
                                          </p:val>
                                        </p:tav>
                                      </p:tavLst>
                                    </p:anim>
                                    <p:anim calcmode="lin" valueType="num">
                                      <p:cBhvr>
                                        <p:cTn dur="500" fill="hold" id="36"/>
                                        <p:tgtEl>
                                          <p:spTgt spid="29"/>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2"/>
      <p:bldP grpId="0" spid="203"/>
      <p:bldP grpId="0" spid="207"/>
      <p:bldP grpId="0" spid="28"/>
      <p:bldP grpId="0" spid="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 10"/>
          <p:cNvGrpSpPr/>
          <p:nvPr/>
        </p:nvGrpSpPr>
        <p:grpSpPr>
          <a:xfrm>
            <a:off x="954912" y="1957179"/>
            <a:ext cx="3202830" cy="3649107"/>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gdLst>
                  <a:gd fmla="*/ 19781 w 20655" name="connsiteX0"/>
                  <a:gd fmla="*/ 21600 h 21600" name="connsiteY0"/>
                  <a:gd fmla="*/ 19879 w 20655" name="connsiteX1"/>
                  <a:gd fmla="*/ 17107 h 21600" name="connsiteY1"/>
                  <a:gd fmla="*/ 16092 w 20655" name="connsiteX2"/>
                  <a:gd fmla="*/ 1047 h 21600" name="connsiteY2"/>
                  <a:gd fmla="*/ 15826 w 20655" name="connsiteX3"/>
                  <a:gd fmla="*/ 0 h 21600" name="connsiteY3"/>
                  <a:gd fmla="*/ 3 w 20655" name="connsiteX4"/>
                  <a:gd fmla="*/ 0 h 21600" name="connsiteY4"/>
                  <a:gd fmla="*/ 777 w 20655" name="connsiteX5"/>
                  <a:gd fmla="*/ 1843 h 21600" name="connsiteY5"/>
                  <a:gd fmla="*/ 1362 w 20655" name="connsiteX6"/>
                  <a:gd fmla="*/ 16761 h 21600" name="connsiteY6"/>
                  <a:gd fmla="*/ 39 w 20655" name="connsiteX7"/>
                  <a:gd fmla="*/ 21376 h 21600" name="connsiteY7"/>
                  <a:gd fmla="*/ 39 w 20655" name="connsiteX8"/>
                  <a:gd fmla="*/ 21376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extrusionOk="0" h="21600" w="20655">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21"/>
              <p:cNvSpPr/>
              <p:nvPr/>
            </p:nvSpPr>
            <p:spPr>
              <a:xfrm>
                <a:off x="12700" y="889000"/>
                <a:ext cx="199716" cy="17526"/>
              </a:xfrm>
              <a:custGeom>
                <a:cxnLst>
                  <a:cxn ang="0">
                    <a:pos x="wd2" y="hd2"/>
                  </a:cxn>
                  <a:cxn ang="5400000">
                    <a:pos x="wd2" y="hd2"/>
                  </a:cxn>
                  <a:cxn ang="10800000">
                    <a:pos x="wd2" y="hd2"/>
                  </a:cxn>
                  <a:cxn ang="16200000">
                    <a:pos x="wd2" y="hd2"/>
                  </a:cxn>
                </a:cxnLst>
                <a:rect b="b" l="0" r="r" t="0"/>
                <a:pathLst>
                  <a:path extrusionOk="0" h="17274" w="21600">
                    <a:moveTo>
                      <a:pt x="21600" y="0"/>
                    </a:moveTo>
                    <a:cubicBezTo>
                      <a:pt x="18923" y="21600"/>
                      <a:pt x="5182" y="19974"/>
                      <a:pt x="0" y="11161"/>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5" name="chenying0907 22"/>
              <p:cNvSpPr/>
              <p:nvPr/>
            </p:nvSpPr>
            <p:spPr>
              <a:xfrm>
                <a:off x="0" y="-1"/>
                <a:ext cx="169627" cy="156940"/>
              </a:xfrm>
              <a:custGeom>
                <a:cxnLst>
                  <a:cxn ang="0">
                    <a:pos x="wd2" y="hd2"/>
                  </a:cxn>
                  <a:cxn ang="5400000">
                    <a:pos x="wd2" y="hd2"/>
                  </a:cxn>
                  <a:cxn ang="10800000">
                    <a:pos x="wd2" y="hd2"/>
                  </a:cxn>
                  <a:cxn ang="16200000">
                    <a:pos x="wd2" y="hd2"/>
                  </a:cxn>
                </a:cxnLst>
                <a:rect b="b" l="0" r="r" t="0"/>
                <a:pathLst>
                  <a:path extrusionOk="0" h="21399" w="2160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23"/>
              <p:cNvSpPr/>
              <p:nvPr/>
            </p:nvSpPr>
            <p:spPr>
              <a:xfrm>
                <a:off x="12700" y="889000"/>
                <a:ext cx="200707" cy="234293"/>
              </a:xfrm>
              <a:custGeom>
                <a:cxnLst>
                  <a:cxn ang="0">
                    <a:pos x="wd2" y="hd2"/>
                  </a:cxn>
                  <a:cxn ang="5400000">
                    <a:pos x="wd2" y="hd2"/>
                  </a:cxn>
                  <a:cxn ang="10800000">
                    <a:pos x="wd2" y="hd2"/>
                  </a:cxn>
                  <a:cxn ang="16200000">
                    <a:pos x="wd2" y="hd2"/>
                  </a:cxn>
                </a:cxnLst>
                <a:rect b="b" l="0" r="r" t="0"/>
                <a:pathLst>
                  <a:path extrusionOk="0" h="21600" w="21600">
                    <a:moveTo>
                      <a:pt x="0" y="0"/>
                    </a:moveTo>
                    <a:cubicBezTo>
                      <a:pt x="472" y="7302"/>
                      <a:pt x="6555" y="15634"/>
                      <a:pt x="11604" y="21600"/>
                    </a:cubicBezTo>
                    <a:cubicBezTo>
                      <a:pt x="14587" y="14593"/>
                      <a:pt x="19470" y="7960"/>
                      <a:pt x="21600" y="709"/>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7" name="chenying0907 109"/>
            <p:cNvSpPr/>
            <p:nvPr/>
          </p:nvSpPr>
          <p:spPr>
            <a:xfrm rot="19960150">
              <a:off x="953326" y="1604200"/>
              <a:ext cx="3203818" cy="3051013"/>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anchor="ctr" bIns="50784" lIns="50784" rIns="50784" tIns="50784"/>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9" name="chenying0907 148"/>
          <p:cNvSpPr/>
          <p:nvPr/>
        </p:nvSpPr>
        <p:spPr>
          <a:xfrm>
            <a:off x="5615446" y="3073727"/>
            <a:ext cx="412783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10" name="文本框 9"/>
          <p:cNvSpPr txBox="1"/>
          <p:nvPr/>
        </p:nvSpPr>
        <p:spPr>
          <a:xfrm>
            <a:off x="5653786" y="2562655"/>
            <a:ext cx="1402024" cy="335100"/>
          </a:xfrm>
          <a:prstGeom prst="rect">
            <a:avLst/>
          </a:prstGeom>
          <a:noFill/>
        </p:spPr>
        <p:txBody>
          <a:bodyPr bIns="45706" lIns="91412" rIns="91412" rtlCol="0" tIns="45706" wrap="none">
            <a:spAutoFit/>
          </a:bodyPr>
          <a:lstStyle/>
          <a:p>
            <a:pPr algn="r"/>
            <a:r>
              <a:rPr altLang="en-US" kumimoji="1" lang="zh-CN" sz="1599">
                <a:solidFill>
                  <a:schemeClr val="accent4"/>
                </a:solidFill>
                <a:latin charset="-122" typeface="DFPShaoNvW5-GB"/>
                <a:ea charset="-122" typeface="DFPShaoNvW5-GB"/>
                <a:cs charset="-122" typeface="DFPShaoNvW5-GB"/>
              </a:rPr>
              <a:t>点击添加标题</a:t>
            </a:r>
          </a:p>
        </p:txBody>
      </p:sp>
      <p:cxnSp>
        <p:nvCxnSpPr>
          <p:cNvPr id="11" name="直接连接符 10">
            <a:extLst>
              <a:ext uri="{FF2B5EF4-FFF2-40B4-BE49-F238E27FC236}">
                <a16:creationId xmlns:a16="http://schemas.microsoft.com/office/drawing/2014/main" id="{7B929EA4-5FA8-47B5-8ED8-409F26E663E9}"/>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DCD5E23F-271D-4DA4-8430-D1B4F359E82C}"/>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3" name="TextBox 28">
            <a:extLst>
              <a:ext uri="{FF2B5EF4-FFF2-40B4-BE49-F238E27FC236}">
                <a16:creationId xmlns:a16="http://schemas.microsoft.com/office/drawing/2014/main" id="{D2C7CC96-FFDB-43AE-8951-5B1CC414680A}"/>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14" name="组合 13">
            <a:extLst>
              <a:ext uri="{FF2B5EF4-FFF2-40B4-BE49-F238E27FC236}">
                <a16:creationId xmlns:a16="http://schemas.microsoft.com/office/drawing/2014/main" id="{883FC378-486E-4CF2-95D3-83DDC4E3CA4B}"/>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15" name="组合 14">
              <a:extLst>
                <a:ext uri="{FF2B5EF4-FFF2-40B4-BE49-F238E27FC236}">
                  <a16:creationId xmlns:a16="http://schemas.microsoft.com/office/drawing/2014/main" id="{CC139D83-0964-417C-B371-A29F6D758721}"/>
                </a:ext>
              </a:extLst>
            </p:cNvPr>
            <p:cNvGrpSpPr/>
            <p:nvPr/>
          </p:nvGrpSpPr>
          <p:grpSpPr>
            <a:xfrm>
              <a:off x="848004" y="393400"/>
              <a:ext cx="406366" cy="418246"/>
              <a:chOff x="848005" y="369553"/>
              <a:chExt cx="406366" cy="418246"/>
            </a:xfrm>
          </p:grpSpPr>
          <p:sp>
            <p:nvSpPr>
              <p:cNvPr id="17" name="椭圆 16">
                <a:extLst>
                  <a:ext uri="{FF2B5EF4-FFF2-40B4-BE49-F238E27FC236}">
                    <a16:creationId xmlns:a16="http://schemas.microsoft.com/office/drawing/2014/main" id="{E22CC908-9EA9-4909-B5C3-92B833767CB6}"/>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C1C80369-4EB1-48E4-A0E5-E5CFC6D29AF1}"/>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椭圆 15">
              <a:extLst>
                <a:ext uri="{FF2B5EF4-FFF2-40B4-BE49-F238E27FC236}">
                  <a16:creationId xmlns:a16="http://schemas.microsoft.com/office/drawing/2014/main" id="{A568451F-4A61-44F5-84D1-3761031BE927}"/>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507654529"/>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0" presetSubtype="0">
                                  <p:stCondLst>
                                    <p:cond delay="0"/>
                                  </p:stCondLst>
                                  <p:childTnLst>
                                    <p:animMotion origin="layout" path="M 2.5E-06 -2.22222E-06 L -0.00143 -0.0956" pathEditMode="relative" ptsTypes="AA" rAng="0">
                                      <p:cBhvr>
                                        <p:cTn dur="1250" fill="hold" id="6"/>
                                        <p:tgtEl>
                                          <p:spTgt spid="2"/>
                                        </p:tgtEl>
                                        <p:attrNameLst>
                                          <p:attrName>ppt_x</p:attrName>
                                          <p:attrName>ppt_y</p:attrName>
                                        </p:attrNameLst>
                                      </p:cBhvr>
                                      <p:rCtr x="-78" y="-4792"/>
                                    </p:animMotion>
                                  </p:childTnLst>
                                </p:cTn>
                              </p:par>
                            </p:childTnLst>
                          </p:cTn>
                        </p:par>
                      </p:childTnLst>
                    </p:cTn>
                  </p:par>
                  <p:par>
                    <p:cTn fill="hold" id="7" nodeType="clickPar">
                      <p:stCondLst>
                        <p:cond delay="indefinite"/>
                      </p:stCondLst>
                      <p:childTnLst>
                        <p:par>
                          <p:cTn fill="hold" id="8" nodeType="afterGroup">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grpId="0" id="17" nodeType="withEffect" presetClass="entr" presetID="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1000" fill="hold" id="19"/>
                                        <p:tgtEl>
                                          <p:spTgt spid="12"/>
                                        </p:tgtEl>
                                        <p:attrNameLst>
                                          <p:attrName>ppt_x</p:attrName>
                                        </p:attrNameLst>
                                      </p:cBhvr>
                                      <p:tavLst>
                                        <p:tav tm="0">
                                          <p:val>
                                            <p:strVal val="0-#ppt_w/2"/>
                                          </p:val>
                                        </p:tav>
                                        <p:tav tm="100000">
                                          <p:val>
                                            <p:strVal val="#ppt_x"/>
                                          </p:val>
                                        </p:tav>
                                      </p:tavLst>
                                    </p:anim>
                                    <p:anim calcmode="lin" valueType="num">
                                      <p:cBhvr additive="base">
                                        <p:cTn dur="1000" fill="hold" id="20"/>
                                        <p:tgtEl>
                                          <p:spTgt spid="12"/>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10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1000" id="23"/>
                                        <p:tgtEl>
                                          <p:spTgt spid="11"/>
                                        </p:tgtEl>
                                      </p:cBhvr>
                                    </p:animEffect>
                                  </p:childTnLst>
                                </p:cTn>
                              </p:par>
                              <p:par>
                                <p:cTn fill="hold" id="24" nodeType="withEffect" presetClass="entr" presetID="10" presetSubtype="0">
                                  <p:stCondLst>
                                    <p:cond delay="1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grpId="0" id="27" nodeType="withEffect" presetClass="entr" presetID="19" presetSubtype="5">
                                  <p:stCondLst>
                                    <p:cond delay="100"/>
                                  </p:stCondLst>
                                  <p:iterate type="lt">
                                    <p:tmPct val="10000"/>
                                  </p:iterate>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strVal val="#ppt_w"/>
                                          </p:val>
                                        </p:tav>
                                        <p:tav tm="100000">
                                          <p:val>
                                            <p:strVal val="#ppt_w"/>
                                          </p:val>
                                        </p:tav>
                                      </p:tavLst>
                                    </p:anim>
                                    <p:anim calcmode="lin" valueType="num">
                                      <p:cBhvr>
                                        <p:cTn dur="500" fill="hold" id="30"/>
                                        <p:tgtEl>
                                          <p:spTgt spid="13"/>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18"/>
          <p:cNvGrpSpPr/>
          <p:nvPr/>
        </p:nvGrpSpPr>
        <p:grpSpPr>
          <a:xfrm>
            <a:off x="7911301" y="2853226"/>
            <a:ext cx="4278818" cy="3167262"/>
            <a:chExt cx="2222306" cy="1644486"/>
          </a:xfrm>
        </p:grpSpPr>
        <p:sp>
          <p:nvSpPr>
            <p:cNvPr id="3" name="chenying0907 214"/>
            <p:cNvSpPr/>
            <p:nvPr/>
          </p:nvSpPr>
          <p:spPr>
            <a:xfrm>
              <a:off x="177800" y="-1"/>
              <a:ext cx="268610" cy="424412"/>
            </a:xfrm>
            <a:custGeom>
              <a:cxnLst>
                <a:cxn ang="0">
                  <a:pos x="wd2" y="hd2"/>
                </a:cxn>
                <a:cxn ang="5400000">
                  <a:pos x="wd2" y="hd2"/>
                </a:cxn>
                <a:cxn ang="10800000">
                  <a:pos x="wd2" y="hd2"/>
                </a:cxn>
                <a:cxn ang="16200000">
                  <a:pos x="wd2" y="hd2"/>
                </a:cxn>
              </a:cxnLst>
              <a:rect b="b" l="0" r="r" t="0"/>
              <a:pathLst>
                <a:path extrusionOk="0" h="20825" w="20717">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215"/>
            <p:cNvSpPr/>
            <p:nvPr/>
          </p:nvSpPr>
          <p:spPr>
            <a:xfrm>
              <a:off x="876300" y="990599"/>
              <a:ext cx="288326" cy="392441"/>
            </a:xfrm>
            <a:custGeom>
              <a:cxnLst>
                <a:cxn ang="0">
                  <a:pos x="wd2" y="hd2"/>
                </a:cxn>
                <a:cxn ang="5400000">
                  <a:pos x="wd2" y="hd2"/>
                </a:cxn>
                <a:cxn ang="10800000">
                  <a:pos x="wd2" y="hd2"/>
                </a:cxn>
                <a:cxn ang="16200000">
                  <a:pos x="wd2" y="hd2"/>
                </a:cxn>
              </a:cxnLst>
              <a:rect b="b" l="0" r="r" t="0"/>
              <a:pathLst>
                <a:path extrusionOk="0" h="18952" w="19323">
                  <a:moveTo>
                    <a:pt x="0" y="1473"/>
                  </a:moveTo>
                  <a:cubicBezTo>
                    <a:pt x="6540" y="-2648"/>
                    <a:pt x="10391" y="2786"/>
                    <a:pt x="14004" y="6685"/>
                  </a:cubicBezTo>
                  <a:cubicBezTo>
                    <a:pt x="18693" y="11746"/>
                    <a:pt x="21600" y="16421"/>
                    <a:pt x="17023" y="18952"/>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5" name="chenying0907 216"/>
            <p:cNvSpPr/>
            <p:nvPr/>
          </p:nvSpPr>
          <p:spPr>
            <a:xfrm>
              <a:off x="0" y="25400"/>
              <a:ext cx="1130505" cy="1441123"/>
            </a:xfrm>
            <a:custGeom>
              <a:cxnLst>
                <a:cxn ang="0">
                  <a:pos x="wd2" y="hd2"/>
                </a:cxn>
                <a:cxn ang="5400000">
                  <a:pos x="wd2" y="hd2"/>
                </a:cxn>
                <a:cxn ang="10800000">
                  <a:pos x="wd2" y="hd2"/>
                </a:cxn>
                <a:cxn ang="16200000">
                  <a:pos x="wd2" y="hd2"/>
                </a:cxn>
              </a:cxnLst>
              <a:rect b="b" l="0" r="r" t="0"/>
              <a:pathLst>
                <a:path extrusionOk="0" h="21249" w="21386">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217"/>
            <p:cNvSpPr/>
            <p:nvPr/>
          </p:nvSpPr>
          <p:spPr>
            <a:xfrm>
              <a:off x="1041400" y="888999"/>
              <a:ext cx="1180907" cy="755488"/>
            </a:xfrm>
            <a:custGeom>
              <a:cxnLst>
                <a:cxn ang="0">
                  <a:pos x="wd2" y="hd2"/>
                </a:cxn>
                <a:cxn ang="5400000">
                  <a:pos x="wd2" y="hd2"/>
                </a:cxn>
                <a:cxn ang="10800000">
                  <a:pos x="wd2" y="hd2"/>
                </a:cxn>
                <a:cxn ang="16200000">
                  <a:pos x="wd2" y="hd2"/>
                </a:cxn>
              </a:cxnLst>
              <a:rect b="b" l="0" r="r" t="0"/>
              <a:pathLst>
                <a:path extrusionOk="0" h="19656" w="2088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7" name="chenying0907 148"/>
          <p:cNvSpPr/>
          <p:nvPr/>
        </p:nvSpPr>
        <p:spPr>
          <a:xfrm>
            <a:off x="937470" y="3638665"/>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8" name="文本框 7"/>
          <p:cNvSpPr txBox="1"/>
          <p:nvPr/>
        </p:nvSpPr>
        <p:spPr>
          <a:xfrm>
            <a:off x="1118965"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grpSp>
        <p:nvGrpSpPr>
          <p:cNvPr id="9" name="Group 157"/>
          <p:cNvGrpSpPr/>
          <p:nvPr/>
        </p:nvGrpSpPr>
        <p:grpSpPr>
          <a:xfrm>
            <a:off x="8815137" y="1304714"/>
            <a:ext cx="1566779" cy="1894222"/>
            <a:chExt cx="832429" cy="1006091"/>
          </a:xfrm>
        </p:grpSpPr>
        <p:sp>
          <p:nvSpPr>
            <p:cNvPr id="11" name="chenying0907 153"/>
            <p:cNvSpPr/>
            <p:nvPr/>
          </p:nvSpPr>
          <p:spPr>
            <a:xfrm>
              <a:off x="0" y="0"/>
              <a:ext cx="825247" cy="1004894"/>
            </a:xfrm>
            <a:custGeom>
              <a:cxnLst>
                <a:cxn ang="0">
                  <a:pos x="wd2" y="hd2"/>
                </a:cxn>
                <a:cxn ang="5400000">
                  <a:pos x="wd2" y="hd2"/>
                </a:cxn>
                <a:cxn ang="10800000">
                  <a:pos x="wd2" y="hd2"/>
                </a:cxn>
                <a:cxn ang="16200000">
                  <a:pos x="wd2" y="hd2"/>
                </a:cxn>
              </a:cxnLst>
              <a:rect b="b" l="0" r="r" t="0"/>
              <a:pathLst>
                <a:path extrusionOk="0" h="18782" w="20617">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0" name="chenying0907 152"/>
            <p:cNvSpPr/>
            <p:nvPr/>
          </p:nvSpPr>
          <p:spPr>
            <a:xfrm>
              <a:off x="63500" y="177800"/>
              <a:ext cx="768929" cy="828291"/>
            </a:xfrm>
            <a:custGeom>
              <a:cxnLst>
                <a:cxn ang="0">
                  <a:pos x="wd2" y="hd2"/>
                </a:cxn>
                <a:cxn ang="5400000">
                  <a:pos x="wd2" y="hd2"/>
                </a:cxn>
                <a:cxn ang="10800000">
                  <a:pos x="wd2" y="hd2"/>
                </a:cxn>
                <a:cxn ang="16200000">
                  <a:pos x="wd2" y="hd2"/>
                </a:cxn>
              </a:cxnLst>
              <a:rect b="b" l="0" r="r" t="0"/>
              <a:pathLst>
                <a:path extrusionOk="0" h="21600" w="21412">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cap="flat" w="12700">
              <a:solidFill>
                <a:schemeClr val="accent4"/>
              </a:solidFill>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nvGrpSpPr>
            <p:cNvPr id="12" name="Group 156"/>
            <p:cNvGrpSpPr/>
            <p:nvPr/>
          </p:nvGrpSpPr>
          <p:grpSpPr>
            <a:xfrm>
              <a:off x="330200" y="215900"/>
              <a:ext cx="178940" cy="367431"/>
              <a:chExt cx="178939" cy="367430"/>
            </a:xfrm>
          </p:grpSpPr>
          <p:sp>
            <p:nvSpPr>
              <p:cNvPr id="13" name="chenying0907 154"/>
              <p:cNvSpPr/>
              <p:nvPr/>
            </p:nvSpPr>
            <p:spPr>
              <a:xfrm>
                <a:off x="0" y="0"/>
                <a:ext cx="178940" cy="244342"/>
              </a:xfrm>
              <a:custGeom>
                <a:cxnLst>
                  <a:cxn ang="0">
                    <a:pos x="wd2" y="hd2"/>
                  </a:cxn>
                  <a:cxn ang="5400000">
                    <a:pos x="wd2" y="hd2"/>
                  </a:cxn>
                  <a:cxn ang="10800000">
                    <a:pos x="wd2" y="hd2"/>
                  </a:cxn>
                  <a:cxn ang="16200000">
                    <a:pos x="wd2" y="hd2"/>
                  </a:cxn>
                </a:cxnLst>
                <a:rect b="b" l="0" r="r" t="0"/>
                <a:pathLst>
                  <a:path extrusionOk="0" h="18018" w="17224">
                    <a:moveTo>
                      <a:pt x="100" y="9277"/>
                    </a:moveTo>
                    <a:cubicBezTo>
                      <a:pt x="-1213" y="3536"/>
                      <a:pt x="10703" y="-3582"/>
                      <a:pt x="16203" y="2063"/>
                    </a:cubicBezTo>
                    <a:cubicBezTo>
                      <a:pt x="20387" y="6358"/>
                      <a:pt x="10513" y="14060"/>
                      <a:pt x="8251" y="1801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4" name="chenying0907 155"/>
              <p:cNvSpPr/>
              <p:nvPr/>
            </p:nvSpPr>
            <p:spPr>
              <a:xfrm>
                <a:off x="76200" y="342900"/>
                <a:ext cx="19564" cy="24531"/>
              </a:xfrm>
              <a:custGeom>
                <a:cxnLst>
                  <a:cxn ang="0">
                    <a:pos x="wd2" y="hd2"/>
                  </a:cxn>
                  <a:cxn ang="5400000">
                    <a:pos x="wd2" y="hd2"/>
                  </a:cxn>
                  <a:cxn ang="10800000">
                    <a:pos x="wd2" y="hd2"/>
                  </a:cxn>
                  <a:cxn ang="16200000">
                    <a:pos x="wd2" y="hd2"/>
                  </a:cxn>
                </a:cxnLst>
                <a:rect b="b" l="0" r="r" t="0"/>
                <a:pathLst>
                  <a:path extrusionOk="0" h="15561" w="18659">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sp>
        <p:nvSpPr>
          <p:cNvPr id="15" name="chenying0907 148"/>
          <p:cNvSpPr/>
          <p:nvPr/>
        </p:nvSpPr>
        <p:spPr>
          <a:xfrm>
            <a:off x="4551123" y="3632496"/>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6" name="文本框 7"/>
          <p:cNvSpPr txBox="1"/>
          <p:nvPr/>
        </p:nvSpPr>
        <p:spPr>
          <a:xfrm>
            <a:off x="4718254"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cxnSp>
        <p:nvCxnSpPr>
          <p:cNvPr id="17" name="直接连接符 16">
            <a:extLst>
              <a:ext uri="{FF2B5EF4-FFF2-40B4-BE49-F238E27FC236}">
                <a16:creationId xmlns:a16="http://schemas.microsoft.com/office/drawing/2014/main" id="{CC389BC1-C5A2-4AEC-8881-27E5C52DD15B}"/>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Freeform 6">
            <a:extLst>
              <a:ext uri="{FF2B5EF4-FFF2-40B4-BE49-F238E27FC236}">
                <a16:creationId xmlns:a16="http://schemas.microsoft.com/office/drawing/2014/main" id="{F1AE5843-264A-400B-8E3D-3C38C35AC7E3}"/>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9" name="TextBox 28">
            <a:extLst>
              <a:ext uri="{FF2B5EF4-FFF2-40B4-BE49-F238E27FC236}">
                <a16:creationId xmlns:a16="http://schemas.microsoft.com/office/drawing/2014/main" id="{588477E0-3E5A-4F79-A496-64FCF2468AA2}"/>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0" name="组合 19">
            <a:extLst>
              <a:ext uri="{FF2B5EF4-FFF2-40B4-BE49-F238E27FC236}">
                <a16:creationId xmlns:a16="http://schemas.microsoft.com/office/drawing/2014/main" id="{AC2EABC6-FC44-45D3-8181-046F595D1A02}"/>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21" name="组合 20">
              <a:extLst>
                <a:ext uri="{FF2B5EF4-FFF2-40B4-BE49-F238E27FC236}">
                  <a16:creationId xmlns:a16="http://schemas.microsoft.com/office/drawing/2014/main" id="{92CC60F3-D97E-4271-B61E-9DA2106AE6E3}"/>
                </a:ext>
              </a:extLst>
            </p:cNvPr>
            <p:cNvGrpSpPr/>
            <p:nvPr/>
          </p:nvGrpSpPr>
          <p:grpSpPr>
            <a:xfrm>
              <a:off x="848004" y="393400"/>
              <a:ext cx="406366" cy="418246"/>
              <a:chOff x="848005" y="369553"/>
              <a:chExt cx="406366" cy="418246"/>
            </a:xfrm>
          </p:grpSpPr>
          <p:sp>
            <p:nvSpPr>
              <p:cNvPr id="23" name="椭圆 22">
                <a:extLst>
                  <a:ext uri="{FF2B5EF4-FFF2-40B4-BE49-F238E27FC236}">
                    <a16:creationId xmlns:a16="http://schemas.microsoft.com/office/drawing/2014/main" id="{5CAAF215-03ED-4772-B23F-D86D60FB8185}"/>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19D69BB3-7372-4BF1-BACA-152E0222DEE9}"/>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椭圆 21">
              <a:extLst>
                <a:ext uri="{FF2B5EF4-FFF2-40B4-BE49-F238E27FC236}">
                  <a16:creationId xmlns:a16="http://schemas.microsoft.com/office/drawing/2014/main" id="{5B31B4E9-EEC2-4A86-9569-7E5DA83C5D8F}"/>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97139372"/>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par>
                                <p:cTn fill="hold" grpId="0" id="29" nodeType="withEffect" presetClass="entr" presetID="2" presetSubtype="8">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1000" fill="hold" id="31"/>
                                        <p:tgtEl>
                                          <p:spTgt spid="18"/>
                                        </p:tgtEl>
                                        <p:attrNameLst>
                                          <p:attrName>ppt_x</p:attrName>
                                        </p:attrNameLst>
                                      </p:cBhvr>
                                      <p:tavLst>
                                        <p:tav tm="0">
                                          <p:val>
                                            <p:strVal val="0-#ppt_w/2"/>
                                          </p:val>
                                        </p:tav>
                                        <p:tav tm="100000">
                                          <p:val>
                                            <p:strVal val="#ppt_x"/>
                                          </p:val>
                                        </p:tav>
                                      </p:tavLst>
                                    </p:anim>
                                    <p:anim calcmode="lin" valueType="num">
                                      <p:cBhvr additive="base">
                                        <p:cTn dur="1000" fill="hold" id="32"/>
                                        <p:tgtEl>
                                          <p:spTgt spid="18"/>
                                        </p:tgtEl>
                                        <p:attrNameLst>
                                          <p:attrName>ppt_y</p:attrName>
                                        </p:attrNameLst>
                                      </p:cBhvr>
                                      <p:tavLst>
                                        <p:tav tm="0">
                                          <p:val>
                                            <p:strVal val="#ppt_y"/>
                                          </p:val>
                                        </p:tav>
                                        <p:tav tm="100000">
                                          <p:val>
                                            <p:strVal val="#ppt_y"/>
                                          </p:val>
                                        </p:tav>
                                      </p:tavLst>
                                    </p:anim>
                                  </p:childTnLst>
                                </p:cTn>
                              </p:par>
                              <p:par>
                                <p:cTn fill="hold" id="33" nodeType="withEffect" presetClass="entr" presetID="22" presetSubtype="8">
                                  <p:stCondLst>
                                    <p:cond delay="10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1000" id="35"/>
                                        <p:tgtEl>
                                          <p:spTgt spid="17"/>
                                        </p:tgtEl>
                                      </p:cBhvr>
                                    </p:animEffect>
                                  </p:childTnLst>
                                </p:cTn>
                              </p:par>
                              <p:par>
                                <p:cTn fill="hold" id="36" nodeType="withEffect" presetClass="entr" presetID="10" presetSubtype="0">
                                  <p:stCondLst>
                                    <p:cond delay="10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par>
                                <p:cTn fill="hold" grpId="0" id="39" nodeType="withEffect" presetClass="entr" presetID="19" presetSubtype="5">
                                  <p:stCondLst>
                                    <p:cond delay="100"/>
                                  </p:stCondLst>
                                  <p:iterate type="lt">
                                    <p:tmPct val="10000"/>
                                  </p:iterate>
                                  <p:childTnLst>
                                    <p:set>
                                      <p:cBhvr>
                                        <p:cTn dur="1" fill="hold" id="40">
                                          <p:stCondLst>
                                            <p:cond delay="0"/>
                                          </p:stCondLst>
                                        </p:cTn>
                                        <p:tgtEl>
                                          <p:spTgt spid="19"/>
                                        </p:tgtEl>
                                        <p:attrNameLst>
                                          <p:attrName>style.visibility</p:attrName>
                                        </p:attrNameLst>
                                      </p:cBhvr>
                                      <p:to>
                                        <p:strVal val="visible"/>
                                      </p:to>
                                    </p:set>
                                    <p:anim calcmode="lin" valueType="num">
                                      <p:cBhvr>
                                        <p:cTn dur="500" fill="hold" id="41"/>
                                        <p:tgtEl>
                                          <p:spTgt spid="19"/>
                                        </p:tgtEl>
                                        <p:attrNameLst>
                                          <p:attrName>ppt_w</p:attrName>
                                        </p:attrNameLst>
                                      </p:cBhvr>
                                      <p:tavLst>
                                        <p:tav tm="0">
                                          <p:val>
                                            <p:strVal val="#ppt_w"/>
                                          </p:val>
                                        </p:tav>
                                        <p:tav tm="100000">
                                          <p:val>
                                            <p:strVal val="#ppt_w"/>
                                          </p:val>
                                        </p:tav>
                                      </p:tavLst>
                                    </p:anim>
                                    <p:anim calcmode="lin" valueType="num">
                                      <p:cBhvr>
                                        <p:cTn dur="500" fill="hold" id="42"/>
                                        <p:tgtEl>
                                          <p:spTgt spid="19"/>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P grpId="0" spid="16"/>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10604000101010101" pitchFamily="2" typeface="迷你简丫丫"/>
                <a:ea charset="-122" panose="02010604000101010101" pitchFamily="2" typeface="迷你简丫丫"/>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575560" cy="434340"/>
          </a:xfrm>
          <a:prstGeom prst="rect">
            <a:avLst/>
          </a:prstGeom>
          <a:noFill/>
        </p:spPr>
        <p:txBody>
          <a:bodyPr bIns="34290" lIns="68580" rIns="68580" rtlCol="0" tIns="34290" wrap="none">
            <a:spAutoFit/>
          </a:bodyPr>
          <a:lstStyle/>
          <a:p>
            <a:r>
              <a:rPr altLang="en-US" lang="zh-CN" sz="2400">
                <a:solidFill>
                  <a:srgbClr val="5092E0"/>
                </a:solidFill>
                <a:latin charset="-122" panose="020b0503020204020204" pitchFamily="34" typeface="微软雅黑"/>
                <a:ea charset="-122" panose="020b0503020204020204" pitchFamily="34" typeface="微软雅黑"/>
              </a:rPr>
              <a:t>单击此处添加标题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661976" cy="365760"/>
          </a:xfrm>
          <a:prstGeom prst="rect">
            <a:avLst/>
          </a:prstGeom>
          <a:solidFill>
            <a:srgbClr val="5092E0"/>
          </a:solidFill>
        </p:spPr>
        <p:txBody>
          <a:bodyPr wrap="square">
            <a:spAutoFit/>
          </a:bodyPr>
          <a:lstStyle/>
          <a:p>
            <a:r>
              <a:rPr altLang="zh-CN" lang="en-US">
                <a:solidFill>
                  <a:schemeClr val="bg1"/>
                </a:solidFill>
                <a:latin charset="-122" panose="02010604000101010101" pitchFamily="2" typeface="迷你简丫丫"/>
                <a:ea charset="-122" panose="02010604000101010101" pitchFamily="2" typeface="迷你简丫丫"/>
              </a:rPr>
              <a:t>PART  TWO</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5092E0"/>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3162610119"/>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henying0907 109"/>
          <p:cNvSpPr/>
          <p:nvPr/>
        </p:nvSpPr>
        <p:spPr>
          <a:xfrm>
            <a:off x="6436321" y="1882406"/>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148"/>
          <p:cNvSpPr/>
          <p:nvPr/>
        </p:nvSpPr>
        <p:spPr>
          <a:xfrm>
            <a:off x="7439735" y="2115782"/>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5" name="chenying0907 109"/>
          <p:cNvSpPr/>
          <p:nvPr/>
        </p:nvSpPr>
        <p:spPr>
          <a:xfrm>
            <a:off x="6436321" y="3234214"/>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148"/>
          <p:cNvSpPr/>
          <p:nvPr/>
        </p:nvSpPr>
        <p:spPr>
          <a:xfrm>
            <a:off x="7439735" y="3467590"/>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7" name="chenying0907 109"/>
          <p:cNvSpPr/>
          <p:nvPr/>
        </p:nvSpPr>
        <p:spPr>
          <a:xfrm>
            <a:off x="6436321" y="4586022"/>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8" name="chenying0907 148"/>
          <p:cNvSpPr/>
          <p:nvPr/>
        </p:nvSpPr>
        <p:spPr>
          <a:xfrm>
            <a:off x="7439735" y="4819398"/>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grpSp>
        <p:nvGrpSpPr>
          <p:cNvPr id="3" name="Group 44"/>
          <p:cNvGrpSpPr/>
          <p:nvPr/>
        </p:nvGrpSpPr>
        <p:grpSpPr>
          <a:xfrm>
            <a:off x="2931339" y="2100886"/>
            <a:ext cx="807118" cy="906808"/>
            <a:chExt cx="807366" cy="906807"/>
          </a:xfrm>
        </p:grpSpPr>
        <p:sp>
          <p:nvSpPr>
            <p:cNvPr id="16"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7"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6">
              <a:off x="829100" y="2206816"/>
              <a:ext cx="4556482" cy="4874704"/>
              <a:chOff x="88900" y="0"/>
              <a:chExt cx="2639505" cy="2823847"/>
            </a:xfrm>
          </p:grpSpPr>
          <p:sp>
            <p:nvSpPr>
              <p:cNvPr id="24" name="chenying0907 29"/>
              <p:cNvSpPr/>
              <p:nvPr/>
            </p:nvSpPr>
            <p:spPr>
              <a:xfrm>
                <a:off x="355600" y="0"/>
                <a:ext cx="2372805" cy="2607215"/>
              </a:xfrm>
              <a:custGeom>
                <a:cxnLst>
                  <a:cxn ang="0">
                    <a:pos x="wd2" y="hd2"/>
                  </a:cxn>
                  <a:cxn ang="5400000">
                    <a:pos x="wd2" y="hd2"/>
                  </a:cxn>
                  <a:cxn ang="10800000">
                    <a:pos x="wd2" y="hd2"/>
                  </a:cxn>
                  <a:cxn ang="16200000">
                    <a:pos x="wd2" y="hd2"/>
                  </a:cxn>
                </a:cxnLst>
                <a:rect b="b" l="0" r="r" t="0"/>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25" name="chenying0907 30"/>
              <p:cNvSpPr/>
              <p:nvPr/>
            </p:nvSpPr>
            <p:spPr>
              <a:xfrm>
                <a:off x="88900" y="508000"/>
                <a:ext cx="2533719" cy="2315847"/>
              </a:xfrm>
              <a:custGeom>
                <a:cxnLst>
                  <a:cxn ang="0">
                    <a:pos x="wd2" y="hd2"/>
                  </a:cxn>
                  <a:cxn ang="5400000">
                    <a:pos x="wd2" y="hd2"/>
                  </a:cxn>
                  <a:cxn ang="10800000">
                    <a:pos x="wd2" y="hd2"/>
                  </a:cxn>
                  <a:cxn ang="16200000">
                    <a:pos x="wd2" y="hd2"/>
                  </a:cxn>
                </a:cxnLst>
                <a:rect b="b" l="0" r="r" t="0"/>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42" name="任意形状 41"/>
            <p:cNvSpPr/>
            <p:nvPr/>
          </p:nvSpPr>
          <p:spPr>
            <a:xfrm>
              <a:off x="1723292" y="3446585"/>
              <a:ext cx="949570" cy="299210"/>
            </a:xfrm>
            <a:custGeom>
              <a:gdLst>
                <a:gd fmla="*/ 0 w 949570" name="connsiteX0"/>
                <a:gd fmla="*/ 281353 h 299210" name="connsiteY0"/>
                <a:gd fmla="*/ 70339 w 949570" name="connsiteX1"/>
                <a:gd fmla="*/ 298938 h 299210" name="connsiteY1"/>
                <a:gd fmla="*/ 228600 w 949570" name="connsiteX2"/>
                <a:gd fmla="*/ 246184 h 299210" name="connsiteY2"/>
                <a:gd fmla="*/ 509954 w 949570" name="connsiteX3"/>
                <a:gd fmla="*/ 193430 h 299210" name="connsiteY3"/>
                <a:gd fmla="*/ 703385 w 949570" name="connsiteX4"/>
                <a:gd fmla="*/ 123092 h 299210" name="connsiteY4"/>
                <a:gd fmla="*/ 773723 w 949570" name="connsiteX5"/>
                <a:gd fmla="*/ 87923 h 299210" name="connsiteY5"/>
                <a:gd fmla="*/ 879231 w 949570" name="connsiteX6"/>
                <a:gd fmla="*/ 52753 h 299210" name="connsiteY6"/>
                <a:gd fmla="*/ 931985 w 949570" name="connsiteX7"/>
                <a:gd fmla="*/ 35169 h 299210" name="connsiteY7"/>
                <a:gd fmla="*/ 949570 w 949570" name="connsiteX8"/>
                <a:gd fmla="*/ 0 h 299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3" name="任意形状 42"/>
            <p:cNvSpPr/>
            <p:nvPr/>
          </p:nvSpPr>
          <p:spPr>
            <a:xfrm>
              <a:off x="1969477" y="4149969"/>
              <a:ext cx="351692" cy="123093"/>
            </a:xfrm>
            <a:custGeom>
              <a:gdLst>
                <a:gd fmla="*/ 0 w 351692" name="connsiteX0"/>
                <a:gd fmla="*/ 123093 h 123093" name="connsiteY0"/>
                <a:gd fmla="*/ 140677 w 351692" name="connsiteX1"/>
                <a:gd fmla="*/ 87923 h 123093" name="connsiteY1"/>
                <a:gd fmla="*/ 193431 w 351692" name="connsiteX2"/>
                <a:gd fmla="*/ 70339 h 123093" name="connsiteY2"/>
                <a:gd fmla="*/ 281354 w 351692" name="connsiteX3"/>
                <a:gd fmla="*/ 52754 h 123093" name="connsiteY3"/>
                <a:gd fmla="*/ 351692 w 351692" name="connsiteX4"/>
                <a:gd fmla="*/ 0 h 1230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4" name="任意形状 43"/>
            <p:cNvSpPr/>
            <p:nvPr/>
          </p:nvSpPr>
          <p:spPr>
            <a:xfrm>
              <a:off x="2514600" y="4026314"/>
              <a:ext cx="404446" cy="141240"/>
            </a:xfrm>
            <a:custGeom>
              <a:gdLst>
                <a:gd fmla="*/ 0 w 404446" name="connsiteX0"/>
                <a:gd fmla="*/ 141240 h 141240" name="connsiteY0"/>
                <a:gd fmla="*/ 87923 w 404446" name="connsiteX1"/>
                <a:gd fmla="*/ 88486 h 141240" name="connsiteY1"/>
                <a:gd fmla="*/ 158262 w 404446" name="connsiteX2"/>
                <a:gd fmla="*/ 70901 h 141240" name="connsiteY2"/>
                <a:gd fmla="*/ 211015 w 404446" name="connsiteX3"/>
                <a:gd fmla="*/ 53317 h 141240" name="connsiteY3"/>
                <a:gd fmla="*/ 281354 w 404446" name="connsiteX4"/>
                <a:gd fmla="*/ 35732 h 141240" name="connsiteY4"/>
                <a:gd fmla="*/ 404446 w 404446" name="connsiteX5"/>
                <a:gd fmla="*/ 563 h 1412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5" name="任意形状 44"/>
            <p:cNvSpPr/>
            <p:nvPr/>
          </p:nvSpPr>
          <p:spPr>
            <a:xfrm>
              <a:off x="3112477" y="3621846"/>
              <a:ext cx="844061" cy="369862"/>
            </a:xfrm>
            <a:custGeom>
              <a:gdLst>
                <a:gd fmla="*/ 0 w 844061" name="connsiteX0"/>
                <a:gd fmla="*/ 369862 h 369862" name="connsiteY0"/>
                <a:gd fmla="*/ 158261 w 844061" name="connsiteX1"/>
                <a:gd fmla="*/ 317108 h 369862" name="connsiteY1"/>
                <a:gd fmla="*/ 298938 w 844061" name="connsiteX2"/>
                <a:gd fmla="*/ 264354 h 369862" name="connsiteY2"/>
                <a:gd fmla="*/ 369277 w 844061" name="connsiteX3"/>
                <a:gd fmla="*/ 211600 h 369862" name="connsiteY3"/>
                <a:gd fmla="*/ 474785 w 844061" name="connsiteX4"/>
                <a:gd fmla="*/ 176431 h 369862" name="connsiteY4"/>
                <a:gd fmla="*/ 597877 w 844061" name="connsiteX5"/>
                <a:gd fmla="*/ 106092 h 369862" name="connsiteY5"/>
                <a:gd fmla="*/ 703385 w 844061" name="connsiteX6"/>
                <a:gd fmla="*/ 53339 h 369862" name="connsiteY6"/>
                <a:gd fmla="*/ 738554 w 844061" name="connsiteX7"/>
                <a:gd fmla="*/ 18169 h 369862" name="connsiteY7"/>
                <a:gd fmla="*/ 844061 w 844061" name="connsiteX8"/>
                <a:gd fmla="*/ 585 h 3698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6" name="任意形状 45"/>
            <p:cNvSpPr/>
            <p:nvPr/>
          </p:nvSpPr>
          <p:spPr>
            <a:xfrm>
              <a:off x="2233246" y="4149969"/>
              <a:ext cx="2039816" cy="756139"/>
            </a:xfrm>
            <a:custGeom>
              <a:gdLst>
                <a:gd fmla="*/ 0 w 2039816" name="connsiteX0"/>
                <a:gd fmla="*/ 756139 h 756139" name="connsiteY0"/>
                <a:gd fmla="*/ 105508 w 2039816" name="connsiteX1"/>
                <a:gd fmla="*/ 738554 h 756139" name="connsiteY1"/>
                <a:gd fmla="*/ 158262 w 2039816" name="connsiteX2"/>
                <a:gd fmla="*/ 703385 h 756139" name="connsiteY2"/>
                <a:gd fmla="*/ 281354 w 2039816" name="connsiteX3"/>
                <a:gd fmla="*/ 650631 h 756139" name="connsiteY3"/>
                <a:gd fmla="*/ 386862 w 2039816" name="connsiteX4"/>
                <a:gd fmla="*/ 615462 h 756139" name="connsiteY4"/>
                <a:gd fmla="*/ 527539 w 2039816" name="connsiteX5"/>
                <a:gd fmla="*/ 562708 h 756139" name="connsiteY5"/>
                <a:gd fmla="*/ 650631 w 2039816" name="connsiteX6"/>
                <a:gd fmla="*/ 527539 h 756139" name="connsiteY6"/>
                <a:gd fmla="*/ 720969 w 2039816" name="connsiteX7"/>
                <a:gd fmla="*/ 492369 h 756139" name="connsiteY7"/>
                <a:gd fmla="*/ 773723 w 2039816" name="connsiteX8"/>
                <a:gd fmla="*/ 474785 h 756139" name="connsiteY8"/>
                <a:gd fmla="*/ 861646 w 2039816" name="connsiteX9"/>
                <a:gd fmla="*/ 439616 h 756139" name="connsiteY9"/>
                <a:gd fmla="*/ 1019908 w 2039816" name="connsiteX10"/>
                <a:gd fmla="*/ 369277 h 756139" name="connsiteY10"/>
                <a:gd fmla="*/ 1160585 w 2039816" name="connsiteX11"/>
                <a:gd fmla="*/ 334108 h 756139" name="connsiteY11"/>
                <a:gd fmla="*/ 1248508 w 2039816" name="connsiteX12"/>
                <a:gd fmla="*/ 298939 h 756139" name="connsiteY12"/>
                <a:gd fmla="*/ 1301262 w 2039816" name="connsiteX13"/>
                <a:gd fmla="*/ 281354 h 756139" name="connsiteY13"/>
                <a:gd fmla="*/ 1371600 w 2039816" name="connsiteX14"/>
                <a:gd fmla="*/ 228600 h 756139" name="connsiteY14"/>
                <a:gd fmla="*/ 1441939 w 2039816" name="connsiteX15"/>
                <a:gd fmla="*/ 211016 h 756139" name="connsiteY15"/>
                <a:gd fmla="*/ 1529862 w 2039816" name="connsiteX16"/>
                <a:gd fmla="*/ 175846 h 756139" name="connsiteY16"/>
                <a:gd fmla="*/ 1670539 w 2039816" name="connsiteX17"/>
                <a:gd fmla="*/ 123093 h 756139" name="connsiteY17"/>
                <a:gd fmla="*/ 1723292 w 2039816" name="connsiteX18"/>
                <a:gd fmla="*/ 87923 h 756139" name="connsiteY18"/>
                <a:gd fmla="*/ 1776046 w 2039816" name="connsiteX19"/>
                <a:gd fmla="*/ 70339 h 756139" name="connsiteY19"/>
                <a:gd fmla="*/ 1951892 w 2039816" name="connsiteX20"/>
                <a:gd fmla="*/ 35169 h 756139" name="connsiteY20"/>
                <a:gd fmla="*/ 2039816 w 2039816" name="connsiteX21"/>
                <a:gd fmla="*/ 0 h 75613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7" name="任意形状 46"/>
            <p:cNvSpPr/>
            <p:nvPr/>
          </p:nvSpPr>
          <p:spPr>
            <a:xfrm>
              <a:off x="2567354" y="4730194"/>
              <a:ext cx="1881554" cy="650698"/>
            </a:xfrm>
            <a:custGeom>
              <a:gdLst>
                <a:gd fmla="*/ 0 w 1881554" name="connsiteX0"/>
                <a:gd fmla="*/ 650698 h 650698" name="connsiteY0"/>
                <a:gd fmla="*/ 105508 w 1881554" name="connsiteX1"/>
                <a:gd fmla="*/ 615529 h 650698" name="connsiteY1"/>
                <a:gd fmla="*/ 351692 w 1881554" name="connsiteX2"/>
                <a:gd fmla="*/ 545191 h 650698" name="connsiteY2"/>
                <a:gd fmla="*/ 703384 w 1881554" name="connsiteX3"/>
                <a:gd fmla="*/ 422098 h 650698" name="connsiteY3"/>
                <a:gd fmla="*/ 879231 w 1881554" name="connsiteX4"/>
                <a:gd fmla="*/ 386929 h 650698" name="connsiteY4"/>
                <a:gd fmla="*/ 984738 w 1881554" name="connsiteX5"/>
                <a:gd fmla="*/ 369344 h 650698" name="connsiteY5"/>
                <a:gd fmla="*/ 1213338 w 1881554" name="connsiteX6"/>
                <a:gd fmla="*/ 316591 h 650698" name="connsiteY6"/>
                <a:gd fmla="*/ 1266092 w 1881554" name="connsiteX7"/>
                <a:gd fmla="*/ 263837 h 650698" name="connsiteY7"/>
                <a:gd fmla="*/ 1336431 w 1881554" name="connsiteX8"/>
                <a:gd fmla="*/ 246252 h 650698" name="connsiteY8"/>
                <a:gd fmla="*/ 1389184 w 1881554" name="connsiteX9"/>
                <a:gd fmla="*/ 228668 h 650698" name="connsiteY9"/>
                <a:gd fmla="*/ 1441938 w 1881554" name="connsiteX10"/>
                <a:gd fmla="*/ 175914 h 650698" name="connsiteY10"/>
                <a:gd fmla="*/ 1582615 w 1881554" name="connsiteX11"/>
                <a:gd fmla="*/ 140744 h 650698" name="connsiteY11"/>
                <a:gd fmla="*/ 1635369 w 1881554" name="connsiteX12"/>
                <a:gd fmla="*/ 87991 h 650698" name="connsiteY12"/>
                <a:gd fmla="*/ 1811215 w 1881554" name="connsiteX13"/>
                <a:gd fmla="*/ 35237 h 650698" name="connsiteY13"/>
                <a:gd fmla="*/ 1881554 w 1881554" name="connsiteX14"/>
                <a:gd fmla="*/ 68 h 65069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grpSp>
      <p:cxnSp>
        <p:nvCxnSpPr>
          <p:cNvPr id="21" name="直接连接符 20">
            <a:extLst>
              <a:ext uri="{FF2B5EF4-FFF2-40B4-BE49-F238E27FC236}">
                <a16:creationId xmlns:a16="http://schemas.microsoft.com/office/drawing/2014/main" id="{D7AF0AA2-0BC5-431B-AD41-AA8EE6E86CF6}"/>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BDDC82A-15A5-40C0-BE0A-F81AB40D658A}"/>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3" name="TextBox 28">
            <a:extLst>
              <a:ext uri="{FF2B5EF4-FFF2-40B4-BE49-F238E27FC236}">
                <a16:creationId xmlns:a16="http://schemas.microsoft.com/office/drawing/2014/main" id="{2B5D8A7E-717F-4AAF-8F7F-700671A7E107}"/>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6" name="组合 25">
            <a:extLst>
              <a:ext uri="{FF2B5EF4-FFF2-40B4-BE49-F238E27FC236}">
                <a16:creationId xmlns:a16="http://schemas.microsoft.com/office/drawing/2014/main" id="{EC31568B-1D83-406A-819A-39250D9D7F96}"/>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27" name="组合 26">
              <a:extLst>
                <a:ext uri="{FF2B5EF4-FFF2-40B4-BE49-F238E27FC236}">
                  <a16:creationId xmlns:a16="http://schemas.microsoft.com/office/drawing/2014/main" id="{A549174D-B3C9-48CF-B2A3-0DE5E19DD92D}"/>
                </a:ext>
              </a:extLst>
            </p:cNvPr>
            <p:cNvGrpSpPr/>
            <p:nvPr/>
          </p:nvGrpSpPr>
          <p:grpSpPr>
            <a:xfrm>
              <a:off x="848004" y="393400"/>
              <a:ext cx="406366" cy="418246"/>
              <a:chOff x="848005" y="369553"/>
              <a:chExt cx="406366" cy="418246"/>
            </a:xfrm>
          </p:grpSpPr>
          <p:sp>
            <p:nvSpPr>
              <p:cNvPr id="29" name="椭圆 28">
                <a:extLst>
                  <a:ext uri="{FF2B5EF4-FFF2-40B4-BE49-F238E27FC236}">
                    <a16:creationId xmlns:a16="http://schemas.microsoft.com/office/drawing/2014/main" id="{57698103-4C64-4BE7-B677-258E6BDB21D5}"/>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1ADB4C70-A043-464F-98FA-C42B4A2A76BA}"/>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椭圆 27">
              <a:extLst>
                <a:ext uri="{FF2B5EF4-FFF2-40B4-BE49-F238E27FC236}">
                  <a16:creationId xmlns:a16="http://schemas.microsoft.com/office/drawing/2014/main" id="{831F2B1A-4EE3-43C4-A107-4BAE247ABE86}"/>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513252050"/>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1000" fill="hold" id="7"/>
                                        <p:tgtEl>
                                          <p:spTgt spid="22"/>
                                        </p:tgtEl>
                                        <p:attrNameLst>
                                          <p:attrName>ppt_x</p:attrName>
                                        </p:attrNameLst>
                                      </p:cBhvr>
                                      <p:tavLst>
                                        <p:tav tm="0">
                                          <p:val>
                                            <p:strVal val="0-#ppt_w/2"/>
                                          </p:val>
                                        </p:tav>
                                        <p:tav tm="100000">
                                          <p:val>
                                            <p:strVal val="#ppt_x"/>
                                          </p:val>
                                        </p:tav>
                                      </p:tavLst>
                                    </p:anim>
                                    <p:anim calcmode="lin" valueType="num">
                                      <p:cBhvr additive="base">
                                        <p:cTn dur="1000" fill="hold" id="8"/>
                                        <p:tgtEl>
                                          <p:spTgt spid="22"/>
                                        </p:tgtEl>
                                        <p:attrNameLst>
                                          <p:attrName>ppt_y</p:attrName>
                                        </p:attrNameLst>
                                      </p:cBhvr>
                                      <p:tavLst>
                                        <p:tav tm="0">
                                          <p:val>
                                            <p:strVal val="#ppt_y"/>
                                          </p:val>
                                        </p:tav>
                                        <p:tav tm="100000">
                                          <p:val>
                                            <p:strVal val="#ppt_y"/>
                                          </p:val>
                                        </p:tav>
                                      </p:tavLst>
                                    </p:anim>
                                  </p:childTnLst>
                                </p:cTn>
                              </p:par>
                              <p:par>
                                <p:cTn fill="hold" id="9" nodeType="withEffect" presetClass="entr" presetID="22" presetSubtype="8">
                                  <p:stCondLst>
                                    <p:cond delay="10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000" id="11"/>
                                        <p:tgtEl>
                                          <p:spTgt spid="21"/>
                                        </p:tgtEl>
                                      </p:cBhvr>
                                    </p:animEffect>
                                  </p:childTnLst>
                                </p:cTn>
                              </p:par>
                              <p:par>
                                <p:cTn fill="hold" id="12" nodeType="withEffect" presetClass="entr" presetID="10" presetSubtype="0">
                                  <p:stCondLst>
                                    <p:cond delay="100"/>
                                  </p:stCondLst>
                                  <p:childTnLst>
                                    <p:set>
                                      <p:cBhvr>
                                        <p:cTn dur="1" fill="hold" id="13">
                                          <p:stCondLst>
                                            <p:cond delay="0"/>
                                          </p:stCondLst>
                                        </p:cTn>
                                        <p:tgtEl>
                                          <p:spTgt spid="26"/>
                                        </p:tgtEl>
                                        <p:attrNameLst>
                                          <p:attrName>style.visibility</p:attrName>
                                        </p:attrNameLst>
                                      </p:cBhvr>
                                      <p:to>
                                        <p:strVal val="visible"/>
                                      </p:to>
                                    </p:set>
                                    <p:animEffect filter="fade" transition="in">
                                      <p:cBhvr>
                                        <p:cTn dur="500" id="14"/>
                                        <p:tgtEl>
                                          <p:spTgt spid="26"/>
                                        </p:tgtEl>
                                      </p:cBhvr>
                                    </p:animEffect>
                                  </p:childTnLst>
                                </p:cTn>
                              </p:par>
                              <p:par>
                                <p:cTn fill="hold" grpId="0" id="15" nodeType="withEffect" presetClass="entr" presetID="19" presetSubtype="5">
                                  <p:stCondLst>
                                    <p:cond delay="100"/>
                                  </p:stCondLst>
                                  <p:iterate type="lt">
                                    <p:tmPct val="10000"/>
                                  </p:iterate>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strVal val="#ppt_w"/>
                                          </p:val>
                                        </p:tav>
                                        <p:tav tm="100000">
                                          <p:val>
                                            <p:strVal val="#ppt_w"/>
                                          </p:val>
                                        </p:tav>
                                      </p:tavLst>
                                    </p:anim>
                                    <p:anim calcmode="lin" valueType="num">
                                      <p:cBhvr>
                                        <p:cTn dur="500" fill="hold" id="18"/>
                                        <p:tgtEl>
                                          <p:spTgt spid="23"/>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9"/>
          <p:cNvSpPr>
            <a:spLocks noEditPoints="1"/>
          </p:cNvSpPr>
          <p:nvPr/>
        </p:nvSpPr>
        <p:spPr bwMode="auto">
          <a:xfrm>
            <a:off x="5147483" y="3560620"/>
            <a:ext cx="2238376" cy="1369601"/>
          </a:xfrm>
          <a:custGeom>
            <a:gdLst>
              <a:gd fmla="*/ 491 w 582" name="T0"/>
              <a:gd fmla="*/ 236 h 356" name="T1"/>
              <a:gd fmla="*/ 527 w 582" name="T2"/>
              <a:gd fmla="*/ 36 h 356" name="T3"/>
              <a:gd fmla="*/ 95 w 582" name="T4"/>
              <a:gd fmla="*/ 228 h 356" name="T5"/>
              <a:gd fmla="*/ 523 w 582" name="T6"/>
              <a:gd fmla="*/ 38 h 356" name="T7"/>
              <a:gd fmla="*/ 87 w 582" name="T8"/>
              <a:gd fmla="*/ 228 h 356" name="T9"/>
              <a:gd fmla="*/ 512 w 582" name="T10"/>
              <a:gd fmla="*/ 55 h 356" name="T11"/>
              <a:gd fmla="*/ 531 w 582" name="T12"/>
              <a:gd fmla="*/ 40 h 356" name="T13"/>
              <a:gd fmla="*/ 544 w 582" name="T14"/>
              <a:gd fmla="*/ 74 h 356" name="T15"/>
              <a:gd fmla="*/ 514 w 582" name="T16"/>
              <a:gd fmla="*/ 49 h 356" name="T17"/>
              <a:gd fmla="*/ 546 w 582" name="T18"/>
              <a:gd fmla="*/ 104 h 356" name="T19"/>
              <a:gd fmla="*/ 548 w 582" name="T20"/>
              <a:gd fmla="*/ 34 h 356" name="T21"/>
              <a:gd fmla="*/ 362 w 582" name="T22"/>
              <a:gd fmla="*/ 61 h 356" name="T23"/>
              <a:gd fmla="*/ 379 w 582" name="T24"/>
              <a:gd fmla="*/ 120 h 356" name="T25"/>
              <a:gd fmla="*/ 91 w 582" name="T26"/>
              <a:gd fmla="*/ 304 h 356" name="T27"/>
              <a:gd fmla="*/ 369 w 582" name="T28"/>
              <a:gd fmla="*/ 89 h 356" name="T29"/>
              <a:gd fmla="*/ 365 w 582" name="T30"/>
              <a:gd fmla="*/ 110 h 356" name="T31"/>
              <a:gd fmla="*/ 516 w 582" name="T32"/>
              <a:gd fmla="*/ 228 h 356" name="T33"/>
              <a:gd fmla="*/ 82 w 582" name="T34"/>
              <a:gd fmla="*/ 312 h 356" name="T35"/>
              <a:gd fmla="*/ 68 w 582" name="T36"/>
              <a:gd fmla="*/ 279 h 356" name="T37"/>
              <a:gd fmla="*/ 531 w 582" name="T38"/>
              <a:gd fmla="*/ 91 h 356" name="T39"/>
              <a:gd fmla="*/ 518 w 582" name="T40"/>
              <a:gd fmla="*/ 76 h 356" name="T41"/>
              <a:gd fmla="*/ 84 w 582" name="T42"/>
              <a:gd fmla="*/ 276 h 356" name="T43"/>
              <a:gd fmla="*/ 542 w 582" name="T44"/>
              <a:gd fmla="*/ 169 h 356" name="T45"/>
              <a:gd fmla="*/ 105 w 582" name="T46"/>
              <a:gd fmla="*/ 312 h 356" name="T47"/>
              <a:gd fmla="*/ 497 w 582" name="T48"/>
              <a:gd fmla="*/ 91 h 356" name="T49"/>
              <a:gd fmla="*/ 474 w 582" name="T50"/>
              <a:gd fmla="*/ 55 h 356" name="T51"/>
              <a:gd fmla="*/ 537 w 582" name="T52"/>
              <a:gd fmla="*/ 118 h 356" name="T53"/>
              <a:gd fmla="*/ 535 w 582" name="T54"/>
              <a:gd fmla="*/ 110 h 356" name="T55"/>
              <a:gd fmla="*/ 510 w 582" name="T56"/>
              <a:gd fmla="*/ 89 h 356" name="T57"/>
              <a:gd fmla="*/ 457 w 582" name="T58"/>
              <a:gd fmla="*/ 152 h 356" name="T59"/>
              <a:gd fmla="*/ 466 w 582" name="T60"/>
              <a:gd fmla="*/ 150 h 356" name="T61"/>
              <a:gd fmla="*/ 463 w 582" name="T62"/>
              <a:gd fmla="*/ 131 h 356" name="T63"/>
              <a:gd fmla="*/ 476 w 582" name="T64"/>
              <a:gd fmla="*/ 121 h 356" name="T65"/>
              <a:gd fmla="*/ 489 w 582" name="T66"/>
              <a:gd fmla="*/ 139 h 356" name="T67"/>
              <a:gd fmla="*/ 485 w 582" name="T68"/>
              <a:gd fmla="*/ 158 h 356" name="T69"/>
              <a:gd fmla="*/ 449 w 582" name="T70"/>
              <a:gd fmla="*/ 49 h 356" name="T71"/>
              <a:gd fmla="*/ 455 w 582" name="T72"/>
              <a:gd fmla="*/ 53 h 356" name="T73"/>
              <a:gd fmla="*/ 461 w 582" name="T74"/>
              <a:gd fmla="*/ 245 h 356" name="T75"/>
              <a:gd fmla="*/ 539 w 582" name="T76"/>
              <a:gd fmla="*/ 192 h 356" name="T77"/>
              <a:gd fmla="*/ 392 w 582" name="T78"/>
              <a:gd fmla="*/ 93 h 356" name="T79"/>
              <a:gd fmla="*/ 103 w 582" name="T80"/>
              <a:gd fmla="*/ 226 h 356" name="T81"/>
              <a:gd fmla="*/ 112 w 582" name="T82"/>
              <a:gd fmla="*/ 257 h 356" name="T83"/>
              <a:gd fmla="*/ 118 w 582" name="T84"/>
              <a:gd fmla="*/ 262 h 356" name="T85"/>
              <a:gd fmla="*/ 160 w 582" name="T86"/>
              <a:gd fmla="*/ 302 h 356" name="T87"/>
              <a:gd fmla="*/ 223 w 582" name="T88"/>
              <a:gd fmla="*/ 293 h 356" name="T89"/>
              <a:gd fmla="*/ 207 w 582" name="T90"/>
              <a:gd fmla="*/ 299 h 356" name="T91"/>
              <a:gd fmla="*/ 143 w 582" name="T92"/>
              <a:gd fmla="*/ 302 h 356" name="T93"/>
              <a:gd fmla="*/ 122 w 582" name="T94"/>
              <a:gd fmla="*/ 312 h 356" name="T95"/>
              <a:gd fmla="*/ 118 w 582" name="T96"/>
              <a:gd fmla="*/ 314 h 356" name="T97"/>
              <a:gd fmla="*/ 569 w 582" name="T98"/>
              <a:gd fmla="*/ 239 h 356" name="T99"/>
              <a:gd fmla="*/ 510 w 582" name="T100"/>
              <a:gd fmla="*/ 260 h 356" name="T101"/>
              <a:gd fmla="*/ 487 w 582" name="T102"/>
              <a:gd fmla="*/ 260 h 356" name="T103"/>
              <a:gd fmla="*/ 32 w 582" name="T104"/>
              <a:gd fmla="*/ 335 h 356" name="T105"/>
              <a:gd fmla="*/ 49 w 582" name="T106"/>
              <a:gd fmla="*/ 297 h 356" name="T107"/>
              <a:gd fmla="*/ 59 w 582" name="T108"/>
              <a:gd fmla="*/ 241 h 356" name="T109"/>
              <a:gd fmla="*/ 68 w 582" name="T110"/>
              <a:gd fmla="*/ 205 h 356" name="T111"/>
              <a:gd fmla="*/ 154 w 582" name="T112"/>
              <a:gd fmla="*/ 200 h 356" name="T113"/>
              <a:gd fmla="*/ 346 w 582" name="T114"/>
              <a:gd fmla="*/ 116 h 356" name="T115"/>
              <a:gd fmla="*/ 322 w 582" name="T116"/>
              <a:gd fmla="*/ 101 h 356" name="T117"/>
              <a:gd fmla="*/ 352 w 582" name="T118"/>
              <a:gd fmla="*/ 34 h 356" name="T119"/>
              <a:gd fmla="*/ 535 w 582" name="T120"/>
              <a:gd fmla="*/ 9 h 3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6" w="582">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7" name="Freeform 72"/>
          <p:cNvSpPr>
            <a:spLocks noEditPoints="1"/>
          </p:cNvSpPr>
          <p:nvPr/>
        </p:nvSpPr>
        <p:spPr bwMode="auto">
          <a:xfrm>
            <a:off x="4808965" y="2272826"/>
            <a:ext cx="2146071" cy="1758168"/>
          </a:xfrm>
          <a:custGeom>
            <a:gdLst>
              <a:gd fmla="*/ 327 w 558" name="T0"/>
              <a:gd fmla="*/ 198 h 457" name="T1"/>
              <a:gd fmla="*/ 472 w 558" name="T2"/>
              <a:gd fmla="*/ 158 h 457" name="T3"/>
              <a:gd fmla="*/ 53 w 558" name="T4"/>
              <a:gd fmla="*/ 421 h 457" name="T5"/>
              <a:gd fmla="*/ 45 w 558" name="T6"/>
              <a:gd fmla="*/ 306 h 457" name="T7"/>
              <a:gd fmla="*/ 356 w 558" name="T8"/>
              <a:gd fmla="*/ 186 h 457" name="T9"/>
              <a:gd fmla="*/ 386 w 558" name="T10"/>
              <a:gd fmla="*/ 179 h 457" name="T11"/>
              <a:gd fmla="*/ 453 w 558" name="T12"/>
              <a:gd fmla="*/ 162 h 457" name="T13"/>
              <a:gd fmla="*/ 343 w 558" name="T14"/>
              <a:gd fmla="*/ 192 h 457" name="T15"/>
              <a:gd fmla="*/ 87 w 558" name="T16"/>
              <a:gd fmla="*/ 407 h 457" name="T17"/>
              <a:gd fmla="*/ 165 w 558" name="T18"/>
              <a:gd fmla="*/ 392 h 457" name="T19"/>
              <a:gd fmla="*/ 127 w 558" name="T20"/>
              <a:gd fmla="*/ 413 h 457" name="T21"/>
              <a:gd fmla="*/ 501 w 558" name="T22"/>
              <a:gd fmla="*/ 160 h 457" name="T23"/>
              <a:gd fmla="*/ 464 w 558" name="T24"/>
              <a:gd fmla="*/ 156 h 457" name="T25"/>
              <a:gd fmla="*/ 276 w 558" name="T26"/>
              <a:gd fmla="*/ 217 h 457" name="T27"/>
              <a:gd fmla="*/ 436 w 558" name="T28"/>
              <a:gd fmla="*/ 160 h 457" name="T29"/>
              <a:gd fmla="*/ 164 w 558" name="T30"/>
              <a:gd fmla="*/ 405 h 457" name="T31"/>
              <a:gd fmla="*/ 360 w 558" name="T32"/>
              <a:gd fmla="*/ 185 h 457" name="T33"/>
              <a:gd fmla="*/ 112 w 558" name="T34"/>
              <a:gd fmla="*/ 424 h 457" name="T35"/>
              <a:gd fmla="*/ 247 w 558" name="T36"/>
              <a:gd fmla="*/ 278 h 457" name="T37"/>
              <a:gd fmla="*/ 405 w 558" name="T38"/>
              <a:gd fmla="*/ 158 h 457" name="T39"/>
              <a:gd fmla="*/ 306 w 558" name="T40"/>
              <a:gd fmla="*/ 190 h 457" name="T41"/>
              <a:gd fmla="*/ 80 w 558" name="T42"/>
              <a:gd fmla="*/ 411 h 457" name="T43"/>
              <a:gd fmla="*/ 57 w 558" name="T44"/>
              <a:gd fmla="*/ 388 h 457" name="T45"/>
              <a:gd fmla="*/ 329 w 558" name="T46"/>
              <a:gd fmla="*/ 177 h 457" name="T47"/>
              <a:gd fmla="*/ 379 w 558" name="T48"/>
              <a:gd fmla="*/ 181 h 457" name="T49"/>
              <a:gd fmla="*/ 531 w 558" name="T50"/>
              <a:gd fmla="*/ 44 h 457" name="T51"/>
              <a:gd fmla="*/ 139 w 558" name="T52"/>
              <a:gd fmla="*/ 400 h 457" name="T53"/>
              <a:gd fmla="*/ 259 w 558" name="T54"/>
              <a:gd fmla="*/ 245 h 457" name="T55"/>
              <a:gd fmla="*/ 42 w 558" name="T56"/>
              <a:gd fmla="*/ 339 h 457" name="T57"/>
              <a:gd fmla="*/ 112 w 558" name="T58"/>
              <a:gd fmla="*/ 363 h 457" name="T59"/>
              <a:gd fmla="*/ 183 w 558" name="T60"/>
              <a:gd fmla="*/ 384 h 457" name="T61"/>
              <a:gd fmla="*/ 211 w 558" name="T62"/>
              <a:gd fmla="*/ 312 h 457" name="T63"/>
              <a:gd fmla="*/ 45 w 558" name="T64"/>
              <a:gd fmla="*/ 289 h 457" name="T65"/>
              <a:gd fmla="*/ 141 w 558" name="T66"/>
              <a:gd fmla="*/ 362 h 457" name="T67"/>
              <a:gd fmla="*/ 85 w 558" name="T68"/>
              <a:gd fmla="*/ 301 h 457" name="T69"/>
              <a:gd fmla="*/ 91 w 558" name="T70"/>
              <a:gd fmla="*/ 263 h 457" name="T71"/>
              <a:gd fmla="*/ 127 w 558" name="T72"/>
              <a:gd fmla="*/ 263 h 457" name="T73"/>
              <a:gd fmla="*/ 171 w 558" name="T74"/>
              <a:gd fmla="*/ 207 h 457" name="T75"/>
              <a:gd fmla="*/ 125 w 558" name="T76"/>
              <a:gd fmla="*/ 280 h 457" name="T77"/>
              <a:gd fmla="*/ 74 w 558" name="T78"/>
              <a:gd fmla="*/ 274 h 457" name="T79"/>
              <a:gd fmla="*/ 196 w 558" name="T80"/>
              <a:gd fmla="*/ 287 h 457" name="T81"/>
              <a:gd fmla="*/ 493 w 558" name="T82"/>
              <a:gd fmla="*/ 141 h 457" name="T83"/>
              <a:gd fmla="*/ 470 w 558" name="T84"/>
              <a:gd fmla="*/ 122 h 457" name="T85"/>
              <a:gd fmla="*/ 407 w 558" name="T86"/>
              <a:gd fmla="*/ 87 h 457" name="T87"/>
              <a:gd fmla="*/ 358 w 558" name="T88"/>
              <a:gd fmla="*/ 68 h 457" name="T89"/>
              <a:gd fmla="*/ 409 w 558" name="T90"/>
              <a:gd fmla="*/ 80 h 457" name="T91"/>
              <a:gd fmla="*/ 472 w 558" name="T92"/>
              <a:gd fmla="*/ 106 h 457" name="T93"/>
              <a:gd fmla="*/ 508 w 558" name="T94"/>
              <a:gd fmla="*/ 40 h 457" name="T95"/>
              <a:gd fmla="*/ 527 w 558" name="T96"/>
              <a:gd fmla="*/ 30 h 457" name="T97"/>
              <a:gd fmla="*/ 423 w 558" name="T98"/>
              <a:gd fmla="*/ 13 h 457" name="T99"/>
              <a:gd fmla="*/ 293 w 558" name="T100"/>
              <a:gd fmla="*/ 40 h 457" name="T101"/>
              <a:gd fmla="*/ 546 w 558" name="T102"/>
              <a:gd fmla="*/ 13 h 457" name="T103"/>
              <a:gd fmla="*/ 514 w 558" name="T104"/>
              <a:gd fmla="*/ 169 h 457" name="T105"/>
              <a:gd fmla="*/ 426 w 558" name="T106"/>
              <a:gd fmla="*/ 186 h 457" name="T107"/>
              <a:gd fmla="*/ 377 w 558" name="T108"/>
              <a:gd fmla="*/ 194 h 457" name="T109"/>
              <a:gd fmla="*/ 247 w 558" name="T110"/>
              <a:gd fmla="*/ 314 h 457" name="T111"/>
              <a:gd fmla="*/ 221 w 558" name="T112"/>
              <a:gd fmla="*/ 398 h 457" name="T113"/>
              <a:gd fmla="*/ 80 w 558" name="T114"/>
              <a:gd fmla="*/ 445 h 457" name="T115"/>
              <a:gd fmla="*/ 47 w 558" name="T116"/>
              <a:gd fmla="*/ 443 h 457" name="T117"/>
              <a:gd fmla="*/ 9 w 558" name="T118"/>
              <a:gd fmla="*/ 388 h 457" name="T119"/>
              <a:gd fmla="*/ 26 w 558" name="T120"/>
              <a:gd fmla="*/ 198 h 457" name="T121"/>
              <a:gd fmla="*/ 51 w 558" name="T122"/>
              <a:gd fmla="*/ 162 h 457" name="T123"/>
              <a:gd fmla="*/ 127 w 558" name="T124"/>
              <a:gd fmla="*/ 164 h 4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7" w="558">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1</a:t>
            </a:r>
          </a:p>
        </p:txBody>
      </p:sp>
      <p:sp>
        <p:nvSpPr>
          <p:cNvPr id="9" name="文本框 8"/>
          <p:cNvSpPr txBox="1"/>
          <p:nvPr/>
        </p:nvSpPr>
        <p:spPr>
          <a:xfrm>
            <a:off x="241156" y="3583699"/>
            <a:ext cx="3316419"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0" name="文本框 9"/>
          <p:cNvSpPr txBox="1"/>
          <p:nvPr/>
        </p:nvSpPr>
        <p:spPr>
          <a:xfrm>
            <a:off x="673071" y="3039154"/>
            <a:ext cx="2621224" cy="457020"/>
          </a:xfrm>
          <a:prstGeom prst="rect">
            <a:avLst/>
          </a:prstGeom>
          <a:noFill/>
        </p:spPr>
        <p:txBody>
          <a:bodyPr bIns="45706" lIns="91412" rIns="91412" rtlCol="0" tIns="45706" wrap="none">
            <a:spAutoFit/>
          </a:bodyPr>
          <a:lstStyle/>
          <a:p>
            <a:r>
              <a:rPr altLang="en-US" lang="zh-CN" sz="2399">
                <a:solidFill>
                  <a:schemeClr val="accent1"/>
                </a:solidFill>
                <a:latin charset="-122" panose="020b0503020204020204" pitchFamily="34" typeface="微软雅黑"/>
                <a:ea charset="-122" panose="020b0503020204020204" pitchFamily="34" typeface="微软雅黑"/>
              </a:rPr>
              <a:t>单击此处添加标题</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2</a:t>
            </a:r>
          </a:p>
        </p:txBody>
      </p:sp>
      <p:sp>
        <p:nvSpPr>
          <p:cNvPr id="12" name="文本框 11"/>
          <p:cNvSpPr txBox="1"/>
          <p:nvPr/>
        </p:nvSpPr>
        <p:spPr>
          <a:xfrm>
            <a:off x="8447536" y="3567537"/>
            <a:ext cx="3311347"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3" name="文本框 12"/>
          <p:cNvSpPr txBox="1"/>
          <p:nvPr/>
        </p:nvSpPr>
        <p:spPr>
          <a:xfrm>
            <a:off x="8538110" y="3022990"/>
            <a:ext cx="2621224" cy="457020"/>
          </a:xfrm>
          <a:prstGeom prst="rect">
            <a:avLst/>
          </a:prstGeom>
          <a:noFill/>
        </p:spPr>
        <p:txBody>
          <a:bodyPr bIns="45706" lIns="91412" rIns="91412" rtlCol="0" tIns="45706" wrap="none">
            <a:spAutoFit/>
          </a:bodyPr>
          <a:lstStyle/>
          <a:p>
            <a:r>
              <a:rPr altLang="en-US" lang="zh-CN" sz="2399">
                <a:solidFill>
                  <a:schemeClr val="accent2"/>
                </a:solidFill>
                <a:latin charset="-122" panose="020b0503020204020204" pitchFamily="34" typeface="微软雅黑"/>
                <a:ea charset="-122" panose="020b0503020204020204" pitchFamily="34" typeface="微软雅黑"/>
              </a:rPr>
              <a:t>单击此处添加标题</a:t>
            </a:r>
          </a:p>
        </p:txBody>
      </p:sp>
      <p:cxnSp>
        <p:nvCxnSpPr>
          <p:cNvPr id="14" name="直接连接符 13">
            <a:extLst>
              <a:ext uri="{FF2B5EF4-FFF2-40B4-BE49-F238E27FC236}">
                <a16:creationId xmlns:a16="http://schemas.microsoft.com/office/drawing/2014/main" id="{37EDD701-FCC5-4C4B-9585-5206087CDB2F}"/>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024B942F-77A4-4313-AF96-08C0EC1FAE7F}"/>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6" name="TextBox 28">
            <a:extLst>
              <a:ext uri="{FF2B5EF4-FFF2-40B4-BE49-F238E27FC236}">
                <a16:creationId xmlns:a16="http://schemas.microsoft.com/office/drawing/2014/main" id="{A3C5CFC4-8DBC-4DC8-89E6-7D8BF74F798F}"/>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17" name="组合 16">
            <a:extLst>
              <a:ext uri="{FF2B5EF4-FFF2-40B4-BE49-F238E27FC236}">
                <a16:creationId xmlns:a16="http://schemas.microsoft.com/office/drawing/2014/main" id="{DAC3A43E-53B2-41BF-9FCD-41B902573D29}"/>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18" name="组合 17">
              <a:extLst>
                <a:ext uri="{FF2B5EF4-FFF2-40B4-BE49-F238E27FC236}">
                  <a16:creationId xmlns:a16="http://schemas.microsoft.com/office/drawing/2014/main" id="{CF480E11-1D88-4BD5-B0C2-6910E238A61F}"/>
                </a:ext>
              </a:extLst>
            </p:cNvPr>
            <p:cNvGrpSpPr/>
            <p:nvPr/>
          </p:nvGrpSpPr>
          <p:grpSpPr>
            <a:xfrm>
              <a:off x="848004" y="393400"/>
              <a:ext cx="406366" cy="418246"/>
              <a:chOff x="848005" y="369553"/>
              <a:chExt cx="406366" cy="418246"/>
            </a:xfrm>
          </p:grpSpPr>
          <p:sp>
            <p:nvSpPr>
              <p:cNvPr id="20" name="椭圆 19">
                <a:extLst>
                  <a:ext uri="{FF2B5EF4-FFF2-40B4-BE49-F238E27FC236}">
                    <a16:creationId xmlns:a16="http://schemas.microsoft.com/office/drawing/2014/main" id="{EAC2C6AE-CF05-45D7-93EE-5A07D74D8516}"/>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2917FAA9-5B09-4B35-B017-3F167F389949}"/>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椭圆 18">
              <a:extLst>
                <a:ext uri="{FF2B5EF4-FFF2-40B4-BE49-F238E27FC236}">
                  <a16:creationId xmlns:a16="http://schemas.microsoft.com/office/drawing/2014/main" id="{0449A9E4-471D-4BA4-A96A-B6F724B287FD}"/>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92286234"/>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6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90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900"/>
                            </p:stCondLst>
                            <p:childTnLst>
                              <p:par>
                                <p:cTn fill="hold" grpId="0" id="16" nodeType="afterEffect" presetClass="entr" presetID="12" presetSubtype="4">
                                  <p:stCondLst>
                                    <p:cond delay="0"/>
                                  </p:stCondLst>
                                  <p:childTnLst>
                                    <p:set>
                                      <p:cBhvr>
                                        <p:cTn dur="1" fill="hold" id="17">
                                          <p:stCondLst>
                                            <p:cond delay="0"/>
                                          </p:stCondLst>
                                        </p:cTn>
                                        <p:tgtEl>
                                          <p:spTgt spid="8"/>
                                        </p:tgtEl>
                                        <p:attrNameLst>
                                          <p:attrName>style.visibility</p:attrName>
                                        </p:attrNameLst>
                                      </p:cBhvr>
                                      <p:to>
                                        <p:strVal val="visible"/>
                                      </p:to>
                                    </p:set>
                                    <p:animEffect filter="slide(fromBottom)" transition="in">
                                      <p:cBhvr>
                                        <p:cTn dur="500" id="18"/>
                                        <p:tgtEl>
                                          <p:spTgt spid="8"/>
                                        </p:tgtEl>
                                      </p:cBhvr>
                                    </p:animEffect>
                                  </p:childTnLst>
                                </p:cTn>
                              </p:par>
                            </p:childTnLst>
                          </p:cTn>
                        </p:par>
                        <p:par>
                          <p:cTn fill="hold" id="19" nodeType="afterGroup">
                            <p:stCondLst>
                              <p:cond delay="24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900"/>
                            </p:stCondLst>
                            <p:childTnLst>
                              <p:par>
                                <p:cTn fill="hold" grpId="0" id="24" nodeType="afterEffect" presetClass="entr" presetID="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slide(fromBottom)" transition="in">
                                      <p:cBhvr>
                                        <p:cTn dur="500" id="31"/>
                                        <p:tgtEl>
                                          <p:spTgt spid="11"/>
                                        </p:tgtEl>
                                      </p:cBhvr>
                                    </p:animEffect>
                                  </p:childTnLst>
                                </p:cTn>
                              </p:par>
                            </p:childTnLst>
                          </p:cTn>
                        </p:par>
                        <p:par>
                          <p:cTn fill="hold" id="32" nodeType="afterGroup">
                            <p:stCondLst>
                              <p:cond delay="39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400"/>
                            </p:stCondLst>
                            <p:childTnLst>
                              <p:par>
                                <p:cTn fill="hold" grpId="0" id="37" nodeType="afterEffect" presetClass="entr" presetID="2" presetSubtype="2">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1+#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1000" fill="hold" id="43"/>
                                        <p:tgtEl>
                                          <p:spTgt spid="15"/>
                                        </p:tgtEl>
                                        <p:attrNameLst>
                                          <p:attrName>ppt_x</p:attrName>
                                        </p:attrNameLst>
                                      </p:cBhvr>
                                      <p:tavLst>
                                        <p:tav tm="0">
                                          <p:val>
                                            <p:strVal val="0-#ppt_w/2"/>
                                          </p:val>
                                        </p:tav>
                                        <p:tav tm="100000">
                                          <p:val>
                                            <p:strVal val="#ppt_x"/>
                                          </p:val>
                                        </p:tav>
                                      </p:tavLst>
                                    </p:anim>
                                    <p:anim calcmode="lin" valueType="num">
                                      <p:cBhvr additive="base">
                                        <p:cTn dur="1000" fill="hold" id="44"/>
                                        <p:tgtEl>
                                          <p:spTgt spid="15"/>
                                        </p:tgtEl>
                                        <p:attrNameLst>
                                          <p:attrName>ppt_y</p:attrName>
                                        </p:attrNameLst>
                                      </p:cBhvr>
                                      <p:tavLst>
                                        <p:tav tm="0">
                                          <p:val>
                                            <p:strVal val="#ppt_y"/>
                                          </p:val>
                                        </p:tav>
                                        <p:tav tm="100000">
                                          <p:val>
                                            <p:strVal val="#ppt_y"/>
                                          </p:val>
                                        </p:tav>
                                      </p:tavLst>
                                    </p:anim>
                                  </p:childTnLst>
                                </p:cTn>
                              </p:par>
                              <p:par>
                                <p:cTn fill="hold" id="45" nodeType="withEffect" presetClass="entr" presetID="22" presetSubtype="8">
                                  <p:stCondLst>
                                    <p:cond delay="100"/>
                                  </p:stCondLst>
                                  <p:childTnLst>
                                    <p:set>
                                      <p:cBhvr>
                                        <p:cTn dur="1" fill="hold" id="46">
                                          <p:stCondLst>
                                            <p:cond delay="0"/>
                                          </p:stCondLst>
                                        </p:cTn>
                                        <p:tgtEl>
                                          <p:spTgt spid="14"/>
                                        </p:tgtEl>
                                        <p:attrNameLst>
                                          <p:attrName>style.visibility</p:attrName>
                                        </p:attrNameLst>
                                      </p:cBhvr>
                                      <p:to>
                                        <p:strVal val="visible"/>
                                      </p:to>
                                    </p:set>
                                    <p:animEffect filter="wipe(left)" transition="in">
                                      <p:cBhvr>
                                        <p:cTn dur="1000" id="47"/>
                                        <p:tgtEl>
                                          <p:spTgt spid="14"/>
                                        </p:tgtEl>
                                      </p:cBhvr>
                                    </p:animEffect>
                                  </p:childTnLst>
                                </p:cTn>
                              </p:par>
                              <p:par>
                                <p:cTn fill="hold" id="48" nodeType="withEffect" presetClass="entr" presetID="10" presetSubtype="0">
                                  <p:stCondLst>
                                    <p:cond delay="100"/>
                                  </p:stCondLst>
                                  <p:childTnLst>
                                    <p:set>
                                      <p:cBhvr>
                                        <p:cTn dur="1" fill="hold" id="49">
                                          <p:stCondLst>
                                            <p:cond delay="0"/>
                                          </p:stCondLst>
                                        </p:cTn>
                                        <p:tgtEl>
                                          <p:spTgt spid="17"/>
                                        </p:tgtEl>
                                        <p:attrNameLst>
                                          <p:attrName>style.visibility</p:attrName>
                                        </p:attrNameLst>
                                      </p:cBhvr>
                                      <p:to>
                                        <p:strVal val="visible"/>
                                      </p:to>
                                    </p:set>
                                    <p:animEffect filter="fade" transition="in">
                                      <p:cBhvr>
                                        <p:cTn dur="500" id="50"/>
                                        <p:tgtEl>
                                          <p:spTgt spid="17"/>
                                        </p:tgtEl>
                                      </p:cBhvr>
                                    </p:animEffect>
                                  </p:childTnLst>
                                </p:cTn>
                              </p:par>
                              <p:par>
                                <p:cTn fill="hold" grpId="0" id="51" nodeType="withEffect" presetClass="entr" presetID="19" presetSubtype="5">
                                  <p:stCondLst>
                                    <p:cond delay="100"/>
                                  </p:stCondLst>
                                  <p:iterate type="lt">
                                    <p:tmPct val="10000"/>
                                  </p:iterate>
                                  <p:childTnLst>
                                    <p:set>
                                      <p:cBhvr>
                                        <p:cTn dur="1" fill="hold" id="52">
                                          <p:stCondLst>
                                            <p:cond delay="0"/>
                                          </p:stCondLst>
                                        </p:cTn>
                                        <p:tgtEl>
                                          <p:spTgt spid="16"/>
                                        </p:tgtEl>
                                        <p:attrNameLst>
                                          <p:attrName>style.visibility</p:attrName>
                                        </p:attrNameLst>
                                      </p:cBhvr>
                                      <p:to>
                                        <p:strVal val="visible"/>
                                      </p:to>
                                    </p:set>
                                    <p:anim calcmode="lin" valueType="num">
                                      <p:cBhvr>
                                        <p:cTn dur="500" fill="hold" id="53"/>
                                        <p:tgtEl>
                                          <p:spTgt spid="16"/>
                                        </p:tgtEl>
                                        <p:attrNameLst>
                                          <p:attrName>ppt_w</p:attrName>
                                        </p:attrNameLst>
                                      </p:cBhvr>
                                      <p:tavLst>
                                        <p:tav tm="0">
                                          <p:val>
                                            <p:strVal val="#ppt_w"/>
                                          </p:val>
                                        </p:tav>
                                        <p:tav tm="100000">
                                          <p:val>
                                            <p:strVal val="#ppt_w"/>
                                          </p:val>
                                        </p:tav>
                                      </p:tavLst>
                                    </p:anim>
                                    <p:anim calcmode="lin" valueType="num">
                                      <p:cBhvr>
                                        <p:cTn dur="500" fill="hold" id="54"/>
                                        <p:tgtEl>
                                          <p:spTgt spid="16"/>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9701594" y="3859394"/>
            <a:ext cx="1901346" cy="2292169"/>
            <a:chOff x="3388" y="1644"/>
            <a:chExt cx="938" cy="1037"/>
          </a:xfrm>
          <a:solidFill>
            <a:schemeClr val="accent2"/>
          </a:solidFill>
        </p:grpSpPr>
        <p:sp>
          <p:nvSpPr>
            <p:cNvPr id="22" name="Freeform 5"/>
            <p:cNvSpPr/>
            <p:nvPr/>
          </p:nvSpPr>
          <p:spPr bwMode="auto">
            <a:xfrm>
              <a:off x="3702" y="1708"/>
              <a:ext cx="624" cy="485"/>
            </a:xfrm>
            <a:custGeom>
              <a:gdLst>
                <a:gd fmla="*/ 94 w 262" name="T0"/>
                <a:gd fmla="*/ 17 h 204" name="T1"/>
                <a:gd fmla="*/ 28 w 262" name="T2"/>
                <a:gd fmla="*/ 137 h 204" name="T3"/>
                <a:gd fmla="*/ 101 w 262" name="T4"/>
                <a:gd fmla="*/ 186 h 204" name="T5"/>
                <a:gd fmla="*/ 195 w 262" name="T6"/>
                <a:gd fmla="*/ 189 h 204" name="T7"/>
                <a:gd fmla="*/ 233 w 262" name="T8"/>
                <a:gd fmla="*/ 45 h 204" name="T9"/>
                <a:gd fmla="*/ 156 w 262" name="T10"/>
                <a:gd fmla="*/ 3 h 204" name="T11"/>
                <a:gd fmla="*/ 71 w 262" name="T12"/>
                <a:gd fmla="*/ 30 h 204" name="T13"/>
                <a:gd fmla="*/ 73 w 262" name="T14"/>
                <a:gd fmla="*/ 36 h 204" name="T15"/>
                <a:gd fmla="*/ 212 w 262" name="T16"/>
                <a:gd fmla="*/ 34 h 204" name="T17"/>
                <a:gd fmla="*/ 198 w 262" name="T18"/>
                <a:gd fmla="*/ 179 h 204" name="T19"/>
                <a:gd fmla="*/ 117 w 262" name="T20"/>
                <a:gd fmla="*/ 183 h 204" name="T21"/>
                <a:gd fmla="*/ 51 w 262" name="T22"/>
                <a:gd fmla="*/ 154 h 204" name="T23"/>
                <a:gd fmla="*/ 31 w 262" name="T24"/>
                <a:gd fmla="*/ 79 h 204" name="T25"/>
                <a:gd fmla="*/ 94 w 262" name="T26"/>
                <a:gd fmla="*/ 24 h 204" name="T27"/>
                <a:gd fmla="*/ 94 w 262" name="T28"/>
                <a:gd fmla="*/ 17 h 20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4" w="262">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3" name="Freeform 6"/>
            <p:cNvSpPr/>
            <p:nvPr/>
          </p:nvSpPr>
          <p:spPr bwMode="auto">
            <a:xfrm>
              <a:off x="3728" y="2115"/>
              <a:ext cx="345" cy="340"/>
            </a:xfrm>
            <a:custGeom>
              <a:gdLst>
                <a:gd fmla="*/ 63 w 145" name="T0"/>
                <a:gd fmla="*/ 4 h 143" name="T1"/>
                <a:gd fmla="*/ 8 w 145" name="T2"/>
                <a:gd fmla="*/ 88 h 143" name="T3"/>
                <a:gd fmla="*/ 52 w 145" name="T4"/>
                <a:gd fmla="*/ 139 h 143" name="T5"/>
                <a:gd fmla="*/ 120 w 145" name="T6"/>
                <a:gd fmla="*/ 111 h 143" name="T7"/>
                <a:gd fmla="*/ 143 w 145" name="T8"/>
                <a:gd fmla="*/ 24 h 143" name="T9"/>
                <a:gd fmla="*/ 137 w 145" name="T10"/>
                <a:gd fmla="*/ 25 h 143" name="T11"/>
                <a:gd fmla="*/ 128 w 145" name="T12"/>
                <a:gd fmla="*/ 82 h 143" name="T13"/>
                <a:gd fmla="*/ 66 w 145" name="T14"/>
                <a:gd fmla="*/ 132 h 143" name="T15"/>
                <a:gd fmla="*/ 31 w 145" name="T16"/>
                <a:gd fmla="*/ 122 h 143" name="T17"/>
                <a:gd fmla="*/ 26 w 145" name="T18"/>
                <a:gd fmla="*/ 64 h 143" name="T19"/>
                <a:gd fmla="*/ 68 w 145" name="T20"/>
                <a:gd fmla="*/ 8 h 143" name="T21"/>
                <a:gd fmla="*/ 63 w 145" name="T22"/>
                <a:gd fmla="*/ 4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145">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4" name="Freeform 7"/>
            <p:cNvSpPr/>
            <p:nvPr/>
          </p:nvSpPr>
          <p:spPr bwMode="auto">
            <a:xfrm>
              <a:off x="3766" y="2429"/>
              <a:ext cx="176" cy="243"/>
            </a:xfrm>
            <a:custGeom>
              <a:gdLst>
                <a:gd fmla="*/ 23 w 74" name="T0"/>
                <a:gd fmla="*/ 7 h 102" name="T1"/>
                <a:gd fmla="*/ 35 w 74" name="T2"/>
                <a:gd fmla="*/ 43 h 102" name="T3"/>
                <a:gd fmla="*/ 52 w 74" name="T4"/>
                <a:gd fmla="*/ 75 h 102" name="T5"/>
                <a:gd fmla="*/ 55 w 74" name="T6"/>
                <a:gd fmla="*/ 68 h 102" name="T7"/>
                <a:gd fmla="*/ 10 w 74" name="T8"/>
                <a:gd fmla="*/ 80 h 102" name="T9"/>
                <a:gd fmla="*/ 22 w 74" name="T10"/>
                <a:gd fmla="*/ 99 h 102" name="T11"/>
                <a:gd fmla="*/ 66 w 74" name="T12"/>
                <a:gd fmla="*/ 84 h 102" name="T13"/>
                <a:gd fmla="*/ 51 w 74" name="T14"/>
                <a:gd fmla="*/ 65 h 102" name="T15"/>
                <a:gd fmla="*/ 49 w 74" name="T16"/>
                <a:gd fmla="*/ 72 h 102" name="T17"/>
                <a:gd fmla="*/ 51 w 74" name="T18"/>
                <a:gd fmla="*/ 87 h 102" name="T19"/>
                <a:gd fmla="*/ 35 w 74" name="T20"/>
                <a:gd fmla="*/ 92 h 102" name="T21"/>
                <a:gd fmla="*/ 30 w 74" name="T22"/>
                <a:gd fmla="*/ 92 h 102" name="T23"/>
                <a:gd fmla="*/ 19 w 74" name="T24"/>
                <a:gd fmla="*/ 82 h 102" name="T25"/>
                <a:gd fmla="*/ 54 w 74" name="T26"/>
                <a:gd fmla="*/ 76 h 102" name="T27"/>
                <a:gd fmla="*/ 57 w 74" name="T28"/>
                <a:gd fmla="*/ 69 h 102" name="T29"/>
                <a:gd fmla="*/ 28 w 74" name="T30"/>
                <a:gd fmla="*/ 2 h 102" name="T31"/>
                <a:gd fmla="*/ 25 w 74" name="T32"/>
                <a:gd fmla="*/ 0 h 102" name="T33"/>
                <a:gd fmla="*/ 24 w 74" name="T34"/>
                <a:gd fmla="*/ 0 h 102" name="T35"/>
                <a:gd fmla="*/ 23 w 74" name="T36"/>
                <a:gd fmla="*/ 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74">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6" name="Freeform 8"/>
            <p:cNvSpPr/>
            <p:nvPr/>
          </p:nvSpPr>
          <p:spPr bwMode="auto">
            <a:xfrm>
              <a:off x="3923" y="2407"/>
              <a:ext cx="222" cy="274"/>
            </a:xfrm>
            <a:custGeom>
              <a:gdLst>
                <a:gd fmla="*/ 9 w 93" name="T0"/>
                <a:gd fmla="*/ 8 h 115" name="T1"/>
                <a:gd fmla="*/ 36 w 93" name="T2"/>
                <a:gd fmla="*/ 53 h 115" name="T3"/>
                <a:gd fmla="*/ 47 w 93" name="T4"/>
                <a:gd fmla="*/ 69 h 115" name="T5"/>
                <a:gd fmla="*/ 34 w 93" name="T6"/>
                <a:gd fmla="*/ 79 h 115" name="T7"/>
                <a:gd fmla="*/ 18 w 93" name="T8"/>
                <a:gd fmla="*/ 107 h 115" name="T9"/>
                <a:gd fmla="*/ 80 w 93" name="T10"/>
                <a:gd fmla="*/ 97 h 115" name="T11"/>
                <a:gd fmla="*/ 39 w 93" name="T12"/>
                <a:gd fmla="*/ 81 h 115" name="T13"/>
                <a:gd fmla="*/ 38 w 93" name="T14"/>
                <a:gd fmla="*/ 88 h 115" name="T15"/>
                <a:gd fmla="*/ 70 w 93" name="T16"/>
                <a:gd fmla="*/ 90 h 115" name="T17"/>
                <a:gd fmla="*/ 62 w 93" name="T18"/>
                <a:gd fmla="*/ 99 h 115" name="T19"/>
                <a:gd fmla="*/ 38 w 93" name="T20"/>
                <a:gd fmla="*/ 103 h 115" name="T21"/>
                <a:gd fmla="*/ 25 w 93" name="T22"/>
                <a:gd fmla="*/ 91 h 115" name="T23"/>
                <a:gd fmla="*/ 52 w 93" name="T24"/>
                <a:gd fmla="*/ 82 h 115" name="T25"/>
                <a:gd fmla="*/ 57 w 93" name="T26"/>
                <a:gd fmla="*/ 77 h 115" name="T27"/>
                <a:gd fmla="*/ 42 w 93" name="T28"/>
                <a:gd fmla="*/ 48 h 115" name="T29"/>
                <a:gd fmla="*/ 26 w 93" name="T30"/>
                <a:gd fmla="*/ 19 h 115" name="T31"/>
                <a:gd fmla="*/ 12 w 93" name="T32"/>
                <a:gd fmla="*/ 1 h 115" name="T33"/>
                <a:gd fmla="*/ 9 w 93" name="T34"/>
                <a:gd fmla="*/ 8 h 1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93">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7" name="Freeform 9"/>
            <p:cNvSpPr/>
            <p:nvPr/>
          </p:nvSpPr>
          <p:spPr bwMode="auto">
            <a:xfrm>
              <a:off x="3557" y="1996"/>
              <a:ext cx="285" cy="219"/>
            </a:xfrm>
            <a:custGeom>
              <a:gdLst>
                <a:gd fmla="*/ 115 w 120" name="T0"/>
                <a:gd fmla="*/ 85 h 92" name="T1"/>
                <a:gd fmla="*/ 57 w 120" name="T2"/>
                <a:gd fmla="*/ 70 h 92" name="T3"/>
                <a:gd fmla="*/ 8 w 120" name="T4"/>
                <a:gd fmla="*/ 4 h 92" name="T5"/>
                <a:gd fmla="*/ 1 w 120" name="T6"/>
                <a:gd fmla="*/ 8 h 92" name="T7"/>
                <a:gd fmla="*/ 48 w 120" name="T8"/>
                <a:gd fmla="*/ 73 h 92" name="T9"/>
                <a:gd fmla="*/ 79 w 120" name="T10"/>
                <a:gd fmla="*/ 85 h 92" name="T11"/>
                <a:gd fmla="*/ 114 w 120" name="T12"/>
                <a:gd fmla="*/ 92 h 92" name="T13"/>
                <a:gd fmla="*/ 115 w 120" name="T14"/>
                <a:gd fmla="*/ 85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20">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8" name="Freeform 10"/>
            <p:cNvSpPr/>
            <p:nvPr/>
          </p:nvSpPr>
          <p:spPr bwMode="auto">
            <a:xfrm>
              <a:off x="3511" y="1915"/>
              <a:ext cx="119" cy="102"/>
            </a:xfrm>
            <a:custGeom>
              <a:gdLst>
                <a:gd fmla="*/ 13 w 50" name="T0"/>
                <a:gd fmla="*/ 33 h 43" name="T1"/>
                <a:gd fmla="*/ 29 w 50" name="T2"/>
                <a:gd fmla="*/ 41 h 43" name="T3"/>
                <a:gd fmla="*/ 43 w 50" name="T4"/>
                <a:gd fmla="*/ 28 h 43" name="T5"/>
                <a:gd fmla="*/ 28 w 50" name="T6"/>
                <a:gd fmla="*/ 1 h 43" name="T7"/>
                <a:gd fmla="*/ 1 w 50" name="T8"/>
                <a:gd fmla="*/ 26 h 43" name="T9"/>
                <a:gd fmla="*/ 6 w 50" name="T10"/>
                <a:gd fmla="*/ 37 h 43" name="T11"/>
                <a:gd fmla="*/ 30 w 50" name="T12"/>
                <a:gd fmla="*/ 25 h 43" name="T13"/>
                <a:gd fmla="*/ 28 w 50" name="T14"/>
                <a:gd fmla="*/ 19 h 43" name="T15"/>
                <a:gd fmla="*/ 16 w 50" name="T16"/>
                <a:gd fmla="*/ 27 h 43" name="T17"/>
                <a:gd fmla="*/ 9 w 50" name="T18"/>
                <a:gd fmla="*/ 30 h 43" name="T19"/>
                <a:gd fmla="*/ 7 w 50" name="T20"/>
                <a:gd fmla="*/ 25 h 43" name="T21"/>
                <a:gd fmla="*/ 23 w 50" name="T22"/>
                <a:gd fmla="*/ 9 h 43" name="T23"/>
                <a:gd fmla="*/ 39 w 50" name="T24"/>
                <a:gd fmla="*/ 20 h 43" name="T25"/>
                <a:gd fmla="*/ 33 w 50" name="T26"/>
                <a:gd fmla="*/ 32 h 43" name="T27"/>
                <a:gd fmla="*/ 19 w 50" name="T28"/>
                <a:gd fmla="*/ 27 h 43" name="T29"/>
                <a:gd fmla="*/ 13 w 50"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50">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9" name="Freeform 11"/>
            <p:cNvSpPr/>
            <p:nvPr/>
          </p:nvSpPr>
          <p:spPr bwMode="auto">
            <a:xfrm>
              <a:off x="3997" y="2148"/>
              <a:ext cx="269" cy="143"/>
            </a:xfrm>
            <a:custGeom>
              <a:gdLst>
                <a:gd fmla="*/ 4 w 113" name="T0"/>
                <a:gd fmla="*/ 49 h 60" name="T1"/>
                <a:gd fmla="*/ 12 w 113" name="T2"/>
                <a:gd fmla="*/ 48 h 60" name="T3"/>
                <a:gd fmla="*/ 40 w 113" name="T4"/>
                <a:gd fmla="*/ 54 h 60" name="T5"/>
                <a:gd fmla="*/ 107 w 113" name="T6"/>
                <a:gd fmla="*/ 60 h 60" name="T7"/>
                <a:gd fmla="*/ 110 w 113" name="T8"/>
                <a:gd fmla="*/ 53 h 60" name="T9"/>
                <a:gd fmla="*/ 72 w 113" name="T10"/>
                <a:gd fmla="*/ 34 h 60" name="T11"/>
                <a:gd fmla="*/ 39 w 113" name="T12"/>
                <a:gd fmla="*/ 11 h 60" name="T13"/>
                <a:gd fmla="*/ 14 w 113" name="T14"/>
                <a:gd fmla="*/ 13 h 60" name="T15"/>
                <a:gd fmla="*/ 33 w 113" name="T16"/>
                <a:gd fmla="*/ 6 h 60" name="T17"/>
                <a:gd fmla="*/ 28 w 113" name="T18"/>
                <a:gd fmla="*/ 12 h 60" name="T19"/>
                <a:gd fmla="*/ 38 w 113" name="T20"/>
                <a:gd fmla="*/ 24 h 60" name="T21"/>
                <a:gd fmla="*/ 57 w 113" name="T22"/>
                <a:gd fmla="*/ 35 h 60" name="T23"/>
                <a:gd fmla="*/ 106 w 113" name="T24"/>
                <a:gd fmla="*/ 60 h 60" name="T25"/>
                <a:gd fmla="*/ 109 w 113" name="T26"/>
                <a:gd fmla="*/ 53 h 60" name="T27"/>
                <a:gd fmla="*/ 37 w 113" name="T28"/>
                <a:gd fmla="*/ 45 h 60" name="T29"/>
                <a:gd fmla="*/ 12 w 113" name="T30"/>
                <a:gd fmla="*/ 40 h 60" name="T31"/>
                <a:gd fmla="*/ 6 w 113" name="T32"/>
                <a:gd fmla="*/ 41 h 60" name="T33"/>
                <a:gd fmla="*/ 4 w 113" name="T34"/>
                <a:gd fmla="*/ 49 h 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0" w="113">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0" name="Freeform 12"/>
            <p:cNvSpPr/>
            <p:nvPr/>
          </p:nvSpPr>
          <p:spPr bwMode="auto">
            <a:xfrm>
              <a:off x="3588" y="1951"/>
              <a:ext cx="464" cy="216"/>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1" name="Freeform 13"/>
            <p:cNvSpPr/>
            <p:nvPr/>
          </p:nvSpPr>
          <p:spPr bwMode="auto">
            <a:xfrm>
              <a:off x="3388" y="1860"/>
              <a:ext cx="161" cy="86"/>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2" name="Freeform 14"/>
            <p:cNvSpPr/>
            <p:nvPr/>
          </p:nvSpPr>
          <p:spPr bwMode="auto">
            <a:xfrm>
              <a:off x="3583" y="1644"/>
              <a:ext cx="321" cy="290"/>
            </a:xfrm>
            <a:custGeom>
              <a:gdLst>
                <a:gd fmla="*/ 8 w 135" name="T0"/>
                <a:gd fmla="*/ 118 h 122" name="T1"/>
                <a:gd fmla="*/ 58 w 135" name="T2"/>
                <a:gd fmla="*/ 52 h 122" name="T3"/>
                <a:gd fmla="*/ 132 w 135" name="T4"/>
                <a:gd fmla="*/ 8 h 122" name="T5"/>
                <a:gd fmla="*/ 135 w 135" name="T6"/>
                <a:gd fmla="*/ 3 h 122" name="T7"/>
                <a:gd fmla="*/ 135 w 135" name="T8"/>
                <a:gd fmla="*/ 3 h 122" name="T9"/>
                <a:gd fmla="*/ 130 w 135" name="T10"/>
                <a:gd fmla="*/ 1 h 122" name="T11"/>
                <a:gd fmla="*/ 129 w 135" name="T12"/>
                <a:gd fmla="*/ 2 h 122" name="T13"/>
                <a:gd fmla="*/ 133 w 135" name="T14"/>
                <a:gd fmla="*/ 7 h 122" name="T15"/>
                <a:gd fmla="*/ 133 w 135" name="T16"/>
                <a:gd fmla="*/ 6 h 122" name="T17"/>
                <a:gd fmla="*/ 128 w 135" name="T18"/>
                <a:gd fmla="*/ 5 h 122" name="T19"/>
                <a:gd fmla="*/ 92 w 135" name="T20"/>
                <a:gd fmla="*/ 18 h 122" name="T21"/>
                <a:gd fmla="*/ 57 w 135" name="T22"/>
                <a:gd fmla="*/ 43 h 122" name="T23"/>
                <a:gd fmla="*/ 2 w 135" name="T24"/>
                <a:gd fmla="*/ 116 h 122" name="T25"/>
                <a:gd fmla="*/ 8 w 135" name="T26"/>
                <a:gd fmla="*/ 118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35">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3" name="Freeform 15"/>
            <p:cNvSpPr/>
            <p:nvPr/>
          </p:nvSpPr>
          <p:spPr bwMode="auto">
            <a:xfrm>
              <a:off x="3599" y="1658"/>
              <a:ext cx="284" cy="297"/>
            </a:xfrm>
            <a:custGeom>
              <a:gdLst>
                <a:gd fmla="*/ 7 w 119" name="T0"/>
                <a:gd fmla="*/ 122 h 125" name="T1"/>
                <a:gd fmla="*/ 33 w 119" name="T2"/>
                <a:gd fmla="*/ 80 h 125" name="T3"/>
                <a:gd fmla="*/ 65 w 119" name="T4"/>
                <a:gd fmla="*/ 38 h 125" name="T5"/>
                <a:gd fmla="*/ 114 w 119" name="T6"/>
                <a:gd fmla="*/ 9 h 125" name="T7"/>
                <a:gd fmla="*/ 114 w 119" name="T8"/>
                <a:gd fmla="*/ 2 h 125" name="T9"/>
                <a:gd fmla="*/ 42 w 119" name="T10"/>
                <a:gd fmla="*/ 57 h 125" name="T11"/>
                <a:gd fmla="*/ 20 w 119" name="T12"/>
                <a:gd fmla="*/ 90 h 125" name="T13"/>
                <a:gd fmla="*/ 3 w 119" name="T14"/>
                <a:gd fmla="*/ 117 h 125" name="T15"/>
                <a:gd fmla="*/ 7 w 119" name="T16"/>
                <a:gd fmla="*/ 122 h 1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119">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4" name="Freeform 16"/>
            <p:cNvSpPr/>
            <p:nvPr/>
          </p:nvSpPr>
          <p:spPr bwMode="auto">
            <a:xfrm>
              <a:off x="3457" y="1996"/>
              <a:ext cx="102" cy="323"/>
            </a:xfrm>
            <a:custGeom>
              <a:gdLst>
                <a:gd fmla="*/ 35 w 43" name="T0"/>
                <a:gd fmla="*/ 5 h 136" name="T1"/>
                <a:gd fmla="*/ 11 w 43" name="T2"/>
                <a:gd fmla="*/ 69 h 136" name="T3"/>
                <a:gd fmla="*/ 6 w 43" name="T4"/>
                <a:gd fmla="*/ 94 h 136" name="T5"/>
                <a:gd fmla="*/ 3 w 43" name="T6"/>
                <a:gd fmla="*/ 127 h 136" name="T7"/>
                <a:gd fmla="*/ 5 w 43" name="T8"/>
                <a:gd fmla="*/ 133 h 136" name="T9"/>
                <a:gd fmla="*/ 12 w 43" name="T10"/>
                <a:gd fmla="*/ 121 h 136" name="T11"/>
                <a:gd fmla="*/ 15 w 43" name="T12"/>
                <a:gd fmla="*/ 77 h 136" name="T13"/>
                <a:gd fmla="*/ 27 w 43" name="T14"/>
                <a:gd fmla="*/ 39 h 136" name="T15"/>
                <a:gd fmla="*/ 41 w 43" name="T16"/>
                <a:gd fmla="*/ 5 h 136" name="T17"/>
                <a:gd fmla="*/ 35 w 43" name="T18"/>
                <a:gd fmla="*/ 5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43">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5" name="Freeform 17"/>
            <p:cNvSpPr/>
            <p:nvPr/>
          </p:nvSpPr>
          <p:spPr bwMode="auto">
            <a:xfrm>
              <a:off x="3466" y="1996"/>
              <a:ext cx="117" cy="307"/>
            </a:xfrm>
            <a:custGeom>
              <a:gdLst>
                <a:gd fmla="*/ 41 w 49" name="T0"/>
                <a:gd fmla="*/ 4 h 129" name="T1"/>
                <a:gd fmla="*/ 14 w 49" name="T2"/>
                <a:gd fmla="*/ 76 h 129" name="T3"/>
                <a:gd fmla="*/ 1 w 49" name="T4"/>
                <a:gd fmla="*/ 123 h 129" name="T5"/>
                <a:gd fmla="*/ 7 w 49" name="T6"/>
                <a:gd fmla="*/ 124 h 129" name="T7"/>
                <a:gd fmla="*/ 19 w 49" name="T8"/>
                <a:gd fmla="*/ 80 h 129" name="T9"/>
                <a:gd fmla="*/ 28 w 49" name="T10"/>
                <a:gd fmla="*/ 49 h 129" name="T11"/>
                <a:gd fmla="*/ 47 w 49" name="T12"/>
                <a:gd fmla="*/ 5 h 129" name="T13"/>
                <a:gd fmla="*/ 41 w 49" name="T14"/>
                <a:gd fmla="*/ 4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4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6" name="Freeform 18"/>
            <p:cNvSpPr/>
            <p:nvPr/>
          </p:nvSpPr>
          <p:spPr bwMode="auto">
            <a:xfrm>
              <a:off x="3864" y="1653"/>
              <a:ext cx="174" cy="528"/>
            </a:xfrm>
            <a:custGeom>
              <a:gdLst>
                <a:gd fmla="*/ 1 w 73" name="T0"/>
                <a:gd fmla="*/ 8 h 222" name="T1"/>
                <a:gd fmla="*/ 26 w 73" name="T2"/>
                <a:gd fmla="*/ 110 h 222" name="T3"/>
                <a:gd fmla="*/ 40 w 73" name="T4"/>
                <a:gd fmla="*/ 160 h 222" name="T5"/>
                <a:gd fmla="*/ 65 w 73" name="T6"/>
                <a:gd fmla="*/ 217 h 222" name="T7"/>
                <a:gd fmla="*/ 71 w 73" name="T8"/>
                <a:gd fmla="*/ 213 h 222" name="T9"/>
                <a:gd fmla="*/ 32 w 73" name="T10"/>
                <a:gd fmla="*/ 106 h 222" name="T11"/>
                <a:gd fmla="*/ 7 w 73" name="T12"/>
                <a:gd fmla="*/ 4 h 222" name="T13"/>
                <a:gd fmla="*/ 1 w 73" name="T14"/>
                <a:gd fmla="*/ 8 h 2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73">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7" name="Freeform 19"/>
            <p:cNvSpPr/>
            <p:nvPr/>
          </p:nvSpPr>
          <p:spPr bwMode="auto">
            <a:xfrm>
              <a:off x="3478" y="2146"/>
              <a:ext cx="569" cy="159"/>
            </a:xfrm>
            <a:custGeom>
              <a:gdLst>
                <a:gd fmla="*/ 0 w 239" name="T0"/>
                <a:gd fmla="*/ 63 h 67" name="T1"/>
                <a:gd fmla="*/ 0 w 239" name="T2"/>
                <a:gd fmla="*/ 64 h 67" name="T3"/>
                <a:gd fmla="*/ 3 w 239" name="T4"/>
                <a:gd fmla="*/ 67 h 67" name="T5"/>
                <a:gd fmla="*/ 105 w 239" name="T6"/>
                <a:gd fmla="*/ 46 h 67" name="T7"/>
                <a:gd fmla="*/ 175 w 239" name="T8"/>
                <a:gd fmla="*/ 26 h 67" name="T9"/>
                <a:gd fmla="*/ 234 w 239" name="T10"/>
                <a:gd fmla="*/ 8 h 67" name="T11"/>
                <a:gd fmla="*/ 234 w 239" name="T12"/>
                <a:gd fmla="*/ 1 h 67" name="T13"/>
                <a:gd fmla="*/ 182 w 239" name="T14"/>
                <a:gd fmla="*/ 17 h 67" name="T15"/>
                <a:gd fmla="*/ 112 w 239" name="T16"/>
                <a:gd fmla="*/ 37 h 67" name="T17"/>
                <a:gd fmla="*/ 7 w 239" name="T18"/>
                <a:gd fmla="*/ 61 h 67" name="T19"/>
                <a:gd fmla="*/ 0 w 239" name="T20"/>
                <a:gd fmla="*/ 63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39">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8" name="Freeform 20"/>
            <p:cNvSpPr/>
            <p:nvPr/>
          </p:nvSpPr>
          <p:spPr bwMode="auto">
            <a:xfrm>
              <a:off x="3804" y="1917"/>
              <a:ext cx="105" cy="65"/>
            </a:xfrm>
            <a:custGeom>
              <a:gdLst>
                <a:gd fmla="*/ 7 w 44" name="T0"/>
                <a:gd fmla="*/ 5 h 27" name="T1"/>
                <a:gd fmla="*/ 7 w 44" name="T2"/>
                <a:gd fmla="*/ 5 h 27" name="T3"/>
                <a:gd fmla="*/ 0 w 44" name="T4"/>
                <a:gd fmla="*/ 7 h 27" name="T5"/>
                <a:gd fmla="*/ 39 w 44" name="T6"/>
                <a:gd fmla="*/ 21 h 27" name="T7"/>
                <a:gd fmla="*/ 39 w 44" name="T8"/>
                <a:gd fmla="*/ 14 h 27" name="T9"/>
                <a:gd fmla="*/ 7 w 44" name="T10"/>
                <a:gd fmla="*/ 5 h 27" name="T11"/>
                <a:gd fmla="*/ 0 w 44" name="T12"/>
                <a:gd fmla="*/ 7 h 27" name="T13"/>
                <a:gd fmla="*/ 0 w 44" name="T14"/>
                <a:gd fmla="*/ 8 h 27" name="T15"/>
                <a:gd fmla="*/ 7 w 44" name="T16"/>
                <a:gd fmla="*/ 5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4">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9" name="Freeform 21"/>
            <p:cNvSpPr/>
            <p:nvPr/>
          </p:nvSpPr>
          <p:spPr bwMode="auto">
            <a:xfrm>
              <a:off x="3819" y="1865"/>
              <a:ext cx="21" cy="33"/>
            </a:xfrm>
            <a:custGeom>
              <a:gdLst>
                <a:gd fmla="*/ 8 w 9" name="T0"/>
                <a:gd fmla="*/ 5 h 14" name="T1"/>
                <a:gd fmla="*/ 8 w 9" name="T2"/>
                <a:gd fmla="*/ 5 h 14" name="T3"/>
                <a:gd fmla="*/ 7 w 9" name="T4"/>
                <a:gd fmla="*/ 7 h 14" name="T5"/>
                <a:gd fmla="*/ 9 w 9" name="T6"/>
                <a:gd fmla="*/ 4 h 14" name="T7"/>
                <a:gd fmla="*/ 4 w 9" name="T8"/>
                <a:gd fmla="*/ 1 h 14" name="T9"/>
                <a:gd fmla="*/ 0 w 9" name="T10"/>
                <a:gd fmla="*/ 11 h 14" name="T11"/>
                <a:gd fmla="*/ 3 w 9" name="T12"/>
                <a:gd fmla="*/ 13 h 14" name="T13"/>
                <a:gd fmla="*/ 7 w 9" name="T14"/>
                <a:gd fmla="*/ 10 h 14" name="T15"/>
                <a:gd fmla="*/ 7 w 9" name="T16"/>
                <a:gd fmla="*/ 10 h 14" name="T17"/>
                <a:gd fmla="*/ 8 w 9" name="T18"/>
                <a:gd fmla="*/ 9 h 14" name="T19"/>
                <a:gd fmla="*/ 9 w 9" name="T20"/>
                <a:gd fmla="*/ 5 h 14" name="T21"/>
                <a:gd fmla="*/ 3 w 9" name="T22"/>
                <a:gd fmla="*/ 6 h 14" name="T23"/>
                <a:gd fmla="*/ 3 w 9" name="T24"/>
                <a:gd fmla="*/ 5 h 14" name="T25"/>
                <a:gd fmla="*/ 3 w 9" name="T26"/>
                <a:gd fmla="*/ 6 h 14" name="T27"/>
                <a:gd fmla="*/ 1 w 9" name="T28"/>
                <a:gd fmla="*/ 8 h 14" name="T29"/>
                <a:gd fmla="*/ 8 w 9" name="T30"/>
                <a:gd fmla="*/ 8 h 14" name="T31"/>
                <a:gd fmla="*/ 8 w 9" name="T32"/>
                <a:gd fmla="*/ 9 h 14" name="T33"/>
                <a:gd fmla="*/ 8 w 9" name="T34"/>
                <a:gd fmla="*/ 8 h 14" name="T35"/>
                <a:gd fmla="*/ 9 w 9" name="T36"/>
                <a:gd fmla="*/ 5 h 14" name="T37"/>
                <a:gd fmla="*/ 7 w 9" name="T38"/>
                <a:gd fmla="*/ 2 h 14" name="T39"/>
                <a:gd fmla="*/ 3 w 9" name="T40"/>
                <a:gd fmla="*/ 6 h 14" name="T41"/>
                <a:gd fmla="*/ 2 w 9" name="T42"/>
                <a:gd fmla="*/ 7 h 14" name="T43"/>
                <a:gd fmla="*/ 4 w 9" name="T44"/>
                <a:gd fmla="*/ 4 h 14" name="T45"/>
                <a:gd fmla="*/ 1 w 9" name="T46"/>
                <a:gd fmla="*/ 9 h 14" name="T47"/>
                <a:gd fmla="*/ 7 w 9" name="T48"/>
                <a:gd fmla="*/ 8 h 14" name="T49"/>
                <a:gd fmla="*/ 7 w 9" name="T50"/>
                <a:gd fmla="*/ 7 h 14" name="T51"/>
                <a:gd fmla="*/ 7 w 9" name="T52"/>
                <a:gd fmla="*/ 6 h 14" name="T53"/>
                <a:gd fmla="*/ 6 w 9" name="T54"/>
                <a:gd fmla="*/ 7 h 14" name="T55"/>
                <a:gd fmla="*/ 2 w 9" name="T56"/>
                <a:gd fmla="*/ 4 h 14" name="T57"/>
                <a:gd fmla="*/ 2 w 9" name="T58"/>
                <a:gd fmla="*/ 5 h 14" name="T59"/>
                <a:gd fmla="*/ 3 w 9" name="T60"/>
                <a:gd fmla="*/ 3 h 14" name="T61"/>
                <a:gd fmla="*/ 1 w 9" name="T62"/>
                <a:gd fmla="*/ 6 h 14" name="T63"/>
                <a:gd fmla="*/ 4 w 9" name="T64"/>
                <a:gd fmla="*/ 9 h 14" name="T65"/>
                <a:gd fmla="*/ 8 w 9" name="T66"/>
                <a:gd fmla="*/ 5 h 1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 w="9">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0" name="Freeform 22"/>
            <p:cNvSpPr/>
            <p:nvPr/>
          </p:nvSpPr>
          <p:spPr bwMode="auto">
            <a:xfrm>
              <a:off x="3861" y="1889"/>
              <a:ext cx="53" cy="31"/>
            </a:xfrm>
            <a:custGeom>
              <a:gdLst>
                <a:gd fmla="*/ 7 w 22" name="T0"/>
                <a:gd fmla="*/ 6 h 13" name="T1"/>
                <a:gd fmla="*/ 5 w 22" name="T2"/>
                <a:gd fmla="*/ 8 h 13" name="T3"/>
                <a:gd fmla="*/ 6 w 22" name="T4"/>
                <a:gd fmla="*/ 9 h 13" name="T5"/>
                <a:gd fmla="*/ 8 w 22" name="T6"/>
                <a:gd fmla="*/ 9 h 13" name="T7"/>
                <a:gd fmla="*/ 9 w 22" name="T8"/>
                <a:gd fmla="*/ 10 h 13" name="T9"/>
                <a:gd fmla="*/ 16 w 22" name="T10"/>
                <a:gd fmla="*/ 13 h 13" name="T11"/>
                <a:gd fmla="*/ 18 w 22" name="T12"/>
                <a:gd fmla="*/ 6 h 13" name="T13"/>
                <a:gd fmla="*/ 13 w 22" name="T14"/>
                <a:gd fmla="*/ 3 h 13" name="T15"/>
                <a:gd fmla="*/ 9 w 22" name="T16"/>
                <a:gd fmla="*/ 1 h 13" name="T17"/>
                <a:gd fmla="*/ 1 w 22" name="T18"/>
                <a:gd fmla="*/ 6 h 13" name="T19"/>
                <a:gd fmla="*/ 7 w 22"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2">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1" name="Freeform 23"/>
            <p:cNvSpPr/>
            <p:nvPr/>
          </p:nvSpPr>
          <p:spPr bwMode="auto">
            <a:xfrm>
              <a:off x="4021" y="2015"/>
              <a:ext cx="109" cy="59"/>
            </a:xfrm>
            <a:custGeom>
              <a:gdLst>
                <a:gd fmla="*/ 0 w 46" name="T0"/>
                <a:gd fmla="*/ 22 h 25" name="T1"/>
                <a:gd fmla="*/ 0 w 46" name="T2"/>
                <a:gd fmla="*/ 22 h 25" name="T3"/>
                <a:gd fmla="*/ 3 w 46" name="T4"/>
                <a:gd fmla="*/ 25 h 25" name="T5"/>
                <a:gd fmla="*/ 42 w 46" name="T6"/>
                <a:gd fmla="*/ 9 h 25" name="T7"/>
                <a:gd fmla="*/ 40 w 46" name="T8"/>
                <a:gd fmla="*/ 3 h 25" name="T9"/>
                <a:gd fmla="*/ 5 w 46" name="T10"/>
                <a:gd fmla="*/ 17 h 25" name="T11"/>
                <a:gd fmla="*/ 7 w 46" name="T12"/>
                <a:gd fmla="*/ 20 h 25" name="T13"/>
                <a:gd fmla="*/ 7 w 46" name="T14"/>
                <a:gd fmla="*/ 19 h 25" name="T15"/>
                <a:gd fmla="*/ 0 w 46" name="T16"/>
                <a:gd fmla="*/ 22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46">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2" name="Freeform 24"/>
            <p:cNvSpPr/>
            <p:nvPr/>
          </p:nvSpPr>
          <p:spPr bwMode="auto">
            <a:xfrm>
              <a:off x="4050" y="2008"/>
              <a:ext cx="121" cy="100"/>
            </a:xfrm>
            <a:custGeom>
              <a:gdLst>
                <a:gd fmla="*/ 5 w 51" name="T0"/>
                <a:gd fmla="*/ 26 h 42" name="T1"/>
                <a:gd fmla="*/ 5 w 51" name="T2"/>
                <a:gd fmla="*/ 26 h 42" name="T3"/>
                <a:gd fmla="*/ 3 w 51" name="T4"/>
                <a:gd fmla="*/ 24 h 42" name="T5"/>
                <a:gd fmla="*/ 20 w 51" name="T6"/>
                <a:gd fmla="*/ 39 h 42" name="T7"/>
                <a:gd fmla="*/ 42 w 51" name="T8"/>
                <a:gd fmla="*/ 39 h 42" name="T9"/>
                <a:gd fmla="*/ 50 w 51" name="T10"/>
                <a:gd fmla="*/ 23 h 42" name="T11"/>
                <a:gd fmla="*/ 43 w 51" name="T12"/>
                <a:gd fmla="*/ 12 h 42" name="T13"/>
                <a:gd fmla="*/ 36 w 51" name="T14"/>
                <a:gd fmla="*/ 2 h 42" name="T15"/>
                <a:gd fmla="*/ 32 w 51" name="T16"/>
                <a:gd fmla="*/ 8 h 42" name="T17"/>
                <a:gd fmla="*/ 36 w 51" name="T18"/>
                <a:gd fmla="*/ 15 h 42" name="T19"/>
                <a:gd fmla="*/ 38 w 51" name="T20"/>
                <a:gd fmla="*/ 33 h 42" name="T21"/>
                <a:gd fmla="*/ 9 w 51" name="T22"/>
                <a:gd fmla="*/ 20 h 42" name="T23"/>
                <a:gd fmla="*/ 7 w 51" name="T24"/>
                <a:gd fmla="*/ 19 h 42" name="T25"/>
                <a:gd fmla="*/ 6 w 51" name="T26"/>
                <a:gd fmla="*/ 19 h 42" name="T27"/>
                <a:gd fmla="*/ 5 w 51" name="T28"/>
                <a:gd fmla="*/ 26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51">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3" name="Freeform 25"/>
            <p:cNvSpPr/>
            <p:nvPr/>
          </p:nvSpPr>
          <p:spPr bwMode="auto">
            <a:xfrm>
              <a:off x="4090" y="2039"/>
              <a:ext cx="40" cy="42"/>
            </a:xfrm>
            <a:custGeom>
              <a:gdLst>
                <a:gd fmla="*/ 2 w 17" name="T0"/>
                <a:gd fmla="*/ 7 h 18" name="T1"/>
                <a:gd fmla="*/ 8 w 17" name="T2"/>
                <a:gd fmla="*/ 12 h 18" name="T3"/>
                <a:gd fmla="*/ 12 w 17" name="T4"/>
                <a:gd fmla="*/ 17 h 18" name="T5"/>
                <a:gd fmla="*/ 17 w 17" name="T6"/>
                <a:gd fmla="*/ 14 h 18" name="T7"/>
                <a:gd fmla="*/ 15 w 17" name="T8"/>
                <a:gd fmla="*/ 10 h 18" name="T9"/>
                <a:gd fmla="*/ 15 w 17" name="T10"/>
                <a:gd fmla="*/ 9 h 18" name="T11"/>
                <a:gd fmla="*/ 14 w 17" name="T12"/>
                <a:gd fmla="*/ 8 h 18" name="T13"/>
                <a:gd fmla="*/ 13 w 17" name="T14"/>
                <a:gd fmla="*/ 5 h 18" name="T15"/>
                <a:gd fmla="*/ 7 w 17" name="T16"/>
                <a:gd fmla="*/ 1 h 18" name="T17"/>
                <a:gd fmla="*/ 2 w 17" name="T18"/>
                <a:gd fmla="*/ 3 h 18" name="T19"/>
                <a:gd fmla="*/ 2 w 17" name="T20"/>
                <a:gd fmla="*/ 7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17">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3" name="组合 58"/>
          <p:cNvGrpSpPr/>
          <p:nvPr/>
        </p:nvGrpSpPr>
        <p:grpSpPr>
          <a:xfrm rot="20175544">
            <a:off x="1448883" y="2650361"/>
            <a:ext cx="1466283" cy="680333"/>
            <a:chOff x="4024313" y="3409951"/>
            <a:chExt cx="954881" cy="442913"/>
          </a:xfrm>
          <a:solidFill>
            <a:schemeClr val="accent2"/>
          </a:solidFill>
        </p:grpSpPr>
        <p:sp>
          <p:nvSpPr>
            <p:cNvPr id="60"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61"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68" name="文本框 67"/>
          <p:cNvSpPr txBox="1"/>
          <p:nvPr/>
        </p:nvSpPr>
        <p:spPr>
          <a:xfrm rot="199847">
            <a:off x="1847120" y="2526226"/>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69" name="文本框 68"/>
          <p:cNvSpPr txBox="1"/>
          <p:nvPr/>
        </p:nvSpPr>
        <p:spPr>
          <a:xfrm>
            <a:off x="1427821" y="316560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4" name="组合 69"/>
          <p:cNvGrpSpPr/>
          <p:nvPr/>
        </p:nvGrpSpPr>
        <p:grpSpPr>
          <a:xfrm rot="20175544">
            <a:off x="3558545" y="3347215"/>
            <a:ext cx="1466283" cy="680333"/>
            <a:chOff x="4024313" y="3409951"/>
            <a:chExt cx="954881" cy="442913"/>
          </a:xfrm>
          <a:solidFill>
            <a:schemeClr val="accent2"/>
          </a:solidFill>
        </p:grpSpPr>
        <p:sp>
          <p:nvSpPr>
            <p:cNvPr id="7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3" name="文本框 72"/>
          <p:cNvSpPr txBox="1"/>
          <p:nvPr/>
        </p:nvSpPr>
        <p:spPr>
          <a:xfrm rot="199847">
            <a:off x="4006694" y="3246084"/>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4" name="文本框 73"/>
          <p:cNvSpPr txBox="1"/>
          <p:nvPr/>
        </p:nvSpPr>
        <p:spPr>
          <a:xfrm>
            <a:off x="3537484" y="38624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5" name="组合 74"/>
          <p:cNvGrpSpPr/>
          <p:nvPr/>
        </p:nvGrpSpPr>
        <p:grpSpPr>
          <a:xfrm rot="20175544">
            <a:off x="5578243" y="2412272"/>
            <a:ext cx="1466283" cy="680333"/>
            <a:chOff x="4024313" y="3409951"/>
            <a:chExt cx="954881" cy="442913"/>
          </a:xfrm>
          <a:solidFill>
            <a:schemeClr val="accent2"/>
          </a:solidFill>
        </p:grpSpPr>
        <p:sp>
          <p:nvSpPr>
            <p:cNvPr id="76"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7"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8" name="文本框 77"/>
          <p:cNvSpPr txBox="1"/>
          <p:nvPr/>
        </p:nvSpPr>
        <p:spPr>
          <a:xfrm rot="199847">
            <a:off x="5960888" y="2287688"/>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9" name="文本框 78"/>
          <p:cNvSpPr txBox="1"/>
          <p:nvPr/>
        </p:nvSpPr>
        <p:spPr>
          <a:xfrm>
            <a:off x="5557182" y="292751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6" name="组合 79"/>
          <p:cNvGrpSpPr/>
          <p:nvPr/>
        </p:nvGrpSpPr>
        <p:grpSpPr>
          <a:xfrm rot="20175544">
            <a:off x="7643193" y="3130715"/>
            <a:ext cx="1466283" cy="680333"/>
            <a:chOff x="4024313" y="3409951"/>
            <a:chExt cx="954881" cy="442913"/>
          </a:xfrm>
          <a:solidFill>
            <a:schemeClr val="accent2"/>
          </a:solidFill>
        </p:grpSpPr>
        <p:sp>
          <p:nvSpPr>
            <p:cNvPr id="8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8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83" name="文本框 82"/>
          <p:cNvSpPr txBox="1"/>
          <p:nvPr/>
        </p:nvSpPr>
        <p:spPr>
          <a:xfrm rot="199847">
            <a:off x="8025840" y="3006132"/>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84" name="文本框 83"/>
          <p:cNvSpPr txBox="1"/>
          <p:nvPr/>
        </p:nvSpPr>
        <p:spPr>
          <a:xfrm>
            <a:off x="7622132" y="36459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cxnSp>
        <p:nvCxnSpPr>
          <p:cNvPr id="44" name="直接连接符 43">
            <a:extLst>
              <a:ext uri="{FF2B5EF4-FFF2-40B4-BE49-F238E27FC236}">
                <a16:creationId xmlns:a16="http://schemas.microsoft.com/office/drawing/2014/main" id="{8B5C6CA1-4296-4512-955D-D84E0E1749E3}"/>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6A687B04-EC82-494F-9A19-96DF9C5F2F4B}"/>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6" name="TextBox 28">
            <a:extLst>
              <a:ext uri="{FF2B5EF4-FFF2-40B4-BE49-F238E27FC236}">
                <a16:creationId xmlns:a16="http://schemas.microsoft.com/office/drawing/2014/main" id="{F3215949-0AF9-4007-8825-35A86424F6F0}"/>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47" name="组合 46">
            <a:extLst>
              <a:ext uri="{FF2B5EF4-FFF2-40B4-BE49-F238E27FC236}">
                <a16:creationId xmlns:a16="http://schemas.microsoft.com/office/drawing/2014/main" id="{474E604E-96F1-4066-866F-24FE1EC2333C}"/>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48" name="组合 47">
              <a:extLst>
                <a:ext uri="{FF2B5EF4-FFF2-40B4-BE49-F238E27FC236}">
                  <a16:creationId xmlns:a16="http://schemas.microsoft.com/office/drawing/2014/main" id="{8DF889F6-C4F1-43D6-8F34-32D9C26FCD55}"/>
                </a:ext>
              </a:extLst>
            </p:cNvPr>
            <p:cNvGrpSpPr/>
            <p:nvPr/>
          </p:nvGrpSpPr>
          <p:grpSpPr>
            <a:xfrm>
              <a:off x="848004" y="393400"/>
              <a:ext cx="406366" cy="418246"/>
              <a:chOff x="848005" y="369553"/>
              <a:chExt cx="406366" cy="418246"/>
            </a:xfrm>
          </p:grpSpPr>
          <p:sp>
            <p:nvSpPr>
              <p:cNvPr id="50" name="椭圆 49">
                <a:extLst>
                  <a:ext uri="{FF2B5EF4-FFF2-40B4-BE49-F238E27FC236}">
                    <a16:creationId xmlns:a16="http://schemas.microsoft.com/office/drawing/2014/main" id="{C2CD8011-7765-4A51-854B-0CF15CC020F0}"/>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a:extLst>
                  <a:ext uri="{FF2B5EF4-FFF2-40B4-BE49-F238E27FC236}">
                    <a16:creationId xmlns:a16="http://schemas.microsoft.com/office/drawing/2014/main" id="{5B3447E7-17E4-4A76-A5E1-4DC27F1F11CB}"/>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椭圆 48">
              <a:extLst>
                <a:ext uri="{FF2B5EF4-FFF2-40B4-BE49-F238E27FC236}">
                  <a16:creationId xmlns:a16="http://schemas.microsoft.com/office/drawing/2014/main" id="{089ED0E5-75C3-403E-AFBE-D4DDA5A8FC07}"/>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337109988"/>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500" id="11"/>
                                        <p:tgtEl>
                                          <p:spTgt spid="3"/>
                                        </p:tgtEl>
                                      </p:cBhvr>
                                    </p:animEffect>
                                  </p:childTnLst>
                                </p:cTn>
                              </p:par>
                              <p:par>
                                <p:cTn fill="hold" grpId="0" id="12" nodeType="withEffect" presetClass="entr" presetID="12" presetSubtype="4">
                                  <p:stCondLst>
                                    <p:cond delay="600"/>
                                  </p:stCondLst>
                                  <p:childTnLst>
                                    <p:set>
                                      <p:cBhvr>
                                        <p:cTn dur="1" fill="hold" id="13">
                                          <p:stCondLst>
                                            <p:cond delay="0"/>
                                          </p:stCondLst>
                                        </p:cTn>
                                        <p:tgtEl>
                                          <p:spTgt spid="68"/>
                                        </p:tgtEl>
                                        <p:attrNameLst>
                                          <p:attrName>style.visibility</p:attrName>
                                        </p:attrNameLst>
                                      </p:cBhvr>
                                      <p:to>
                                        <p:strVal val="visible"/>
                                      </p:to>
                                    </p:set>
                                    <p:animEffect filter="slide(fromBottom)" transition="in">
                                      <p:cBhvr>
                                        <p:cTn dur="500" id="14"/>
                                        <p:tgtEl>
                                          <p:spTgt spid="68"/>
                                        </p:tgtEl>
                                      </p:cBhvr>
                                    </p:animEffect>
                                  </p:childTnLst>
                                </p:cTn>
                              </p:par>
                              <p:par>
                                <p:cTn fill="hold" grpId="0" id="15" nodeType="withEffect" presetClass="entr" presetID="12" presetSubtype="1">
                                  <p:stCondLst>
                                    <p:cond delay="900"/>
                                  </p:stCondLst>
                                  <p:childTnLst>
                                    <p:set>
                                      <p:cBhvr>
                                        <p:cTn dur="1" fill="hold" id="16">
                                          <p:stCondLst>
                                            <p:cond delay="0"/>
                                          </p:stCondLst>
                                        </p:cTn>
                                        <p:tgtEl>
                                          <p:spTgt spid="69"/>
                                        </p:tgtEl>
                                        <p:attrNameLst>
                                          <p:attrName>style.visibility</p:attrName>
                                        </p:attrNameLst>
                                      </p:cBhvr>
                                      <p:to>
                                        <p:strVal val="visible"/>
                                      </p:to>
                                    </p:set>
                                    <p:animEffect filter="slide(fromTop)" transition="in">
                                      <p:cBhvr>
                                        <p:cTn dur="500" id="17"/>
                                        <p:tgtEl>
                                          <p:spTgt spid="69"/>
                                        </p:tgtEl>
                                      </p:cBhvr>
                                    </p:animEffect>
                                  </p:childTnLst>
                                </p:cTn>
                              </p:par>
                              <p:par>
                                <p:cTn fill="hold" id="18" nodeType="withEffect" presetClass="entr" presetID="22" presetSubtype="2">
                                  <p:stCondLst>
                                    <p:cond delay="1200"/>
                                  </p:stCondLst>
                                  <p:childTnLst>
                                    <p:set>
                                      <p:cBhvr>
                                        <p:cTn dur="1" fill="hold" id="19">
                                          <p:stCondLst>
                                            <p:cond delay="0"/>
                                          </p:stCondLst>
                                        </p:cTn>
                                        <p:tgtEl>
                                          <p:spTgt spid="4"/>
                                        </p:tgtEl>
                                        <p:attrNameLst>
                                          <p:attrName>style.visibility</p:attrName>
                                        </p:attrNameLst>
                                      </p:cBhvr>
                                      <p:to>
                                        <p:strVal val="visible"/>
                                      </p:to>
                                    </p:set>
                                    <p:animEffect filter="wipe(right)" transition="in">
                                      <p:cBhvr>
                                        <p:cTn dur="500" id="20"/>
                                        <p:tgtEl>
                                          <p:spTgt spid="4"/>
                                        </p:tgtEl>
                                      </p:cBhvr>
                                    </p:animEffect>
                                  </p:childTnLst>
                                </p:cTn>
                              </p:par>
                              <p:par>
                                <p:cTn fill="hold" grpId="0" id="21" nodeType="withEffect" presetClass="entr" presetID="12" presetSubtype="4">
                                  <p:stCondLst>
                                    <p:cond delay="1500"/>
                                  </p:stCondLst>
                                  <p:childTnLst>
                                    <p:set>
                                      <p:cBhvr>
                                        <p:cTn dur="1" fill="hold" id="22">
                                          <p:stCondLst>
                                            <p:cond delay="0"/>
                                          </p:stCondLst>
                                        </p:cTn>
                                        <p:tgtEl>
                                          <p:spTgt spid="73"/>
                                        </p:tgtEl>
                                        <p:attrNameLst>
                                          <p:attrName>style.visibility</p:attrName>
                                        </p:attrNameLst>
                                      </p:cBhvr>
                                      <p:to>
                                        <p:strVal val="visible"/>
                                      </p:to>
                                    </p:set>
                                    <p:animEffect filter="slide(fromBottom)" transition="in">
                                      <p:cBhvr>
                                        <p:cTn dur="500" id="23"/>
                                        <p:tgtEl>
                                          <p:spTgt spid="73"/>
                                        </p:tgtEl>
                                      </p:cBhvr>
                                    </p:animEffect>
                                  </p:childTnLst>
                                </p:cTn>
                              </p:par>
                              <p:par>
                                <p:cTn fill="hold" grpId="0" id="24" nodeType="withEffect" presetClass="entr" presetID="12" presetSubtype="1">
                                  <p:stCondLst>
                                    <p:cond delay="1800"/>
                                  </p:stCondLst>
                                  <p:childTnLst>
                                    <p:set>
                                      <p:cBhvr>
                                        <p:cTn dur="1" fill="hold" id="25">
                                          <p:stCondLst>
                                            <p:cond delay="0"/>
                                          </p:stCondLst>
                                        </p:cTn>
                                        <p:tgtEl>
                                          <p:spTgt spid="74"/>
                                        </p:tgtEl>
                                        <p:attrNameLst>
                                          <p:attrName>style.visibility</p:attrName>
                                        </p:attrNameLst>
                                      </p:cBhvr>
                                      <p:to>
                                        <p:strVal val="visible"/>
                                      </p:to>
                                    </p:set>
                                    <p:animEffect filter="slide(fromTop)" transition="in">
                                      <p:cBhvr>
                                        <p:cTn dur="500" id="26"/>
                                        <p:tgtEl>
                                          <p:spTgt spid="74"/>
                                        </p:tgtEl>
                                      </p:cBhvr>
                                    </p:animEffect>
                                  </p:childTnLst>
                                </p:cTn>
                              </p:par>
                              <p:par>
                                <p:cTn fill="hold" id="27" nodeType="withEffect" presetClass="entr" presetID="22" presetSubtype="2">
                                  <p:stCondLst>
                                    <p:cond delay="2100"/>
                                  </p:stCondLst>
                                  <p:childTnLst>
                                    <p:set>
                                      <p:cBhvr>
                                        <p:cTn dur="1" fill="hold" id="28">
                                          <p:stCondLst>
                                            <p:cond delay="0"/>
                                          </p:stCondLst>
                                        </p:cTn>
                                        <p:tgtEl>
                                          <p:spTgt spid="5"/>
                                        </p:tgtEl>
                                        <p:attrNameLst>
                                          <p:attrName>style.visibility</p:attrName>
                                        </p:attrNameLst>
                                      </p:cBhvr>
                                      <p:to>
                                        <p:strVal val="visible"/>
                                      </p:to>
                                    </p:set>
                                    <p:animEffect filter="wipe(right)" transition="in">
                                      <p:cBhvr>
                                        <p:cTn dur="500" id="29"/>
                                        <p:tgtEl>
                                          <p:spTgt spid="5"/>
                                        </p:tgtEl>
                                      </p:cBhvr>
                                    </p:animEffect>
                                  </p:childTnLst>
                                </p:cTn>
                              </p:par>
                              <p:par>
                                <p:cTn fill="hold" grpId="0" id="30" nodeType="withEffect" presetClass="entr" presetID="12" presetSubtype="4">
                                  <p:stCondLst>
                                    <p:cond delay="2400"/>
                                  </p:stCondLst>
                                  <p:childTnLst>
                                    <p:set>
                                      <p:cBhvr>
                                        <p:cTn dur="1" fill="hold" id="31">
                                          <p:stCondLst>
                                            <p:cond delay="0"/>
                                          </p:stCondLst>
                                        </p:cTn>
                                        <p:tgtEl>
                                          <p:spTgt spid="78"/>
                                        </p:tgtEl>
                                        <p:attrNameLst>
                                          <p:attrName>style.visibility</p:attrName>
                                        </p:attrNameLst>
                                      </p:cBhvr>
                                      <p:to>
                                        <p:strVal val="visible"/>
                                      </p:to>
                                    </p:set>
                                    <p:animEffect filter="slide(fromBottom)" transition="in">
                                      <p:cBhvr>
                                        <p:cTn dur="500" id="32"/>
                                        <p:tgtEl>
                                          <p:spTgt spid="78"/>
                                        </p:tgtEl>
                                      </p:cBhvr>
                                    </p:animEffect>
                                  </p:childTnLst>
                                </p:cTn>
                              </p:par>
                              <p:par>
                                <p:cTn fill="hold" grpId="0" id="33" nodeType="withEffect" presetClass="entr" presetID="12" presetSubtype="1">
                                  <p:stCondLst>
                                    <p:cond delay="2700"/>
                                  </p:stCondLst>
                                  <p:childTnLst>
                                    <p:set>
                                      <p:cBhvr>
                                        <p:cTn dur="1" fill="hold" id="34">
                                          <p:stCondLst>
                                            <p:cond delay="0"/>
                                          </p:stCondLst>
                                        </p:cTn>
                                        <p:tgtEl>
                                          <p:spTgt spid="79"/>
                                        </p:tgtEl>
                                        <p:attrNameLst>
                                          <p:attrName>style.visibility</p:attrName>
                                        </p:attrNameLst>
                                      </p:cBhvr>
                                      <p:to>
                                        <p:strVal val="visible"/>
                                      </p:to>
                                    </p:set>
                                    <p:animEffect filter="slide(fromTop)" transition="in">
                                      <p:cBhvr>
                                        <p:cTn dur="500" id="35"/>
                                        <p:tgtEl>
                                          <p:spTgt spid="79"/>
                                        </p:tgtEl>
                                      </p:cBhvr>
                                    </p:animEffect>
                                  </p:childTnLst>
                                </p:cTn>
                              </p:par>
                              <p:par>
                                <p:cTn fill="hold" id="36" nodeType="withEffect" presetClass="entr" presetID="22" presetSubtype="2">
                                  <p:stCondLst>
                                    <p:cond delay="3000"/>
                                  </p:stCondLst>
                                  <p:childTnLst>
                                    <p:set>
                                      <p:cBhvr>
                                        <p:cTn dur="1" fill="hold" id="37">
                                          <p:stCondLst>
                                            <p:cond delay="0"/>
                                          </p:stCondLst>
                                        </p:cTn>
                                        <p:tgtEl>
                                          <p:spTgt spid="6"/>
                                        </p:tgtEl>
                                        <p:attrNameLst>
                                          <p:attrName>style.visibility</p:attrName>
                                        </p:attrNameLst>
                                      </p:cBhvr>
                                      <p:to>
                                        <p:strVal val="visible"/>
                                      </p:to>
                                    </p:set>
                                    <p:animEffect filter="wipe(right)" transition="in">
                                      <p:cBhvr>
                                        <p:cTn dur="500" id="38"/>
                                        <p:tgtEl>
                                          <p:spTgt spid="6"/>
                                        </p:tgtEl>
                                      </p:cBhvr>
                                    </p:animEffect>
                                  </p:childTnLst>
                                </p:cTn>
                              </p:par>
                              <p:par>
                                <p:cTn fill="hold" grpId="0" id="39" nodeType="withEffect" presetClass="entr" presetID="12" presetSubtype="4">
                                  <p:stCondLst>
                                    <p:cond delay="3300"/>
                                  </p:stCondLst>
                                  <p:childTnLst>
                                    <p:set>
                                      <p:cBhvr>
                                        <p:cTn dur="1" fill="hold" id="40">
                                          <p:stCondLst>
                                            <p:cond delay="0"/>
                                          </p:stCondLst>
                                        </p:cTn>
                                        <p:tgtEl>
                                          <p:spTgt spid="83"/>
                                        </p:tgtEl>
                                        <p:attrNameLst>
                                          <p:attrName>style.visibility</p:attrName>
                                        </p:attrNameLst>
                                      </p:cBhvr>
                                      <p:to>
                                        <p:strVal val="visible"/>
                                      </p:to>
                                    </p:set>
                                    <p:animEffect filter="slide(fromBottom)" transition="in">
                                      <p:cBhvr>
                                        <p:cTn dur="500" id="41"/>
                                        <p:tgtEl>
                                          <p:spTgt spid="83"/>
                                        </p:tgtEl>
                                      </p:cBhvr>
                                    </p:animEffect>
                                  </p:childTnLst>
                                </p:cTn>
                              </p:par>
                              <p:par>
                                <p:cTn fill="hold" grpId="0" id="42" nodeType="withEffect" presetClass="entr" presetID="12" presetSubtype="1">
                                  <p:stCondLst>
                                    <p:cond delay="3600"/>
                                  </p:stCondLst>
                                  <p:childTnLst>
                                    <p:set>
                                      <p:cBhvr>
                                        <p:cTn dur="1" fill="hold" id="43">
                                          <p:stCondLst>
                                            <p:cond delay="0"/>
                                          </p:stCondLst>
                                        </p:cTn>
                                        <p:tgtEl>
                                          <p:spTgt spid="84"/>
                                        </p:tgtEl>
                                        <p:attrNameLst>
                                          <p:attrName>style.visibility</p:attrName>
                                        </p:attrNameLst>
                                      </p:cBhvr>
                                      <p:to>
                                        <p:strVal val="visible"/>
                                      </p:to>
                                    </p:set>
                                    <p:animEffect filter="slide(fromTop)" transition="in">
                                      <p:cBhvr>
                                        <p:cTn dur="500" id="44"/>
                                        <p:tgtEl>
                                          <p:spTgt spid="84"/>
                                        </p:tgtEl>
                                      </p:cBhvr>
                                    </p:animEffect>
                                  </p:childTnLst>
                                </p:cTn>
                              </p:par>
                              <p:par>
                                <p:cTn fill="hold" grpId="0" id="45" nodeType="withEffect" presetClass="entr" presetID="2" presetSubtype="8">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additive="base">
                                        <p:cTn dur="1000" fill="hold" id="47"/>
                                        <p:tgtEl>
                                          <p:spTgt spid="45"/>
                                        </p:tgtEl>
                                        <p:attrNameLst>
                                          <p:attrName>ppt_x</p:attrName>
                                        </p:attrNameLst>
                                      </p:cBhvr>
                                      <p:tavLst>
                                        <p:tav tm="0">
                                          <p:val>
                                            <p:strVal val="0-#ppt_w/2"/>
                                          </p:val>
                                        </p:tav>
                                        <p:tav tm="100000">
                                          <p:val>
                                            <p:strVal val="#ppt_x"/>
                                          </p:val>
                                        </p:tav>
                                      </p:tavLst>
                                    </p:anim>
                                    <p:anim calcmode="lin" valueType="num">
                                      <p:cBhvr additive="base">
                                        <p:cTn dur="1000" fill="hold" id="48"/>
                                        <p:tgtEl>
                                          <p:spTgt spid="45"/>
                                        </p:tgtEl>
                                        <p:attrNameLst>
                                          <p:attrName>ppt_y</p:attrName>
                                        </p:attrNameLst>
                                      </p:cBhvr>
                                      <p:tavLst>
                                        <p:tav tm="0">
                                          <p:val>
                                            <p:strVal val="#ppt_y"/>
                                          </p:val>
                                        </p:tav>
                                        <p:tav tm="100000">
                                          <p:val>
                                            <p:strVal val="#ppt_y"/>
                                          </p:val>
                                        </p:tav>
                                      </p:tavLst>
                                    </p:anim>
                                  </p:childTnLst>
                                </p:cTn>
                              </p:par>
                              <p:par>
                                <p:cTn fill="hold" id="49" nodeType="withEffect" presetClass="entr" presetID="22" presetSubtype="8">
                                  <p:stCondLst>
                                    <p:cond delay="100"/>
                                  </p:stCondLst>
                                  <p:childTnLst>
                                    <p:set>
                                      <p:cBhvr>
                                        <p:cTn dur="1" fill="hold" id="50">
                                          <p:stCondLst>
                                            <p:cond delay="0"/>
                                          </p:stCondLst>
                                        </p:cTn>
                                        <p:tgtEl>
                                          <p:spTgt spid="44"/>
                                        </p:tgtEl>
                                        <p:attrNameLst>
                                          <p:attrName>style.visibility</p:attrName>
                                        </p:attrNameLst>
                                      </p:cBhvr>
                                      <p:to>
                                        <p:strVal val="visible"/>
                                      </p:to>
                                    </p:set>
                                    <p:animEffect filter="wipe(left)" transition="in">
                                      <p:cBhvr>
                                        <p:cTn dur="1000" id="51"/>
                                        <p:tgtEl>
                                          <p:spTgt spid="44"/>
                                        </p:tgtEl>
                                      </p:cBhvr>
                                    </p:animEffect>
                                  </p:childTnLst>
                                </p:cTn>
                              </p:par>
                              <p:par>
                                <p:cTn fill="hold" id="52" nodeType="withEffect" presetClass="entr" presetID="10" presetSubtype="0">
                                  <p:stCondLst>
                                    <p:cond delay="100"/>
                                  </p:stCondLst>
                                  <p:childTnLst>
                                    <p:set>
                                      <p:cBhvr>
                                        <p:cTn dur="1" fill="hold" id="53">
                                          <p:stCondLst>
                                            <p:cond delay="0"/>
                                          </p:stCondLst>
                                        </p:cTn>
                                        <p:tgtEl>
                                          <p:spTgt spid="47"/>
                                        </p:tgtEl>
                                        <p:attrNameLst>
                                          <p:attrName>style.visibility</p:attrName>
                                        </p:attrNameLst>
                                      </p:cBhvr>
                                      <p:to>
                                        <p:strVal val="visible"/>
                                      </p:to>
                                    </p:set>
                                    <p:animEffect filter="fade" transition="in">
                                      <p:cBhvr>
                                        <p:cTn dur="500" id="54"/>
                                        <p:tgtEl>
                                          <p:spTgt spid="47"/>
                                        </p:tgtEl>
                                      </p:cBhvr>
                                    </p:animEffect>
                                  </p:childTnLst>
                                </p:cTn>
                              </p:par>
                              <p:par>
                                <p:cTn fill="hold" grpId="0" id="55" nodeType="withEffect" presetClass="entr" presetID="19" presetSubtype="5">
                                  <p:stCondLst>
                                    <p:cond delay="100"/>
                                  </p:stCondLst>
                                  <p:iterate type="lt">
                                    <p:tmPct val="10000"/>
                                  </p:iterate>
                                  <p:childTnLst>
                                    <p:set>
                                      <p:cBhvr>
                                        <p:cTn dur="1" fill="hold" id="56">
                                          <p:stCondLst>
                                            <p:cond delay="0"/>
                                          </p:stCondLst>
                                        </p:cTn>
                                        <p:tgtEl>
                                          <p:spTgt spid="46"/>
                                        </p:tgtEl>
                                        <p:attrNameLst>
                                          <p:attrName>style.visibility</p:attrName>
                                        </p:attrNameLst>
                                      </p:cBhvr>
                                      <p:to>
                                        <p:strVal val="visible"/>
                                      </p:to>
                                    </p:set>
                                    <p:anim calcmode="lin" valueType="num">
                                      <p:cBhvr>
                                        <p:cTn dur="500" fill="hold" id="57"/>
                                        <p:tgtEl>
                                          <p:spTgt spid="46"/>
                                        </p:tgtEl>
                                        <p:attrNameLst>
                                          <p:attrName>ppt_w</p:attrName>
                                        </p:attrNameLst>
                                      </p:cBhvr>
                                      <p:tavLst>
                                        <p:tav tm="0">
                                          <p:val>
                                            <p:strVal val="#ppt_w"/>
                                          </p:val>
                                        </p:tav>
                                        <p:tav tm="100000">
                                          <p:val>
                                            <p:strVal val="#ppt_w"/>
                                          </p:val>
                                        </p:tav>
                                      </p:tavLst>
                                    </p:anim>
                                    <p:anim calcmode="lin" valueType="num">
                                      <p:cBhvr>
                                        <p:cTn dur="500" fill="hold" id="58"/>
                                        <p:tgtEl>
                                          <p:spTgt spid="46"/>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3"/>
      <p:bldP grpId="0" spid="74"/>
      <p:bldP grpId="0" spid="78"/>
      <p:bldP grpId="0" spid="79"/>
      <p:bldP grpId="0" spid="83"/>
      <p:bldP grpId="0" spid="84"/>
      <p:bldP grpId="0" spid="45"/>
      <p:bldP grpId="0" spid="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10604000101010101" pitchFamily="2" typeface="迷你简丫丫"/>
                <a:ea charset="-122" panose="02010604000101010101" pitchFamily="2" typeface="迷你简丫丫"/>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575560" cy="434340"/>
          </a:xfrm>
          <a:prstGeom prst="rect">
            <a:avLst/>
          </a:prstGeom>
          <a:noFill/>
        </p:spPr>
        <p:txBody>
          <a:bodyPr bIns="34290" lIns="68580" rIns="68580" rtlCol="0" tIns="34290" wrap="none">
            <a:spAutoFit/>
          </a:bodyPr>
          <a:lstStyle/>
          <a:p>
            <a:r>
              <a:rPr altLang="en-US" lang="zh-CN" sz="2400">
                <a:solidFill>
                  <a:srgbClr val="5092E0"/>
                </a:solidFill>
                <a:latin charset="-122" panose="020b0503020204020204" pitchFamily="34" typeface="微软雅黑"/>
                <a:ea charset="-122" panose="020b0503020204020204" pitchFamily="34" typeface="微软雅黑"/>
              </a:rPr>
              <a:t>单击此处添加标题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803277" cy="365760"/>
          </a:xfrm>
          <a:prstGeom prst="rect">
            <a:avLst/>
          </a:prstGeom>
          <a:solidFill>
            <a:srgbClr val="5092E0"/>
          </a:solidFill>
        </p:spPr>
        <p:txBody>
          <a:bodyPr wrap="square">
            <a:spAutoFit/>
          </a:bodyPr>
          <a:lstStyle/>
          <a:p>
            <a:r>
              <a:rPr altLang="zh-CN" lang="en-US">
                <a:solidFill>
                  <a:schemeClr val="bg1"/>
                </a:solidFill>
                <a:latin charset="-122" panose="02010604000101010101" pitchFamily="2" typeface="迷你简丫丫"/>
                <a:ea charset="-122" panose="02010604000101010101" pitchFamily="2" typeface="迷你简丫丫"/>
              </a:rPr>
              <a:t>PART  FOUR</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5092E0"/>
          </a:solidFill>
          <a:ln>
            <a:noFill/>
          </a:ln>
        </p:spPr>
        <p:txBody>
          <a:bodyPr anchor="t" anchorCtr="0" bIns="34290" compatLnSpc="1" lIns="68580" numCol="1" rIns="68580" tIns="34290" vert="horz" wrap="square">
            <a:prstTxWarp prst="textNoShape">
              <a:avLst/>
            </a:prstTxWarp>
          </a:bodyPr>
          <a:lstStyle/>
          <a:p>
            <a:endParaRPr altLang="en-US" lang="zh-CN"/>
          </a:p>
        </p:txBody>
      </p:sp>
      <p:cxnSp>
        <p:nvCxnSpPr>
          <p:cNvPr id="20" name="直接连接符 19">
            <a:extLst>
              <a:ext uri="{FF2B5EF4-FFF2-40B4-BE49-F238E27FC236}">
                <a16:creationId xmlns:a16="http://schemas.microsoft.com/office/drawing/2014/main" id="{93BA7BC2-BB52-44E9-8D09-2AEEDAA4CB83}"/>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61AAAC64-1B0B-44DF-AF13-209B1F66A15B}"/>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0" name="TextBox 28">
            <a:extLst>
              <a:ext uri="{FF2B5EF4-FFF2-40B4-BE49-F238E27FC236}">
                <a16:creationId xmlns:a16="http://schemas.microsoft.com/office/drawing/2014/main" id="{BE558A4B-2A62-4C0C-9F27-C7260E7B3B4C}"/>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41" name="组合 40">
            <a:extLst>
              <a:ext uri="{FF2B5EF4-FFF2-40B4-BE49-F238E27FC236}">
                <a16:creationId xmlns:a16="http://schemas.microsoft.com/office/drawing/2014/main" id="{7212BF86-9AE9-4B8A-AFDA-00A0A1368D13}"/>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42" name="组合 41">
              <a:extLst>
                <a:ext uri="{FF2B5EF4-FFF2-40B4-BE49-F238E27FC236}">
                  <a16:creationId xmlns:a16="http://schemas.microsoft.com/office/drawing/2014/main" id="{704F777D-AEAB-446F-AF42-839ADB3ABA80}"/>
                </a:ext>
              </a:extLst>
            </p:cNvPr>
            <p:cNvGrpSpPr/>
            <p:nvPr/>
          </p:nvGrpSpPr>
          <p:grpSpPr>
            <a:xfrm>
              <a:off x="848004" y="393400"/>
              <a:ext cx="406366" cy="418246"/>
              <a:chOff x="848005" y="369553"/>
              <a:chExt cx="406366" cy="418246"/>
            </a:xfrm>
          </p:grpSpPr>
          <p:sp>
            <p:nvSpPr>
              <p:cNvPr id="44" name="椭圆 43">
                <a:extLst>
                  <a:ext uri="{FF2B5EF4-FFF2-40B4-BE49-F238E27FC236}">
                    <a16:creationId xmlns:a16="http://schemas.microsoft.com/office/drawing/2014/main" id="{6CAFE7A6-28B2-439F-8DC1-85F087961CDD}"/>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a:extLst>
                  <a:ext uri="{FF2B5EF4-FFF2-40B4-BE49-F238E27FC236}">
                    <a16:creationId xmlns:a16="http://schemas.microsoft.com/office/drawing/2014/main" id="{DCD474A3-D5FD-4B0F-AC2C-8C0D4F0B95B3}"/>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椭圆 42">
              <a:extLst>
                <a:ext uri="{FF2B5EF4-FFF2-40B4-BE49-F238E27FC236}">
                  <a16:creationId xmlns:a16="http://schemas.microsoft.com/office/drawing/2014/main" id="{A60E9A9C-1D41-4800-B9B8-794BA217AA62}"/>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79647097"/>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par>
                                <p:cTn fill="hold" grpId="0" id="27" nodeType="withEffect" presetClass="entr" presetID="2" presetSubtype="8">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1000" fill="hold" id="29"/>
                                        <p:tgtEl>
                                          <p:spTgt spid="21"/>
                                        </p:tgtEl>
                                        <p:attrNameLst>
                                          <p:attrName>ppt_x</p:attrName>
                                        </p:attrNameLst>
                                      </p:cBhvr>
                                      <p:tavLst>
                                        <p:tav tm="0">
                                          <p:val>
                                            <p:strVal val="0-#ppt_w/2"/>
                                          </p:val>
                                        </p:tav>
                                        <p:tav tm="100000">
                                          <p:val>
                                            <p:strVal val="#ppt_x"/>
                                          </p:val>
                                        </p:tav>
                                      </p:tavLst>
                                    </p:anim>
                                    <p:anim calcmode="lin" valueType="num">
                                      <p:cBhvr additive="base">
                                        <p:cTn dur="1000" fill="hold" id="30"/>
                                        <p:tgtEl>
                                          <p:spTgt spid="21"/>
                                        </p:tgtEl>
                                        <p:attrNameLst>
                                          <p:attrName>ppt_y</p:attrName>
                                        </p:attrNameLst>
                                      </p:cBhvr>
                                      <p:tavLst>
                                        <p:tav tm="0">
                                          <p:val>
                                            <p:strVal val="#ppt_y"/>
                                          </p:val>
                                        </p:tav>
                                        <p:tav tm="100000">
                                          <p:val>
                                            <p:strVal val="#ppt_y"/>
                                          </p:val>
                                        </p:tav>
                                      </p:tavLst>
                                    </p:anim>
                                  </p:childTnLst>
                                </p:cTn>
                              </p:par>
                              <p:par>
                                <p:cTn fill="hold" id="31" nodeType="withEffect" presetClass="entr" presetID="22" presetSubtype="8">
                                  <p:stCondLst>
                                    <p:cond delay="100"/>
                                  </p:stCondLst>
                                  <p:childTnLst>
                                    <p:set>
                                      <p:cBhvr>
                                        <p:cTn dur="1" fill="hold" id="32">
                                          <p:stCondLst>
                                            <p:cond delay="0"/>
                                          </p:stCondLst>
                                        </p:cTn>
                                        <p:tgtEl>
                                          <p:spTgt spid="20"/>
                                        </p:tgtEl>
                                        <p:attrNameLst>
                                          <p:attrName>style.visibility</p:attrName>
                                        </p:attrNameLst>
                                      </p:cBhvr>
                                      <p:to>
                                        <p:strVal val="visible"/>
                                      </p:to>
                                    </p:set>
                                    <p:animEffect filter="wipe(left)" transition="in">
                                      <p:cBhvr>
                                        <p:cTn dur="1000" id="33"/>
                                        <p:tgtEl>
                                          <p:spTgt spid="20"/>
                                        </p:tgtEl>
                                      </p:cBhvr>
                                    </p:animEffect>
                                  </p:childTnLst>
                                </p:cTn>
                              </p:par>
                              <p:par>
                                <p:cTn fill="hold" id="34" nodeType="withEffect" presetClass="entr" presetID="10" presetSubtype="0">
                                  <p:stCondLst>
                                    <p:cond delay="100"/>
                                  </p:stCondLst>
                                  <p:childTnLst>
                                    <p:set>
                                      <p:cBhvr>
                                        <p:cTn dur="1" fill="hold" id="35">
                                          <p:stCondLst>
                                            <p:cond delay="0"/>
                                          </p:stCondLst>
                                        </p:cTn>
                                        <p:tgtEl>
                                          <p:spTgt spid="41"/>
                                        </p:tgtEl>
                                        <p:attrNameLst>
                                          <p:attrName>style.visibility</p:attrName>
                                        </p:attrNameLst>
                                      </p:cBhvr>
                                      <p:to>
                                        <p:strVal val="visible"/>
                                      </p:to>
                                    </p:set>
                                    <p:animEffect filter="fade" transition="in">
                                      <p:cBhvr>
                                        <p:cTn dur="500" id="36"/>
                                        <p:tgtEl>
                                          <p:spTgt spid="41"/>
                                        </p:tgtEl>
                                      </p:cBhvr>
                                    </p:animEffect>
                                  </p:childTnLst>
                                </p:cTn>
                              </p:par>
                              <p:par>
                                <p:cTn fill="hold" grpId="0" id="37" nodeType="withEffect" presetClass="entr" presetID="19" presetSubtype="5">
                                  <p:stCondLst>
                                    <p:cond delay="100"/>
                                  </p:stCondLst>
                                  <p:iterate type="lt">
                                    <p:tmPct val="10000"/>
                                  </p:iterate>
                                  <p:childTnLst>
                                    <p:set>
                                      <p:cBhvr>
                                        <p:cTn dur="1" fill="hold" id="38">
                                          <p:stCondLst>
                                            <p:cond delay="0"/>
                                          </p:stCondLst>
                                        </p:cTn>
                                        <p:tgtEl>
                                          <p:spTgt spid="40"/>
                                        </p:tgtEl>
                                        <p:attrNameLst>
                                          <p:attrName>style.visibility</p:attrName>
                                        </p:attrNameLst>
                                      </p:cBhvr>
                                      <p:to>
                                        <p:strVal val="visible"/>
                                      </p:to>
                                    </p:set>
                                    <p:anim calcmode="lin" valueType="num">
                                      <p:cBhvr>
                                        <p:cTn dur="500" fill="hold" id="39"/>
                                        <p:tgtEl>
                                          <p:spTgt spid="40"/>
                                        </p:tgtEl>
                                        <p:attrNameLst>
                                          <p:attrName>ppt_w</p:attrName>
                                        </p:attrNameLst>
                                      </p:cBhvr>
                                      <p:tavLst>
                                        <p:tav tm="0">
                                          <p:val>
                                            <p:strVal val="#ppt_w"/>
                                          </p:val>
                                        </p:tav>
                                        <p:tav tm="100000">
                                          <p:val>
                                            <p:strVal val="#ppt_w"/>
                                          </p:val>
                                        </p:tav>
                                      </p:tavLst>
                                    </p:anim>
                                    <p:anim calcmode="lin" valueType="num">
                                      <p:cBhvr>
                                        <p:cTn dur="500" fill="hold" id="40"/>
                                        <p:tgtEl>
                                          <p:spTgt spid="40"/>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P grpId="0" spid="21"/>
      <p:bldP grpId="0" spid="4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任意多边形 13"/>
          <p:cNvSpPr>
            <a:spLocks noChangeArrowheads="1"/>
          </p:cNvSpPr>
          <p:nvPr/>
        </p:nvSpPr>
        <p:spPr bwMode="auto">
          <a:xfrm rot="16200000">
            <a:off x="4521458" y="2178855"/>
            <a:ext cx="3204435" cy="3348327"/>
          </a:xfrm>
          <a:custGeom>
            <a:gdLst>
              <a:gd fmla="*/ 1914608 w 3790824" name="T0"/>
              <a:gd fmla="*/ 1044392 h 3962533" name="T1"/>
              <a:gd fmla="*/ 1914608 w 3790824" name="T2"/>
              <a:gd fmla="*/ 2916063 h 3962533" name="T3"/>
              <a:gd fmla="*/ 3790950 w 3790824" name="T4"/>
              <a:gd fmla="*/ 1792666 h 3962533" name="T5"/>
              <a:gd fmla="*/ 3654955 w 3790824" name="T6"/>
              <a:gd fmla="*/ 2219370 h 3962533" name="T7"/>
              <a:gd fmla="*/ 3249773 w 3790824" name="T8"/>
              <a:gd fmla="*/ 2254873 h 3962533" name="T9"/>
              <a:gd fmla="*/ 2938983 w 3790824" name="T10"/>
              <a:gd fmla="*/ 2877073 h 3962533" name="T11"/>
              <a:gd fmla="*/ 3249913 w 3790824" name="T12"/>
              <a:gd fmla="*/ 3367524 h 3962533" name="T13"/>
              <a:gd fmla="*/ 2961701 w 3790824" name="T14"/>
              <a:gd fmla="*/ 3628681 h 3962533" name="T15"/>
              <a:gd fmla="*/ 2488862 w 3790824" name="T16"/>
              <a:gd fmla="*/ 3214815 h 3962533" name="T17"/>
              <a:gd fmla="*/ 2053951 w 3790824" name="T18"/>
              <a:gd fmla="*/ 3335955 h 3962533" name="T19"/>
              <a:gd fmla="*/ 2037630 w 3790824" name="T20"/>
              <a:gd fmla="*/ 3826415 h 3962533" name="T21"/>
              <a:gd fmla="*/ 1610898 w 3790824" name="T22"/>
              <a:gd fmla="*/ 3962400 h 3962533" name="T23"/>
              <a:gd fmla="*/ 1474903 w 3790824" name="T24"/>
              <a:gd fmla="*/ 3269122 h 3962533" name="T25"/>
              <a:gd fmla="*/ 1047706 w 3790824" name="T26"/>
              <a:gd fmla="*/ 3031802 h 3962533" name="T27"/>
              <a:gd fmla="*/ 710106 w 3790824" name="T28"/>
              <a:gd fmla="*/ 3250790 h 3962533" name="T29"/>
              <a:gd fmla="*/ 320813 w 3790824" name="T30"/>
              <a:gd fmla="*/ 3029342 h 3962533" name="T31"/>
              <a:gd fmla="*/ 666149 w 3790824" name="T32"/>
              <a:gd fmla="*/ 2525820 h 3962533" name="T33"/>
              <a:gd fmla="*/ 579442 w 3790824" name="T34"/>
              <a:gd fmla="*/ 2254873 h 3962533" name="T35"/>
              <a:gd fmla="*/ 135995 w 3790824" name="T36"/>
              <a:gd fmla="*/ 2219371 h 3962533" name="T37"/>
              <a:gd fmla="*/ 0 w 3790824" name="T38"/>
              <a:gd fmla="*/ 1792667 h 3962533" name="T39"/>
              <a:gd fmla="*/ 592018 w 3790824" name="T40"/>
              <a:gd fmla="*/ 1656681 h 3962533" name="T41"/>
              <a:gd fmla="*/ 784508 w 3790824" name="T42"/>
              <a:gd fmla="*/ 1218295 h 3962533" name="T43"/>
              <a:gd fmla="*/ 538510 w 3790824" name="T44"/>
              <a:gd fmla="*/ 735431 h 3962533" name="T45"/>
              <a:gd fmla="*/ 791555 w 3790824" name="T46"/>
              <a:gd fmla="*/ 365912 h 3962533" name="T47"/>
              <a:gd fmla="*/ 1281797 w 3790824" name="T48"/>
              <a:gd fmla="*/ 773849 h 3962533" name="T49"/>
              <a:gd fmla="*/ 1474902 w 3790824" name="T50"/>
              <a:gd fmla="*/ 691336 h 3962533" name="T51"/>
              <a:gd fmla="*/ 1610897 w 3790824" name="T52"/>
              <a:gd fmla="*/ 0 h 3962533" name="T53"/>
              <a:gd fmla="*/ 2037629 w 3790824" name="T54"/>
              <a:gd fmla="*/ 135985 h 3962533" name="T55"/>
              <a:gd fmla="*/ 2053951 w 3790824" name="T56"/>
              <a:gd fmla="*/ 624502 h 3962533" name="T57"/>
              <a:gd fmla="*/ 2559887 w 3790824" name="T58"/>
              <a:gd fmla="*/ 779855 h 3962533" name="T59"/>
              <a:gd fmla="*/ 3069333 w 3790824" name="T60"/>
              <a:gd fmla="*/ 453835 h 3962533" name="T61"/>
              <a:gd fmla="*/ 3317959 w 3790824" name="T62"/>
              <a:gd fmla="*/ 752920 h 3962533" name="T63"/>
              <a:gd fmla="*/ 2989890 w 3790824" name="T64"/>
              <a:gd fmla="*/ 1144996 h 3962533" name="T65"/>
              <a:gd fmla="*/ 3216190 w 3790824" name="T66"/>
              <a:gd fmla="*/ 1574985 h 3962533" name="T67"/>
              <a:gd fmla="*/ 3654955 w 3790824" name="T68"/>
              <a:gd fmla="*/ 1656680 h 396253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790824" name="T105"/>
              <a:gd fmla="*/ 0 h 3962533" name="T106"/>
              <a:gd fmla="*/ 3790824 w 3790824" name="T107"/>
              <a:gd fmla="*/ 3962533 h 396253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962533" w="379082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a:duotone>
                <a:prstClr val="black"/>
                <a:schemeClr val="accent2">
                  <a:tint val="45000"/>
                  <a:satMod val="400000"/>
                </a:schemeClr>
              </a:duotone>
              <a:lum bright="32000" contrast="76000"/>
            </a:blip>
            <a:stretch>
              <a:fillRect b="-68000" l="-4000" r="-6000"/>
            </a:stretch>
          </a:blipFill>
          <a:ln>
            <a:solidFill>
              <a:schemeClr val="accent2"/>
            </a:solidFill>
          </a:ln>
        </p:spPr>
        <p:txBody>
          <a:bodyPr anchor="ctr" bIns="45706" lIns="91412" rIns="91412" tIns="45706"/>
          <a:lstStyle/>
          <a:p>
            <a:pPr>
              <a:defRPr/>
            </a:pPr>
            <a:endParaRPr altLang="en-US" lang="zh-CN" sz="1333"/>
          </a:p>
        </p:txBody>
      </p:sp>
      <p:grpSp>
        <p:nvGrpSpPr>
          <p:cNvPr id="2" name="组合 12"/>
          <p:cNvGrpSpPr/>
          <p:nvPr/>
        </p:nvGrpSpPr>
        <p:grpSpPr>
          <a:xfrm>
            <a:off x="7563672" y="2019970"/>
            <a:ext cx="1173114" cy="409104"/>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7563672" y="5331968"/>
            <a:ext cx="1173114"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3405130" y="2051483"/>
            <a:ext cx="1285337" cy="409104"/>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3405130" y="5363481"/>
            <a:ext cx="1285337"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2222" y="178913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2" typeface="方正静蕾简体"/>
                <a:ea charset="-122" pitchFamily="2" typeface="方正静蕾简体"/>
              </a:rPr>
              <a:t>第一部分</a:t>
            </a:r>
          </a:p>
        </p:txBody>
      </p:sp>
      <p:sp>
        <p:nvSpPr>
          <p:cNvPr id="86" name="文本框 85"/>
          <p:cNvSpPr txBox="1"/>
          <p:nvPr/>
        </p:nvSpPr>
        <p:spPr>
          <a:xfrm>
            <a:off x="8842223" y="2290972"/>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87" name="文本框 86"/>
          <p:cNvSpPr txBox="1"/>
          <p:nvPr/>
        </p:nvSpPr>
        <p:spPr>
          <a:xfrm>
            <a:off x="1868127" y="1820650"/>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2" typeface="方正静蕾简体"/>
                <a:ea charset="-122" pitchFamily="2" typeface="方正静蕾简体"/>
              </a:rPr>
              <a:t>第二部分</a:t>
            </a:r>
          </a:p>
        </p:txBody>
      </p:sp>
      <p:sp>
        <p:nvSpPr>
          <p:cNvPr id="88" name="文本框 87"/>
          <p:cNvSpPr txBox="1"/>
          <p:nvPr/>
        </p:nvSpPr>
        <p:spPr>
          <a:xfrm>
            <a:off x="649938" y="2322485"/>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89" name="文本框 88"/>
          <p:cNvSpPr txBox="1"/>
          <p:nvPr/>
        </p:nvSpPr>
        <p:spPr>
          <a:xfrm>
            <a:off x="1906811" y="551208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2" typeface="方正静蕾简体"/>
                <a:ea charset="-122" pitchFamily="2" typeface="方正静蕾简体"/>
              </a:rPr>
              <a:t>第三部分</a:t>
            </a:r>
          </a:p>
        </p:txBody>
      </p:sp>
      <p:sp>
        <p:nvSpPr>
          <p:cNvPr id="90" name="文本框 89"/>
          <p:cNvSpPr txBox="1"/>
          <p:nvPr/>
        </p:nvSpPr>
        <p:spPr>
          <a:xfrm>
            <a:off x="649938" y="4757832"/>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91" name="文本框 90"/>
          <p:cNvSpPr txBox="1"/>
          <p:nvPr/>
        </p:nvSpPr>
        <p:spPr>
          <a:xfrm>
            <a:off x="8842222" y="5455238"/>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2" typeface="方正静蕾简体"/>
                <a:ea charset="-122" pitchFamily="2" typeface="方正静蕾简体"/>
              </a:rPr>
              <a:t>第四部分</a:t>
            </a:r>
          </a:p>
        </p:txBody>
      </p:sp>
      <p:sp>
        <p:nvSpPr>
          <p:cNvPr id="92" name="文本框 91"/>
          <p:cNvSpPr txBox="1"/>
          <p:nvPr/>
        </p:nvSpPr>
        <p:spPr>
          <a:xfrm>
            <a:off x="8842223" y="4677111"/>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cxnSp>
        <p:nvCxnSpPr>
          <p:cNvPr id="23" name="直接连接符 22">
            <a:extLst>
              <a:ext uri="{FF2B5EF4-FFF2-40B4-BE49-F238E27FC236}">
                <a16:creationId xmlns:a16="http://schemas.microsoft.com/office/drawing/2014/main" id="{C53FEE50-3F43-4EF9-83C0-83275FB52D3C}"/>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F198310-F4C0-4FB8-9007-68F127FDF73A}"/>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5" name="TextBox 28">
            <a:extLst>
              <a:ext uri="{FF2B5EF4-FFF2-40B4-BE49-F238E27FC236}">
                <a16:creationId xmlns:a16="http://schemas.microsoft.com/office/drawing/2014/main" id="{203B1B6F-C428-45D5-8B42-E35DB8D5DA0B}"/>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6" name="组合 25">
            <a:extLst>
              <a:ext uri="{FF2B5EF4-FFF2-40B4-BE49-F238E27FC236}">
                <a16:creationId xmlns:a16="http://schemas.microsoft.com/office/drawing/2014/main" id="{ADDA09D0-D865-4FF6-A283-92EFDC8EEA1A}"/>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27" name="组合 26">
              <a:extLst>
                <a:ext uri="{FF2B5EF4-FFF2-40B4-BE49-F238E27FC236}">
                  <a16:creationId xmlns:a16="http://schemas.microsoft.com/office/drawing/2014/main" id="{FBE99AB3-40DD-4B75-8459-D0174DB148E0}"/>
                </a:ext>
              </a:extLst>
            </p:cNvPr>
            <p:cNvGrpSpPr/>
            <p:nvPr/>
          </p:nvGrpSpPr>
          <p:grpSpPr>
            <a:xfrm>
              <a:off x="848004" y="393400"/>
              <a:ext cx="406366" cy="418246"/>
              <a:chOff x="848005" y="369553"/>
              <a:chExt cx="406366" cy="418246"/>
            </a:xfrm>
          </p:grpSpPr>
          <p:sp>
            <p:nvSpPr>
              <p:cNvPr id="29" name="椭圆 28">
                <a:extLst>
                  <a:ext uri="{FF2B5EF4-FFF2-40B4-BE49-F238E27FC236}">
                    <a16:creationId xmlns:a16="http://schemas.microsoft.com/office/drawing/2014/main" id="{CC8E4CD7-BE5B-4D3F-B015-6D6AB8837338}"/>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4DBC9783-480B-48A2-A74B-588FE7512E99}"/>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椭圆 27">
              <a:extLst>
                <a:ext uri="{FF2B5EF4-FFF2-40B4-BE49-F238E27FC236}">
                  <a16:creationId xmlns:a16="http://schemas.microsoft.com/office/drawing/2014/main" id="{A1BFEE51-B8E9-4F36-A63B-6199796AE27A}"/>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3845513079"/>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16800000">
                                      <p:cBhvr>
                                        <p:cTn dur="1000" fill="hold" id="10"/>
                                        <p:tgtEl>
                                          <p:spTgt spid="47"/>
                                        </p:tgtEl>
                                        <p:attrNameLst>
                                          <p:attrName>r</p:attrName>
                                        </p:attrNameLst>
                                      </p:cBhvr>
                                    </p:animRot>
                                  </p:childTnLst>
                                </p:cTn>
                              </p:par>
                              <p:par>
                                <p:cTn fill="hold" id="11" nodeType="withEffect" presetClass="entr" presetID="22" presetSubtype="8">
                                  <p:stCondLst>
                                    <p:cond delay="30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par>
                                <p:cTn fill="hold" id="14" nodeType="withEffect" presetClass="entr" presetID="22" presetSubtype="8">
                                  <p:stCondLst>
                                    <p:cond delay="60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par>
                                <p:cTn fill="hold" id="17" nodeType="withEffect" presetClass="entr" presetID="22" presetSubtype="2">
                                  <p:stCondLst>
                                    <p:cond delay="90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id="20" nodeType="withEffect" presetClass="entr" presetID="22" presetSubtype="2">
                                  <p:stCondLst>
                                    <p:cond delay="120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par>
                                <p:cTn fill="hold" grpId="0" id="23" nodeType="withEffect" presetClass="entr" presetID="2" presetSubtype="2">
                                  <p:stCondLst>
                                    <p:cond delay="1500"/>
                                  </p:stCondLst>
                                  <p:childTnLst>
                                    <p:set>
                                      <p:cBhvr>
                                        <p:cTn dur="1" fill="hold" id="24">
                                          <p:stCondLst>
                                            <p:cond delay="0"/>
                                          </p:stCondLst>
                                        </p:cTn>
                                        <p:tgtEl>
                                          <p:spTgt spid="85"/>
                                        </p:tgtEl>
                                        <p:attrNameLst>
                                          <p:attrName>style.visibility</p:attrName>
                                        </p:attrNameLst>
                                      </p:cBhvr>
                                      <p:to>
                                        <p:strVal val="visible"/>
                                      </p:to>
                                    </p:set>
                                    <p:anim calcmode="lin" valueType="num">
                                      <p:cBhvr additive="base">
                                        <p:cTn dur="500" fill="hold" id="25"/>
                                        <p:tgtEl>
                                          <p:spTgt spid="85"/>
                                        </p:tgtEl>
                                        <p:attrNameLst>
                                          <p:attrName>ppt_x</p:attrName>
                                        </p:attrNameLst>
                                      </p:cBhvr>
                                      <p:tavLst>
                                        <p:tav tm="0">
                                          <p:val>
                                            <p:strVal val="1+#ppt_w/2"/>
                                          </p:val>
                                        </p:tav>
                                        <p:tav tm="100000">
                                          <p:val>
                                            <p:strVal val="#ppt_x"/>
                                          </p:val>
                                        </p:tav>
                                      </p:tavLst>
                                    </p:anim>
                                    <p:anim calcmode="lin" valueType="num">
                                      <p:cBhvr additive="base">
                                        <p:cTn dur="500" fill="hold" id="26"/>
                                        <p:tgtEl>
                                          <p:spTgt spid="8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1800"/>
                                  </p:stCondLst>
                                  <p:childTnLst>
                                    <p:set>
                                      <p:cBhvr>
                                        <p:cTn dur="1" fill="hold" id="28">
                                          <p:stCondLst>
                                            <p:cond delay="0"/>
                                          </p:stCondLst>
                                        </p:cTn>
                                        <p:tgtEl>
                                          <p:spTgt spid="86"/>
                                        </p:tgtEl>
                                        <p:attrNameLst>
                                          <p:attrName>style.visibility</p:attrName>
                                        </p:attrNameLst>
                                      </p:cBhvr>
                                      <p:to>
                                        <p:strVal val="visible"/>
                                      </p:to>
                                    </p:set>
                                    <p:anim calcmode="lin" valueType="num">
                                      <p:cBhvr additive="base">
                                        <p:cTn dur="500" fill="hold" id="29"/>
                                        <p:tgtEl>
                                          <p:spTgt spid="86"/>
                                        </p:tgtEl>
                                        <p:attrNameLst>
                                          <p:attrName>ppt_x</p:attrName>
                                        </p:attrNameLst>
                                      </p:cBhvr>
                                      <p:tavLst>
                                        <p:tav tm="0">
                                          <p:val>
                                            <p:strVal val="1+#ppt_w/2"/>
                                          </p:val>
                                        </p:tav>
                                        <p:tav tm="100000">
                                          <p:val>
                                            <p:strVal val="#ppt_x"/>
                                          </p:val>
                                        </p:tav>
                                      </p:tavLst>
                                    </p:anim>
                                    <p:anim calcmode="lin" valueType="num">
                                      <p:cBhvr additive="base">
                                        <p:cTn dur="500" fill="hold" id="30"/>
                                        <p:tgtEl>
                                          <p:spTgt spid="86"/>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2100"/>
                                  </p:stCondLst>
                                  <p:childTnLst>
                                    <p:set>
                                      <p:cBhvr>
                                        <p:cTn dur="1" fill="hold" id="32">
                                          <p:stCondLst>
                                            <p:cond delay="0"/>
                                          </p:stCondLst>
                                        </p:cTn>
                                        <p:tgtEl>
                                          <p:spTgt spid="87"/>
                                        </p:tgtEl>
                                        <p:attrNameLst>
                                          <p:attrName>style.visibility</p:attrName>
                                        </p:attrNameLst>
                                      </p:cBhvr>
                                      <p:to>
                                        <p:strVal val="visible"/>
                                      </p:to>
                                    </p:set>
                                    <p:anim calcmode="lin" valueType="num">
                                      <p:cBhvr additive="base">
                                        <p:cTn dur="500" fill="hold" id="33"/>
                                        <p:tgtEl>
                                          <p:spTgt spid="87"/>
                                        </p:tgtEl>
                                        <p:attrNameLst>
                                          <p:attrName>ppt_x</p:attrName>
                                        </p:attrNameLst>
                                      </p:cBhvr>
                                      <p:tavLst>
                                        <p:tav tm="0">
                                          <p:val>
                                            <p:strVal val="0-#ppt_w/2"/>
                                          </p:val>
                                        </p:tav>
                                        <p:tav tm="100000">
                                          <p:val>
                                            <p:strVal val="#ppt_x"/>
                                          </p:val>
                                        </p:tav>
                                      </p:tavLst>
                                    </p:anim>
                                    <p:anim calcmode="lin" valueType="num">
                                      <p:cBhvr additive="base">
                                        <p:cTn dur="500" fill="hold" id="34"/>
                                        <p:tgtEl>
                                          <p:spTgt spid="8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2400"/>
                                  </p:stCondLst>
                                  <p:childTnLst>
                                    <p:set>
                                      <p:cBhvr>
                                        <p:cTn dur="1" fill="hold" id="36">
                                          <p:stCondLst>
                                            <p:cond delay="0"/>
                                          </p:stCondLst>
                                        </p:cTn>
                                        <p:tgtEl>
                                          <p:spTgt spid="88"/>
                                        </p:tgtEl>
                                        <p:attrNameLst>
                                          <p:attrName>style.visibility</p:attrName>
                                        </p:attrNameLst>
                                      </p:cBhvr>
                                      <p:to>
                                        <p:strVal val="visible"/>
                                      </p:to>
                                    </p:set>
                                    <p:anim calcmode="lin" valueType="num">
                                      <p:cBhvr additive="base">
                                        <p:cTn dur="500" fill="hold" id="37"/>
                                        <p:tgtEl>
                                          <p:spTgt spid="88"/>
                                        </p:tgtEl>
                                        <p:attrNameLst>
                                          <p:attrName>ppt_x</p:attrName>
                                        </p:attrNameLst>
                                      </p:cBhvr>
                                      <p:tavLst>
                                        <p:tav tm="0">
                                          <p:val>
                                            <p:strVal val="0-#ppt_w/2"/>
                                          </p:val>
                                        </p:tav>
                                        <p:tav tm="100000">
                                          <p:val>
                                            <p:strVal val="#ppt_x"/>
                                          </p:val>
                                        </p:tav>
                                      </p:tavLst>
                                    </p:anim>
                                    <p:anim calcmode="lin" valueType="num">
                                      <p:cBhvr additive="base">
                                        <p:cTn dur="500" fill="hold" id="38"/>
                                        <p:tgtEl>
                                          <p:spTgt spid="8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700"/>
                                  </p:stCondLst>
                                  <p:childTnLst>
                                    <p:set>
                                      <p:cBhvr>
                                        <p:cTn dur="1" fill="hold" id="40">
                                          <p:stCondLst>
                                            <p:cond delay="0"/>
                                          </p:stCondLst>
                                        </p:cTn>
                                        <p:tgtEl>
                                          <p:spTgt spid="89"/>
                                        </p:tgtEl>
                                        <p:attrNameLst>
                                          <p:attrName>style.visibility</p:attrName>
                                        </p:attrNameLst>
                                      </p:cBhvr>
                                      <p:to>
                                        <p:strVal val="visible"/>
                                      </p:to>
                                    </p:set>
                                    <p:anim calcmode="lin" valueType="num">
                                      <p:cBhvr additive="base">
                                        <p:cTn dur="500" fill="hold" id="41"/>
                                        <p:tgtEl>
                                          <p:spTgt spid="89"/>
                                        </p:tgtEl>
                                        <p:attrNameLst>
                                          <p:attrName>ppt_x</p:attrName>
                                        </p:attrNameLst>
                                      </p:cBhvr>
                                      <p:tavLst>
                                        <p:tav tm="0">
                                          <p:val>
                                            <p:strVal val="0-#ppt_w/2"/>
                                          </p:val>
                                        </p:tav>
                                        <p:tav tm="100000">
                                          <p:val>
                                            <p:strVal val="#ppt_x"/>
                                          </p:val>
                                        </p:tav>
                                      </p:tavLst>
                                    </p:anim>
                                    <p:anim calcmode="lin" valueType="num">
                                      <p:cBhvr additive="base">
                                        <p:cTn dur="500" fill="hold" id="42"/>
                                        <p:tgtEl>
                                          <p:spTgt spid="89"/>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3000"/>
                                  </p:stCondLst>
                                  <p:childTnLst>
                                    <p:set>
                                      <p:cBhvr>
                                        <p:cTn dur="1" fill="hold" id="44">
                                          <p:stCondLst>
                                            <p:cond delay="0"/>
                                          </p:stCondLst>
                                        </p:cTn>
                                        <p:tgtEl>
                                          <p:spTgt spid="90"/>
                                        </p:tgtEl>
                                        <p:attrNameLst>
                                          <p:attrName>style.visibility</p:attrName>
                                        </p:attrNameLst>
                                      </p:cBhvr>
                                      <p:to>
                                        <p:strVal val="visible"/>
                                      </p:to>
                                    </p:set>
                                    <p:anim calcmode="lin" valueType="num">
                                      <p:cBhvr additive="base">
                                        <p:cTn dur="500" fill="hold" id="45"/>
                                        <p:tgtEl>
                                          <p:spTgt spid="90"/>
                                        </p:tgtEl>
                                        <p:attrNameLst>
                                          <p:attrName>ppt_x</p:attrName>
                                        </p:attrNameLst>
                                      </p:cBhvr>
                                      <p:tavLst>
                                        <p:tav tm="0">
                                          <p:val>
                                            <p:strVal val="0-#ppt_w/2"/>
                                          </p:val>
                                        </p:tav>
                                        <p:tav tm="100000">
                                          <p:val>
                                            <p:strVal val="#ppt_x"/>
                                          </p:val>
                                        </p:tav>
                                      </p:tavLst>
                                    </p:anim>
                                    <p:anim calcmode="lin" valueType="num">
                                      <p:cBhvr additive="base">
                                        <p:cTn dur="500" fill="hold" id="46"/>
                                        <p:tgtEl>
                                          <p:spTgt spid="90"/>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3300"/>
                                  </p:stCondLst>
                                  <p:childTnLst>
                                    <p:set>
                                      <p:cBhvr>
                                        <p:cTn dur="1" fill="hold" id="48">
                                          <p:stCondLst>
                                            <p:cond delay="0"/>
                                          </p:stCondLst>
                                        </p:cTn>
                                        <p:tgtEl>
                                          <p:spTgt spid="91"/>
                                        </p:tgtEl>
                                        <p:attrNameLst>
                                          <p:attrName>style.visibility</p:attrName>
                                        </p:attrNameLst>
                                      </p:cBhvr>
                                      <p:to>
                                        <p:strVal val="visible"/>
                                      </p:to>
                                    </p:set>
                                    <p:anim calcmode="lin" valueType="num">
                                      <p:cBhvr additive="base">
                                        <p:cTn dur="500" fill="hold" id="49"/>
                                        <p:tgtEl>
                                          <p:spTgt spid="91"/>
                                        </p:tgtEl>
                                        <p:attrNameLst>
                                          <p:attrName>ppt_x</p:attrName>
                                        </p:attrNameLst>
                                      </p:cBhvr>
                                      <p:tavLst>
                                        <p:tav tm="0">
                                          <p:val>
                                            <p:strVal val="1+#ppt_w/2"/>
                                          </p:val>
                                        </p:tav>
                                        <p:tav tm="100000">
                                          <p:val>
                                            <p:strVal val="#ppt_x"/>
                                          </p:val>
                                        </p:tav>
                                      </p:tavLst>
                                    </p:anim>
                                    <p:anim calcmode="lin" valueType="num">
                                      <p:cBhvr additive="base">
                                        <p:cTn dur="500" fill="hold" id="50"/>
                                        <p:tgtEl>
                                          <p:spTgt spid="9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3600"/>
                                  </p:stCondLst>
                                  <p:childTnLst>
                                    <p:set>
                                      <p:cBhvr>
                                        <p:cTn dur="1" fill="hold" id="52">
                                          <p:stCondLst>
                                            <p:cond delay="0"/>
                                          </p:stCondLst>
                                        </p:cTn>
                                        <p:tgtEl>
                                          <p:spTgt spid="92"/>
                                        </p:tgtEl>
                                        <p:attrNameLst>
                                          <p:attrName>style.visibility</p:attrName>
                                        </p:attrNameLst>
                                      </p:cBhvr>
                                      <p:to>
                                        <p:strVal val="visible"/>
                                      </p:to>
                                    </p:set>
                                    <p:anim calcmode="lin" valueType="num">
                                      <p:cBhvr additive="base">
                                        <p:cTn dur="500" fill="hold" id="53"/>
                                        <p:tgtEl>
                                          <p:spTgt spid="92"/>
                                        </p:tgtEl>
                                        <p:attrNameLst>
                                          <p:attrName>ppt_x</p:attrName>
                                        </p:attrNameLst>
                                      </p:cBhvr>
                                      <p:tavLst>
                                        <p:tav tm="0">
                                          <p:val>
                                            <p:strVal val="1+#ppt_w/2"/>
                                          </p:val>
                                        </p:tav>
                                        <p:tav tm="100000">
                                          <p:val>
                                            <p:strVal val="#ppt_x"/>
                                          </p:val>
                                        </p:tav>
                                      </p:tavLst>
                                    </p:anim>
                                    <p:anim calcmode="lin" valueType="num">
                                      <p:cBhvr additive="base">
                                        <p:cTn dur="500" fill="hold" id="54"/>
                                        <p:tgtEl>
                                          <p:spTgt spid="92"/>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additive="base">
                                        <p:cTn dur="1000" fill="hold" id="57"/>
                                        <p:tgtEl>
                                          <p:spTgt spid="24"/>
                                        </p:tgtEl>
                                        <p:attrNameLst>
                                          <p:attrName>ppt_x</p:attrName>
                                        </p:attrNameLst>
                                      </p:cBhvr>
                                      <p:tavLst>
                                        <p:tav tm="0">
                                          <p:val>
                                            <p:strVal val="0-#ppt_w/2"/>
                                          </p:val>
                                        </p:tav>
                                        <p:tav tm="100000">
                                          <p:val>
                                            <p:strVal val="#ppt_x"/>
                                          </p:val>
                                        </p:tav>
                                      </p:tavLst>
                                    </p:anim>
                                    <p:anim calcmode="lin" valueType="num">
                                      <p:cBhvr additive="base">
                                        <p:cTn dur="1000" fill="hold" id="58"/>
                                        <p:tgtEl>
                                          <p:spTgt spid="24"/>
                                        </p:tgtEl>
                                        <p:attrNameLst>
                                          <p:attrName>ppt_y</p:attrName>
                                        </p:attrNameLst>
                                      </p:cBhvr>
                                      <p:tavLst>
                                        <p:tav tm="0">
                                          <p:val>
                                            <p:strVal val="#ppt_y"/>
                                          </p:val>
                                        </p:tav>
                                        <p:tav tm="100000">
                                          <p:val>
                                            <p:strVal val="#ppt_y"/>
                                          </p:val>
                                        </p:tav>
                                      </p:tavLst>
                                    </p:anim>
                                  </p:childTnLst>
                                </p:cTn>
                              </p:par>
                              <p:par>
                                <p:cTn fill="hold" id="59" nodeType="withEffect" presetClass="entr" presetID="22" presetSubtype="8">
                                  <p:stCondLst>
                                    <p:cond delay="100"/>
                                  </p:stCondLst>
                                  <p:childTnLst>
                                    <p:set>
                                      <p:cBhvr>
                                        <p:cTn dur="1" fill="hold" id="60">
                                          <p:stCondLst>
                                            <p:cond delay="0"/>
                                          </p:stCondLst>
                                        </p:cTn>
                                        <p:tgtEl>
                                          <p:spTgt spid="23"/>
                                        </p:tgtEl>
                                        <p:attrNameLst>
                                          <p:attrName>style.visibility</p:attrName>
                                        </p:attrNameLst>
                                      </p:cBhvr>
                                      <p:to>
                                        <p:strVal val="visible"/>
                                      </p:to>
                                    </p:set>
                                    <p:animEffect filter="wipe(left)" transition="in">
                                      <p:cBhvr>
                                        <p:cTn dur="1000" id="61"/>
                                        <p:tgtEl>
                                          <p:spTgt spid="23"/>
                                        </p:tgtEl>
                                      </p:cBhvr>
                                    </p:animEffect>
                                  </p:childTnLst>
                                </p:cTn>
                              </p:par>
                              <p:par>
                                <p:cTn fill="hold" id="62" nodeType="withEffect" presetClass="entr" presetID="10" presetSubtype="0">
                                  <p:stCondLst>
                                    <p:cond delay="100"/>
                                  </p:stCondLst>
                                  <p:childTnLst>
                                    <p:set>
                                      <p:cBhvr>
                                        <p:cTn dur="1" fill="hold" id="63">
                                          <p:stCondLst>
                                            <p:cond delay="0"/>
                                          </p:stCondLst>
                                        </p:cTn>
                                        <p:tgtEl>
                                          <p:spTgt spid="26"/>
                                        </p:tgtEl>
                                        <p:attrNameLst>
                                          <p:attrName>style.visibility</p:attrName>
                                        </p:attrNameLst>
                                      </p:cBhvr>
                                      <p:to>
                                        <p:strVal val="visible"/>
                                      </p:to>
                                    </p:set>
                                    <p:animEffect filter="fade" transition="in">
                                      <p:cBhvr>
                                        <p:cTn dur="500" id="64"/>
                                        <p:tgtEl>
                                          <p:spTgt spid="26"/>
                                        </p:tgtEl>
                                      </p:cBhvr>
                                    </p:animEffect>
                                  </p:childTnLst>
                                </p:cTn>
                              </p:par>
                              <p:par>
                                <p:cTn fill="hold" grpId="0" id="65" nodeType="withEffect" presetClass="entr" presetID="19" presetSubtype="5">
                                  <p:stCondLst>
                                    <p:cond delay="100"/>
                                  </p:stCondLst>
                                  <p:iterate type="lt">
                                    <p:tmPct val="10000"/>
                                  </p:iterate>
                                  <p:childTnLst>
                                    <p:set>
                                      <p:cBhvr>
                                        <p:cTn dur="1" fill="hold" id="66">
                                          <p:stCondLst>
                                            <p:cond delay="0"/>
                                          </p:stCondLst>
                                        </p:cTn>
                                        <p:tgtEl>
                                          <p:spTgt spid="25"/>
                                        </p:tgtEl>
                                        <p:attrNameLst>
                                          <p:attrName>style.visibility</p:attrName>
                                        </p:attrNameLst>
                                      </p:cBhvr>
                                      <p:to>
                                        <p:strVal val="visible"/>
                                      </p:to>
                                    </p:set>
                                    <p:anim calcmode="lin" valueType="num">
                                      <p:cBhvr>
                                        <p:cTn dur="500" fill="hold" id="67"/>
                                        <p:tgtEl>
                                          <p:spTgt spid="25"/>
                                        </p:tgtEl>
                                        <p:attrNameLst>
                                          <p:attrName>ppt_w</p:attrName>
                                        </p:attrNameLst>
                                      </p:cBhvr>
                                      <p:tavLst>
                                        <p:tav tm="0">
                                          <p:val>
                                            <p:strVal val="#ppt_w"/>
                                          </p:val>
                                        </p:tav>
                                        <p:tav tm="100000">
                                          <p:val>
                                            <p:strVal val="#ppt_w"/>
                                          </p:val>
                                        </p:tav>
                                      </p:tavLst>
                                    </p:anim>
                                    <p:anim calcmode="lin" valueType="num">
                                      <p:cBhvr>
                                        <p:cTn dur="500" fill="hold" id="68"/>
                                        <p:tgtEl>
                                          <p:spTgt spid="25"/>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1" spid="47"/>
      <p:bldP grpId="0" spid="85"/>
      <p:bldP grpId="0" spid="86"/>
      <p:bldP grpId="0" spid="87"/>
      <p:bldP grpId="0" spid="88"/>
      <p:bldP grpId="0" spid="89"/>
      <p:bldP grpId="0" spid="90"/>
      <p:bldP grpId="0" spid="91"/>
      <p:bldP grpId="0" spid="92"/>
      <p:bldP grpId="0" spid="24"/>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C363C101-3623-4A29-90FF-C7420093DBA7}"/>
              </a:ext>
            </a:extLst>
          </p:cNvPr>
          <p:cNvPicPr>
            <a:picLocks noChangeAspect="1"/>
          </p:cNvPicPr>
          <p:nvPr/>
        </p:nvPicPr>
        <p:blipFill>
          <a:blip r:embed="rId2">
            <a:extLst>
              <a:ext uri="{28A0092B-C50C-407E-A947-70E740481C1C}">
                <a14:useLocalDpi val="0"/>
              </a:ext>
            </a:extLst>
          </a:blip>
          <a:stretch>
            <a:fillRect/>
          </a:stretch>
        </p:blipFill>
        <p:spPr>
          <a:xfrm>
            <a:off x="161261" y="899586"/>
            <a:ext cx="6241144" cy="4572756"/>
          </a:xfrm>
          <a:prstGeom prst="rect">
            <a:avLst/>
          </a:prstGeom>
        </p:spPr>
      </p:pic>
      <p:sp>
        <p:nvSpPr>
          <p:cNvPr id="5" name="文本框 4">
            <a:extLst>
              <a:ext uri="{FF2B5EF4-FFF2-40B4-BE49-F238E27FC236}">
                <a16:creationId xmlns:a16="http://schemas.microsoft.com/office/drawing/2014/main" id="{5A88B1AC-DBAF-4857-BEBA-093C96204E9B}"/>
              </a:ext>
            </a:extLst>
          </p:cNvPr>
          <p:cNvSpPr txBox="1"/>
          <p:nvPr/>
        </p:nvSpPr>
        <p:spPr>
          <a:xfrm>
            <a:off x="6611884" y="1862089"/>
            <a:ext cx="4099541" cy="640080"/>
          </a:xfrm>
          <a:prstGeom prst="rect">
            <a:avLst/>
          </a:prstGeom>
          <a:noFill/>
        </p:spPr>
        <p:txBody>
          <a:bodyPr rtlCol="0" wrap="square">
            <a:spAutoFit/>
          </a:bodyPr>
          <a:lstStyle/>
          <a:p>
            <a:pPr algn="dist"/>
            <a:r>
              <a:rPr altLang="zh-CN" lang="en-US" sz="3600">
                <a:latin charset="-122" panose="02010604000101010101" pitchFamily="2" typeface="迷你简丫丫"/>
                <a:ea charset="-122" panose="02010604000101010101" pitchFamily="2" typeface="迷你简丫丫"/>
              </a:rPr>
              <a:t>1.此处添加标题</a:t>
            </a:r>
          </a:p>
        </p:txBody>
      </p:sp>
      <p:sp>
        <p:nvSpPr>
          <p:cNvPr id="6" name="文本框 5">
            <a:extLst>
              <a:ext uri="{FF2B5EF4-FFF2-40B4-BE49-F238E27FC236}">
                <a16:creationId xmlns:a16="http://schemas.microsoft.com/office/drawing/2014/main" id="{3C163E01-8C74-44A1-9A8E-8FFA38BFD7E8}"/>
              </a:ext>
            </a:extLst>
          </p:cNvPr>
          <p:cNvSpPr txBox="1"/>
          <p:nvPr/>
        </p:nvSpPr>
        <p:spPr>
          <a:xfrm>
            <a:off x="6562346" y="2761083"/>
            <a:ext cx="4111437" cy="640080"/>
          </a:xfrm>
          <a:prstGeom prst="rect">
            <a:avLst/>
          </a:prstGeom>
          <a:noFill/>
        </p:spPr>
        <p:txBody>
          <a:bodyPr rtlCol="0" wrap="square">
            <a:spAutoFit/>
          </a:bodyPr>
          <a:lstStyle/>
          <a:p>
            <a:pPr algn="dist"/>
            <a:r>
              <a:rPr altLang="zh-CN" lang="en-US" sz="3600">
                <a:latin charset="-122" panose="02010604000101010101" pitchFamily="2" typeface="迷你简丫丫"/>
                <a:ea charset="-122" panose="02010604000101010101" pitchFamily="2" typeface="迷你简丫丫"/>
              </a:rPr>
              <a:t>2.此处添加标题</a:t>
            </a:r>
          </a:p>
        </p:txBody>
      </p:sp>
      <p:sp>
        <p:nvSpPr>
          <p:cNvPr id="7" name="文本框 6">
            <a:extLst>
              <a:ext uri="{FF2B5EF4-FFF2-40B4-BE49-F238E27FC236}">
                <a16:creationId xmlns:a16="http://schemas.microsoft.com/office/drawing/2014/main" id="{36787CDC-0937-46A0-B7EC-C550D3728C6A}"/>
              </a:ext>
            </a:extLst>
          </p:cNvPr>
          <p:cNvSpPr txBox="1"/>
          <p:nvPr/>
        </p:nvSpPr>
        <p:spPr>
          <a:xfrm>
            <a:off x="6578471" y="3695076"/>
            <a:ext cx="4099541" cy="640080"/>
          </a:xfrm>
          <a:prstGeom prst="rect">
            <a:avLst/>
          </a:prstGeom>
          <a:noFill/>
        </p:spPr>
        <p:txBody>
          <a:bodyPr rtlCol="0" wrap="square">
            <a:spAutoFit/>
          </a:bodyPr>
          <a:lstStyle/>
          <a:p>
            <a:pPr algn="dist"/>
            <a:r>
              <a:rPr altLang="zh-CN" lang="en-US" sz="3600">
                <a:latin charset="-122" panose="02010604000101010101" pitchFamily="2" typeface="迷你简丫丫"/>
                <a:ea charset="-122" panose="02010604000101010101" pitchFamily="2" typeface="迷你简丫丫"/>
              </a:rPr>
              <a:t>3.此处添加标题</a:t>
            </a:r>
          </a:p>
        </p:txBody>
      </p:sp>
      <p:sp>
        <p:nvSpPr>
          <p:cNvPr id="8" name="文本框 7">
            <a:extLst>
              <a:ext uri="{FF2B5EF4-FFF2-40B4-BE49-F238E27FC236}">
                <a16:creationId xmlns:a16="http://schemas.microsoft.com/office/drawing/2014/main" id="{1F0BF2F8-36B5-4859-AFEA-3CFDDD36C497}"/>
              </a:ext>
            </a:extLst>
          </p:cNvPr>
          <p:cNvSpPr txBox="1"/>
          <p:nvPr/>
        </p:nvSpPr>
        <p:spPr>
          <a:xfrm>
            <a:off x="6528932" y="4594070"/>
            <a:ext cx="4111437" cy="640080"/>
          </a:xfrm>
          <a:prstGeom prst="rect">
            <a:avLst/>
          </a:prstGeom>
          <a:noFill/>
        </p:spPr>
        <p:txBody>
          <a:bodyPr rtlCol="0" wrap="square">
            <a:spAutoFit/>
          </a:bodyPr>
          <a:lstStyle/>
          <a:p>
            <a:pPr algn="dist"/>
            <a:r>
              <a:rPr altLang="zh-CN" lang="en-US" sz="3600">
                <a:latin charset="-122" panose="02010604000101010101" pitchFamily="2" typeface="迷你简丫丫"/>
                <a:ea charset="-122" panose="02010604000101010101" pitchFamily="2" typeface="迷你简丫丫"/>
              </a:rPr>
              <a:t>4.此处添加标题</a:t>
            </a:r>
          </a:p>
        </p:txBody>
      </p:sp>
      <p:sp>
        <p:nvSpPr>
          <p:cNvPr id="9" name="Freeform 5">
            <a:extLst>
              <a:ext uri="{FF2B5EF4-FFF2-40B4-BE49-F238E27FC236}">
                <a16:creationId xmlns:a16="http://schemas.microsoft.com/office/drawing/2014/main" id="{66E42DE6-95EF-45EA-9EB1-F927C50067AA}"/>
              </a:ext>
            </a:extLst>
          </p:cNvPr>
          <p:cNvSpPr/>
          <p:nvPr/>
        </p:nvSpPr>
        <p:spPr bwMode="auto">
          <a:xfrm>
            <a:off x="6562347" y="2397782"/>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a:extLst>
              <a:ext uri="{FF2B5EF4-FFF2-40B4-BE49-F238E27FC236}">
                <a16:creationId xmlns:a16="http://schemas.microsoft.com/office/drawing/2014/main" id="{42812D3D-EF6E-4545-81EA-F6344F8BDBF7}"/>
              </a:ext>
            </a:extLst>
          </p:cNvPr>
          <p:cNvSpPr/>
          <p:nvPr/>
        </p:nvSpPr>
        <p:spPr bwMode="auto">
          <a:xfrm>
            <a:off x="6542672" y="3345621"/>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a:extLst>
              <a:ext uri="{FF2B5EF4-FFF2-40B4-BE49-F238E27FC236}">
                <a16:creationId xmlns:a16="http://schemas.microsoft.com/office/drawing/2014/main" id="{76140BFF-E504-4B2F-80DB-5615918AAB8D}"/>
              </a:ext>
            </a:extLst>
          </p:cNvPr>
          <p:cNvSpPr/>
          <p:nvPr/>
        </p:nvSpPr>
        <p:spPr bwMode="auto">
          <a:xfrm>
            <a:off x="6542671" y="4288142"/>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a:extLst>
              <a:ext uri="{FF2B5EF4-FFF2-40B4-BE49-F238E27FC236}">
                <a16:creationId xmlns:a16="http://schemas.microsoft.com/office/drawing/2014/main" id="{F5071CA4-93F9-4784-A001-3F989B169A4E}"/>
              </a:ext>
            </a:extLst>
          </p:cNvPr>
          <p:cNvSpPr/>
          <p:nvPr/>
        </p:nvSpPr>
        <p:spPr bwMode="auto">
          <a:xfrm>
            <a:off x="6509258" y="5187136"/>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3" name="组合 12">
            <a:extLst>
              <a:ext uri="{FF2B5EF4-FFF2-40B4-BE49-F238E27FC236}">
                <a16:creationId xmlns:a16="http://schemas.microsoft.com/office/drawing/2014/main" id="{2AEFF981-F3B5-452C-BB39-C6F663CFF168}"/>
              </a:ext>
            </a:extLst>
          </p:cNvPr>
          <p:cNvGrpSpPr/>
          <p:nvPr/>
        </p:nvGrpSpPr>
        <p:grpSpPr>
          <a:xfrm>
            <a:off x="4493045" y="2983162"/>
            <a:ext cx="1386140" cy="2272793"/>
            <a:chOff x="3186355" y="3415833"/>
            <a:chExt cx="1322199" cy="1739005"/>
          </a:xfrm>
        </p:grpSpPr>
        <p:sp>
          <p:nvSpPr>
            <p:cNvPr id="14" name="椭圆 31">
              <a:extLst>
                <a:ext uri="{FF2B5EF4-FFF2-40B4-BE49-F238E27FC236}">
                  <a16:creationId xmlns:a16="http://schemas.microsoft.com/office/drawing/2014/main" id="{51E820A9-2E9B-4F4F-B158-9E7D2EA32214}"/>
                </a:ext>
              </a:extLst>
            </p:cNvPr>
            <p:cNvSpPr/>
            <p:nvPr/>
          </p:nvSpPr>
          <p:spPr>
            <a:xfrm>
              <a:off x="3196603" y="3415833"/>
              <a:ext cx="1311951" cy="173900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4000101010101" pitchFamily="2" typeface="迷你简丫丫"/>
                <a:ea charset="-122" panose="02010604000101010101" pitchFamily="2" typeface="迷你简丫丫"/>
              </a:endParaRPr>
            </a:p>
          </p:txBody>
        </p:sp>
        <p:sp>
          <p:nvSpPr>
            <p:cNvPr id="15" name="文本框 14">
              <a:extLst>
                <a:ext uri="{FF2B5EF4-FFF2-40B4-BE49-F238E27FC236}">
                  <a16:creationId xmlns:a16="http://schemas.microsoft.com/office/drawing/2014/main" id="{86E8AF77-0F61-416A-ADAF-518E7C3FA57C}"/>
                </a:ext>
              </a:extLst>
            </p:cNvPr>
            <p:cNvSpPr txBox="1"/>
            <p:nvPr/>
          </p:nvSpPr>
          <p:spPr>
            <a:xfrm>
              <a:off x="3186355" y="3489811"/>
              <a:ext cx="1221108" cy="1665027"/>
            </a:xfrm>
            <a:prstGeom prst="rect">
              <a:avLst/>
            </a:prstGeom>
            <a:noFill/>
          </p:spPr>
          <p:txBody>
            <a:bodyPr rtlCol="0" vert="eaVert" wrap="square">
              <a:spAutoFit/>
            </a:bodyPr>
            <a:lstStyle/>
            <a:p>
              <a:r>
                <a:rPr altLang="en-US" lang="zh-CN" sz="7200">
                  <a:latin charset="-122" panose="02010604000101010101" pitchFamily="2" typeface="迷你简丫丫"/>
                  <a:ea charset="-122" panose="02010604000101010101" pitchFamily="2" typeface="迷你简丫丫"/>
                </a:rPr>
                <a:t>目录</a:t>
              </a:r>
            </a:p>
          </p:txBody>
        </p:sp>
      </p:grpSp>
    </p:spTree>
    <p:extLst>
      <p:ext uri="{BB962C8B-B14F-4D97-AF65-F5344CB8AC3E}">
        <p14:creationId val="3298746472"/>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a:stCxn id="61" idx="1"/>
          </p:cNvCxnSpPr>
          <p:nvPr/>
        </p:nvCxnSpPr>
        <p:spPr>
          <a:xfrm>
            <a:off x="1965077" y="2501484"/>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4843" y="2859625"/>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5288298" y="2249018"/>
            <a:ext cx="1994991" cy="2181571"/>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3">
                  <a:duotone>
                    <a:prstClr val="black"/>
                    <a:schemeClr val="accent2">
                      <a:tint val="45000"/>
                      <a:satMod val="400000"/>
                    </a:schemeClr>
                  </a:duotone>
                  <a:lum bright="40000" contrast="65000"/>
                </a:blip>
                <a:stretch>
                  <a:fillRect b="-16000" l="-42000" r="-63000" t="-38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5" name="矩形 104"/>
            <p:cNvSpPr/>
            <p:nvPr/>
          </p:nvSpPr>
          <p:spPr>
            <a:xfrm rot="18916400">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4" name="组合 19"/>
          <p:cNvGrpSpPr/>
          <p:nvPr/>
        </p:nvGrpSpPr>
        <p:grpSpPr>
          <a:xfrm>
            <a:off x="1677762" y="2214082"/>
            <a:ext cx="1961904" cy="2292055"/>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3">
                    <a:duotone>
                      <a:prstClr val="black"/>
                      <a:schemeClr val="accent5">
                        <a:tint val="45000"/>
                        <a:satMod val="400000"/>
                      </a:schemeClr>
                    </a:duotone>
                    <a:lum bright="44000" contrast="78000"/>
                  </a:blip>
                  <a:stretch>
                    <a:fillRect b="-16000" l="-42000" r="-63000" t="-38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7" name="矩形 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sp>
        <p:nvSpPr>
          <p:cNvPr id="108" name="椭圆 107"/>
          <p:cNvSpPr/>
          <p:nvPr/>
        </p:nvSpPr>
        <p:spPr>
          <a:xfrm>
            <a:off x="5469536" y="2450250"/>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cxnSp>
        <p:nvCxnSpPr>
          <p:cNvPr id="109" name="直接连接符 108"/>
          <p:cNvCxnSpPr>
            <a:stCxn id="118" idx="1"/>
          </p:cNvCxnSpPr>
          <p:nvPr/>
        </p:nvCxnSpPr>
        <p:spPr>
          <a:xfrm>
            <a:off x="9041660" y="2519188"/>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1427" y="2877328"/>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8754346" y="2231784"/>
            <a:ext cx="1961904" cy="2292055"/>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3">
                  <a:duotone>
                    <a:prstClr val="black"/>
                    <a:schemeClr val="accent2">
                      <a:tint val="45000"/>
                      <a:satMod val="400000"/>
                    </a:schemeClr>
                  </a:duotone>
                  <a:lum bright="42000" contrast="68000"/>
                </a:blip>
                <a:stretch>
                  <a:fillRect b="-16000" l="-42000" r="-63000" t="-38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17" name="矩形 1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sp useBgFill="1">
        <p:nvSpPr>
          <p:cNvPr id="50" name="矩形 49"/>
          <p:cNvSpPr/>
          <p:nvPr/>
        </p:nvSpPr>
        <p:spPr>
          <a:xfrm>
            <a:off x="9056170" y="1959423"/>
            <a:ext cx="763342"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solidFill>
                <a:schemeClr val="accent2"/>
              </a:solidFill>
            </a:endParaRPr>
          </a:p>
        </p:txBody>
      </p:sp>
      <p:sp>
        <p:nvSpPr>
          <p:cNvPr id="120" name="椭圆 119"/>
          <p:cNvSpPr/>
          <p:nvPr/>
        </p:nvSpPr>
        <p:spPr>
          <a:xfrm>
            <a:off x="8896745" y="2383831"/>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121" name="Freeform 5"/>
          <p:cNvSpPr>
            <a:spLocks noEditPoints="1"/>
          </p:cNvSpPr>
          <p:nvPr/>
        </p:nvSpPr>
        <p:spPr bwMode="auto">
          <a:xfrm>
            <a:off x="2224192" y="2622355"/>
            <a:ext cx="844942" cy="528943"/>
          </a:xfrm>
          <a:custGeom>
            <a:gdLst>
              <a:gd fmla="*/ 2147483646 w 260" name="T0"/>
              <a:gd fmla="*/ 2147483646 h 162" name="T1"/>
              <a:gd fmla="*/ 2147483646 w 260" name="T2"/>
              <a:gd fmla="*/ 0 h 162" name="T3"/>
              <a:gd fmla="*/ 2147483646 w 260" name="T4"/>
              <a:gd fmla="*/ 2147483646 h 162" name="T5"/>
              <a:gd fmla="*/ 2147483646 w 260" name="T6"/>
              <a:gd fmla="*/ 2147483646 h 162" name="T7"/>
              <a:gd fmla="*/ 2147483646 w 260" name="T8"/>
              <a:gd fmla="*/ 2147483646 h 162" name="T9"/>
              <a:gd fmla="*/ 0 w 260" name="T10"/>
              <a:gd fmla="*/ 2147483646 h 162" name="T11"/>
              <a:gd fmla="*/ 2147483646 w 260" name="T12"/>
              <a:gd fmla="*/ 2147483646 h 162" name="T13"/>
              <a:gd fmla="*/ 2147483646 w 260" name="T14"/>
              <a:gd fmla="*/ 2147483646 h 162" name="T15"/>
              <a:gd fmla="*/ 2147483646 w 260" name="T16"/>
              <a:gd fmla="*/ 2147483646 h 162" name="T17"/>
              <a:gd fmla="*/ 2147483646 w 260" name="T18"/>
              <a:gd fmla="*/ 2147483646 h 162" name="T19"/>
              <a:gd fmla="*/ 2147483646 w 260" name="T20"/>
              <a:gd fmla="*/ 2147483646 h 162" name="T21"/>
              <a:gd fmla="*/ 2147483646 w 260" name="T22"/>
              <a:gd fmla="*/ 2147483646 h 162" name="T23"/>
              <a:gd fmla="*/ 2147483646 w 260" name="T24"/>
              <a:gd fmla="*/ 2147483646 h 162" name="T25"/>
              <a:gd fmla="*/ 2147483646 w 260" name="T26"/>
              <a:gd fmla="*/ 2147483646 h 162" name="T27"/>
              <a:gd fmla="*/ 2147483646 w 260" name="T28"/>
              <a:gd fmla="*/ 2147483646 h 162" name="T29"/>
              <a:gd fmla="*/ 2147483646 w 260" name="T30"/>
              <a:gd fmla="*/ 2147483646 h 162" name="T31"/>
              <a:gd fmla="*/ 2147483646 w 260" name="T32"/>
              <a:gd fmla="*/ 2147483646 h 162" name="T33"/>
              <a:gd fmla="*/ 2147483646 w 260" name="T34"/>
              <a:gd fmla="*/ 2147483646 h 1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bIns="45706" lIns="91412" rIns="91412" tIns="45706"/>
          <a:lstStyle/>
          <a:p>
            <a:endParaRPr altLang="en-US" lang="zh-CN" sz="2399"/>
          </a:p>
        </p:txBody>
      </p:sp>
      <p:sp>
        <p:nvSpPr>
          <p:cNvPr id="122" name="Freeform 33"/>
          <p:cNvSpPr>
            <a:spLocks noEditPoints="1"/>
          </p:cNvSpPr>
          <p:nvPr/>
        </p:nvSpPr>
        <p:spPr bwMode="auto">
          <a:xfrm>
            <a:off x="5964330" y="2625856"/>
            <a:ext cx="722090" cy="593725"/>
          </a:xfrm>
          <a:custGeom>
            <a:gdLst>
              <a:gd fmla="*/ 2147483646 w 244" name="T0"/>
              <a:gd fmla="*/ 2147483646 h 200" name="T1"/>
              <a:gd fmla="*/ 2147483646 w 244" name="T2"/>
              <a:gd fmla="*/ 2147483646 h 200" name="T3"/>
              <a:gd fmla="*/ 2147483646 w 244" name="T4"/>
              <a:gd fmla="*/ 2147483646 h 200" name="T5"/>
              <a:gd fmla="*/ 2147483646 w 244" name="T6"/>
              <a:gd fmla="*/ 2147483646 h 200" name="T7"/>
              <a:gd fmla="*/ 2147483646 w 244" name="T8"/>
              <a:gd fmla="*/ 2147483646 h 200" name="T9"/>
              <a:gd fmla="*/ 2147483646 w 244" name="T10"/>
              <a:gd fmla="*/ 2147483646 h 200" name="T11"/>
              <a:gd fmla="*/ 2147483646 w 244" name="T12"/>
              <a:gd fmla="*/ 2147483646 h 200" name="T13"/>
              <a:gd fmla="*/ 2147483646 w 244" name="T14"/>
              <a:gd fmla="*/ 2147483646 h 200" name="T15"/>
              <a:gd fmla="*/ 2147483646 w 244" name="T16"/>
              <a:gd fmla="*/ 2147483646 h 200" name="T17"/>
              <a:gd fmla="*/ 2147483646 w 244" name="T18"/>
              <a:gd fmla="*/ 2147483646 h 200" name="T19"/>
              <a:gd fmla="*/ 2147483646 w 244" name="T20"/>
              <a:gd fmla="*/ 2147483646 h 200" name="T21"/>
              <a:gd fmla="*/ 2147483646 w 244" name="T22"/>
              <a:gd fmla="*/ 2147483646 h 200" name="T23"/>
              <a:gd fmla="*/ 2147483646 w 244" name="T24"/>
              <a:gd fmla="*/ 2147483646 h 200" name="T25"/>
              <a:gd fmla="*/ 2147483646 w 244" name="T26"/>
              <a:gd fmla="*/ 2147483646 h 200" name="T27"/>
              <a:gd fmla="*/ 2147483646 w 244" name="T28"/>
              <a:gd fmla="*/ 2147483646 h 200" name="T29"/>
              <a:gd fmla="*/ 2147483646 w 244" name="T30"/>
              <a:gd fmla="*/ 2147483646 h 200" name="T31"/>
              <a:gd fmla="*/ 2147483646 w 244" name="T32"/>
              <a:gd fmla="*/ 2147483646 h 200" name="T33"/>
              <a:gd fmla="*/ 2147483646 w 244" name="T34"/>
              <a:gd fmla="*/ 2147483646 h 200" name="T35"/>
              <a:gd fmla="*/ 2147483646 w 244" name="T36"/>
              <a:gd fmla="*/ 2147483646 h 200" name="T37"/>
              <a:gd fmla="*/ 2147483646 w 244" name="T38"/>
              <a:gd fmla="*/ 2147483646 h 200" name="T39"/>
              <a:gd fmla="*/ 2147483646 w 244" name="T40"/>
              <a:gd fmla="*/ 2147483646 h 200" name="T41"/>
              <a:gd fmla="*/ 2147483646 w 244" name="T42"/>
              <a:gd fmla="*/ 2147483646 h 200" name="T43"/>
              <a:gd fmla="*/ 2147483646 w 244" name="T44"/>
              <a:gd fmla="*/ 2147483646 h 200" name="T45"/>
              <a:gd fmla="*/ 2147483646 w 244" name="T46"/>
              <a:gd fmla="*/ 2147483646 h 200" name="T47"/>
              <a:gd fmla="*/ 2147483646 w 244" name="T48"/>
              <a:gd fmla="*/ 2147483646 h 200" name="T49"/>
              <a:gd fmla="*/ 2147483646 w 244" name="T50"/>
              <a:gd fmla="*/ 2147483646 h 200" name="T51"/>
              <a:gd fmla="*/ 2147483646 w 244" name="T52"/>
              <a:gd fmla="*/ 2147483646 h 200" name="T53"/>
              <a:gd fmla="*/ 2147483646 w 244" name="T54"/>
              <a:gd fmla="*/ 2147483646 h 200" name="T55"/>
              <a:gd fmla="*/ 2147483646 w 244" name="T56"/>
              <a:gd fmla="*/ 2147483646 h 200" name="T57"/>
              <a:gd fmla="*/ 2147483646 w 244" name="T58"/>
              <a:gd fmla="*/ 2147483646 h 200" name="T59"/>
              <a:gd fmla="*/ 2147483646 w 244" name="T60"/>
              <a:gd fmla="*/ 2147483646 h 200" name="T61"/>
              <a:gd fmla="*/ 0 w 244" name="T62"/>
              <a:gd fmla="*/ 2147483646 h 200" name="T63"/>
              <a:gd fmla="*/ 0 w 244" name="T64"/>
              <a:gd fmla="*/ 2147483646 h 200" name="T65"/>
              <a:gd fmla="*/ 2147483646 w 244" name="T66"/>
              <a:gd fmla="*/ 2147483646 h 200" name="T67"/>
              <a:gd fmla="*/ 2147483646 w 244" name="T68"/>
              <a:gd fmla="*/ 0 h 200" name="T69"/>
              <a:gd fmla="*/ 2147483646 w 244" name="T70"/>
              <a:gd fmla="*/ 2147483646 h 200" name="T71"/>
              <a:gd fmla="*/ 2147483646 w 244" name="T72"/>
              <a:gd fmla="*/ 2147483646 h 200" name="T73"/>
              <a:gd fmla="*/ 2147483646 w 244" name="T74"/>
              <a:gd fmla="*/ 2147483646 h 200" name="T75"/>
              <a:gd fmla="*/ 2147483646 w 244" name="T76"/>
              <a:gd fmla="*/ 0 h 200" name="T77"/>
              <a:gd fmla="*/ 2147483646 w 244" name="T78"/>
              <a:gd fmla="*/ 2147483646 h 200" name="T79"/>
              <a:gd fmla="*/ 2147483646 w 244" name="T80"/>
              <a:gd fmla="*/ 2147483646 h 200" name="T81"/>
              <a:gd fmla="*/ 2147483646 w 244" name="T82"/>
              <a:gd fmla="*/ 2147483646 h 200" name="T83"/>
              <a:gd fmla="*/ 2147483646 w 244" name="T84"/>
              <a:gd fmla="*/ 2147483646 h 200" name="T85"/>
              <a:gd fmla="*/ 2147483646 w 244" name="T86"/>
              <a:gd fmla="*/ 2147483646 h 200" name="T87"/>
              <a:gd fmla="*/ 2147483646 w 244" name="T88"/>
              <a:gd fmla="*/ 2147483646 h 200" name="T89"/>
              <a:gd fmla="*/ 2147483646 w 244" name="T90"/>
              <a:gd fmla="*/ 2147483646 h 200" name="T91"/>
              <a:gd fmla="*/ 2147483646 w 244" name="T92"/>
              <a:gd fmla="*/ 2147483646 h 200" name="T93"/>
              <a:gd fmla="*/ 2147483646 w 244" name="T94"/>
              <a:gd fmla="*/ 2147483646 h 200" name="T95"/>
              <a:gd fmla="*/ 2147483646 w 244" name="T96"/>
              <a:gd fmla="*/ 2147483646 h 200" name="T97"/>
              <a:gd fmla="*/ 2147483646 w 244" name="T98"/>
              <a:gd fmla="*/ 2147483646 h 200" name="T99"/>
              <a:gd fmla="*/ 2147483646 w 244" name="T100"/>
              <a:gd fmla="*/ 2147483646 h 200" name="T101"/>
              <a:gd fmla="*/ 2147483646 w 244" name="T102"/>
              <a:gd fmla="*/ 2147483646 h 200" name="T103"/>
              <a:gd fmla="*/ 2147483646 w 244" name="T104"/>
              <a:gd fmla="*/ 2147483646 h 200" name="T105"/>
              <a:gd fmla="*/ 2147483646 w 244" name="T106"/>
              <a:gd fmla="*/ 2147483646 h 200" name="T107"/>
              <a:gd fmla="*/ 2147483646 w 244" name="T108"/>
              <a:gd fmla="*/ 2147483646 h 200" name="T109"/>
              <a:gd fmla="*/ 2147483646 w 244" name="T110"/>
              <a:gd fmla="*/ 2147483646 h 200" name="T111"/>
              <a:gd fmla="*/ 2147483646 w 244" name="T112"/>
              <a:gd fmla="*/ 2147483646 h 200" name="T113"/>
              <a:gd fmla="*/ 2147483646 w 244" name="T114"/>
              <a:gd fmla="*/ 2147483646 h 200" name="T115"/>
              <a:gd fmla="*/ 2147483646 w 244" name="T116"/>
              <a:gd fmla="*/ 2147483646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bIns="45706" lIns="91412" rIns="91412" tIns="45706"/>
          <a:lstStyle/>
          <a:p>
            <a:endParaRPr altLang="en-US" lang="zh-CN" sz="2399"/>
          </a:p>
        </p:txBody>
      </p:sp>
      <p:grpSp>
        <p:nvGrpSpPr>
          <p:cNvPr id="13" name="组合 142"/>
          <p:cNvGrpSpPr/>
          <p:nvPr/>
        </p:nvGrpSpPr>
        <p:grpSpPr>
          <a:xfrm>
            <a:off x="9420044" y="2601853"/>
            <a:ext cx="694412" cy="694627"/>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gdLst>
                <a:gd fmla="*/ 2147483646 w 170" name="T0"/>
                <a:gd fmla="*/ 2147483646 h 170" name="T1"/>
                <a:gd fmla="*/ 2147483646 w 170" name="T2"/>
                <a:gd fmla="*/ 2147483646 h 170" name="T3"/>
                <a:gd fmla="*/ 2147483646 w 170" name="T4"/>
                <a:gd fmla="*/ 2147483646 h 170" name="T5"/>
                <a:gd fmla="*/ 2147483646 w 170" name="T6"/>
                <a:gd fmla="*/ 2147483646 h 170" name="T7"/>
                <a:gd fmla="*/ 2147483646 w 170" name="T8"/>
                <a:gd fmla="*/ 2147483646 h 170" name="T9"/>
                <a:gd fmla="*/ 2147483646 w 170" name="T10"/>
                <a:gd fmla="*/ 2147483646 h 170" name="T11"/>
                <a:gd fmla="*/ 2147483646 w 170" name="T12"/>
                <a:gd fmla="*/ 2147483646 h 170" name="T13"/>
                <a:gd fmla="*/ 2147483646 w 170" name="T14"/>
                <a:gd fmla="*/ 2147483646 h 170" name="T15"/>
                <a:gd fmla="*/ 2147483646 w 170" name="T16"/>
                <a:gd fmla="*/ 0 h 170" name="T17"/>
                <a:gd fmla="*/ 2147483646 w 170" name="T18"/>
                <a:gd fmla="*/ 2147483646 h 170" name="T19"/>
                <a:gd fmla="*/ 2147483646 w 170" name="T20"/>
                <a:gd fmla="*/ 2147483646 h 170" name="T21"/>
                <a:gd fmla="*/ 2147483646 w 170" name="T22"/>
                <a:gd fmla="*/ 2147483646 h 170" name="T23"/>
                <a:gd fmla="*/ 2147483646 w 170" name="T24"/>
                <a:gd fmla="*/ 2147483646 h 170" name="T25"/>
                <a:gd fmla="*/ 2147483646 w 170" name="T26"/>
                <a:gd fmla="*/ 2147483646 h 170" name="T27"/>
                <a:gd fmla="*/ 2147483646 w 170" name="T28"/>
                <a:gd fmla="*/ 2147483646 h 170" name="T29"/>
                <a:gd fmla="*/ 2147483646 w 170" name="T30"/>
                <a:gd fmla="*/ 2147483646 h 170" name="T31"/>
                <a:gd fmla="*/ 2147483646 w 170" name="T32"/>
                <a:gd fmla="*/ 2147483646 h 170" name="T33"/>
                <a:gd fmla="*/ 0 w 170" name="T34"/>
                <a:gd fmla="*/ 2147483646 h 170" name="T35"/>
                <a:gd fmla="*/ 2147483646 w 170" name="T36"/>
                <a:gd fmla="*/ 2147483646 h 170" name="T37"/>
                <a:gd fmla="*/ 2147483646 w 170" name="T38"/>
                <a:gd fmla="*/ 2147483646 h 170" name="T39"/>
                <a:gd fmla="*/ 2147483646 w 170" name="T40"/>
                <a:gd fmla="*/ 2147483646 h 170" name="T41"/>
                <a:gd fmla="*/ 2147483646 w 170" name="T42"/>
                <a:gd fmla="*/ 2147483646 h 170" name="T43"/>
                <a:gd fmla="*/ 2147483646 w 170" name="T44"/>
                <a:gd fmla="*/ 2147483646 h 170" name="T45"/>
                <a:gd fmla="*/ 2147483646 w 170" name="T46"/>
                <a:gd fmla="*/ 2147483646 h 170" name="T47"/>
                <a:gd fmla="*/ 2147483646 w 170" name="T48"/>
                <a:gd fmla="*/ 2147483646 h 170" name="T49"/>
                <a:gd fmla="*/ 2147483646 w 170" name="T50"/>
                <a:gd fmla="*/ 2147483646 h 170" name="T51"/>
                <a:gd fmla="*/ 2147483646 w 170" name="T52"/>
                <a:gd fmla="*/ 2147483646 h 170" name="T53"/>
                <a:gd fmla="*/ 2147483646 w 170" name="T54"/>
                <a:gd fmla="*/ 2147483646 h 170" name="T55"/>
                <a:gd fmla="*/ 2147483646 w 170" name="T56"/>
                <a:gd fmla="*/ 2147483646 h 170" name="T57"/>
                <a:gd fmla="*/ 2147483646 w 170" name="T58"/>
                <a:gd fmla="*/ 2147483646 h 170" name="T59"/>
                <a:gd fmla="*/ 2147483646 w 170" name="T60"/>
                <a:gd fmla="*/ 2147483646 h 170" name="T61"/>
                <a:gd fmla="*/ 2147483646 w 170" name="T62"/>
                <a:gd fmla="*/ 2147483646 h 170" name="T63"/>
                <a:gd fmla="*/ 2147483646 w 170" name="T64"/>
                <a:gd fmla="*/ 2147483646 h 170" name="T65"/>
                <a:gd fmla="*/ 2147483646 w 170" name="T66"/>
                <a:gd fmla="*/ 2147483646 h 170" name="T67"/>
                <a:gd fmla="*/ 2147483646 w 170" name="T68"/>
                <a:gd fmla="*/ 2147483646 h 170" name="T69"/>
                <a:gd fmla="*/ 2147483646 w 170" name="T70"/>
                <a:gd fmla="*/ 2147483646 h 170" name="T71"/>
                <a:gd fmla="*/ 2147483646 w 170" name="T72"/>
                <a:gd fmla="*/ 2147483646 h 170" name="T73"/>
                <a:gd fmla="*/ 2147483646 w 170" name="T74"/>
                <a:gd fmla="*/ 2147483646 h 170" name="T75"/>
                <a:gd fmla="*/ 2147483646 w 170" name="T76"/>
                <a:gd fmla="*/ 2147483646 h 1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70" w="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25" name="Freeform 102"/>
            <p:cNvSpPr>
              <a:spLocks noEditPoints="1"/>
            </p:cNvSpPr>
            <p:nvPr/>
          </p:nvSpPr>
          <p:spPr bwMode="auto">
            <a:xfrm>
              <a:off x="11417301" y="2544763"/>
              <a:ext cx="188913" cy="187325"/>
            </a:xfrm>
            <a:custGeom>
              <a:gdLst>
                <a:gd fmla="*/ 2147483646 w 88" name="T0"/>
                <a:gd fmla="*/ 2147483646 h 88" name="T1"/>
                <a:gd fmla="*/ 2147483646 w 88" name="T2"/>
                <a:gd fmla="*/ 2147483646 h 88" name="T3"/>
                <a:gd fmla="*/ 2147483646 w 88" name="T4"/>
                <a:gd fmla="*/ 2147483646 h 88" name="T5"/>
                <a:gd fmla="*/ 2147483646 w 88" name="T6"/>
                <a:gd fmla="*/ 2147483646 h 88" name="T7"/>
                <a:gd fmla="*/ 2147483646 w 88" name="T8"/>
                <a:gd fmla="*/ 2147483646 h 88" name="T9"/>
                <a:gd fmla="*/ 2147483646 w 88" name="T10"/>
                <a:gd fmla="*/ 2147483646 h 88" name="T11"/>
                <a:gd fmla="*/ 2147483646 w 88" name="T12"/>
                <a:gd fmla="*/ 2147483646 h 88" name="T13"/>
                <a:gd fmla="*/ 2147483646 w 88" name="T14"/>
                <a:gd fmla="*/ 2147483646 h 88" name="T15"/>
                <a:gd fmla="*/ 2147483646 w 88" name="T16"/>
                <a:gd fmla="*/ 2147483646 h 88" name="T17"/>
                <a:gd fmla="*/ 2147483646 w 88" name="T18"/>
                <a:gd fmla="*/ 2147483646 h 88" name="T19"/>
                <a:gd fmla="*/ 2147483646 w 88" name="T20"/>
                <a:gd fmla="*/ 0 h 88" name="T21"/>
                <a:gd fmla="*/ 2147483646 w 88" name="T22"/>
                <a:gd fmla="*/ 2147483646 h 88" name="T23"/>
                <a:gd fmla="*/ 2147483646 w 88" name="T24"/>
                <a:gd fmla="*/ 2147483646 h 88" name="T25"/>
                <a:gd fmla="*/ 2147483646 w 88" name="T26"/>
                <a:gd fmla="*/ 2147483646 h 88" name="T27"/>
                <a:gd fmla="*/ 2147483646 w 88" name="T28"/>
                <a:gd fmla="*/ 2147483646 h 88" name="T29"/>
                <a:gd fmla="*/ 2147483646 w 88" name="T30"/>
                <a:gd fmla="*/ 2147483646 h 88" name="T31"/>
                <a:gd fmla="*/ 2147483646 w 88" name="T32"/>
                <a:gd fmla="*/ 2147483646 h 88" name="T33"/>
                <a:gd fmla="*/ 2147483646 w 88" name="T34"/>
                <a:gd fmla="*/ 2147483646 h 88" name="T35"/>
                <a:gd fmla="*/ 2147483646 w 88" name="T36"/>
                <a:gd fmla="*/ 2147483646 h 88" name="T37"/>
                <a:gd fmla="*/ 0 w 88" name="T38"/>
                <a:gd fmla="*/ 2147483646 h 88" name="T39"/>
                <a:gd fmla="*/ 2147483646 w 88" name="T40"/>
                <a:gd fmla="*/ 2147483646 h 88" name="T41"/>
                <a:gd fmla="*/ 2147483646 w 88" name="T42"/>
                <a:gd fmla="*/ 2147483646 h 88" name="T43"/>
                <a:gd fmla="*/ 2147483646 w 88" name="T44"/>
                <a:gd fmla="*/ 2147483646 h 88" name="T45"/>
                <a:gd fmla="*/ 2147483646 w 88" name="T46"/>
                <a:gd fmla="*/ 2147483646 h 88" name="T47"/>
                <a:gd fmla="*/ 2147483646 w 88" name="T48"/>
                <a:gd fmla="*/ 2147483646 h 88" name="T49"/>
                <a:gd fmla="*/ 2147483646 w 88" name="T50"/>
                <a:gd fmla="*/ 2147483646 h 88" name="T51"/>
                <a:gd fmla="*/ 2147483646 w 88" name="T52"/>
                <a:gd fmla="*/ 2147483646 h 88" name="T53"/>
                <a:gd fmla="*/ 2147483646 w 88" name="T54"/>
                <a:gd fmla="*/ 2147483646 h 88" name="T55"/>
                <a:gd fmla="*/ 2147483646 w 88" name="T56"/>
                <a:gd fmla="*/ 2147483646 h 88" name="T57"/>
                <a:gd fmla="*/ 2147483646 w 88" name="T58"/>
                <a:gd fmla="*/ 2147483646 h 88" name="T59"/>
                <a:gd fmla="*/ 2147483646 w 88" name="T60"/>
                <a:gd fmla="*/ 2147483646 h 88" name="T61"/>
                <a:gd fmla="*/ 2147483646 w 88" name="T62"/>
                <a:gd fmla="*/ 2147483646 h 88" name="T63"/>
                <a:gd fmla="*/ 2147483646 w 88" name="T64"/>
                <a:gd fmla="*/ 2147483646 h 88" name="T65"/>
                <a:gd fmla="*/ 2147483646 w 88" name="T66"/>
                <a:gd fmla="*/ 2147483646 h 88" name="T67"/>
                <a:gd fmla="*/ 2147483646 w 88" name="T68"/>
                <a:gd fmla="*/ 2147483646 h 88" name="T69"/>
                <a:gd fmla="*/ 2147483646 w 88" name="T70"/>
                <a:gd fmla="*/ 2147483646 h 88" name="T71"/>
                <a:gd fmla="*/ 2147483646 w 88" name="T72"/>
                <a:gd fmla="*/ 2147483646 h 88" name="T73"/>
                <a:gd fmla="*/ 2147483646 w 88" name="T74"/>
                <a:gd fmla="*/ 2147483646 h 88" name="T75"/>
                <a:gd fmla="*/ 2147483646 w 88" name="T76"/>
                <a:gd fmla="*/ 2147483646 h 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8" w="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sp>
        <p:nvSpPr>
          <p:cNvPr id="126" name="文本框 125"/>
          <p:cNvSpPr txBox="1"/>
          <p:nvPr/>
        </p:nvSpPr>
        <p:spPr>
          <a:xfrm>
            <a:off x="2063930" y="3296480"/>
            <a:ext cx="1251656" cy="457020"/>
          </a:xfrm>
          <a:prstGeom prst="rect">
            <a:avLst/>
          </a:prstGeom>
          <a:noFill/>
        </p:spPr>
        <p:txBody>
          <a:bodyPr bIns="45706" lIns="91412" rIns="91412" rtlCol="0" tIns="45706" wrap="square">
            <a:spAutoFit/>
          </a:bodyPr>
          <a:lstStyle/>
          <a:p>
            <a:r>
              <a:rPr altLang="en-US" b="1" lang="zh-CN" sz="2399">
                <a:solidFill>
                  <a:schemeClr val="accent1"/>
                </a:solidFill>
                <a:latin charset="-122" pitchFamily="2" typeface="方正静蕾简体"/>
                <a:ea charset="-122" pitchFamily="2" typeface="方正静蕾简体"/>
              </a:rPr>
              <a:t>小标题</a:t>
            </a:r>
          </a:p>
        </p:txBody>
      </p:sp>
      <p:sp>
        <p:nvSpPr>
          <p:cNvPr id="127" name="文本框 126"/>
          <p:cNvSpPr txBox="1"/>
          <p:nvPr/>
        </p:nvSpPr>
        <p:spPr>
          <a:xfrm>
            <a:off x="5771940" y="3329975"/>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itchFamily="2" typeface="方正静蕾简体"/>
                <a:ea charset="-122" pitchFamily="2" typeface="方正静蕾简体"/>
              </a:rPr>
              <a:t>小标题</a:t>
            </a:r>
          </a:p>
        </p:txBody>
      </p:sp>
      <p:sp>
        <p:nvSpPr>
          <p:cNvPr id="128" name="文本框 127"/>
          <p:cNvSpPr txBox="1"/>
          <p:nvPr/>
        </p:nvSpPr>
        <p:spPr>
          <a:xfrm>
            <a:off x="9197992" y="3338007"/>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itchFamily="2" typeface="方正静蕾简体"/>
                <a:ea charset="-122" pitchFamily="2" typeface="方正静蕾简体"/>
              </a:rPr>
              <a:t>小标题</a:t>
            </a:r>
          </a:p>
        </p:txBody>
      </p:sp>
      <p:sp>
        <p:nvSpPr>
          <p:cNvPr id="129" name="文本框 128"/>
          <p:cNvSpPr txBox="1"/>
          <p:nvPr/>
        </p:nvSpPr>
        <p:spPr>
          <a:xfrm>
            <a:off x="1515428"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0" name="文本框 129"/>
          <p:cNvSpPr txBox="1"/>
          <p:nvPr/>
        </p:nvSpPr>
        <p:spPr>
          <a:xfrm>
            <a:off x="515904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1" name="文本框 130"/>
          <p:cNvSpPr txBox="1"/>
          <p:nvPr/>
        </p:nvSpPr>
        <p:spPr>
          <a:xfrm>
            <a:off x="866357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cxnSp>
        <p:nvCxnSpPr>
          <p:cNvPr id="44" name="直接连接符 43">
            <a:extLst>
              <a:ext uri="{FF2B5EF4-FFF2-40B4-BE49-F238E27FC236}">
                <a16:creationId xmlns:a16="http://schemas.microsoft.com/office/drawing/2014/main" id="{D44D6D36-421F-4943-8206-AFCF0AFB3752}"/>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2BB7774B-1731-4964-849B-F4B154635E0D}"/>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6" name="TextBox 28">
            <a:extLst>
              <a:ext uri="{FF2B5EF4-FFF2-40B4-BE49-F238E27FC236}">
                <a16:creationId xmlns:a16="http://schemas.microsoft.com/office/drawing/2014/main" id="{2C974C62-5EBF-48FE-B506-D3F305E106CC}"/>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47" name="组合 46">
            <a:extLst>
              <a:ext uri="{FF2B5EF4-FFF2-40B4-BE49-F238E27FC236}">
                <a16:creationId xmlns:a16="http://schemas.microsoft.com/office/drawing/2014/main" id="{A6D5CB2E-4ACC-48A1-BB56-00E1B8C9A210}"/>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48" name="组合 47">
              <a:extLst>
                <a:ext uri="{FF2B5EF4-FFF2-40B4-BE49-F238E27FC236}">
                  <a16:creationId xmlns:a16="http://schemas.microsoft.com/office/drawing/2014/main" id="{0B7520A9-A12E-450C-B395-6757B0757FCA}"/>
                </a:ext>
              </a:extLst>
            </p:cNvPr>
            <p:cNvGrpSpPr/>
            <p:nvPr/>
          </p:nvGrpSpPr>
          <p:grpSpPr>
            <a:xfrm>
              <a:off x="848004" y="393400"/>
              <a:ext cx="406366" cy="418246"/>
              <a:chOff x="848005" y="369553"/>
              <a:chExt cx="406366" cy="418246"/>
            </a:xfrm>
          </p:grpSpPr>
          <p:sp>
            <p:nvSpPr>
              <p:cNvPr id="51" name="椭圆 50">
                <a:extLst>
                  <a:ext uri="{FF2B5EF4-FFF2-40B4-BE49-F238E27FC236}">
                    <a16:creationId xmlns:a16="http://schemas.microsoft.com/office/drawing/2014/main" id="{6EEA8457-1F3E-4C25-9F8F-59D08F56A789}"/>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a:extLst>
                  <a:ext uri="{FF2B5EF4-FFF2-40B4-BE49-F238E27FC236}">
                    <a16:creationId xmlns:a16="http://schemas.microsoft.com/office/drawing/2014/main" id="{7870F170-2EB8-49B0-934E-5BE80EB6B5B1}"/>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椭圆 48">
              <a:extLst>
                <a:ext uri="{FF2B5EF4-FFF2-40B4-BE49-F238E27FC236}">
                  <a16:creationId xmlns:a16="http://schemas.microsoft.com/office/drawing/2014/main" id="{104E848B-B838-4CA0-8119-E02E1F51D44C}"/>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338441850"/>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fill="hold" id="8" nodeType="withEffect" presetClass="entr" presetID="10" presetSubtype="0">
                                  <p:stCondLst>
                                    <p:cond delay="30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id="14" nodeType="withEffect" presetClass="entr" presetID="10" presetSubtype="0">
                                  <p:stCondLst>
                                    <p:cond delay="90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08"/>
                                        </p:tgtEl>
                                        <p:attrNameLst>
                                          <p:attrName>style.visibility</p:attrName>
                                        </p:attrNameLst>
                                      </p:cBhvr>
                                      <p:to>
                                        <p:strVal val="visible"/>
                                      </p:to>
                                    </p:set>
                                    <p:animEffect filter="fade" transition="in">
                                      <p:cBhvr>
                                        <p:cTn dur="500" id="19"/>
                                        <p:tgtEl>
                                          <p:spTgt spid="108"/>
                                        </p:tgtEl>
                                      </p:cBhvr>
                                    </p:animEffect>
                                  </p:childTnLst>
                                </p:cTn>
                              </p:par>
                              <p:par>
                                <p:cTn fill="hold" id="20" nodeType="withEffect" presetClass="entr" presetID="10" presetSubtype="0">
                                  <p:stCondLst>
                                    <p:cond delay="1500"/>
                                  </p:stCondLst>
                                  <p:childTnLst>
                                    <p:set>
                                      <p:cBhvr>
                                        <p:cTn dur="1" fill="hold" id="21">
                                          <p:stCondLst>
                                            <p:cond delay="0"/>
                                          </p:stCondLst>
                                        </p:cTn>
                                        <p:tgtEl>
                                          <p:spTgt spid="109"/>
                                        </p:tgtEl>
                                        <p:attrNameLst>
                                          <p:attrName>style.visibility</p:attrName>
                                        </p:attrNameLst>
                                      </p:cBhvr>
                                      <p:to>
                                        <p:strVal val="visible"/>
                                      </p:to>
                                    </p:set>
                                    <p:animEffect filter="fade" transition="in">
                                      <p:cBhvr>
                                        <p:cTn dur="500" id="22"/>
                                        <p:tgtEl>
                                          <p:spTgt spid="109"/>
                                        </p:tgtEl>
                                      </p:cBhvr>
                                    </p:animEffect>
                                  </p:childTnLst>
                                </p:cTn>
                              </p:par>
                              <p:par>
                                <p:cTn fill="hold" id="23" nodeType="withEffect" presetClass="entr" presetID="10" presetSubtype="0">
                                  <p:stCondLst>
                                    <p:cond delay="1800"/>
                                  </p:stCondLst>
                                  <p:childTnLst>
                                    <p:set>
                                      <p:cBhvr>
                                        <p:cTn dur="1" fill="hold" id="24">
                                          <p:stCondLst>
                                            <p:cond delay="0"/>
                                          </p:stCondLst>
                                        </p:cTn>
                                        <p:tgtEl>
                                          <p:spTgt spid="110"/>
                                        </p:tgtEl>
                                        <p:attrNameLst>
                                          <p:attrName>style.visibility</p:attrName>
                                        </p:attrNameLst>
                                      </p:cBhvr>
                                      <p:to>
                                        <p:strVal val="visible"/>
                                      </p:to>
                                    </p:set>
                                    <p:animEffect filter="fade" transition="in">
                                      <p:cBhvr>
                                        <p:cTn dur="500" id="25"/>
                                        <p:tgtEl>
                                          <p:spTgt spid="110"/>
                                        </p:tgtEl>
                                      </p:cBhvr>
                                    </p:animEffect>
                                  </p:childTnLst>
                                </p:cTn>
                              </p:par>
                              <p:par>
                                <p:cTn fill="hold" id="26" nodeType="withEffect" presetClass="entr" presetID="10" presetSubtype="0">
                                  <p:stCondLst>
                                    <p:cond delay="21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50"/>
                                        </p:tgtEl>
                                        <p:attrNameLst>
                                          <p:attrName>style.visibility</p:attrName>
                                        </p:attrNameLst>
                                      </p:cBhvr>
                                      <p:to>
                                        <p:strVal val="visible"/>
                                      </p:to>
                                    </p:set>
                                    <p:animEffect filter="fade" transition="in">
                                      <p:cBhvr>
                                        <p:cTn dur="500" id="31"/>
                                        <p:tgtEl>
                                          <p:spTgt spid="50"/>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120"/>
                                        </p:tgtEl>
                                        <p:attrNameLst>
                                          <p:attrName>style.visibility</p:attrName>
                                        </p:attrNameLst>
                                      </p:cBhvr>
                                      <p:to>
                                        <p:strVal val="visible"/>
                                      </p:to>
                                    </p:set>
                                    <p:animEffect filter="fade" transition="in">
                                      <p:cBhvr>
                                        <p:cTn dur="500" id="34"/>
                                        <p:tgtEl>
                                          <p:spTgt spid="120"/>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21"/>
                                        </p:tgtEl>
                                        <p:attrNameLst>
                                          <p:attrName>style.visibility</p:attrName>
                                        </p:attrNameLst>
                                      </p:cBhvr>
                                      <p:to>
                                        <p:strVal val="visible"/>
                                      </p:to>
                                    </p:set>
                                    <p:animEffect filter="fade" transition="in">
                                      <p:cBhvr>
                                        <p:cTn dur="500" id="37"/>
                                        <p:tgtEl>
                                          <p:spTgt spid="121"/>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22"/>
                                        </p:tgtEl>
                                        <p:attrNameLst>
                                          <p:attrName>style.visibility</p:attrName>
                                        </p:attrNameLst>
                                      </p:cBhvr>
                                      <p:to>
                                        <p:strVal val="visible"/>
                                      </p:to>
                                    </p:set>
                                    <p:animEffect filter="fade" transition="in">
                                      <p:cBhvr>
                                        <p:cTn dur="500" id="40"/>
                                        <p:tgtEl>
                                          <p:spTgt spid="122"/>
                                        </p:tgtEl>
                                      </p:cBhvr>
                                    </p:animEffect>
                                  </p:childTnLst>
                                </p:cTn>
                              </p:par>
                              <p:par>
                                <p:cTn fill="hold" id="41" nodeType="withEffect" presetClass="entr" presetID="10" presetSubtype="0">
                                  <p:stCondLst>
                                    <p:cond delay="360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26"/>
                                        </p:tgtEl>
                                        <p:attrNameLst>
                                          <p:attrName>style.visibility</p:attrName>
                                        </p:attrNameLst>
                                      </p:cBhvr>
                                      <p:to>
                                        <p:strVal val="visible"/>
                                      </p:to>
                                    </p:set>
                                    <p:animEffect filter="fade" transition="in">
                                      <p:cBhvr>
                                        <p:cTn dur="500" id="46"/>
                                        <p:tgtEl>
                                          <p:spTgt spid="126"/>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27"/>
                                        </p:tgtEl>
                                        <p:attrNameLst>
                                          <p:attrName>style.visibility</p:attrName>
                                        </p:attrNameLst>
                                      </p:cBhvr>
                                      <p:to>
                                        <p:strVal val="visible"/>
                                      </p:to>
                                    </p:set>
                                    <p:animEffect filter="fade" transition="in">
                                      <p:cBhvr>
                                        <p:cTn dur="500" id="49"/>
                                        <p:tgtEl>
                                          <p:spTgt spid="127"/>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28"/>
                                        </p:tgtEl>
                                        <p:attrNameLst>
                                          <p:attrName>style.visibility</p:attrName>
                                        </p:attrNameLst>
                                      </p:cBhvr>
                                      <p:to>
                                        <p:strVal val="visible"/>
                                      </p:to>
                                    </p:set>
                                    <p:animEffect filter="fade" transition="in">
                                      <p:cBhvr>
                                        <p:cTn dur="500" id="52"/>
                                        <p:tgtEl>
                                          <p:spTgt spid="128"/>
                                        </p:tgtEl>
                                      </p:cBhvr>
                                    </p:animEffect>
                                  </p:childTnLst>
                                </p:cTn>
                              </p:par>
                              <p:par>
                                <p:cTn fill="hold" grpId="0" id="53" nodeType="withEffect" presetClass="entr" presetID="10" presetSubtype="0">
                                  <p:stCondLst>
                                    <p:cond delay="4800"/>
                                  </p:stCondLst>
                                  <p:childTnLst>
                                    <p:set>
                                      <p:cBhvr>
                                        <p:cTn dur="1" fill="hold" id="54">
                                          <p:stCondLst>
                                            <p:cond delay="0"/>
                                          </p:stCondLst>
                                        </p:cTn>
                                        <p:tgtEl>
                                          <p:spTgt spid="129"/>
                                        </p:tgtEl>
                                        <p:attrNameLst>
                                          <p:attrName>style.visibility</p:attrName>
                                        </p:attrNameLst>
                                      </p:cBhvr>
                                      <p:to>
                                        <p:strVal val="visible"/>
                                      </p:to>
                                    </p:set>
                                    <p:animEffect filter="fade" transition="in">
                                      <p:cBhvr>
                                        <p:cTn dur="500" id="55"/>
                                        <p:tgtEl>
                                          <p:spTgt spid="129"/>
                                        </p:tgtEl>
                                      </p:cBhvr>
                                    </p:animEffect>
                                  </p:childTnLst>
                                </p:cTn>
                              </p:par>
                              <p:par>
                                <p:cTn fill="hold" grpId="0" id="56" nodeType="withEffect" presetClass="entr" presetID="10" presetSubtype="0">
                                  <p:stCondLst>
                                    <p:cond delay="5100"/>
                                  </p:stCondLst>
                                  <p:childTnLst>
                                    <p:set>
                                      <p:cBhvr>
                                        <p:cTn dur="1" fill="hold" id="57">
                                          <p:stCondLst>
                                            <p:cond delay="0"/>
                                          </p:stCondLst>
                                        </p:cTn>
                                        <p:tgtEl>
                                          <p:spTgt spid="130"/>
                                        </p:tgtEl>
                                        <p:attrNameLst>
                                          <p:attrName>style.visibility</p:attrName>
                                        </p:attrNameLst>
                                      </p:cBhvr>
                                      <p:to>
                                        <p:strVal val="visible"/>
                                      </p:to>
                                    </p:set>
                                    <p:animEffect filter="fade" transition="in">
                                      <p:cBhvr>
                                        <p:cTn dur="500" id="58"/>
                                        <p:tgtEl>
                                          <p:spTgt spid="130"/>
                                        </p:tgtEl>
                                      </p:cBhvr>
                                    </p:animEffect>
                                  </p:childTnLst>
                                </p:cTn>
                              </p:par>
                              <p:par>
                                <p:cTn fill="hold" grpId="0" id="59" nodeType="withEffect" presetClass="entr" presetID="10" presetSubtype="0">
                                  <p:stCondLst>
                                    <p:cond delay="5400"/>
                                  </p:stCondLst>
                                  <p:childTnLst>
                                    <p:set>
                                      <p:cBhvr>
                                        <p:cTn dur="1" fill="hold" id="60">
                                          <p:stCondLst>
                                            <p:cond delay="0"/>
                                          </p:stCondLst>
                                        </p:cTn>
                                        <p:tgtEl>
                                          <p:spTgt spid="131"/>
                                        </p:tgtEl>
                                        <p:attrNameLst>
                                          <p:attrName>style.visibility</p:attrName>
                                        </p:attrNameLst>
                                      </p:cBhvr>
                                      <p:to>
                                        <p:strVal val="visible"/>
                                      </p:to>
                                    </p:set>
                                    <p:animEffect filter="fade" transition="in">
                                      <p:cBhvr>
                                        <p:cTn dur="500" id="61"/>
                                        <p:tgtEl>
                                          <p:spTgt spid="131"/>
                                        </p:tgtEl>
                                      </p:cBhvr>
                                    </p:animEffect>
                                  </p:childTnLst>
                                </p:cTn>
                              </p:par>
                              <p:par>
                                <p:cTn fill="hold" grpId="0" id="62" nodeType="withEffect" presetClass="entr" presetID="2" presetSubtype="8">
                                  <p:stCondLst>
                                    <p:cond delay="0"/>
                                  </p:stCondLst>
                                  <p:childTnLst>
                                    <p:set>
                                      <p:cBhvr>
                                        <p:cTn dur="1" fill="hold" id="63">
                                          <p:stCondLst>
                                            <p:cond delay="0"/>
                                          </p:stCondLst>
                                        </p:cTn>
                                        <p:tgtEl>
                                          <p:spTgt spid="45"/>
                                        </p:tgtEl>
                                        <p:attrNameLst>
                                          <p:attrName>style.visibility</p:attrName>
                                        </p:attrNameLst>
                                      </p:cBhvr>
                                      <p:to>
                                        <p:strVal val="visible"/>
                                      </p:to>
                                    </p:set>
                                    <p:anim calcmode="lin" valueType="num">
                                      <p:cBhvr additive="base">
                                        <p:cTn dur="1000" fill="hold" id="64"/>
                                        <p:tgtEl>
                                          <p:spTgt spid="45"/>
                                        </p:tgtEl>
                                        <p:attrNameLst>
                                          <p:attrName>ppt_x</p:attrName>
                                        </p:attrNameLst>
                                      </p:cBhvr>
                                      <p:tavLst>
                                        <p:tav tm="0">
                                          <p:val>
                                            <p:strVal val="0-#ppt_w/2"/>
                                          </p:val>
                                        </p:tav>
                                        <p:tav tm="100000">
                                          <p:val>
                                            <p:strVal val="#ppt_x"/>
                                          </p:val>
                                        </p:tav>
                                      </p:tavLst>
                                    </p:anim>
                                    <p:anim calcmode="lin" valueType="num">
                                      <p:cBhvr additive="base">
                                        <p:cTn dur="1000" fill="hold" id="65"/>
                                        <p:tgtEl>
                                          <p:spTgt spid="45"/>
                                        </p:tgtEl>
                                        <p:attrNameLst>
                                          <p:attrName>ppt_y</p:attrName>
                                        </p:attrNameLst>
                                      </p:cBhvr>
                                      <p:tavLst>
                                        <p:tav tm="0">
                                          <p:val>
                                            <p:strVal val="#ppt_y"/>
                                          </p:val>
                                        </p:tav>
                                        <p:tav tm="100000">
                                          <p:val>
                                            <p:strVal val="#ppt_y"/>
                                          </p:val>
                                        </p:tav>
                                      </p:tavLst>
                                    </p:anim>
                                  </p:childTnLst>
                                </p:cTn>
                              </p:par>
                              <p:par>
                                <p:cTn fill="hold" id="66" nodeType="withEffect" presetClass="entr" presetID="22" presetSubtype="8">
                                  <p:stCondLst>
                                    <p:cond delay="100"/>
                                  </p:stCondLst>
                                  <p:childTnLst>
                                    <p:set>
                                      <p:cBhvr>
                                        <p:cTn dur="1" fill="hold" id="67">
                                          <p:stCondLst>
                                            <p:cond delay="0"/>
                                          </p:stCondLst>
                                        </p:cTn>
                                        <p:tgtEl>
                                          <p:spTgt spid="44"/>
                                        </p:tgtEl>
                                        <p:attrNameLst>
                                          <p:attrName>style.visibility</p:attrName>
                                        </p:attrNameLst>
                                      </p:cBhvr>
                                      <p:to>
                                        <p:strVal val="visible"/>
                                      </p:to>
                                    </p:set>
                                    <p:animEffect filter="wipe(left)" transition="in">
                                      <p:cBhvr>
                                        <p:cTn dur="1000" id="68"/>
                                        <p:tgtEl>
                                          <p:spTgt spid="44"/>
                                        </p:tgtEl>
                                      </p:cBhvr>
                                    </p:animEffect>
                                  </p:childTnLst>
                                </p:cTn>
                              </p:par>
                              <p:par>
                                <p:cTn fill="hold" id="69" nodeType="withEffect" presetClass="entr" presetID="10" presetSubtype="0">
                                  <p:stCondLst>
                                    <p:cond delay="100"/>
                                  </p:stCondLst>
                                  <p:childTnLst>
                                    <p:set>
                                      <p:cBhvr>
                                        <p:cTn dur="1" fill="hold" id="70">
                                          <p:stCondLst>
                                            <p:cond delay="0"/>
                                          </p:stCondLst>
                                        </p:cTn>
                                        <p:tgtEl>
                                          <p:spTgt spid="47"/>
                                        </p:tgtEl>
                                        <p:attrNameLst>
                                          <p:attrName>style.visibility</p:attrName>
                                        </p:attrNameLst>
                                      </p:cBhvr>
                                      <p:to>
                                        <p:strVal val="visible"/>
                                      </p:to>
                                    </p:set>
                                    <p:animEffect filter="fade" transition="in">
                                      <p:cBhvr>
                                        <p:cTn dur="500" id="71"/>
                                        <p:tgtEl>
                                          <p:spTgt spid="47"/>
                                        </p:tgtEl>
                                      </p:cBhvr>
                                    </p:animEffect>
                                  </p:childTnLst>
                                </p:cTn>
                              </p:par>
                              <p:par>
                                <p:cTn fill="hold" grpId="0" id="72" nodeType="withEffect" presetClass="entr" presetID="19" presetSubtype="5">
                                  <p:stCondLst>
                                    <p:cond delay="100"/>
                                  </p:stCondLst>
                                  <p:iterate type="lt">
                                    <p:tmPct val="10000"/>
                                  </p:iterate>
                                  <p:childTnLst>
                                    <p:set>
                                      <p:cBhvr>
                                        <p:cTn dur="1" fill="hold" id="73">
                                          <p:stCondLst>
                                            <p:cond delay="0"/>
                                          </p:stCondLst>
                                        </p:cTn>
                                        <p:tgtEl>
                                          <p:spTgt spid="46"/>
                                        </p:tgtEl>
                                        <p:attrNameLst>
                                          <p:attrName>style.visibility</p:attrName>
                                        </p:attrNameLst>
                                      </p:cBhvr>
                                      <p:to>
                                        <p:strVal val="visible"/>
                                      </p:to>
                                    </p:set>
                                    <p:anim calcmode="lin" valueType="num">
                                      <p:cBhvr>
                                        <p:cTn dur="500" fill="hold" id="74"/>
                                        <p:tgtEl>
                                          <p:spTgt spid="46"/>
                                        </p:tgtEl>
                                        <p:attrNameLst>
                                          <p:attrName>ppt_w</p:attrName>
                                        </p:attrNameLst>
                                      </p:cBhvr>
                                      <p:tavLst>
                                        <p:tav tm="0">
                                          <p:val>
                                            <p:strVal val="#ppt_w"/>
                                          </p:val>
                                        </p:tav>
                                        <p:tav tm="100000">
                                          <p:val>
                                            <p:strVal val="#ppt_w"/>
                                          </p:val>
                                        </p:tav>
                                      </p:tavLst>
                                    </p:anim>
                                    <p:anim calcmode="lin" valueType="num">
                                      <p:cBhvr>
                                        <p:cTn dur="500" fill="hold" id="75"/>
                                        <p:tgtEl>
                                          <p:spTgt spid="46"/>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0"/>
      <p:bldP grpId="0" spid="120"/>
      <p:bldP grpId="0" spid="121"/>
      <p:bldP grpId="0" spid="122"/>
      <p:bldP grpId="0" spid="126"/>
      <p:bldP grpId="0" spid="127"/>
      <p:bldP grpId="0" spid="128"/>
      <p:bldP grpId="0" spid="129"/>
      <p:bldP grpId="0" spid="130"/>
      <p:bldP grpId="0" spid="131"/>
      <p:bldP grpId="0" spid="45"/>
      <p:bldP grpId="0" spid="4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1717607" y="2011161"/>
            <a:ext cx="1603450" cy="3539807"/>
            <a:chOff x="3398" y="1402"/>
            <a:chExt cx="807" cy="1781"/>
          </a:xfrm>
          <a:solidFill>
            <a:schemeClr val="accent4"/>
          </a:solidFill>
        </p:grpSpPr>
        <p:sp>
          <p:nvSpPr>
            <p:cNvPr id="8" name="Freeform 5"/>
            <p:cNvSpPr>
              <a:spLocks noEditPoints="1"/>
            </p:cNvSpPr>
            <p:nvPr/>
          </p:nvSpPr>
          <p:spPr bwMode="auto">
            <a:xfrm>
              <a:off x="3621" y="1639"/>
              <a:ext cx="418" cy="949"/>
            </a:xfrm>
            <a:custGeom>
              <a:gdLst>
                <a:gd fmla="*/ 349 w 352" name="T0"/>
                <a:gd fmla="*/ 146 h 800" name="T1"/>
                <a:gd fmla="*/ 198 w 352" name="T2"/>
                <a:gd fmla="*/ 6 h 800" name="T3"/>
                <a:gd fmla="*/ 190 w 352" name="T4"/>
                <a:gd fmla="*/ 10 h 800" name="T5"/>
                <a:gd fmla="*/ 51 w 352" name="T6"/>
                <a:gd fmla="*/ 70 h 800" name="T7"/>
                <a:gd fmla="*/ 40 w 352" name="T8"/>
                <a:gd fmla="*/ 271 h 800" name="T9"/>
                <a:gd fmla="*/ 158 w 352" name="T10"/>
                <a:gd fmla="*/ 331 h 800" name="T11"/>
                <a:gd fmla="*/ 141 w 352" name="T12"/>
                <a:gd fmla="*/ 371 h 800" name="T13"/>
                <a:gd fmla="*/ 143 w 352" name="T14"/>
                <a:gd fmla="*/ 385 h 800" name="T15"/>
                <a:gd fmla="*/ 164 w 352" name="T16"/>
                <a:gd fmla="*/ 404 h 800" name="T17"/>
                <a:gd fmla="*/ 114 w 352" name="T18"/>
                <a:gd fmla="*/ 610 h 800" name="T19"/>
                <a:gd fmla="*/ 107 w 352" name="T20"/>
                <a:gd fmla="*/ 665 h 800" name="T21"/>
                <a:gd fmla="*/ 105 w 352" name="T22"/>
                <a:gd fmla="*/ 715 h 800" name="T23"/>
                <a:gd fmla="*/ 127 w 352" name="T24"/>
                <a:gd fmla="*/ 753 h 800" name="T25"/>
                <a:gd fmla="*/ 167 w 352" name="T26"/>
                <a:gd fmla="*/ 793 h 800" name="T27"/>
                <a:gd fmla="*/ 186 w 352" name="T28"/>
                <a:gd fmla="*/ 782 h 800" name="T29"/>
                <a:gd fmla="*/ 205 w 352" name="T30"/>
                <a:gd fmla="*/ 731 h 800" name="T31"/>
                <a:gd fmla="*/ 218 w 352" name="T32"/>
                <a:gd fmla="*/ 687 h 800" name="T33"/>
                <a:gd fmla="*/ 204 w 352" name="T34"/>
                <a:gd fmla="*/ 644 h 800" name="T35"/>
                <a:gd fmla="*/ 191 w 352" name="T36"/>
                <a:gd fmla="*/ 596 h 800" name="T37"/>
                <a:gd fmla="*/ 197 w 352" name="T38"/>
                <a:gd fmla="*/ 398 h 800" name="T39"/>
                <a:gd fmla="*/ 203 w 352" name="T40"/>
                <a:gd fmla="*/ 391 h 800" name="T41"/>
                <a:gd fmla="*/ 214 w 352" name="T42"/>
                <a:gd fmla="*/ 363 h 800" name="T43"/>
                <a:gd fmla="*/ 211 w 352" name="T44"/>
                <a:gd fmla="*/ 340 h 800" name="T45"/>
                <a:gd fmla="*/ 199 w 352" name="T46"/>
                <a:gd fmla="*/ 328 h 800" name="T47"/>
                <a:gd fmla="*/ 241 w 352" name="T48"/>
                <a:gd fmla="*/ 316 h 800" name="T49"/>
                <a:gd fmla="*/ 349 w 352" name="T50"/>
                <a:gd fmla="*/ 146 h 800" name="T51"/>
                <a:gd fmla="*/ 191 w 352" name="T52"/>
                <a:gd fmla="*/ 375 h 800" name="T53"/>
                <a:gd fmla="*/ 182 w 352" name="T54"/>
                <a:gd fmla="*/ 380 h 800" name="T55"/>
                <a:gd fmla="*/ 164 w 352" name="T56"/>
                <a:gd fmla="*/ 363 h 800" name="T57"/>
                <a:gd fmla="*/ 174 w 352" name="T58"/>
                <a:gd fmla="*/ 341 h 800" name="T59"/>
                <a:gd fmla="*/ 187 w 352" name="T60"/>
                <a:gd fmla="*/ 356 h 800" name="T61"/>
                <a:gd fmla="*/ 191 w 352" name="T62"/>
                <a:gd fmla="*/ 375 h 800" name="T63"/>
                <a:gd fmla="*/ 191 w 352" name="T64"/>
                <a:gd fmla="*/ 681 h 800" name="T65"/>
                <a:gd fmla="*/ 195 w 352" name="T66"/>
                <a:gd fmla="*/ 704 h 800" name="T67"/>
                <a:gd fmla="*/ 186 w 352" name="T68"/>
                <a:gd fmla="*/ 729 h 800" name="T69"/>
                <a:gd fmla="*/ 175 w 352" name="T70"/>
                <a:gd fmla="*/ 759 h 800" name="T71"/>
                <a:gd fmla="*/ 150 w 352" name="T72"/>
                <a:gd fmla="*/ 735 h 800" name="T73"/>
                <a:gd fmla="*/ 126 w 352" name="T74"/>
                <a:gd fmla="*/ 695 h 800" name="T75"/>
                <a:gd fmla="*/ 130 w 352" name="T76"/>
                <a:gd fmla="*/ 644 h 800" name="T77"/>
                <a:gd fmla="*/ 137 w 352" name="T78"/>
                <a:gd fmla="*/ 594 h 800" name="T79"/>
                <a:gd fmla="*/ 169 w 352" name="T80"/>
                <a:gd fmla="*/ 450 h 800" name="T81"/>
                <a:gd fmla="*/ 167 w 352" name="T82"/>
                <a:gd fmla="*/ 593 h 800" name="T83"/>
                <a:gd fmla="*/ 191 w 352" name="T84"/>
                <a:gd fmla="*/ 681 h 800" name="T85"/>
                <a:gd fmla="*/ 262 w 352" name="T86"/>
                <a:gd fmla="*/ 280 h 800" name="T87"/>
                <a:gd fmla="*/ 83 w 352" name="T88"/>
                <a:gd fmla="*/ 275 h 800" name="T89"/>
                <a:gd fmla="*/ 49 w 352" name="T90"/>
                <a:gd fmla="*/ 106 h 800" name="T91"/>
                <a:gd fmla="*/ 220 w 352" name="T92"/>
                <a:gd fmla="*/ 49 h 800" name="T93"/>
                <a:gd fmla="*/ 236 w 352" name="T94"/>
                <a:gd fmla="*/ 39 h 800" name="T95"/>
                <a:gd fmla="*/ 322 w 352" name="T96"/>
                <a:gd fmla="*/ 123 h 800" name="T97"/>
                <a:gd fmla="*/ 262 w 352" name="T98"/>
                <a:gd fmla="*/ 280 h 8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00" w="352">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 name="Freeform 6"/>
            <p:cNvSpPr/>
            <p:nvPr/>
          </p:nvSpPr>
          <p:spPr bwMode="auto">
            <a:xfrm>
              <a:off x="3398" y="1504"/>
              <a:ext cx="417" cy="636"/>
            </a:xfrm>
            <a:custGeom>
              <a:gdLst>
                <a:gd fmla="*/ 337 w 350" name="T0"/>
                <a:gd fmla="*/ 508 h 536" name="T1"/>
                <a:gd fmla="*/ 100 w 350" name="T2"/>
                <a:gd fmla="*/ 405 h 536" name="T3"/>
                <a:gd fmla="*/ 39 w 350" name="T4"/>
                <a:gd fmla="*/ 176 h 536" name="T5"/>
                <a:gd fmla="*/ 108 w 350" name="T6"/>
                <a:gd fmla="*/ 73 h 536" name="T7"/>
                <a:gd fmla="*/ 148 w 350" name="T8"/>
                <a:gd fmla="*/ 78 h 536" name="T9"/>
                <a:gd fmla="*/ 176 w 350" name="T10"/>
                <a:gd fmla="*/ 35 h 536" name="T11"/>
                <a:gd fmla="*/ 146 w 350" name="T12"/>
                <a:gd fmla="*/ 1 h 536" name="T13"/>
                <a:gd fmla="*/ 135 w 350" name="T14"/>
                <a:gd fmla="*/ 29 h 536" name="T15"/>
                <a:gd fmla="*/ 153 w 350" name="T16"/>
                <a:gd fmla="*/ 42 h 536" name="T17"/>
                <a:gd fmla="*/ 146 w 350" name="T18"/>
                <a:gd fmla="*/ 54 h 536" name="T19"/>
                <a:gd fmla="*/ 124 w 350" name="T20"/>
                <a:gd fmla="*/ 47 h 536" name="T21"/>
                <a:gd fmla="*/ 118 w 350" name="T22"/>
                <a:gd fmla="*/ 25 h 536" name="T23"/>
                <a:gd fmla="*/ 118 w 350" name="T24"/>
                <a:gd fmla="*/ 8 h 536" name="T25"/>
                <a:gd fmla="*/ 102 w 350" name="T26"/>
                <a:gd fmla="*/ 16 h 536" name="T27"/>
                <a:gd fmla="*/ 98 w 350" name="T28"/>
                <a:gd fmla="*/ 55 h 536" name="T29"/>
                <a:gd fmla="*/ 11 w 350" name="T30"/>
                <a:gd fmla="*/ 279 h 536" name="T31"/>
                <a:gd fmla="*/ 168 w 350" name="T32"/>
                <a:gd fmla="*/ 495 h 536" name="T33"/>
                <a:gd fmla="*/ 326 w 350" name="T34"/>
                <a:gd fmla="*/ 536 h 536" name="T35"/>
                <a:gd fmla="*/ 337 w 350" name="T36"/>
                <a:gd fmla="*/ 508 h 5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36" w="350">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0" name="Freeform 7"/>
            <p:cNvSpPr/>
            <p:nvPr/>
          </p:nvSpPr>
          <p:spPr bwMode="auto">
            <a:xfrm>
              <a:off x="3875" y="1402"/>
              <a:ext cx="330" cy="734"/>
            </a:xfrm>
            <a:custGeom>
              <a:gdLst>
                <a:gd fmla="*/ 262 w 277" name="T0"/>
                <a:gd fmla="*/ 216 h 619" name="T1"/>
                <a:gd fmla="*/ 217 w 277" name="T2"/>
                <a:gd fmla="*/ 85 h 619" name="T3"/>
                <a:gd fmla="*/ 238 w 277" name="T4"/>
                <a:gd fmla="*/ 28 h 619" name="T5"/>
                <a:gd fmla="*/ 197 w 277" name="T6"/>
                <a:gd fmla="*/ 4 h 619" name="T7"/>
                <a:gd fmla="*/ 158 w 277" name="T8"/>
                <a:gd fmla="*/ 48 h 619" name="T9"/>
                <a:gd fmla="*/ 179 w 277" name="T10"/>
                <a:gd fmla="*/ 43 h 619" name="T11"/>
                <a:gd fmla="*/ 197 w 277" name="T12"/>
                <a:gd fmla="*/ 31 h 619" name="T13"/>
                <a:gd fmla="*/ 217 w 277" name="T14"/>
                <a:gd fmla="*/ 46 h 619" name="T15"/>
                <a:gd fmla="*/ 190 w 277" name="T16"/>
                <a:gd fmla="*/ 60 h 619" name="T17"/>
                <a:gd fmla="*/ 175 w 277" name="T18"/>
                <a:gd fmla="*/ 86 h 619" name="T19"/>
                <a:gd fmla="*/ 195 w 277" name="T20"/>
                <a:gd fmla="*/ 92 h 619" name="T21"/>
                <a:gd fmla="*/ 195 w 277" name="T22"/>
                <a:gd fmla="*/ 105 h 619" name="T23"/>
                <a:gd fmla="*/ 234 w 277" name="T24"/>
                <a:gd fmla="*/ 332 h 619" name="T25"/>
                <a:gd fmla="*/ 122 w 277" name="T26"/>
                <a:gd fmla="*/ 524 h 619" name="T27"/>
                <a:gd fmla="*/ 14 w 277" name="T28"/>
                <a:gd fmla="*/ 589 h 619" name="T29"/>
                <a:gd fmla="*/ 1 w 277" name="T30"/>
                <a:gd fmla="*/ 606 h 619" name="T31"/>
                <a:gd fmla="*/ 9 w 277" name="T32"/>
                <a:gd fmla="*/ 616 h 619" name="T33"/>
                <a:gd fmla="*/ 262 w 277" name="T34"/>
                <a:gd fmla="*/ 216 h 6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9" w="277">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1" name="Freeform 8"/>
            <p:cNvSpPr>
              <a:spLocks noEditPoints="1"/>
            </p:cNvSpPr>
            <p:nvPr/>
          </p:nvSpPr>
          <p:spPr bwMode="auto">
            <a:xfrm>
              <a:off x="3591" y="2567"/>
              <a:ext cx="426" cy="616"/>
            </a:xfrm>
            <a:custGeom>
              <a:gdLst>
                <a:gd fmla="*/ 336 w 358" name="T0"/>
                <a:gd fmla="*/ 434 h 520" name="T1"/>
                <a:gd fmla="*/ 239 w 358" name="T2"/>
                <a:gd fmla="*/ 463 h 520" name="T3"/>
                <a:gd fmla="*/ 242 w 358" name="T4"/>
                <a:gd fmla="*/ 440 h 520" name="T5"/>
                <a:gd fmla="*/ 244 w 358" name="T6"/>
                <a:gd fmla="*/ 405 h 520" name="T7"/>
                <a:gd fmla="*/ 249 w 358" name="T8"/>
                <a:gd fmla="*/ 339 h 520" name="T9"/>
                <a:gd fmla="*/ 255 w 358" name="T10"/>
                <a:gd fmla="*/ 206 h 520" name="T11"/>
                <a:gd fmla="*/ 251 w 358" name="T12"/>
                <a:gd fmla="*/ 88 h 520" name="T13"/>
                <a:gd fmla="*/ 202 w 358" name="T14"/>
                <a:gd fmla="*/ 11 h 520" name="T15"/>
                <a:gd fmla="*/ 167 w 358" name="T16"/>
                <a:gd fmla="*/ 42 h 520" name="T17"/>
                <a:gd fmla="*/ 142 w 358" name="T18"/>
                <a:gd fmla="*/ 87 h 520" name="T19"/>
                <a:gd fmla="*/ 112 w 358" name="T20"/>
                <a:gd fmla="*/ 199 h 520" name="T21"/>
                <a:gd fmla="*/ 105 w 358" name="T22"/>
                <a:gd fmla="*/ 445 h 520" name="T23"/>
                <a:gd fmla="*/ 54 w 358" name="T24"/>
                <a:gd fmla="*/ 432 h 520" name="T25"/>
                <a:gd fmla="*/ 4 w 358" name="T26"/>
                <a:gd fmla="*/ 474 h 520" name="T27"/>
                <a:gd fmla="*/ 55 w 358" name="T28"/>
                <a:gd fmla="*/ 514 h 520" name="T29"/>
                <a:gd fmla="*/ 129 w 358" name="T30"/>
                <a:gd fmla="*/ 481 h 520" name="T31"/>
                <a:gd fmla="*/ 128 w 358" name="T32"/>
                <a:gd fmla="*/ 459 h 520" name="T33"/>
                <a:gd fmla="*/ 133 w 358" name="T34"/>
                <a:gd fmla="*/ 201 h 520" name="T35"/>
                <a:gd fmla="*/ 165 w 358" name="T36"/>
                <a:gd fmla="*/ 79 h 520" name="T37"/>
                <a:gd fmla="*/ 178 w 358" name="T38"/>
                <a:gd fmla="*/ 58 h 520" name="T39"/>
                <a:gd fmla="*/ 199 w 358" name="T40"/>
                <a:gd fmla="*/ 38 h 520" name="T41"/>
                <a:gd fmla="*/ 227 w 358" name="T42"/>
                <a:gd fmla="*/ 90 h 520" name="T43"/>
                <a:gd fmla="*/ 233 w 358" name="T44"/>
                <a:gd fmla="*/ 218 h 520" name="T45"/>
                <a:gd fmla="*/ 226 w 358" name="T46"/>
                <a:gd fmla="*/ 359 h 520" name="T47"/>
                <a:gd fmla="*/ 221 w 358" name="T48"/>
                <a:gd fmla="*/ 430 h 520" name="T49"/>
                <a:gd fmla="*/ 219 w 358" name="T50"/>
                <a:gd fmla="*/ 465 h 520" name="T51"/>
                <a:gd fmla="*/ 220 w 358" name="T52"/>
                <a:gd fmla="*/ 493 h 520" name="T53"/>
                <a:gd fmla="*/ 261 w 358" name="T54"/>
                <a:gd fmla="*/ 516 h 520" name="T55"/>
                <a:gd fmla="*/ 319 w 358" name="T56"/>
                <a:gd fmla="*/ 514 h 520" name="T57"/>
                <a:gd fmla="*/ 354 w 358" name="T58"/>
                <a:gd fmla="*/ 474 h 520" name="T59"/>
                <a:gd fmla="*/ 336 w 358" name="T60"/>
                <a:gd fmla="*/ 434 h 520" name="T61"/>
                <a:gd fmla="*/ 26 w 358" name="T62"/>
                <a:gd fmla="*/ 470 h 520" name="T63"/>
                <a:gd fmla="*/ 62 w 358" name="T64"/>
                <a:gd fmla="*/ 460 h 520" name="T65"/>
                <a:gd fmla="*/ 99 w 358" name="T66"/>
                <a:gd fmla="*/ 478 h 520" name="T67"/>
                <a:gd fmla="*/ 74 w 358" name="T68"/>
                <a:gd fmla="*/ 486 h 520" name="T69"/>
                <a:gd fmla="*/ 26 w 358" name="T70"/>
                <a:gd fmla="*/ 470 h 520" name="T71"/>
                <a:gd fmla="*/ 291 w 358" name="T72"/>
                <a:gd fmla="*/ 491 h 520" name="T73"/>
                <a:gd fmla="*/ 249 w 358" name="T74"/>
                <a:gd fmla="*/ 481 h 520" name="T75"/>
                <a:gd fmla="*/ 288 w 358" name="T76"/>
                <a:gd fmla="*/ 461 h 520" name="T77"/>
                <a:gd fmla="*/ 334 w 358" name="T78"/>
                <a:gd fmla="*/ 472 h 520" name="T79"/>
                <a:gd fmla="*/ 291 w 358" name="T80"/>
                <a:gd fmla="*/ 491 h 5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0" w="358">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9"/>
            <p:cNvSpPr/>
            <p:nvPr/>
          </p:nvSpPr>
          <p:spPr bwMode="auto">
            <a:xfrm>
              <a:off x="3721" y="1859"/>
              <a:ext cx="215" cy="109"/>
            </a:xfrm>
            <a:custGeom>
              <a:gdLst>
                <a:gd fmla="*/ 170 w 181" name="T0"/>
                <a:gd fmla="*/ 3 h 92" name="T1"/>
                <a:gd fmla="*/ 159 w 181" name="T2"/>
                <a:gd fmla="*/ 21 h 92" name="T3"/>
                <a:gd fmla="*/ 94 w 181" name="T4"/>
                <a:gd fmla="*/ 58 h 92" name="T5"/>
                <a:gd fmla="*/ 25 w 181" name="T6"/>
                <a:gd fmla="*/ 26 h 92" name="T7"/>
                <a:gd fmla="*/ 6 w 181" name="T8"/>
                <a:gd fmla="*/ 49 h 92" name="T9"/>
                <a:gd fmla="*/ 110 w 181" name="T10"/>
                <a:gd fmla="*/ 81 h 92" name="T11"/>
                <a:gd fmla="*/ 181 w 181" name="T12"/>
                <a:gd fmla="*/ 9 h 92" name="T13"/>
                <a:gd fmla="*/ 170 w 181" name="T14"/>
                <a:gd fmla="*/ 3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81">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10"/>
            <p:cNvSpPr/>
            <p:nvPr/>
          </p:nvSpPr>
          <p:spPr bwMode="auto">
            <a:xfrm>
              <a:off x="3763" y="1760"/>
              <a:ext cx="60" cy="93"/>
            </a:xfrm>
            <a:custGeom>
              <a:gdLst>
                <a:gd fmla="*/ 40 w 50" name="T0"/>
                <a:gd fmla="*/ 45 h 78" name="T1"/>
                <a:gd fmla="*/ 32 w 50" name="T2"/>
                <a:gd fmla="*/ 34 h 78" name="T3"/>
                <a:gd fmla="*/ 32 w 50" name="T4"/>
                <a:gd fmla="*/ 29 h 78" name="T5"/>
                <a:gd fmla="*/ 43 w 50" name="T6"/>
                <a:gd fmla="*/ 11 h 78" name="T7"/>
                <a:gd fmla="*/ 32 w 50" name="T8"/>
                <a:gd fmla="*/ 4 h 78" name="T9"/>
                <a:gd fmla="*/ 25 w 50" name="T10"/>
                <a:gd fmla="*/ 71 h 78" name="T11"/>
                <a:gd fmla="*/ 40 w 50" name="T12"/>
                <a:gd fmla="*/ 45 h 78" name="T13"/>
              </a:gdLst>
              <a:cxnLst>
                <a:cxn ang="0">
                  <a:pos x="T0" y="T1"/>
                </a:cxn>
                <a:cxn ang="0">
                  <a:pos x="T2" y="T3"/>
                </a:cxn>
                <a:cxn ang="0">
                  <a:pos x="T4" y="T5"/>
                </a:cxn>
                <a:cxn ang="0">
                  <a:pos x="T6" y="T7"/>
                </a:cxn>
                <a:cxn ang="0">
                  <a:pos x="T8" y="T9"/>
                </a:cxn>
                <a:cxn ang="0">
                  <a:pos x="T10" y="T11"/>
                </a:cxn>
                <a:cxn ang="0">
                  <a:pos x="T12" y="T13"/>
                </a:cxn>
              </a:cxnLst>
              <a:rect b="b" l="0" r="r" t="0"/>
              <a:pathLst>
                <a:path h="78" w="50">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4" name="Freeform 11"/>
            <p:cNvSpPr/>
            <p:nvPr/>
          </p:nvSpPr>
          <p:spPr bwMode="auto">
            <a:xfrm>
              <a:off x="3848" y="1759"/>
              <a:ext cx="53" cy="89"/>
            </a:xfrm>
            <a:custGeom>
              <a:gdLst>
                <a:gd fmla="*/ 34 w 45" name="T0"/>
                <a:gd fmla="*/ 28 h 75" name="T1"/>
                <a:gd fmla="*/ 45 w 45" name="T2"/>
                <a:gd fmla="*/ 9 h 75" name="T3"/>
                <a:gd fmla="*/ 34 w 45" name="T4"/>
                <a:gd fmla="*/ 3 h 75" name="T5"/>
                <a:gd fmla="*/ 15 w 45" name="T6"/>
                <a:gd fmla="*/ 64 h 75" name="T7"/>
                <a:gd fmla="*/ 33 w 45" name="T8"/>
                <a:gd fmla="*/ 41 h 75" name="T9"/>
                <a:gd fmla="*/ 30 w 45" name="T10"/>
                <a:gd fmla="*/ 31 h 75" name="T11"/>
                <a:gd fmla="*/ 31 w 45" name="T12"/>
                <a:gd fmla="*/ 29 h 75" name="T13"/>
                <a:gd fmla="*/ 34 w 45" name="T14"/>
                <a:gd fmla="*/ 28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4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3" name="Freeform 21"/>
          <p:cNvSpPr/>
          <p:nvPr/>
        </p:nvSpPr>
        <p:spPr bwMode="auto">
          <a:xfrm>
            <a:off x="4877176" y="3198319"/>
            <a:ext cx="5281570" cy="2269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80" name="Freeform 21"/>
          <p:cNvSpPr/>
          <p:nvPr/>
        </p:nvSpPr>
        <p:spPr bwMode="auto">
          <a:xfrm>
            <a:off x="4877176" y="4261245"/>
            <a:ext cx="5281570" cy="2142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81" name="Freeform 21"/>
          <p:cNvSpPr/>
          <p:nvPr/>
        </p:nvSpPr>
        <p:spPr bwMode="auto">
          <a:xfrm>
            <a:off x="4877176" y="5386382"/>
            <a:ext cx="5281570" cy="238480"/>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52" name="圆角矩形 51"/>
          <p:cNvSpPr/>
          <p:nvPr/>
        </p:nvSpPr>
        <p:spPr>
          <a:xfrm>
            <a:off x="4039235" y="2428653"/>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82" name="圆角矩形 81"/>
          <p:cNvSpPr/>
          <p:nvPr/>
        </p:nvSpPr>
        <p:spPr>
          <a:xfrm>
            <a:off x="4039235" y="3553790"/>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83" name="圆角矩形 82"/>
          <p:cNvSpPr/>
          <p:nvPr/>
        </p:nvSpPr>
        <p:spPr>
          <a:xfrm>
            <a:off x="4039235" y="4678927"/>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3" name="Group 227"/>
          <p:cNvGrpSpPr>
            <a:grpSpLocks noChangeAspect="1"/>
          </p:cNvGrpSpPr>
          <p:nvPr/>
        </p:nvGrpSpPr>
        <p:grpSpPr>
          <a:xfrm>
            <a:off x="4187809" y="3684588"/>
            <a:ext cx="431765" cy="497239"/>
            <a:chOff x="1024" y="313"/>
            <a:chExt cx="780" cy="898"/>
          </a:xfrm>
          <a:solidFill>
            <a:schemeClr val="accent4"/>
          </a:solidFill>
        </p:grpSpPr>
        <p:sp>
          <p:nvSpPr>
            <p:cNvPr id="85" name="Freeform 228"/>
            <p:cNvSpPr>
              <a:spLocks noEditPoints="1"/>
            </p:cNvSpPr>
            <p:nvPr/>
          </p:nvSpPr>
          <p:spPr bwMode="auto">
            <a:xfrm>
              <a:off x="1024" y="715"/>
              <a:ext cx="458" cy="496"/>
            </a:xfrm>
            <a:custGeom>
              <a:gdLst>
                <a:gd fmla="*/ 189 w 192" name="T0"/>
                <a:gd fmla="*/ 25 h 208" name="T1"/>
                <a:gd fmla="*/ 188 w 192" name="T2"/>
                <a:gd fmla="*/ 24 h 208" name="T3"/>
                <a:gd fmla="*/ 184 w 192" name="T4"/>
                <a:gd fmla="*/ 22 h 208" name="T5"/>
                <a:gd fmla="*/ 179 w 192" name="T6"/>
                <a:gd fmla="*/ 18 h 208" name="T7"/>
                <a:gd fmla="*/ 159 w 192" name="T8"/>
                <a:gd fmla="*/ 9 h 208" name="T9"/>
                <a:gd fmla="*/ 58 w 192" name="T10"/>
                <a:gd fmla="*/ 32 h 208" name="T11"/>
                <a:gd fmla="*/ 22 w 192" name="T12"/>
                <a:gd fmla="*/ 162 h 208" name="T13"/>
                <a:gd fmla="*/ 127 w 192" name="T14"/>
                <a:gd fmla="*/ 168 h 208" name="T15"/>
                <a:gd fmla="*/ 188 w 192" name="T16"/>
                <a:gd fmla="*/ 35 h 208" name="T17"/>
                <a:gd fmla="*/ 189 w 192" name="T18"/>
                <a:gd fmla="*/ 25 h 208" name="T19"/>
                <a:gd fmla="*/ 32 w 192" name="T20"/>
                <a:gd fmla="*/ 136 h 208" name="T21"/>
                <a:gd fmla="*/ 80 w 192" name="T22"/>
                <a:gd fmla="*/ 42 h 208" name="T23"/>
                <a:gd fmla="*/ 141 w 192" name="T24"/>
                <a:gd fmla="*/ 18 h 208" name="T25"/>
                <a:gd fmla="*/ 179 w 192" name="T26"/>
                <a:gd fmla="*/ 32 h 208" name="T27"/>
                <a:gd fmla="*/ 117 w 192" name="T28"/>
                <a:gd fmla="*/ 153 h 208" name="T29"/>
                <a:gd fmla="*/ 32 w 192" name="T30"/>
                <a:gd fmla="*/ 136 h 208" name="T31"/>
                <a:gd fmla="*/ 66 w 192" name="T32"/>
                <a:gd fmla="*/ 40 h 208" name="T33"/>
                <a:gd fmla="*/ 43 w 192" name="T34"/>
                <a:gd fmla="*/ 64 h 208" name="T35"/>
                <a:gd fmla="*/ 66 w 192" name="T36"/>
                <a:gd fmla="*/ 40 h 208" name="T37"/>
                <a:gd fmla="*/ 37 w 192" name="T38"/>
                <a:gd fmla="*/ 164 h 208" name="T39"/>
                <a:gd fmla="*/ 98 w 192" name="T40"/>
                <a:gd fmla="*/ 173 h 208" name="T41"/>
                <a:gd fmla="*/ 37 w 192" name="T42"/>
                <a:gd fmla="*/ 164 h 2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8" w="192">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6" name="Freeform 229"/>
            <p:cNvSpPr>
              <a:spLocks noEditPoints="1"/>
            </p:cNvSpPr>
            <p:nvPr/>
          </p:nvSpPr>
          <p:spPr bwMode="auto">
            <a:xfrm>
              <a:off x="1365" y="313"/>
              <a:ext cx="410" cy="507"/>
            </a:xfrm>
            <a:custGeom>
              <a:gdLst>
                <a:gd fmla="*/ 116 w 172" name="T0"/>
                <a:gd fmla="*/ 0 h 213" name="T1"/>
                <a:gd fmla="*/ 101 w 172" name="T2"/>
                <a:gd fmla="*/ 2 h 213" name="T3"/>
                <a:gd fmla="*/ 28 w 172" name="T4"/>
                <a:gd fmla="*/ 41 h 213" name="T5"/>
                <a:gd fmla="*/ 2 w 172" name="T6"/>
                <a:gd fmla="*/ 107 h 213" name="T7"/>
                <a:gd fmla="*/ 39 w 172" name="T8"/>
                <a:gd fmla="*/ 209 h 213" name="T9"/>
                <a:gd fmla="*/ 47 w 172" name="T10"/>
                <a:gd fmla="*/ 204 h 213" name="T11"/>
                <a:gd fmla="*/ 49 w 172" name="T12"/>
                <a:gd fmla="*/ 204 h 213" name="T13"/>
                <a:gd fmla="*/ 164 w 172" name="T14"/>
                <a:gd fmla="*/ 66 h 213" name="T15"/>
                <a:gd fmla="*/ 116 w 172" name="T16"/>
                <a:gd fmla="*/ 0 h 213" name="T17"/>
                <a:gd fmla="*/ 34 w 172" name="T18"/>
                <a:gd fmla="*/ 52 h 213" name="T19"/>
                <a:gd fmla="*/ 65 w 172" name="T20"/>
                <a:gd fmla="*/ 25 h 213" name="T21"/>
                <a:gd fmla="*/ 31 w 172" name="T22"/>
                <a:gd fmla="*/ 74 h 213" name="T23"/>
                <a:gd fmla="*/ 15 w 172" name="T24"/>
                <a:gd fmla="*/ 129 h 213" name="T25"/>
                <a:gd fmla="*/ 13 w 172" name="T26"/>
                <a:gd fmla="*/ 119 h 213" name="T27"/>
                <a:gd fmla="*/ 34 w 172" name="T28"/>
                <a:gd fmla="*/ 52 h 213" name="T29"/>
                <a:gd fmla="*/ 43 w 172" name="T30"/>
                <a:gd fmla="*/ 193 h 213" name="T31"/>
                <a:gd fmla="*/ 43 w 172" name="T32"/>
                <a:gd fmla="*/ 193 h 213" name="T33"/>
                <a:gd fmla="*/ 42 w 172" name="T34"/>
                <a:gd fmla="*/ 191 h 213" name="T35"/>
                <a:gd fmla="*/ 38 w 172" name="T36"/>
                <a:gd fmla="*/ 83 h 213" name="T37"/>
                <a:gd fmla="*/ 99 w 172" name="T38"/>
                <a:gd fmla="*/ 16 h 213" name="T39"/>
                <a:gd fmla="*/ 138 w 172" name="T40"/>
                <a:gd fmla="*/ 35 h 213" name="T41"/>
                <a:gd fmla="*/ 154 w 172" name="T42"/>
                <a:gd fmla="*/ 68 h 213" name="T43"/>
                <a:gd fmla="*/ 139 w 172" name="T44"/>
                <a:gd fmla="*/ 110 h 213" name="T45"/>
                <a:gd fmla="*/ 43 w 172" name="T46"/>
                <a:gd fmla="*/ 193 h 2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3" w="172">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7" name="Freeform 230"/>
            <p:cNvSpPr>
              <a:spLocks noEditPoints="1"/>
            </p:cNvSpPr>
            <p:nvPr/>
          </p:nvSpPr>
          <p:spPr bwMode="auto">
            <a:xfrm>
              <a:off x="1403" y="789"/>
              <a:ext cx="193" cy="374"/>
            </a:xfrm>
            <a:custGeom>
              <a:gdLst>
                <a:gd fmla="*/ 59 w 81" name="T0"/>
                <a:gd fmla="*/ 45 h 157" name="T1"/>
                <a:gd fmla="*/ 34 w 81" name="T2"/>
                <a:gd fmla="*/ 4 h 157" name="T3"/>
                <a:gd fmla="*/ 28 w 81" name="T4"/>
                <a:gd fmla="*/ 2 h 157" name="T5"/>
                <a:gd fmla="*/ 26 w 81" name="T6"/>
                <a:gd fmla="*/ 4 h 157" name="T7"/>
                <a:gd fmla="*/ 24 w 81" name="T8"/>
                <a:gd fmla="*/ 6 h 157" name="T9"/>
                <a:gd fmla="*/ 14 w 81" name="T10"/>
                <a:gd fmla="*/ 6 h 157" name="T11"/>
                <a:gd fmla="*/ 9 w 81" name="T12"/>
                <a:gd fmla="*/ 36 h 157" name="T13"/>
                <a:gd fmla="*/ 0 w 81" name="T14"/>
                <a:gd fmla="*/ 100 h 157" name="T15"/>
                <a:gd fmla="*/ 32 w 81" name="T16"/>
                <a:gd fmla="*/ 156 h 157" name="T17"/>
                <a:gd fmla="*/ 47 w 81" name="T18"/>
                <a:gd fmla="*/ 147 h 157" name="T19"/>
                <a:gd fmla="*/ 57 w 81" name="T20"/>
                <a:gd fmla="*/ 143 h 157" name="T21"/>
                <a:gd fmla="*/ 75 w 81" name="T22"/>
                <a:gd fmla="*/ 81 h 157" name="T23"/>
                <a:gd fmla="*/ 59 w 81" name="T24"/>
                <a:gd fmla="*/ 45 h 157" name="T25"/>
                <a:gd fmla="*/ 56 w 81" name="T26"/>
                <a:gd fmla="*/ 88 h 157" name="T27"/>
                <a:gd fmla="*/ 42 w 81" name="T28"/>
                <a:gd fmla="*/ 134 h 157" name="T29"/>
                <a:gd fmla="*/ 26 w 81" name="T30"/>
                <a:gd fmla="*/ 124 h 157" name="T31"/>
                <a:gd fmla="*/ 19 w 81" name="T32"/>
                <a:gd fmla="*/ 86 h 157" name="T33"/>
                <a:gd fmla="*/ 20 w 81" name="T34"/>
                <a:gd fmla="*/ 36 h 157" name="T35"/>
                <a:gd fmla="*/ 29 w 81" name="T36"/>
                <a:gd fmla="*/ 17 h 157" name="T37"/>
                <a:gd fmla="*/ 48 w 81" name="T38"/>
                <a:gd fmla="*/ 48 h 157" name="T39"/>
                <a:gd fmla="*/ 56 w 81" name="T40"/>
                <a:gd fmla="*/ 88 h 157" name="T41"/>
                <a:gd fmla="*/ 25 w 81" name="T42"/>
                <a:gd fmla="*/ 142 h 157" name="T43"/>
                <a:gd fmla="*/ 15 w 81" name="T44"/>
                <a:gd fmla="*/ 128 h 157" name="T45"/>
                <a:gd fmla="*/ 25 w 81" name="T46"/>
                <a:gd fmla="*/ 142 h 157" name="T47"/>
                <a:gd fmla="*/ 63 w 81" name="T48"/>
                <a:gd fmla="*/ 121 h 157" name="T49"/>
                <a:gd fmla="*/ 57 w 81" name="T50"/>
                <a:gd fmla="*/ 128 h 157" name="T51"/>
                <a:gd fmla="*/ 65 w 81" name="T52"/>
                <a:gd fmla="*/ 101 h 157" name="T53"/>
                <a:gd fmla="*/ 67 w 81" name="T54"/>
                <a:gd fmla="*/ 91 h 157" name="T55"/>
                <a:gd fmla="*/ 63 w 81" name="T56"/>
                <a:gd fmla="*/ 121 h 15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7" w="81">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8" name="Freeform 231"/>
            <p:cNvSpPr>
              <a:spLocks noEditPoints="1"/>
            </p:cNvSpPr>
            <p:nvPr/>
          </p:nvSpPr>
          <p:spPr bwMode="auto">
            <a:xfrm>
              <a:off x="1460" y="630"/>
              <a:ext cx="344" cy="257"/>
            </a:xfrm>
            <a:custGeom>
              <a:gdLst>
                <a:gd fmla="*/ 85 w 144" name="T0"/>
                <a:gd fmla="*/ 8 h 108" name="T1"/>
                <a:gd fmla="*/ 28 w 144" name="T2"/>
                <a:gd fmla="*/ 43 h 108" name="T3"/>
                <a:gd fmla="*/ 7 w 144" name="T4"/>
                <a:gd fmla="*/ 63 h 108" name="T5"/>
                <a:gd fmla="*/ 2 w 144" name="T6"/>
                <a:gd fmla="*/ 68 h 108" name="T7"/>
                <a:gd fmla="*/ 2 w 144" name="T8"/>
                <a:gd fmla="*/ 74 h 108" name="T9"/>
                <a:gd fmla="*/ 5 w 144" name="T10"/>
                <a:gd fmla="*/ 81 h 108" name="T11"/>
                <a:gd fmla="*/ 140 w 144" name="T12"/>
                <a:gd fmla="*/ 39 h 108" name="T13"/>
                <a:gd fmla="*/ 85 w 144" name="T14"/>
                <a:gd fmla="*/ 8 h 108" name="T15"/>
                <a:gd fmla="*/ 83 w 144" name="T16"/>
                <a:gd fmla="*/ 73 h 108" name="T17"/>
                <a:gd fmla="*/ 16 w 144" name="T18"/>
                <a:gd fmla="*/ 71 h 108" name="T19"/>
                <a:gd fmla="*/ 20 w 144" name="T20"/>
                <a:gd fmla="*/ 65 h 108" name="T21"/>
                <a:gd fmla="*/ 36 w 144" name="T22"/>
                <a:gd fmla="*/ 52 h 108" name="T23"/>
                <a:gd fmla="*/ 66 w 144" name="T24"/>
                <a:gd fmla="*/ 38 h 108" name="T25"/>
                <a:gd fmla="*/ 115 w 144" name="T26"/>
                <a:gd fmla="*/ 23 h 108" name="T27"/>
                <a:gd fmla="*/ 118 w 144" name="T28"/>
                <a:gd fmla="*/ 46 h 108" name="T29"/>
                <a:gd fmla="*/ 83 w 144" name="T30"/>
                <a:gd fmla="*/ 73 h 108" name="T31"/>
                <a:gd fmla="*/ 118 w 144" name="T32"/>
                <a:gd fmla="*/ 66 h 108" name="T33"/>
                <a:gd fmla="*/ 130 w 144" name="T34"/>
                <a:gd fmla="*/ 46 h 108" name="T35"/>
                <a:gd fmla="*/ 118 w 144" name="T36"/>
                <a:gd fmla="*/ 66 h 10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8" w="144">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9" name="Freeform 232"/>
            <p:cNvSpPr/>
            <p:nvPr/>
          </p:nvSpPr>
          <p:spPr bwMode="auto">
            <a:xfrm>
              <a:off x="1181" y="668"/>
              <a:ext cx="272" cy="107"/>
            </a:xfrm>
            <a:custGeom>
              <a:gdLst>
                <a:gd fmla="*/ 111 w 114" name="T0"/>
                <a:gd fmla="*/ 37 h 45" name="T1"/>
                <a:gd fmla="*/ 106 w 114" name="T2"/>
                <a:gd fmla="*/ 33 h 45" name="T3"/>
                <a:gd fmla="*/ 105 w 114" name="T4"/>
                <a:gd fmla="*/ 31 h 45" name="T5"/>
                <a:gd fmla="*/ 95 w 114" name="T6"/>
                <a:gd fmla="*/ 25 h 45" name="T7"/>
                <a:gd fmla="*/ 6 w 114" name="T8"/>
                <a:gd fmla="*/ 0 h 45" name="T9"/>
                <a:gd fmla="*/ 5 w 114" name="T10"/>
                <a:gd fmla="*/ 10 h 45" name="T11"/>
                <a:gd fmla="*/ 68 w 114" name="T12"/>
                <a:gd fmla="*/ 24 h 45" name="T13"/>
                <a:gd fmla="*/ 107 w 114" name="T14"/>
                <a:gd fmla="*/ 44 h 45" name="T15"/>
                <a:gd fmla="*/ 111 w 114" name="T16"/>
                <a:gd fmla="*/ 37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14">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0" name="Freeform 233"/>
            <p:cNvSpPr/>
            <p:nvPr/>
          </p:nvSpPr>
          <p:spPr bwMode="auto">
            <a:xfrm>
              <a:off x="1243" y="460"/>
              <a:ext cx="210" cy="329"/>
            </a:xfrm>
            <a:custGeom>
              <a:gdLst>
                <a:gd fmla="*/ 84 w 88" name="T0"/>
                <a:gd fmla="*/ 127 h 138" name="T1"/>
                <a:gd fmla="*/ 47 w 88" name="T2"/>
                <a:gd fmla="*/ 80 h 138" name="T3"/>
                <a:gd fmla="*/ 9 w 88" name="T4"/>
                <a:gd fmla="*/ 5 h 138" name="T5"/>
                <a:gd fmla="*/ 1 w 88" name="T6"/>
                <a:gd fmla="*/ 9 h 138" name="T7"/>
                <a:gd fmla="*/ 79 w 88" name="T8"/>
                <a:gd fmla="*/ 134 h 138" name="T9"/>
                <a:gd fmla="*/ 84 w 88" name="T10"/>
                <a:gd fmla="*/ 127 h 138" name="T11"/>
              </a:gdLst>
              <a:cxnLst>
                <a:cxn ang="0">
                  <a:pos x="T0" y="T1"/>
                </a:cxn>
                <a:cxn ang="0">
                  <a:pos x="T2" y="T3"/>
                </a:cxn>
                <a:cxn ang="0">
                  <a:pos x="T4" y="T5"/>
                </a:cxn>
                <a:cxn ang="0">
                  <a:pos x="T6" y="T7"/>
                </a:cxn>
                <a:cxn ang="0">
                  <a:pos x="T8" y="T9"/>
                </a:cxn>
                <a:cxn ang="0">
                  <a:pos x="T10" y="T11"/>
                </a:cxn>
              </a:cxnLst>
              <a:rect b="b" l="0" r="r" t="0"/>
              <a:pathLst>
                <a:path h="138" w="8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1" name="Freeform 234"/>
            <p:cNvSpPr/>
            <p:nvPr/>
          </p:nvSpPr>
          <p:spPr bwMode="auto">
            <a:xfrm>
              <a:off x="1091" y="837"/>
              <a:ext cx="262" cy="281"/>
            </a:xfrm>
            <a:custGeom>
              <a:gdLst>
                <a:gd fmla="*/ 98 w 110" name="T0"/>
                <a:gd fmla="*/ 47 h 118" name="T1"/>
                <a:gd fmla="*/ 88 w 110" name="T2"/>
                <a:gd fmla="*/ 62 h 118" name="T3"/>
                <a:gd fmla="*/ 94 w 110" name="T4"/>
                <a:gd fmla="*/ 46 h 118" name="T5"/>
                <a:gd fmla="*/ 86 w 110" name="T6"/>
                <a:gd fmla="*/ 40 h 118" name="T7"/>
                <a:gd fmla="*/ 68 w 110" name="T8"/>
                <a:gd fmla="*/ 76 h 118" name="T9"/>
                <a:gd fmla="*/ 80 w 110" name="T10"/>
                <a:gd fmla="*/ 35 h 118" name="T11"/>
                <a:gd fmla="*/ 71 w 110" name="T12"/>
                <a:gd fmla="*/ 30 h 118" name="T13"/>
                <a:gd fmla="*/ 47 w 110" name="T14"/>
                <a:gd fmla="*/ 80 h 118" name="T15"/>
                <a:gd fmla="*/ 61 w 110" name="T16"/>
                <a:gd fmla="*/ 27 h 118" name="T17"/>
                <a:gd fmla="*/ 52 w 110" name="T18"/>
                <a:gd fmla="*/ 22 h 118" name="T19"/>
                <a:gd fmla="*/ 27 w 110" name="T20"/>
                <a:gd fmla="*/ 79 h 118" name="T21"/>
                <a:gd fmla="*/ 47 w 110" name="T22"/>
                <a:gd fmla="*/ 8 h 118" name="T23"/>
                <a:gd fmla="*/ 38 w 110" name="T24"/>
                <a:gd fmla="*/ 5 h 118" name="T25"/>
                <a:gd fmla="*/ 14 w 110" name="T26"/>
                <a:gd fmla="*/ 66 h 118" name="T27"/>
                <a:gd fmla="*/ 31 w 110" name="T28"/>
                <a:gd fmla="*/ 9 h 118" name="T29"/>
                <a:gd fmla="*/ 25 w 110" name="T30"/>
                <a:gd fmla="*/ 6 h 118" name="T31"/>
                <a:gd fmla="*/ 1 w 110" name="T32"/>
                <a:gd fmla="*/ 91 h 118" name="T33"/>
                <a:gd fmla="*/ 9 w 110" name="T34"/>
                <a:gd fmla="*/ 95 h 118" name="T35"/>
                <a:gd fmla="*/ 16 w 110" name="T36"/>
                <a:gd fmla="*/ 84 h 118" name="T37"/>
                <a:gd fmla="*/ 13 w 110" name="T38"/>
                <a:gd fmla="*/ 108 h 118" name="T39"/>
                <a:gd fmla="*/ 22 w 110" name="T40"/>
                <a:gd fmla="*/ 112 h 118" name="T41"/>
                <a:gd fmla="*/ 35 w 110" name="T42"/>
                <a:gd fmla="*/ 87 h 118" name="T43"/>
                <a:gd fmla="*/ 33 w 110" name="T44"/>
                <a:gd fmla="*/ 106 h 118" name="T45"/>
                <a:gd fmla="*/ 43 w 110" name="T46"/>
                <a:gd fmla="*/ 110 h 118" name="T47"/>
                <a:gd fmla="*/ 56 w 110" name="T48"/>
                <a:gd fmla="*/ 86 h 118" name="T49"/>
                <a:gd fmla="*/ 55 w 110" name="T50"/>
                <a:gd fmla="*/ 99 h 118" name="T51"/>
                <a:gd fmla="*/ 65 w 110" name="T52"/>
                <a:gd fmla="*/ 102 h 118" name="T53"/>
                <a:gd fmla="*/ 74 w 110" name="T54"/>
                <a:gd fmla="*/ 87 h 118" name="T55"/>
                <a:gd fmla="*/ 83 w 110" name="T56"/>
                <a:gd fmla="*/ 89 h 118" name="T57"/>
                <a:gd fmla="*/ 93 w 110" name="T58"/>
                <a:gd fmla="*/ 75 h 118" name="T59"/>
                <a:gd fmla="*/ 101 w 110" name="T60"/>
                <a:gd fmla="*/ 80 h 118" name="T61"/>
                <a:gd fmla="*/ 106 w 110" name="T62"/>
                <a:gd fmla="*/ 75 h 118" name="T63"/>
                <a:gd fmla="*/ 104 w 110" name="T64"/>
                <a:gd fmla="*/ 65 h 118" name="T65"/>
                <a:gd fmla="*/ 107 w 110" name="T66"/>
                <a:gd fmla="*/ 53 h 118" name="T67"/>
                <a:gd fmla="*/ 98 w 110" name="T68"/>
                <a:gd fmla="*/ 47 h 1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 w="110">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2" name="Freeform 235"/>
            <p:cNvSpPr/>
            <p:nvPr/>
          </p:nvSpPr>
          <p:spPr bwMode="auto">
            <a:xfrm>
              <a:off x="1434" y="944"/>
              <a:ext cx="48" cy="155"/>
            </a:xfrm>
            <a:custGeom>
              <a:gdLst>
                <a:gd fmla="*/ 12 w 20" name="T0"/>
                <a:gd fmla="*/ 3 h 65" name="T1"/>
                <a:gd fmla="*/ 4 w 20" name="T2"/>
                <a:gd fmla="*/ 58 h 65" name="T3"/>
                <a:gd fmla="*/ 12 w 20" name="T4"/>
                <a:gd fmla="*/ 60 h 65" name="T5"/>
                <a:gd fmla="*/ 20 w 20" name="T6"/>
                <a:gd fmla="*/ 35 h 65" name="T7"/>
                <a:gd fmla="*/ 15 w 20" name="T8"/>
                <a:gd fmla="*/ 34 h 65" name="T9"/>
                <a:gd fmla="*/ 11 w 20" name="T10"/>
                <a:gd fmla="*/ 40 h 65" name="T11"/>
                <a:gd fmla="*/ 17 w 20" name="T12"/>
                <a:gd fmla="*/ 5 h 65" name="T13"/>
                <a:gd fmla="*/ 12 w 20" name="T14"/>
                <a:gd fmla="*/ 3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20">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3" name="Freeform 236"/>
            <p:cNvSpPr/>
            <p:nvPr/>
          </p:nvSpPr>
          <p:spPr bwMode="auto">
            <a:xfrm>
              <a:off x="1460" y="954"/>
              <a:ext cx="77" cy="202"/>
            </a:xfrm>
            <a:custGeom>
              <a:gdLst>
                <a:gd fmla="*/ 26 w 32" name="T0"/>
                <a:gd fmla="*/ 12 h 85" name="T1"/>
                <a:gd fmla="*/ 16 w 32" name="T2"/>
                <a:gd fmla="*/ 39 h 85" name="T3"/>
                <a:gd fmla="*/ 14 w 32" name="T4"/>
                <a:gd fmla="*/ 45 h 85" name="T5"/>
                <a:gd fmla="*/ 10 w 32" name="T6"/>
                <a:gd fmla="*/ 56 h 85" name="T7"/>
                <a:gd fmla="*/ 16 w 32" name="T8"/>
                <a:gd fmla="*/ 3 h 85" name="T9"/>
                <a:gd fmla="*/ 14 w 32" name="T10"/>
                <a:gd fmla="*/ 1 h 85" name="T11"/>
                <a:gd fmla="*/ 2 w 32" name="T12"/>
                <a:gd fmla="*/ 80 h 85" name="T13"/>
                <a:gd fmla="*/ 10 w 32" name="T14"/>
                <a:gd fmla="*/ 81 h 85" name="T15"/>
                <a:gd fmla="*/ 15 w 32" name="T16"/>
                <a:gd fmla="*/ 67 h 85" name="T17"/>
                <a:gd fmla="*/ 18 w 32" name="T18"/>
                <a:gd fmla="*/ 76 h 85" name="T19"/>
                <a:gd fmla="*/ 24 w 32" name="T20"/>
                <a:gd fmla="*/ 75 h 85" name="T21"/>
                <a:gd fmla="*/ 24 w 32" name="T22"/>
                <a:gd fmla="*/ 46 h 85" name="T23"/>
                <a:gd fmla="*/ 31 w 32" name="T24"/>
                <a:gd fmla="*/ 15 h 85" name="T25"/>
                <a:gd fmla="*/ 26 w 32" name="T26"/>
                <a:gd fmla="*/ 12 h 8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 w="32">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4" name="Group 46"/>
          <p:cNvGrpSpPr>
            <a:grpSpLocks noChangeAspect="1"/>
          </p:cNvGrpSpPr>
          <p:nvPr/>
        </p:nvGrpSpPr>
        <p:grpSpPr>
          <a:xfrm>
            <a:off x="4257605" y="4771640"/>
            <a:ext cx="273241" cy="522026"/>
            <a:chOff x="6072" y="1627"/>
            <a:chExt cx="333" cy="636"/>
          </a:xfrm>
          <a:solidFill>
            <a:schemeClr val="accent4"/>
          </a:solidFill>
        </p:grpSpPr>
        <p:sp>
          <p:nvSpPr>
            <p:cNvPr id="95" name="Freeform 47"/>
            <p:cNvSpPr>
              <a:spLocks noEditPoints="1"/>
            </p:cNvSpPr>
            <p:nvPr/>
          </p:nvSpPr>
          <p:spPr bwMode="auto">
            <a:xfrm>
              <a:off x="6173" y="2091"/>
              <a:ext cx="147" cy="172"/>
            </a:xfrm>
            <a:custGeom>
              <a:gdLst>
                <a:gd fmla="*/ 9 w 19" name="T0"/>
                <a:gd fmla="*/ 22 h 23" name="T1"/>
                <a:gd fmla="*/ 9 w 19" name="T2"/>
                <a:gd fmla="*/ 23 h 23" name="T3"/>
                <a:gd fmla="*/ 5 w 19" name="T4"/>
                <a:gd fmla="*/ 8 h 23" name="T5"/>
                <a:gd fmla="*/ 12 w 19" name="T6"/>
                <a:gd fmla="*/ 21 h 23" name="T7"/>
                <a:gd fmla="*/ 9 w 19" name="T8"/>
                <a:gd fmla="*/ 22 h 23" name="T9"/>
                <a:gd fmla="*/ 10 w 19" name="T10"/>
                <a:gd fmla="*/ 16 h 23" name="T11"/>
                <a:gd fmla="*/ 11 w 19" name="T12"/>
                <a:gd fmla="*/ 19 h 23" name="T13"/>
                <a:gd fmla="*/ 12 w 19" name="T14"/>
                <a:gd fmla="*/ 18 h 23" name="T15"/>
                <a:gd fmla="*/ 10 w 19" name="T16"/>
                <a:gd fmla="*/ 9 h 23" name="T17"/>
                <a:gd fmla="*/ 8 w 19" name="T18"/>
                <a:gd fmla="*/ 9 h 23" name="T19"/>
                <a:gd fmla="*/ 10 w 19" name="T20"/>
                <a:gd fmla="*/ 16 h 23" name="T21"/>
                <a:gd fmla="*/ 9 w 19" name="T22"/>
                <a:gd fmla="*/ 19 h 23" name="T23"/>
                <a:gd fmla="*/ 7 w 19" name="T24"/>
                <a:gd fmla="*/ 10 h 23" name="T25"/>
                <a:gd fmla="*/ 5 w 19" name="T26"/>
                <a:gd fmla="*/ 13 h 23" name="T27"/>
                <a:gd fmla="*/ 7 w 19" name="T28"/>
                <a:gd fmla="*/ 14 h 23" name="T29"/>
                <a:gd fmla="*/ 7 w 19" name="T30"/>
                <a:gd fmla="*/ 16 h 23" name="T31"/>
                <a:gd fmla="*/ 9 w 19" name="T32"/>
                <a:gd fmla="*/ 19 h 23" name="T33"/>
                <a:gd fmla="*/ 12 w 19" name="T34"/>
                <a:gd fmla="*/ 12 h 23" name="T35"/>
                <a:gd fmla="*/ 12 w 19" name="T36"/>
                <a:gd fmla="*/ 11 h 23" name="T37"/>
                <a:gd fmla="*/ 12 w 19" name="T38"/>
                <a:gd fmla="*/ 12 h 23" name="T39"/>
                <a:gd fmla="*/ 13 w 19" name="T40"/>
                <a:gd fmla="*/ 14 h 23" name="T41"/>
                <a:gd fmla="*/ 12 w 19" name="T42"/>
                <a:gd fmla="*/ 12 h 23" name="T43"/>
                <a:gd fmla="*/ 13 w 19" name="T44"/>
                <a:gd fmla="*/ 14 h 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 w="19">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6" name="Freeform 48"/>
            <p:cNvSpPr>
              <a:spLocks noEditPoints="1"/>
            </p:cNvSpPr>
            <p:nvPr/>
          </p:nvSpPr>
          <p:spPr bwMode="auto">
            <a:xfrm>
              <a:off x="6072" y="1627"/>
              <a:ext cx="333" cy="464"/>
            </a:xfrm>
            <a:custGeom>
              <a:gdLst>
                <a:gd fmla="*/ 29 w 43" name="T0"/>
                <a:gd fmla="*/ 50 h 62" name="T1"/>
                <a:gd fmla="*/ 20 w 43" name="T2"/>
                <a:gd fmla="*/ 62 h 62" name="T3"/>
                <a:gd fmla="*/ 14 w 43" name="T4"/>
                <a:gd fmla="*/ 48 h 62" name="T5"/>
                <a:gd fmla="*/ 15 w 43" name="T6"/>
                <a:gd fmla="*/ 41 h 62" name="T7"/>
                <a:gd fmla="*/ 28 w 43" name="T8"/>
                <a:gd fmla="*/ 31 h 62" name="T9"/>
                <a:gd fmla="*/ 29 w 43" name="T10"/>
                <a:gd fmla="*/ 29 h 62" name="T11"/>
                <a:gd fmla="*/ 20 w 43" name="T12"/>
                <a:gd fmla="*/ 22 h 62" name="T13"/>
                <a:gd fmla="*/ 18 w 43" name="T14"/>
                <a:gd fmla="*/ 29 h 62" name="T15"/>
                <a:gd fmla="*/ 1 w 43" name="T16"/>
                <a:gd fmla="*/ 31 h 62" name="T17"/>
                <a:gd fmla="*/ 0 w 43" name="T18"/>
                <a:gd fmla="*/ 22 h 62" name="T19"/>
                <a:gd fmla="*/ 17 w 43" name="T20"/>
                <a:gd fmla="*/ 3 h 62" name="T21"/>
                <a:gd fmla="*/ 43 w 43" name="T22"/>
                <a:gd fmla="*/ 20 h 62" name="T23"/>
                <a:gd fmla="*/ 31 w 43" name="T24"/>
                <a:gd fmla="*/ 45 h 62" name="T25"/>
                <a:gd fmla="*/ 25 w 43" name="T26"/>
                <a:gd fmla="*/ 5 h 62" name="T27"/>
                <a:gd fmla="*/ 32 w 43" name="T28"/>
                <a:gd fmla="*/ 25 h 62" name="T29"/>
                <a:gd fmla="*/ 34 w 43" name="T30"/>
                <a:gd fmla="*/ 26 h 62" name="T31"/>
                <a:gd fmla="*/ 36 w 43" name="T32"/>
                <a:gd fmla="*/ 37 h 62" name="T33"/>
                <a:gd fmla="*/ 29 w 43" name="T34"/>
                <a:gd fmla="*/ 5 h 62" name="T35"/>
                <a:gd fmla="*/ 25 w 43" name="T36"/>
                <a:gd fmla="*/ 5 h 62" name="T37"/>
                <a:gd fmla="*/ 25 w 43" name="T38"/>
                <a:gd fmla="*/ 17 h 62" name="T39"/>
                <a:gd fmla="*/ 24 w 43" name="T40"/>
                <a:gd fmla="*/ 8 h 62" name="T41"/>
                <a:gd fmla="*/ 23 w 43" name="T42"/>
                <a:gd fmla="*/ 5 h 62" name="T43"/>
                <a:gd fmla="*/ 18 w 43" name="T44"/>
                <a:gd fmla="*/ 5 h 62" name="T45"/>
                <a:gd fmla="*/ 21 w 43" name="T46"/>
                <a:gd fmla="*/ 18 h 62" name="T47"/>
                <a:gd fmla="*/ 18 w 43" name="T48"/>
                <a:gd fmla="*/ 5 h 62" name="T49"/>
                <a:gd fmla="*/ 39 w 43" name="T50"/>
                <a:gd fmla="*/ 30 h 62" name="T51"/>
                <a:gd fmla="*/ 39 w 43" name="T52"/>
                <a:gd fmla="*/ 25 h 62" name="T53"/>
                <a:gd fmla="*/ 36 w 43" name="T54"/>
                <a:gd fmla="*/ 12 h 62" name="T55"/>
                <a:gd fmla="*/ 35 w 43" name="T56"/>
                <a:gd fmla="*/ 9 h 62" name="T57"/>
                <a:gd fmla="*/ 36 w 43" name="T58"/>
                <a:gd fmla="*/ 21 h 62" name="T59"/>
                <a:gd fmla="*/ 14 w 43" name="T60"/>
                <a:gd fmla="*/ 8 h 62" name="T61"/>
                <a:gd fmla="*/ 20 w 43" name="T62"/>
                <a:gd fmla="*/ 20 h 62" name="T63"/>
                <a:gd fmla="*/ 12 w 43" name="T64"/>
                <a:gd fmla="*/ 8 h 62" name="T65"/>
                <a:gd fmla="*/ 11 w 43" name="T66"/>
                <a:gd fmla="*/ 8 h 62" name="T67"/>
                <a:gd fmla="*/ 12 w 43" name="T68"/>
                <a:gd fmla="*/ 16 h 62" name="T69"/>
                <a:gd fmla="*/ 13 w 43" name="T70"/>
                <a:gd fmla="*/ 12 h 62" name="T71"/>
                <a:gd fmla="*/ 7 w 43" name="T72"/>
                <a:gd fmla="*/ 12 h 62" name="T73"/>
                <a:gd fmla="*/ 15 w 43" name="T74"/>
                <a:gd fmla="*/ 29 h 62" name="T75"/>
                <a:gd fmla="*/ 14 w 43" name="T76"/>
                <a:gd fmla="*/ 26 h 62" name="T77"/>
                <a:gd fmla="*/ 7 w 43" name="T78"/>
                <a:gd fmla="*/ 12 h 62" name="T79"/>
                <a:gd fmla="*/ 6 w 43" name="T80"/>
                <a:gd fmla="*/ 17 h 62" name="T81"/>
                <a:gd fmla="*/ 9 w 43" name="T82"/>
                <a:gd fmla="*/ 28 h 62" name="T83"/>
                <a:gd fmla="*/ 10 w 43" name="T84"/>
                <a:gd fmla="*/ 35 h 62" name="T85"/>
                <a:gd fmla="*/ 6 w 43" name="T86"/>
                <a:gd fmla="*/ 14 h 62" name="T87"/>
                <a:gd fmla="*/ 40 w 43" name="T88"/>
                <a:gd fmla="*/ 21 h 62" name="T89"/>
                <a:gd fmla="*/ 39 w 43" name="T90"/>
                <a:gd fmla="*/ 15 h 62" name="T91"/>
                <a:gd fmla="*/ 7 w 43" name="T92"/>
                <a:gd fmla="*/ 34 h 62" name="T93"/>
                <a:gd fmla="*/ 7 w 43" name="T94"/>
                <a:gd fmla="*/ 34 h 62" name="T95"/>
                <a:gd fmla="*/ 31 w 43" name="T96"/>
                <a:gd fmla="*/ 39 h 62" name="T97"/>
                <a:gd fmla="*/ 33 w 43" name="T98"/>
                <a:gd fmla="*/ 30 h 62" name="T99"/>
                <a:gd fmla="*/ 30 w 43" name="T100"/>
                <a:gd fmla="*/ 32 h 62" name="T101"/>
                <a:gd fmla="*/ 32 w 43" name="T102"/>
                <a:gd fmla="*/ 42 h 62" name="T103"/>
                <a:gd fmla="*/ 30 w 43" name="T104"/>
                <a:gd fmla="*/ 43 h 62" name="T105"/>
                <a:gd fmla="*/ 27 w 43" name="T106"/>
                <a:gd fmla="*/ 47 h 62" name="T107"/>
                <a:gd fmla="*/ 25 w 43" name="T108"/>
                <a:gd fmla="*/ 37 h 62" name="T109"/>
                <a:gd fmla="*/ 24 w 43" name="T110"/>
                <a:gd fmla="*/ 51 h 62" name="T111"/>
                <a:gd fmla="*/ 22 w 43" name="T112"/>
                <a:gd fmla="*/ 40 h 62" name="T113"/>
                <a:gd fmla="*/ 18 w 43" name="T114"/>
                <a:gd fmla="*/ 46 h 62" name="T115"/>
                <a:gd fmla="*/ 19 w 43" name="T116"/>
                <a:gd fmla="*/ 55 h 62" name="T117"/>
                <a:gd fmla="*/ 19 w 43" name="T118"/>
                <a:gd fmla="*/ 58 h 62" name="T119"/>
                <a:gd fmla="*/ 23 w 43" name="T120"/>
                <a:gd fmla="*/ 54 h 62" name="T121"/>
                <a:gd fmla="*/ 18 w 43" name="T122"/>
                <a:gd fmla="*/ 46 h 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2" w="43">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5" name="Group 51"/>
          <p:cNvGrpSpPr>
            <a:grpSpLocks noChangeAspect="1"/>
          </p:cNvGrpSpPr>
          <p:nvPr/>
        </p:nvGrpSpPr>
        <p:grpSpPr>
          <a:xfrm>
            <a:off x="4168876" y="2480039"/>
            <a:ext cx="450698" cy="586274"/>
            <a:chOff x="4441" y="1661"/>
            <a:chExt cx="486" cy="632"/>
          </a:xfrm>
          <a:solidFill>
            <a:schemeClr val="accent4"/>
          </a:solidFill>
        </p:grpSpPr>
        <p:sp>
          <p:nvSpPr>
            <p:cNvPr id="98" name="Freeform 52"/>
            <p:cNvSpPr/>
            <p:nvPr/>
          </p:nvSpPr>
          <p:spPr bwMode="auto">
            <a:xfrm>
              <a:off x="4776" y="1713"/>
              <a:ext cx="64" cy="74"/>
            </a:xfrm>
            <a:custGeom>
              <a:gdLst>
                <a:gd fmla="*/ 11 w 11" name="T0"/>
                <a:gd fmla="*/ 2 h 13" name="T1"/>
                <a:gd fmla="*/ 8 w 11" name="T2"/>
                <a:gd fmla="*/ 3 h 13" name="T3"/>
                <a:gd fmla="*/ 4 w 11" name="T4"/>
                <a:gd fmla="*/ 9 h 13" name="T5"/>
                <a:gd fmla="*/ 0 w 11" name="T6"/>
                <a:gd fmla="*/ 11 h 13" name="T7"/>
                <a:gd fmla="*/ 8 w 11" name="T8"/>
                <a:gd fmla="*/ 0 h 13" name="T9"/>
                <a:gd fmla="*/ 11 w 11" name="T10"/>
                <a:gd fmla="*/ 2 h 13" name="T11"/>
              </a:gdLst>
              <a:cxnLst>
                <a:cxn ang="0">
                  <a:pos x="T0" y="T1"/>
                </a:cxn>
                <a:cxn ang="0">
                  <a:pos x="T2" y="T3"/>
                </a:cxn>
                <a:cxn ang="0">
                  <a:pos x="T4" y="T5"/>
                </a:cxn>
                <a:cxn ang="0">
                  <a:pos x="T6" y="T7"/>
                </a:cxn>
                <a:cxn ang="0">
                  <a:pos x="T8" y="T9"/>
                </a:cxn>
                <a:cxn ang="0">
                  <a:pos x="T10" y="T11"/>
                </a:cxn>
              </a:cxnLst>
              <a:rect b="b" l="0" r="r" t="0"/>
              <a:pathLst>
                <a:path h="13" w="11">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99" name="Freeform 53"/>
            <p:cNvSpPr/>
            <p:nvPr/>
          </p:nvSpPr>
          <p:spPr bwMode="auto">
            <a:xfrm>
              <a:off x="4684" y="1661"/>
              <a:ext cx="23" cy="75"/>
            </a:xfrm>
            <a:custGeom>
              <a:gdLst>
                <a:gd fmla="*/ 2 w 4" name="T0"/>
                <a:gd fmla="*/ 0 h 13" name="T1"/>
                <a:gd fmla="*/ 3 w 4" name="T2"/>
                <a:gd fmla="*/ 1 h 13" name="T3"/>
                <a:gd fmla="*/ 4 w 4" name="T4"/>
                <a:gd fmla="*/ 11 h 13" name="T5"/>
                <a:gd fmla="*/ 2 w 4" name="T6"/>
                <a:gd fmla="*/ 13 h 13" name="T7"/>
                <a:gd fmla="*/ 1 w 4" name="T8"/>
                <a:gd fmla="*/ 8 h 13" name="T9"/>
                <a:gd fmla="*/ 2 w 4" name="T10"/>
                <a:gd fmla="*/ 0 h 13" name="T11"/>
              </a:gdLst>
              <a:cxnLst>
                <a:cxn ang="0">
                  <a:pos x="T0" y="T1"/>
                </a:cxn>
                <a:cxn ang="0">
                  <a:pos x="T2" y="T3"/>
                </a:cxn>
                <a:cxn ang="0">
                  <a:pos x="T4" y="T5"/>
                </a:cxn>
                <a:cxn ang="0">
                  <a:pos x="T6" y="T7"/>
                </a:cxn>
                <a:cxn ang="0">
                  <a:pos x="T8" y="T9"/>
                </a:cxn>
                <a:cxn ang="0">
                  <a:pos x="T10" y="T11"/>
                </a:cxn>
              </a:cxnLst>
              <a:rect b="b" l="0" r="r" t="0"/>
              <a:pathLst>
                <a:path h="13" w="4">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0" name="Freeform 54"/>
            <p:cNvSpPr/>
            <p:nvPr/>
          </p:nvSpPr>
          <p:spPr bwMode="auto">
            <a:xfrm>
              <a:off x="4840" y="1816"/>
              <a:ext cx="75" cy="40"/>
            </a:xfrm>
            <a:custGeom>
              <a:gdLst>
                <a:gd fmla="*/ 13 w 13" name="T0"/>
                <a:gd fmla="*/ 1 h 7" name="T1"/>
                <a:gd fmla="*/ 13 w 13" name="T2"/>
                <a:gd fmla="*/ 3 h 7" name="T3"/>
                <a:gd fmla="*/ 11 w 13" name="T4"/>
                <a:gd fmla="*/ 3 h 7" name="T5"/>
                <a:gd fmla="*/ 4 w 13" name="T6"/>
                <a:gd fmla="*/ 5 h 7" name="T7"/>
                <a:gd fmla="*/ 0 w 13" name="T8"/>
                <a:gd fmla="*/ 6 h 7" name="T9"/>
                <a:gd fmla="*/ 0 w 13" name="T10"/>
                <a:gd fmla="*/ 5 h 7" name="T11"/>
                <a:gd fmla="*/ 12 w 13" name="T12"/>
                <a:gd fmla="*/ 0 h 7" name="T13"/>
                <a:gd fmla="*/ 13 w 13"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1" name="Freeform 55"/>
            <p:cNvSpPr/>
            <p:nvPr/>
          </p:nvSpPr>
          <p:spPr bwMode="auto">
            <a:xfrm>
              <a:off x="4533" y="1707"/>
              <a:ext cx="53" cy="63"/>
            </a:xfrm>
            <a:custGeom>
              <a:gdLst>
                <a:gd fmla="*/ 2 w 9" name="T0"/>
                <a:gd fmla="*/ 4 h 11" name="T1"/>
                <a:gd fmla="*/ 2 w 9" name="T2"/>
                <a:gd fmla="*/ 0 h 11" name="T3"/>
                <a:gd fmla="*/ 9 w 9" name="T4"/>
                <a:gd fmla="*/ 9 h 11" name="T5"/>
                <a:gd fmla="*/ 8 w 9" name="T6"/>
                <a:gd fmla="*/ 11 h 11" name="T7"/>
                <a:gd fmla="*/ 3 w 9" name="T8"/>
                <a:gd fmla="*/ 5 h 11" name="T9"/>
                <a:gd fmla="*/ 2 w 9" name="T10"/>
                <a:gd fmla="*/ 6 h 11" name="T11"/>
                <a:gd fmla="*/ 1 w 9" name="T12"/>
                <a:gd fmla="*/ 4 h 11" name="T13"/>
                <a:gd fmla="*/ 2 w 9" name="T14"/>
                <a:gd fmla="*/ 4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2" name="Freeform 56"/>
            <p:cNvSpPr/>
            <p:nvPr/>
          </p:nvSpPr>
          <p:spPr bwMode="auto">
            <a:xfrm>
              <a:off x="4852" y="1937"/>
              <a:ext cx="75" cy="28"/>
            </a:xfrm>
            <a:custGeom>
              <a:gdLst>
                <a:gd fmla="*/ 13 w 13" name="T0"/>
                <a:gd fmla="*/ 2 h 5" name="T1"/>
                <a:gd fmla="*/ 11 w 13" name="T2"/>
                <a:gd fmla="*/ 5 h 5" name="T3"/>
                <a:gd fmla="*/ 0 w 13" name="T4"/>
                <a:gd fmla="*/ 2 h 5" name="T5"/>
                <a:gd fmla="*/ 1 w 13" name="T6"/>
                <a:gd fmla="*/ 1 h 5" name="T7"/>
                <a:gd fmla="*/ 13 w 13" name="T8"/>
                <a:gd fmla="*/ 2 h 5" name="T9"/>
              </a:gdLst>
              <a:cxnLst>
                <a:cxn ang="0">
                  <a:pos x="T0" y="T1"/>
                </a:cxn>
                <a:cxn ang="0">
                  <a:pos x="T2" y="T3"/>
                </a:cxn>
                <a:cxn ang="0">
                  <a:pos x="T4" y="T5"/>
                </a:cxn>
                <a:cxn ang="0">
                  <a:pos x="T6" y="T7"/>
                </a:cxn>
                <a:cxn ang="0">
                  <a:pos x="T8" y="T9"/>
                </a:cxn>
              </a:cxnLst>
              <a:rect b="b" l="0" r="r" t="0"/>
              <a:pathLst>
                <a:path h="5" w="13">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3" name="Freeform 57"/>
            <p:cNvSpPr/>
            <p:nvPr/>
          </p:nvSpPr>
          <p:spPr bwMode="auto">
            <a:xfrm>
              <a:off x="4800" y="2052"/>
              <a:ext cx="52" cy="74"/>
            </a:xfrm>
            <a:custGeom>
              <a:gdLst>
                <a:gd fmla="*/ 8 w 9" name="T0"/>
                <a:gd fmla="*/ 13 h 13" name="T1"/>
                <a:gd fmla="*/ 3 w 9" name="T2"/>
                <a:gd fmla="*/ 5 h 13" name="T3"/>
                <a:gd fmla="*/ 0 w 9" name="T4"/>
                <a:gd fmla="*/ 2 h 13" name="T5"/>
                <a:gd fmla="*/ 8 w 9" name="T6"/>
                <a:gd fmla="*/ 9 h 13" name="T7"/>
                <a:gd fmla="*/ 8 w 9" name="T8"/>
                <a:gd fmla="*/ 13 h 13" name="T9"/>
              </a:gdLst>
              <a:cxnLst>
                <a:cxn ang="0">
                  <a:pos x="T0" y="T1"/>
                </a:cxn>
                <a:cxn ang="0">
                  <a:pos x="T2" y="T3"/>
                </a:cxn>
                <a:cxn ang="0">
                  <a:pos x="T4" y="T5"/>
                </a:cxn>
                <a:cxn ang="0">
                  <a:pos x="T6" y="T7"/>
                </a:cxn>
                <a:cxn ang="0">
                  <a:pos x="T8" y="T9"/>
                </a:cxn>
              </a:cxnLst>
              <a:rect b="b" l="0" r="r" t="0"/>
              <a:pathLst>
                <a:path h="13" w="9">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4" name="Freeform 58"/>
            <p:cNvSpPr/>
            <p:nvPr/>
          </p:nvSpPr>
          <p:spPr bwMode="auto">
            <a:xfrm>
              <a:off x="4447" y="1960"/>
              <a:ext cx="58" cy="34"/>
            </a:xfrm>
            <a:custGeom>
              <a:gdLst>
                <a:gd fmla="*/ 10 w 10" name="T0"/>
                <a:gd fmla="*/ 1 h 6" name="T1"/>
                <a:gd fmla="*/ 8 w 10" name="T2"/>
                <a:gd fmla="*/ 3 h 6" name="T3"/>
                <a:gd fmla="*/ 0 w 10" name="T4"/>
                <a:gd fmla="*/ 6 h 6" name="T5"/>
                <a:gd fmla="*/ 8 w 10" name="T6"/>
                <a:gd fmla="*/ 0 h 6" name="T7"/>
                <a:gd fmla="*/ 10 w 10" name="T8"/>
                <a:gd fmla="*/ 1 h 6" name="T9"/>
              </a:gdLst>
              <a:cxnLst>
                <a:cxn ang="0">
                  <a:pos x="T0" y="T1"/>
                </a:cxn>
                <a:cxn ang="0">
                  <a:pos x="T2" y="T3"/>
                </a:cxn>
                <a:cxn ang="0">
                  <a:pos x="T4" y="T5"/>
                </a:cxn>
                <a:cxn ang="0">
                  <a:pos x="T6" y="T7"/>
                </a:cxn>
                <a:cxn ang="0">
                  <a:pos x="T8" y="T9"/>
                </a:cxn>
              </a:cxnLst>
              <a:rect b="b" l="0" r="r" t="0"/>
              <a:pathLst>
                <a:path h="6" w="10">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5" name="Freeform 59"/>
            <p:cNvSpPr>
              <a:spLocks noEditPoints="1"/>
            </p:cNvSpPr>
            <p:nvPr/>
          </p:nvSpPr>
          <p:spPr bwMode="auto">
            <a:xfrm>
              <a:off x="4533" y="1799"/>
              <a:ext cx="307" cy="494"/>
            </a:xfrm>
            <a:custGeom>
              <a:gdLst>
                <a:gd fmla="*/ 30 w 53" name="T0"/>
                <a:gd fmla="*/ 62 h 86" name="T1"/>
                <a:gd fmla="*/ 23 w 53" name="T2"/>
                <a:gd fmla="*/ 80 h 86" name="T3"/>
                <a:gd fmla="*/ 20 w 53" name="T4"/>
                <a:gd fmla="*/ 83 h 86" name="T5"/>
                <a:gd fmla="*/ 18 w 53" name="T6"/>
                <a:gd fmla="*/ 84 h 86" name="T7"/>
                <a:gd fmla="*/ 4 w 53" name="T8"/>
                <a:gd fmla="*/ 81 h 86" name="T9"/>
                <a:gd fmla="*/ 4 w 53" name="T10"/>
                <a:gd fmla="*/ 56 h 86" name="T11"/>
                <a:gd fmla="*/ 7 w 53" name="T12"/>
                <a:gd fmla="*/ 34 h 86" name="T13"/>
                <a:gd fmla="*/ 5 w 53" name="T14"/>
                <a:gd fmla="*/ 14 h 86" name="T15"/>
                <a:gd fmla="*/ 23 w 53" name="T16"/>
                <a:gd fmla="*/ 1 h 86" name="T17"/>
                <a:gd fmla="*/ 39 w 53" name="T18"/>
                <a:gd fmla="*/ 3 h 86" name="T19"/>
                <a:gd fmla="*/ 35 w 53" name="T20"/>
                <a:gd fmla="*/ 46 h 86" name="T21"/>
                <a:gd fmla="*/ 31 w 53" name="T22"/>
                <a:gd fmla="*/ 47 h 86" name="T23"/>
                <a:gd fmla="*/ 49 w 53" name="T24"/>
                <a:gd fmla="*/ 24 h 86" name="T25"/>
                <a:gd fmla="*/ 49 w 53" name="T26"/>
                <a:gd fmla="*/ 17 h 86" name="T27"/>
                <a:gd fmla="*/ 48 w 53" name="T28"/>
                <a:gd fmla="*/ 15 h 86" name="T29"/>
                <a:gd fmla="*/ 29 w 53" name="T30"/>
                <a:gd fmla="*/ 3 h 86" name="T31"/>
                <a:gd fmla="*/ 26 w 53" name="T32"/>
                <a:gd fmla="*/ 2 h 86" name="T33"/>
                <a:gd fmla="*/ 10 w 53" name="T34"/>
                <a:gd fmla="*/ 11 h 86" name="T35"/>
                <a:gd fmla="*/ 6 w 53" name="T36"/>
                <a:gd fmla="*/ 18 h 86" name="T37"/>
                <a:gd fmla="*/ 8 w 53" name="T38"/>
                <a:gd fmla="*/ 30 h 86" name="T39"/>
                <a:gd fmla="*/ 11 w 53" name="T40"/>
                <a:gd fmla="*/ 49 h 86" name="T41"/>
                <a:gd fmla="*/ 15 w 53" name="T42"/>
                <a:gd fmla="*/ 57 h 86" name="T43"/>
                <a:gd fmla="*/ 16 w 53" name="T44"/>
                <a:gd fmla="*/ 22 h 86" name="T45"/>
                <a:gd fmla="*/ 22 w 53" name="T46"/>
                <a:gd fmla="*/ 25 h 86" name="T47"/>
                <a:gd fmla="*/ 29 w 53" name="T48"/>
                <a:gd fmla="*/ 27 h 86" name="T49"/>
                <a:gd fmla="*/ 21 w 53" name="T50"/>
                <a:gd fmla="*/ 59 h 86" name="T51"/>
                <a:gd fmla="*/ 28 w 53" name="T52"/>
                <a:gd fmla="*/ 30 h 86" name="T53"/>
                <a:gd fmla="*/ 19 w 53" name="T54"/>
                <a:gd fmla="*/ 37 h 86" name="T55"/>
                <a:gd fmla="*/ 17 w 53" name="T56"/>
                <a:gd fmla="*/ 54 h 86" name="T57"/>
                <a:gd fmla="*/ 21 w 53" name="T58"/>
                <a:gd fmla="*/ 53 h 86" name="T59"/>
                <a:gd fmla="*/ 30 w 53" name="T60"/>
                <a:gd fmla="*/ 30 h 86" name="T61"/>
                <a:gd fmla="*/ 22 w 53" name="T62"/>
                <a:gd fmla="*/ 64 h 86" name="T63"/>
                <a:gd fmla="*/ 11 w 53" name="T64"/>
                <a:gd fmla="*/ 73 h 86" name="T65"/>
                <a:gd fmla="*/ 11 w 53" name="T66"/>
                <a:gd fmla="*/ 77 h 86" name="T67"/>
                <a:gd fmla="*/ 23 w 53" name="T68"/>
                <a:gd fmla="*/ 65 h 86" name="T69"/>
                <a:gd fmla="*/ 25 w 53" name="T70"/>
                <a:gd fmla="*/ 63 h 86" name="T71"/>
                <a:gd fmla="*/ 8 w 53" name="T72"/>
                <a:gd fmla="*/ 58 h 86" name="T73"/>
                <a:gd fmla="*/ 9 w 53" name="T74"/>
                <a:gd fmla="*/ 61 h 86" name="T75"/>
                <a:gd fmla="*/ 13 w 53" name="T76"/>
                <a:gd fmla="*/ 61 h 86" name="T77"/>
                <a:gd fmla="*/ 10 w 53" name="T78"/>
                <a:gd fmla="*/ 59 h 86" name="T79"/>
                <a:gd fmla="*/ 16 w 53" name="T80"/>
                <a:gd fmla="*/ 62 h 86" name="T81"/>
                <a:gd fmla="*/ 4 w 53" name="T82"/>
                <a:gd fmla="*/ 74 h 86" name="T83"/>
                <a:gd fmla="*/ 16 w 53" name="T84"/>
                <a:gd fmla="*/ 62 h 86" name="T85"/>
                <a:gd fmla="*/ 19 w 53" name="T86"/>
                <a:gd fmla="*/ 64 h 86" name="T87"/>
                <a:gd fmla="*/ 12 w 53" name="T88"/>
                <a:gd fmla="*/ 78 h 86" name="T89"/>
                <a:gd fmla="*/ 14 w 53" name="T90"/>
                <a:gd fmla="*/ 79 h 86" name="T91"/>
                <a:gd fmla="*/ 12 w 53" name="T92"/>
                <a:gd fmla="*/ 78 h 86" name="T93"/>
                <a:gd fmla="*/ 20 w 53" name="T94"/>
                <a:gd fmla="*/ 75 h 86" name="T95"/>
                <a:gd fmla="*/ 15 w 53" name="T96"/>
                <a:gd fmla="*/ 82 h 8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6" w="52">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6" name="Freeform 60"/>
            <p:cNvSpPr/>
            <p:nvPr/>
          </p:nvSpPr>
          <p:spPr bwMode="auto">
            <a:xfrm>
              <a:off x="4441" y="1828"/>
              <a:ext cx="69" cy="51"/>
            </a:xfrm>
            <a:custGeom>
              <a:gdLst>
                <a:gd fmla="*/ 12 w 12" name="T0"/>
                <a:gd fmla="*/ 5 h 9" name="T1"/>
                <a:gd fmla="*/ 1 w 12" name="T2"/>
                <a:gd fmla="*/ 5 h 9" name="T3"/>
                <a:gd fmla="*/ 0 w 12" name="T4"/>
                <a:gd fmla="*/ 4 h 9" name="T5"/>
                <a:gd fmla="*/ 12 w 12" name="T6"/>
                <a:gd fmla="*/ 5 h 9" name="T7"/>
              </a:gdLst>
              <a:cxnLst>
                <a:cxn ang="0">
                  <a:pos x="T0" y="T1"/>
                </a:cxn>
                <a:cxn ang="0">
                  <a:pos x="T2" y="T3"/>
                </a:cxn>
                <a:cxn ang="0">
                  <a:pos x="T4" y="T5"/>
                </a:cxn>
                <a:cxn ang="0">
                  <a:pos x="T6" y="T7"/>
                </a:cxn>
              </a:cxnLst>
              <a:rect b="b" l="0" r="r" t="0"/>
              <a:pathLst>
                <a:path h="9" w="12">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107" name="文本框 106"/>
          <p:cNvSpPr txBox="1"/>
          <p:nvPr/>
        </p:nvSpPr>
        <p:spPr>
          <a:xfrm>
            <a:off x="4997822" y="2710929"/>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08" name="文本框 107"/>
          <p:cNvSpPr txBox="1"/>
          <p:nvPr/>
        </p:nvSpPr>
        <p:spPr>
          <a:xfrm>
            <a:off x="4960010" y="3797138"/>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09" name="文本框 108"/>
          <p:cNvSpPr txBox="1"/>
          <p:nvPr/>
        </p:nvSpPr>
        <p:spPr>
          <a:xfrm>
            <a:off x="4968586" y="4867715"/>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10" name="文本框 109"/>
          <p:cNvSpPr txBox="1"/>
          <p:nvPr/>
        </p:nvSpPr>
        <p:spPr>
          <a:xfrm>
            <a:off x="4979202" y="2319900"/>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2" typeface="方正静蕾简体"/>
                <a:ea charset="-122" pitchFamily="2" typeface="方正静蕾简体"/>
              </a:rPr>
              <a:t>这里是小标题</a:t>
            </a:r>
          </a:p>
        </p:txBody>
      </p:sp>
      <p:sp>
        <p:nvSpPr>
          <p:cNvPr id="111" name="文本框 110"/>
          <p:cNvSpPr txBox="1"/>
          <p:nvPr/>
        </p:nvSpPr>
        <p:spPr>
          <a:xfrm>
            <a:off x="4968586" y="347733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2" typeface="方正静蕾简体"/>
                <a:ea charset="-122" pitchFamily="2" typeface="方正静蕾简体"/>
              </a:rPr>
              <a:t>这里是小标题</a:t>
            </a:r>
          </a:p>
        </p:txBody>
      </p:sp>
      <p:sp>
        <p:nvSpPr>
          <p:cNvPr id="112" name="文本框 111"/>
          <p:cNvSpPr txBox="1"/>
          <p:nvPr/>
        </p:nvSpPr>
        <p:spPr>
          <a:xfrm>
            <a:off x="4960011" y="453252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2" typeface="方正静蕾简体"/>
                <a:ea charset="-122" pitchFamily="2" typeface="方正静蕾简体"/>
              </a:rPr>
              <a:t>这里是小标题</a:t>
            </a:r>
          </a:p>
        </p:txBody>
      </p:sp>
      <p:cxnSp>
        <p:nvCxnSpPr>
          <p:cNvPr id="45" name="直接连接符 44">
            <a:extLst>
              <a:ext uri="{FF2B5EF4-FFF2-40B4-BE49-F238E27FC236}">
                <a16:creationId xmlns:a16="http://schemas.microsoft.com/office/drawing/2014/main" id="{324DA1C2-7F50-4EB8-9F80-91A8F7A7EDE3}"/>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Freeform 6">
            <a:extLst>
              <a:ext uri="{FF2B5EF4-FFF2-40B4-BE49-F238E27FC236}">
                <a16:creationId xmlns:a16="http://schemas.microsoft.com/office/drawing/2014/main" id="{C4742C61-F07D-4334-97E1-2E7D948C9DE5}"/>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7" name="TextBox 28">
            <a:extLst>
              <a:ext uri="{FF2B5EF4-FFF2-40B4-BE49-F238E27FC236}">
                <a16:creationId xmlns:a16="http://schemas.microsoft.com/office/drawing/2014/main" id="{D1D98859-620B-4A23-814F-154F6CE75D32}"/>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48" name="组合 47">
            <a:extLst>
              <a:ext uri="{FF2B5EF4-FFF2-40B4-BE49-F238E27FC236}">
                <a16:creationId xmlns:a16="http://schemas.microsoft.com/office/drawing/2014/main" id="{7B0C3EC4-C421-4D99-A798-B44D1ABC803F}"/>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49" name="组合 48">
              <a:extLst>
                <a:ext uri="{FF2B5EF4-FFF2-40B4-BE49-F238E27FC236}">
                  <a16:creationId xmlns:a16="http://schemas.microsoft.com/office/drawing/2014/main" id="{869F0462-05A6-4391-8AD3-4754BCC052B9}"/>
                </a:ext>
              </a:extLst>
            </p:cNvPr>
            <p:cNvGrpSpPr/>
            <p:nvPr/>
          </p:nvGrpSpPr>
          <p:grpSpPr>
            <a:xfrm>
              <a:off x="848004" y="393400"/>
              <a:ext cx="406366" cy="418246"/>
              <a:chOff x="848005" y="369553"/>
              <a:chExt cx="406366" cy="418246"/>
            </a:xfrm>
          </p:grpSpPr>
          <p:sp>
            <p:nvSpPr>
              <p:cNvPr id="51" name="椭圆 50">
                <a:extLst>
                  <a:ext uri="{FF2B5EF4-FFF2-40B4-BE49-F238E27FC236}">
                    <a16:creationId xmlns:a16="http://schemas.microsoft.com/office/drawing/2014/main" id="{BDB1B26A-8DF6-45F7-97A4-FCD4A6361B50}"/>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a:extLst>
                  <a:ext uri="{FF2B5EF4-FFF2-40B4-BE49-F238E27FC236}">
                    <a16:creationId xmlns:a16="http://schemas.microsoft.com/office/drawing/2014/main" id="{F6C8063B-8B03-45B4-923A-DB1FCF8E8562}"/>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椭圆 49">
              <a:extLst>
                <a:ext uri="{FF2B5EF4-FFF2-40B4-BE49-F238E27FC236}">
                  <a16:creationId xmlns:a16="http://schemas.microsoft.com/office/drawing/2014/main" id="{63F103BB-2DAB-43AD-B8B9-FAAFFD946979}"/>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405335099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73"/>
                                        </p:tgtEl>
                                        <p:attrNameLst>
                                          <p:attrName>style.visibility</p:attrName>
                                        </p:attrNameLst>
                                      </p:cBhvr>
                                      <p:to>
                                        <p:strVal val="visible"/>
                                      </p:to>
                                    </p:set>
                                    <p:animEffect filter="fade" transition="in">
                                      <p:cBhvr>
                                        <p:cTn dur="500" id="10"/>
                                        <p:tgtEl>
                                          <p:spTgt spid="73"/>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80"/>
                                        </p:tgtEl>
                                        <p:attrNameLst>
                                          <p:attrName>style.visibility</p:attrName>
                                        </p:attrNameLst>
                                      </p:cBhvr>
                                      <p:to>
                                        <p:strVal val="visible"/>
                                      </p:to>
                                    </p:set>
                                    <p:animEffect filter="fade" transition="in">
                                      <p:cBhvr>
                                        <p:cTn dur="500" id="13"/>
                                        <p:tgtEl>
                                          <p:spTgt spid="8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81"/>
                                        </p:tgtEl>
                                        <p:attrNameLst>
                                          <p:attrName>style.visibility</p:attrName>
                                        </p:attrNameLst>
                                      </p:cBhvr>
                                      <p:to>
                                        <p:strVal val="visible"/>
                                      </p:to>
                                    </p:set>
                                    <p:animEffect filter="fade" transition="in">
                                      <p:cBhvr>
                                        <p:cTn dur="500" id="16"/>
                                        <p:tgtEl>
                                          <p:spTgt spid="8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52"/>
                                        </p:tgtEl>
                                        <p:attrNameLst>
                                          <p:attrName>style.visibility</p:attrName>
                                        </p:attrNameLst>
                                      </p:cBhvr>
                                      <p:to>
                                        <p:strVal val="visible"/>
                                      </p:to>
                                    </p:set>
                                    <p:animEffect filter="fade" transition="in">
                                      <p:cBhvr>
                                        <p:cTn dur="500" id="19"/>
                                        <p:tgtEl>
                                          <p:spTgt spid="52"/>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82"/>
                                        </p:tgtEl>
                                        <p:attrNameLst>
                                          <p:attrName>style.visibility</p:attrName>
                                        </p:attrNameLst>
                                      </p:cBhvr>
                                      <p:to>
                                        <p:strVal val="visible"/>
                                      </p:to>
                                    </p:set>
                                    <p:animEffect filter="fade" transition="in">
                                      <p:cBhvr>
                                        <p:cTn dur="500" id="22"/>
                                        <p:tgtEl>
                                          <p:spTgt spid="8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3"/>
                                        </p:tgtEl>
                                        <p:attrNameLst>
                                          <p:attrName>style.visibility</p:attrName>
                                        </p:attrNameLst>
                                      </p:cBhvr>
                                      <p:to>
                                        <p:strVal val="visible"/>
                                      </p:to>
                                    </p:set>
                                    <p:animEffect filter="fade" transition="in">
                                      <p:cBhvr>
                                        <p:cTn dur="500" id="25"/>
                                        <p:tgtEl>
                                          <p:spTgt spid="83"/>
                                        </p:tgtEl>
                                      </p:cBhvr>
                                    </p:animEffect>
                                  </p:childTnLst>
                                </p:cTn>
                              </p:par>
                              <p:par>
                                <p:cTn fill="hold" id="26" nodeType="withEffect" presetClass="entr" presetID="10" presetSubtype="0">
                                  <p:stCondLst>
                                    <p:cond delay="210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2400"/>
                                  </p:stCondLst>
                                  <p:childTnLst>
                                    <p:set>
                                      <p:cBhvr>
                                        <p:cTn dur="1" fill="hold" id="30">
                                          <p:stCondLst>
                                            <p:cond delay="0"/>
                                          </p:stCondLst>
                                        </p:cTn>
                                        <p:tgtEl>
                                          <p:spTgt spid="4"/>
                                        </p:tgtEl>
                                        <p:attrNameLst>
                                          <p:attrName>style.visibility</p:attrName>
                                        </p:attrNameLst>
                                      </p:cBhvr>
                                      <p:to>
                                        <p:strVal val="visible"/>
                                      </p:to>
                                    </p:set>
                                    <p:animEffect filter="fade" transition="in">
                                      <p:cBhvr>
                                        <p:cTn dur="500" id="31"/>
                                        <p:tgtEl>
                                          <p:spTgt spid="4"/>
                                        </p:tgtEl>
                                      </p:cBhvr>
                                    </p:animEffect>
                                  </p:childTnLst>
                                </p:cTn>
                              </p:par>
                              <p:par>
                                <p:cTn fill="hold" id="32" nodeType="withEffect" presetClass="entr" presetID="10" presetSubtype="0">
                                  <p:stCondLst>
                                    <p:cond delay="2700"/>
                                  </p:stCondLst>
                                  <p:childTnLst>
                                    <p:set>
                                      <p:cBhvr>
                                        <p:cTn dur="1" fill="hold" id="33">
                                          <p:stCondLst>
                                            <p:cond delay="0"/>
                                          </p:stCondLst>
                                        </p:cTn>
                                        <p:tgtEl>
                                          <p:spTgt spid="5"/>
                                        </p:tgtEl>
                                        <p:attrNameLst>
                                          <p:attrName>style.visibility</p:attrName>
                                        </p:attrNameLst>
                                      </p:cBhvr>
                                      <p:to>
                                        <p:strVal val="visible"/>
                                      </p:to>
                                    </p:set>
                                    <p:animEffect filter="fade" transition="in">
                                      <p:cBhvr>
                                        <p:cTn dur="500" id="34"/>
                                        <p:tgtEl>
                                          <p:spTgt spid="5"/>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07"/>
                                        </p:tgtEl>
                                        <p:attrNameLst>
                                          <p:attrName>style.visibility</p:attrName>
                                        </p:attrNameLst>
                                      </p:cBhvr>
                                      <p:to>
                                        <p:strVal val="visible"/>
                                      </p:to>
                                    </p:set>
                                    <p:animEffect filter="fade" transition="in">
                                      <p:cBhvr>
                                        <p:cTn dur="500" id="37"/>
                                        <p:tgtEl>
                                          <p:spTgt spid="107"/>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08"/>
                                        </p:tgtEl>
                                        <p:attrNameLst>
                                          <p:attrName>style.visibility</p:attrName>
                                        </p:attrNameLst>
                                      </p:cBhvr>
                                      <p:to>
                                        <p:strVal val="visible"/>
                                      </p:to>
                                    </p:set>
                                    <p:animEffect filter="fade" transition="in">
                                      <p:cBhvr>
                                        <p:cTn dur="500" id="40"/>
                                        <p:tgtEl>
                                          <p:spTgt spid="108"/>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109"/>
                                        </p:tgtEl>
                                        <p:attrNameLst>
                                          <p:attrName>style.visibility</p:attrName>
                                        </p:attrNameLst>
                                      </p:cBhvr>
                                      <p:to>
                                        <p:strVal val="visible"/>
                                      </p:to>
                                    </p:set>
                                    <p:animEffect filter="fade" transition="in">
                                      <p:cBhvr>
                                        <p:cTn dur="500" id="43"/>
                                        <p:tgtEl>
                                          <p:spTgt spid="109"/>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10"/>
                                        </p:tgtEl>
                                        <p:attrNameLst>
                                          <p:attrName>style.visibility</p:attrName>
                                        </p:attrNameLst>
                                      </p:cBhvr>
                                      <p:to>
                                        <p:strVal val="visible"/>
                                      </p:to>
                                    </p:set>
                                    <p:animEffect filter="fade" transition="in">
                                      <p:cBhvr>
                                        <p:cTn dur="500" id="46"/>
                                        <p:tgtEl>
                                          <p:spTgt spid="110"/>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11"/>
                                        </p:tgtEl>
                                        <p:attrNameLst>
                                          <p:attrName>style.visibility</p:attrName>
                                        </p:attrNameLst>
                                      </p:cBhvr>
                                      <p:to>
                                        <p:strVal val="visible"/>
                                      </p:to>
                                    </p:set>
                                    <p:animEffect filter="fade" transition="in">
                                      <p:cBhvr>
                                        <p:cTn dur="500" id="49"/>
                                        <p:tgtEl>
                                          <p:spTgt spid="111"/>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12"/>
                                        </p:tgtEl>
                                        <p:attrNameLst>
                                          <p:attrName>style.visibility</p:attrName>
                                        </p:attrNameLst>
                                      </p:cBhvr>
                                      <p:to>
                                        <p:strVal val="visible"/>
                                      </p:to>
                                    </p:set>
                                    <p:animEffect filter="fade" transition="in">
                                      <p:cBhvr>
                                        <p:cTn dur="500" id="52"/>
                                        <p:tgtEl>
                                          <p:spTgt spid="112"/>
                                        </p:tgtEl>
                                      </p:cBhvr>
                                    </p:animEffect>
                                  </p:childTnLst>
                                </p:cTn>
                              </p:par>
                              <p:par>
                                <p:cTn fill="hold" grpId="0" id="53" nodeType="withEffect" presetClass="entr" presetID="2" presetSubtype="8">
                                  <p:stCondLst>
                                    <p:cond delay="0"/>
                                  </p:stCondLst>
                                  <p:childTnLst>
                                    <p:set>
                                      <p:cBhvr>
                                        <p:cTn dur="1" fill="hold" id="54">
                                          <p:stCondLst>
                                            <p:cond delay="0"/>
                                          </p:stCondLst>
                                        </p:cTn>
                                        <p:tgtEl>
                                          <p:spTgt spid="46"/>
                                        </p:tgtEl>
                                        <p:attrNameLst>
                                          <p:attrName>style.visibility</p:attrName>
                                        </p:attrNameLst>
                                      </p:cBhvr>
                                      <p:to>
                                        <p:strVal val="visible"/>
                                      </p:to>
                                    </p:set>
                                    <p:anim calcmode="lin" valueType="num">
                                      <p:cBhvr additive="base">
                                        <p:cTn dur="1000" fill="hold" id="55"/>
                                        <p:tgtEl>
                                          <p:spTgt spid="46"/>
                                        </p:tgtEl>
                                        <p:attrNameLst>
                                          <p:attrName>ppt_x</p:attrName>
                                        </p:attrNameLst>
                                      </p:cBhvr>
                                      <p:tavLst>
                                        <p:tav tm="0">
                                          <p:val>
                                            <p:strVal val="0-#ppt_w/2"/>
                                          </p:val>
                                        </p:tav>
                                        <p:tav tm="100000">
                                          <p:val>
                                            <p:strVal val="#ppt_x"/>
                                          </p:val>
                                        </p:tav>
                                      </p:tavLst>
                                    </p:anim>
                                    <p:anim calcmode="lin" valueType="num">
                                      <p:cBhvr additive="base">
                                        <p:cTn dur="1000" fill="hold" id="56"/>
                                        <p:tgtEl>
                                          <p:spTgt spid="46"/>
                                        </p:tgtEl>
                                        <p:attrNameLst>
                                          <p:attrName>ppt_y</p:attrName>
                                        </p:attrNameLst>
                                      </p:cBhvr>
                                      <p:tavLst>
                                        <p:tav tm="0">
                                          <p:val>
                                            <p:strVal val="#ppt_y"/>
                                          </p:val>
                                        </p:tav>
                                        <p:tav tm="100000">
                                          <p:val>
                                            <p:strVal val="#ppt_y"/>
                                          </p:val>
                                        </p:tav>
                                      </p:tavLst>
                                    </p:anim>
                                  </p:childTnLst>
                                </p:cTn>
                              </p:par>
                              <p:par>
                                <p:cTn fill="hold" id="57" nodeType="withEffect" presetClass="entr" presetID="22" presetSubtype="8">
                                  <p:stCondLst>
                                    <p:cond delay="100"/>
                                  </p:stCondLst>
                                  <p:childTnLst>
                                    <p:set>
                                      <p:cBhvr>
                                        <p:cTn dur="1" fill="hold" id="58">
                                          <p:stCondLst>
                                            <p:cond delay="0"/>
                                          </p:stCondLst>
                                        </p:cTn>
                                        <p:tgtEl>
                                          <p:spTgt spid="45"/>
                                        </p:tgtEl>
                                        <p:attrNameLst>
                                          <p:attrName>style.visibility</p:attrName>
                                        </p:attrNameLst>
                                      </p:cBhvr>
                                      <p:to>
                                        <p:strVal val="visible"/>
                                      </p:to>
                                    </p:set>
                                    <p:animEffect filter="wipe(left)" transition="in">
                                      <p:cBhvr>
                                        <p:cTn dur="1000" id="59"/>
                                        <p:tgtEl>
                                          <p:spTgt spid="45"/>
                                        </p:tgtEl>
                                      </p:cBhvr>
                                    </p:animEffect>
                                  </p:childTnLst>
                                </p:cTn>
                              </p:par>
                              <p:par>
                                <p:cTn fill="hold" id="60" nodeType="withEffect" presetClass="entr" presetID="10" presetSubtype="0">
                                  <p:stCondLst>
                                    <p:cond delay="100"/>
                                  </p:stCondLst>
                                  <p:childTnLst>
                                    <p:set>
                                      <p:cBhvr>
                                        <p:cTn dur="1" fill="hold" id="61">
                                          <p:stCondLst>
                                            <p:cond delay="0"/>
                                          </p:stCondLst>
                                        </p:cTn>
                                        <p:tgtEl>
                                          <p:spTgt spid="48"/>
                                        </p:tgtEl>
                                        <p:attrNameLst>
                                          <p:attrName>style.visibility</p:attrName>
                                        </p:attrNameLst>
                                      </p:cBhvr>
                                      <p:to>
                                        <p:strVal val="visible"/>
                                      </p:to>
                                    </p:set>
                                    <p:animEffect filter="fade" transition="in">
                                      <p:cBhvr>
                                        <p:cTn dur="500" id="62"/>
                                        <p:tgtEl>
                                          <p:spTgt spid="48"/>
                                        </p:tgtEl>
                                      </p:cBhvr>
                                    </p:animEffect>
                                  </p:childTnLst>
                                </p:cTn>
                              </p:par>
                              <p:par>
                                <p:cTn fill="hold" grpId="0" id="63" nodeType="withEffect" presetClass="entr" presetID="19" presetSubtype="5">
                                  <p:stCondLst>
                                    <p:cond delay="100"/>
                                  </p:stCondLst>
                                  <p:iterate type="lt">
                                    <p:tmPct val="10000"/>
                                  </p:iterate>
                                  <p:childTnLst>
                                    <p:set>
                                      <p:cBhvr>
                                        <p:cTn dur="1" fill="hold" id="64">
                                          <p:stCondLst>
                                            <p:cond delay="0"/>
                                          </p:stCondLst>
                                        </p:cTn>
                                        <p:tgtEl>
                                          <p:spTgt spid="47"/>
                                        </p:tgtEl>
                                        <p:attrNameLst>
                                          <p:attrName>style.visibility</p:attrName>
                                        </p:attrNameLst>
                                      </p:cBhvr>
                                      <p:to>
                                        <p:strVal val="visible"/>
                                      </p:to>
                                    </p:set>
                                    <p:anim calcmode="lin" valueType="num">
                                      <p:cBhvr>
                                        <p:cTn dur="500" fill="hold" id="65"/>
                                        <p:tgtEl>
                                          <p:spTgt spid="47"/>
                                        </p:tgtEl>
                                        <p:attrNameLst>
                                          <p:attrName>ppt_w</p:attrName>
                                        </p:attrNameLst>
                                      </p:cBhvr>
                                      <p:tavLst>
                                        <p:tav tm="0">
                                          <p:val>
                                            <p:strVal val="#ppt_w"/>
                                          </p:val>
                                        </p:tav>
                                        <p:tav tm="100000">
                                          <p:val>
                                            <p:strVal val="#ppt_w"/>
                                          </p:val>
                                        </p:tav>
                                      </p:tavLst>
                                    </p:anim>
                                    <p:anim calcmode="lin" valueType="num">
                                      <p:cBhvr>
                                        <p:cTn dur="500" fill="hold" id="66"/>
                                        <p:tgtEl>
                                          <p:spTgt spid="47"/>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80"/>
      <p:bldP grpId="0" spid="81"/>
      <p:bldP grpId="0" spid="52"/>
      <p:bldP grpId="0" spid="82"/>
      <p:bldP grpId="0" spid="83"/>
      <p:bldP grpId="0" spid="107"/>
      <p:bldP grpId="0" spid="108"/>
      <p:bldP grpId="0" spid="109"/>
      <p:bldP grpId="0" spid="110"/>
      <p:bldP grpId="0" spid="111"/>
      <p:bldP grpId="0" spid="112"/>
      <p:bldP grpId="0" spid="46"/>
      <p:bldP grpId="0" spid="4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1276"/>
          <p:cNvSpPr/>
          <p:nvPr/>
        </p:nvSpPr>
        <p:spPr bwMode="auto">
          <a:xfrm>
            <a:off x="5914133" y="2766846"/>
            <a:ext cx="291170" cy="517682"/>
          </a:xfrm>
          <a:custGeom>
            <a:gdLst>
              <a:gd fmla="*/ 3 w 25" name="T0"/>
              <a:gd fmla="*/ 33 h 41" name="T1"/>
              <a:gd fmla="*/ 25 w 25" name="T2"/>
              <a:gd fmla="*/ 2 h 41" name="T3"/>
              <a:gd fmla="*/ 22 w 25" name="T4"/>
              <a:gd fmla="*/ 1 h 41" name="T5"/>
              <a:gd fmla="*/ 16 w 25" name="T6"/>
              <a:gd fmla="*/ 38 h 41" name="T7"/>
              <a:gd fmla="*/ 18 w 25" name="T8"/>
              <a:gd fmla="*/ 39 h 41" name="T9"/>
              <a:gd fmla="*/ 25 w 25" name="T10"/>
              <a:gd fmla="*/ 3 h 41" name="T11"/>
              <a:gd fmla="*/ 22 w 25" name="T12"/>
              <a:gd fmla="*/ 2 h 41" name="T13"/>
              <a:gd fmla="*/ 2 w 25" name="T14"/>
              <a:gd fmla="*/ 31 h 41" name="T15"/>
              <a:gd fmla="*/ 3 w 25" name="T16"/>
              <a:gd fmla="*/ 33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5">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12" name="Freeform 1277"/>
          <p:cNvSpPr/>
          <p:nvPr/>
        </p:nvSpPr>
        <p:spPr bwMode="auto">
          <a:xfrm>
            <a:off x="5099848" y="4039908"/>
            <a:ext cx="329967" cy="429413"/>
          </a:xfrm>
          <a:custGeom>
            <a:gdLst>
              <a:gd fmla="*/ 6 w 25" name="T0"/>
              <a:gd fmla="*/ 9 h 30" name="T1"/>
              <a:gd fmla="*/ 8 w 25" name="T2"/>
              <a:gd fmla="*/ 6 h 30" name="T3"/>
              <a:gd fmla="*/ 8 w 25" name="T4"/>
              <a:gd fmla="*/ 10 h 30" name="T5"/>
              <a:gd fmla="*/ 3 w 25" name="T6"/>
              <a:gd fmla="*/ 16 h 30" name="T7"/>
              <a:gd fmla="*/ 3 w 25" name="T8"/>
              <a:gd fmla="*/ 25 h 30" name="T9"/>
              <a:gd fmla="*/ 23 w 25" name="T10"/>
              <a:gd fmla="*/ 25 h 30" name="T11"/>
              <a:gd fmla="*/ 24 w 25" name="T12"/>
              <a:gd fmla="*/ 22 h 30" name="T13"/>
              <a:gd fmla="*/ 12 w 25" name="T14"/>
              <a:gd fmla="*/ 24 h 30" name="T15"/>
              <a:gd fmla="*/ 5 w 25" name="T16"/>
              <a:gd fmla="*/ 24 h 30" name="T17"/>
              <a:gd fmla="*/ 8 w 25" name="T18"/>
              <a:gd fmla="*/ 14 h 30" name="T19"/>
              <a:gd fmla="*/ 11 w 25" name="T20"/>
              <a:gd fmla="*/ 4 h 30" name="T21"/>
              <a:gd fmla="*/ 3 w 25" name="T22"/>
              <a:gd fmla="*/ 8 h 30" name="T23"/>
              <a:gd fmla="*/ 6 w 25" name="T24"/>
              <a:gd fmla="*/ 9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25">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solidFill>
                <a:schemeClr val="accent4"/>
              </a:solidFill>
            </a:endParaRPr>
          </a:p>
        </p:txBody>
      </p:sp>
      <p:sp>
        <p:nvSpPr>
          <p:cNvPr id="13" name="Freeform 1278"/>
          <p:cNvSpPr/>
          <p:nvPr/>
        </p:nvSpPr>
        <p:spPr bwMode="auto">
          <a:xfrm>
            <a:off x="5425563" y="4720154"/>
            <a:ext cx="360262" cy="581724"/>
          </a:xfrm>
          <a:custGeom>
            <a:gdLst>
              <a:gd fmla="*/ 3 w 31" name="T0"/>
              <a:gd fmla="*/ 13 h 46" name="T1"/>
              <a:gd fmla="*/ 8 w 31" name="T2"/>
              <a:gd fmla="*/ 20 h 46" name="T3"/>
              <a:gd fmla="*/ 8 w 31" name="T4"/>
              <a:gd fmla="*/ 22 h 46" name="T5"/>
              <a:gd fmla="*/ 22 w 31" name="T6"/>
              <a:gd fmla="*/ 37 h 46" name="T7"/>
              <a:gd fmla="*/ 3 w 31" name="T8"/>
              <a:gd fmla="*/ 43 h 46" name="T9"/>
              <a:gd fmla="*/ 4 w 31" name="T10"/>
              <a:gd fmla="*/ 45 h 46" name="T11"/>
              <a:gd fmla="*/ 27 w 31" name="T12"/>
              <a:gd fmla="*/ 35 h 46" name="T13"/>
              <a:gd fmla="*/ 9 w 31" name="T14"/>
              <a:gd fmla="*/ 20 h 46" name="T15"/>
              <a:gd fmla="*/ 9 w 31" name="T16"/>
              <a:gd fmla="*/ 22 h 46" name="T17"/>
              <a:gd fmla="*/ 2 w 31" name="T18"/>
              <a:gd fmla="*/ 11 h 46" name="T19"/>
              <a:gd fmla="*/ 3 w 31" name="T20"/>
              <a:gd fmla="*/ 13 h 4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 w="31">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2" name="组合 21"/>
          <p:cNvGrpSpPr/>
          <p:nvPr/>
        </p:nvGrpSpPr>
        <p:grpSpPr>
          <a:xfrm>
            <a:off x="1294914" y="2240869"/>
            <a:ext cx="4387273" cy="3808175"/>
            <a:chOff x="1293431" y="2240868"/>
            <a:chExt cx="4388627" cy="3808175"/>
          </a:xfrm>
          <a:solidFill>
            <a:schemeClr val="accent2"/>
          </a:solidFill>
        </p:grpSpPr>
        <p:sp>
          <p:nvSpPr>
            <p:cNvPr id="3" name="Freeform 1268"/>
            <p:cNvSpPr/>
            <p:nvPr/>
          </p:nvSpPr>
          <p:spPr bwMode="auto">
            <a:xfrm>
              <a:off x="1293431" y="2766846"/>
              <a:ext cx="3559283" cy="3207480"/>
            </a:xfrm>
            <a:custGeom>
              <a:gdLst>
                <a:gd fmla="*/ 4 w 305" name="T0"/>
                <a:gd fmla="*/ 237 h 239" name="T1"/>
                <a:gd fmla="*/ 4 w 305" name="T2"/>
                <a:gd fmla="*/ 210 h 239" name="T3"/>
                <a:gd fmla="*/ 3 w 305" name="T4"/>
                <a:gd fmla="*/ 177 h 239" name="T5"/>
                <a:gd fmla="*/ 4 w 305" name="T6"/>
                <a:gd fmla="*/ 142 h 239" name="T7"/>
                <a:gd fmla="*/ 5 w 305" name="T8"/>
                <a:gd fmla="*/ 110 h 239" name="T9"/>
                <a:gd fmla="*/ 69 w 305" name="T10"/>
                <a:gd fmla="*/ 13 h 239" name="T11"/>
                <a:gd fmla="*/ 166 w 305" name="T12"/>
                <a:gd fmla="*/ 6 h 239" name="T13"/>
                <a:gd fmla="*/ 233 w 305" name="T14"/>
                <a:gd fmla="*/ 5 h 239" name="T15"/>
                <a:gd fmla="*/ 303 w 305" name="T16"/>
                <a:gd fmla="*/ 8 h 239" name="T17"/>
                <a:gd fmla="*/ 303 w 305" name="T18"/>
                <a:gd fmla="*/ 5 h 239" name="T19"/>
                <a:gd fmla="*/ 233 w 305" name="T20"/>
                <a:gd fmla="*/ 2 h 239" name="T21"/>
                <a:gd fmla="*/ 161 w 305" name="T22"/>
                <a:gd fmla="*/ 3 h 239" name="T23"/>
                <a:gd fmla="*/ 63 w 305" name="T24"/>
                <a:gd fmla="*/ 12 h 239" name="T25"/>
                <a:gd fmla="*/ 4 w 305" name="T26"/>
                <a:gd fmla="*/ 90 h 239" name="T27"/>
                <a:gd fmla="*/ 3 w 305" name="T28"/>
                <a:gd fmla="*/ 125 h 239" name="T29"/>
                <a:gd fmla="*/ 1 w 305" name="T30"/>
                <a:gd fmla="*/ 161 h 239" name="T31"/>
                <a:gd fmla="*/ 1 w 305" name="T32"/>
                <a:gd fmla="*/ 200 h 239" name="T33"/>
                <a:gd fmla="*/ 2 w 305" name="T34"/>
                <a:gd fmla="*/ 237 h 239" name="T35"/>
                <a:gd fmla="*/ 4 w 305" name="T36"/>
                <a:gd fmla="*/ 237 h 2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9" w="305">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4" name="Freeform 1269"/>
            <p:cNvSpPr/>
            <p:nvPr/>
          </p:nvSpPr>
          <p:spPr bwMode="auto">
            <a:xfrm>
              <a:off x="2107967" y="2240868"/>
              <a:ext cx="3574091" cy="3808175"/>
            </a:xfrm>
            <a:custGeom>
              <a:gdLst>
                <a:gd fmla="*/ 237 w 306" name="T0"/>
                <a:gd fmla="*/ 43 h 284" name="T1"/>
                <a:gd fmla="*/ 239 w 306" name="T2"/>
                <a:gd fmla="*/ 22 h 284" name="T3"/>
                <a:gd fmla="*/ 239 w 306" name="T4"/>
                <a:gd fmla="*/ 3 h 284" name="T5"/>
                <a:gd fmla="*/ 262 w 306" name="T6"/>
                <a:gd fmla="*/ 21 h 284" name="T7"/>
                <a:gd fmla="*/ 284 w 306" name="T8"/>
                <a:gd fmla="*/ 40 h 284" name="T9"/>
                <a:gd fmla="*/ 299 w 306" name="T10"/>
                <a:gd fmla="*/ 64 h 284" name="T11"/>
                <a:gd fmla="*/ 280 w 306" name="T12"/>
                <a:gd fmla="*/ 85 h 284" name="T13"/>
                <a:gd fmla="*/ 258 w 306" name="T14"/>
                <a:gd fmla="*/ 105 h 284" name="T15"/>
                <a:gd fmla="*/ 241 w 306" name="T16"/>
                <a:gd fmla="*/ 123 h 284" name="T17"/>
                <a:gd fmla="*/ 243 w 306" name="T18"/>
                <a:gd fmla="*/ 124 h 284" name="T19"/>
                <a:gd fmla="*/ 239 w 306" name="T20"/>
                <a:gd fmla="*/ 96 h 284" name="T21"/>
                <a:gd fmla="*/ 238 w 306" name="T22"/>
                <a:gd fmla="*/ 95 h 284" name="T23"/>
                <a:gd fmla="*/ 208 w 306" name="T24"/>
                <a:gd fmla="*/ 96 h 284" name="T25"/>
                <a:gd fmla="*/ 180 w 306" name="T26"/>
                <a:gd fmla="*/ 100 h 284" name="T27"/>
                <a:gd fmla="*/ 146 w 306" name="T28"/>
                <a:gd fmla="*/ 101 h 284" name="T29"/>
                <a:gd fmla="*/ 116 w 306" name="T30"/>
                <a:gd fmla="*/ 101 h 284" name="T31"/>
                <a:gd fmla="*/ 42 w 306" name="T32"/>
                <a:gd fmla="*/ 102 h 284" name="T33"/>
                <a:gd fmla="*/ 3 w 306" name="T34"/>
                <a:gd fmla="*/ 161 h 284" name="T35"/>
                <a:gd fmla="*/ 4 w 306" name="T36"/>
                <a:gd fmla="*/ 220 h 284" name="T37"/>
                <a:gd fmla="*/ 3 w 306" name="T38"/>
                <a:gd fmla="*/ 249 h 284" name="T39"/>
                <a:gd fmla="*/ 0 w 306" name="T40"/>
                <a:gd fmla="*/ 282 h 284" name="T41"/>
                <a:gd fmla="*/ 2 w 306" name="T42"/>
                <a:gd fmla="*/ 283 h 284" name="T43"/>
                <a:gd fmla="*/ 4 w 306" name="T44"/>
                <a:gd fmla="*/ 283 h 284" name="T45"/>
                <a:gd fmla="*/ 3 w 306" name="T46"/>
                <a:gd fmla="*/ 280 h 284" name="T47"/>
                <a:gd fmla="*/ 5 w 306" name="T48"/>
                <a:gd fmla="*/ 257 h 284" name="T49"/>
                <a:gd fmla="*/ 6 w 306" name="T50"/>
                <a:gd fmla="*/ 227 h 284" name="T51"/>
                <a:gd fmla="*/ 5 w 306" name="T52"/>
                <a:gd fmla="*/ 168 h 284" name="T53"/>
                <a:gd fmla="*/ 22 w 306" name="T54"/>
                <a:gd fmla="*/ 115 h 284" name="T55"/>
                <a:gd fmla="*/ 60 w 306" name="T56"/>
                <a:gd fmla="*/ 102 h 284" name="T57"/>
                <a:gd fmla="*/ 96 w 306" name="T58"/>
                <a:gd fmla="*/ 103 h 284" name="T59"/>
                <a:gd fmla="*/ 142 w 306" name="T60"/>
                <a:gd fmla="*/ 103 h 284" name="T61"/>
                <a:gd fmla="*/ 172 w 306" name="T62"/>
                <a:gd fmla="*/ 104 h 284" name="T63"/>
                <a:gd fmla="*/ 200 w 306" name="T64"/>
                <a:gd fmla="*/ 99 h 284" name="T65"/>
                <a:gd fmla="*/ 231 w 306" name="T66"/>
                <a:gd fmla="*/ 98 h 284" name="T67"/>
                <a:gd fmla="*/ 239 w 306" name="T68"/>
                <a:gd fmla="*/ 109 h 284" name="T69"/>
                <a:gd fmla="*/ 241 w 306" name="T70"/>
                <a:gd fmla="*/ 124 h 284" name="T71"/>
                <a:gd fmla="*/ 243 w 306" name="T72"/>
                <a:gd fmla="*/ 125 h 284" name="T73"/>
                <a:gd fmla="*/ 260 w 306" name="T74"/>
                <a:gd fmla="*/ 107 h 284" name="T75"/>
                <a:gd fmla="*/ 282 w 306" name="T76"/>
                <a:gd fmla="*/ 86 h 284" name="T77"/>
                <a:gd fmla="*/ 304 w 306" name="T78"/>
                <a:gd fmla="*/ 57 h 284" name="T79"/>
                <a:gd fmla="*/ 297 w 306" name="T80"/>
                <a:gd fmla="*/ 47 h 284" name="T81"/>
                <a:gd fmla="*/ 275 w 306" name="T82"/>
                <a:gd fmla="*/ 29 h 284" name="T83"/>
                <a:gd fmla="*/ 254 w 306" name="T84"/>
                <a:gd fmla="*/ 10 h 284" name="T85"/>
                <a:gd fmla="*/ 237 w 306" name="T86"/>
                <a:gd fmla="*/ 0 h 284" name="T87"/>
                <a:gd fmla="*/ 235 w 306" name="T88"/>
                <a:gd fmla="*/ 1 h 284" name="T89"/>
                <a:gd fmla="*/ 235 w 306" name="T90"/>
                <a:gd fmla="*/ 13 h 284" name="T91"/>
                <a:gd fmla="*/ 235 w 306" name="T92"/>
                <a:gd fmla="*/ 42 h 284" name="T93"/>
                <a:gd fmla="*/ 237 w 306" name="T94"/>
                <a:gd fmla="*/ 43 h 28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4" w="306">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5" name="Freeform 1270"/>
            <p:cNvSpPr/>
            <p:nvPr/>
          </p:nvSpPr>
          <p:spPr bwMode="auto">
            <a:xfrm>
              <a:off x="2799089" y="3615547"/>
              <a:ext cx="2043748" cy="2396133"/>
            </a:xfrm>
            <a:custGeom>
              <a:gdLst>
                <a:gd fmla="*/ 12 w 175" name="T0"/>
                <a:gd fmla="*/ 179 h 180" name="T1"/>
                <a:gd fmla="*/ 27 w 175" name="T2"/>
                <a:gd fmla="*/ 66 h 180" name="T3"/>
                <a:gd fmla="*/ 78 w 175" name="T4"/>
                <a:gd fmla="*/ 49 h 180" name="T5"/>
                <a:gd fmla="*/ 92 w 175" name="T6"/>
                <a:gd fmla="*/ 48 h 180" name="T7"/>
                <a:gd fmla="*/ 93 w 175" name="T8"/>
                <a:gd fmla="*/ 62 h 180" name="T9"/>
                <a:gd fmla="*/ 79 w 175" name="T10"/>
                <a:gd fmla="*/ 88 h 180" name="T11"/>
                <a:gd fmla="*/ 80 w 175" name="T12"/>
                <a:gd fmla="*/ 90 h 180" name="T13"/>
                <a:gd fmla="*/ 93 w 175" name="T14"/>
                <a:gd fmla="*/ 86 h 180" name="T15"/>
                <a:gd fmla="*/ 121 w 175" name="T16"/>
                <a:gd fmla="*/ 72 h 180" name="T17"/>
                <a:gd fmla="*/ 156 w 175" name="T18"/>
                <a:gd fmla="*/ 57 h 180" name="T19"/>
                <a:gd fmla="*/ 174 w 175" name="T20"/>
                <a:gd fmla="*/ 49 h 180" name="T21"/>
                <a:gd fmla="*/ 174 w 175" name="T22"/>
                <a:gd fmla="*/ 47 h 180" name="T23"/>
                <a:gd fmla="*/ 155 w 175" name="T24"/>
                <a:gd fmla="*/ 30 h 180" name="T25"/>
                <a:gd fmla="*/ 122 w 175" name="T26"/>
                <a:gd fmla="*/ 1 h 180" name="T27"/>
                <a:gd fmla="*/ 121 w 175" name="T28"/>
                <a:gd fmla="*/ 3 h 180" name="T29"/>
                <a:gd fmla="*/ 164 w 175" name="T30"/>
                <a:gd fmla="*/ 40 h 180" name="T31"/>
                <a:gd fmla="*/ 167 w 175" name="T32"/>
                <a:gd fmla="*/ 50 h 180" name="T33"/>
                <a:gd fmla="*/ 155 w 175" name="T34"/>
                <a:gd fmla="*/ 55 h 180" name="T35"/>
                <a:gd fmla="*/ 130 w 175" name="T36"/>
                <a:gd fmla="*/ 65 h 180" name="T37"/>
                <a:gd fmla="*/ 105 w 175" name="T38"/>
                <a:gd fmla="*/ 76 h 180" name="T39"/>
                <a:gd fmla="*/ 86 w 175" name="T40"/>
                <a:gd fmla="*/ 87 h 180" name="T41"/>
                <a:gd fmla="*/ 87 w 175" name="T42"/>
                <a:gd fmla="*/ 78 h 180" name="T43"/>
                <a:gd fmla="*/ 94 w 175" name="T44"/>
                <a:gd fmla="*/ 67 h 180" name="T45"/>
                <a:gd fmla="*/ 100 w 175" name="T46"/>
                <a:gd fmla="*/ 47 h 180" name="T47"/>
                <a:gd fmla="*/ 99 w 175" name="T48"/>
                <a:gd fmla="*/ 46 h 180" name="T49"/>
                <a:gd fmla="*/ 83 w 175" name="T50"/>
                <a:gd fmla="*/ 46 h 180" name="T51"/>
                <a:gd fmla="*/ 54 w 175" name="T52"/>
                <a:gd fmla="*/ 49 h 180" name="T53"/>
                <a:gd fmla="*/ 19 w 175" name="T54"/>
                <a:gd fmla="*/ 72 h 180" name="T55"/>
                <a:gd fmla="*/ 9 w 175" name="T56"/>
                <a:gd fmla="*/ 117 h 180" name="T57"/>
                <a:gd fmla="*/ 10 w 175" name="T58"/>
                <a:gd fmla="*/ 179 h 180" name="T59"/>
                <a:gd fmla="*/ 12 w 175" name="T60"/>
                <a:gd fmla="*/ 179 h 1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0" w="175">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6" name="Freeform 1271"/>
            <p:cNvSpPr/>
            <p:nvPr/>
          </p:nvSpPr>
          <p:spPr bwMode="auto">
            <a:xfrm>
              <a:off x="3613628" y="4458646"/>
              <a:ext cx="1382242" cy="1526354"/>
            </a:xfrm>
            <a:custGeom>
              <a:gdLst>
                <a:gd fmla="*/ 5 w 126" name="T0"/>
                <a:gd fmla="*/ 119 h 121" name="T1"/>
                <a:gd fmla="*/ 15 w 126" name="T2"/>
                <a:gd fmla="*/ 72 h 121" name="T3"/>
                <a:gd fmla="*/ 35 w 126" name="T4"/>
                <a:gd fmla="*/ 63 h 121" name="T5"/>
                <a:gd fmla="*/ 48 w 126" name="T6"/>
                <a:gd fmla="*/ 62 h 121" name="T7"/>
                <a:gd fmla="*/ 53 w 126" name="T8"/>
                <a:gd fmla="*/ 72 h 121" name="T9"/>
                <a:gd fmla="*/ 58 w 126" name="T10"/>
                <a:gd fmla="*/ 87 h 121" name="T11"/>
                <a:gd fmla="*/ 75 w 126" name="T12"/>
                <a:gd fmla="*/ 79 h 121" name="T13"/>
                <a:gd fmla="*/ 109 w 126" name="T14"/>
                <a:gd fmla="*/ 53 h 121" name="T15"/>
                <a:gd fmla="*/ 124 w 126" name="T16"/>
                <a:gd fmla="*/ 40 h 121" name="T17"/>
                <a:gd fmla="*/ 111 w 126" name="T18"/>
                <a:gd fmla="*/ 23 h 121" name="T19"/>
                <a:gd fmla="*/ 78 w 126" name="T20"/>
                <a:gd fmla="*/ 1 h 121" name="T21"/>
                <a:gd fmla="*/ 77 w 126" name="T22"/>
                <a:gd fmla="*/ 3 h 121" name="T23"/>
                <a:gd fmla="*/ 105 w 126" name="T24"/>
                <a:gd fmla="*/ 22 h 121" name="T25"/>
                <a:gd fmla="*/ 120 w 126" name="T26"/>
                <a:gd fmla="*/ 35 h 121" name="T27"/>
                <a:gd fmla="*/ 107 w 126" name="T28"/>
                <a:gd fmla="*/ 51 h 121" name="T29"/>
                <a:gd fmla="*/ 78 w 126" name="T30"/>
                <a:gd fmla="*/ 73 h 121" name="T31"/>
                <a:gd fmla="*/ 65 w 126" name="T32"/>
                <a:gd fmla="*/ 83 h 121" name="T33"/>
                <a:gd fmla="*/ 57 w 126" name="T34"/>
                <a:gd fmla="*/ 67 h 121" name="T35"/>
                <a:gd fmla="*/ 25 w 126" name="T36"/>
                <a:gd fmla="*/ 64 h 121" name="T37"/>
                <a:gd fmla="*/ 4 w 126" name="T38"/>
                <a:gd fmla="*/ 81 h 121" name="T39"/>
                <a:gd fmla="*/ 2 w 126" name="T40"/>
                <a:gd fmla="*/ 119 h 121" name="T41"/>
                <a:gd fmla="*/ 5 w 126" name="T42"/>
                <a:gd fmla="*/ 119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125">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7" name="Freeform 1272"/>
            <p:cNvSpPr/>
            <p:nvPr/>
          </p:nvSpPr>
          <p:spPr bwMode="auto">
            <a:xfrm>
              <a:off x="1352670" y="5910284"/>
              <a:ext cx="2354755" cy="122750"/>
            </a:xfrm>
            <a:custGeom>
              <a:gdLst>
                <a:gd fmla="*/ 2 w 202" name="T0"/>
                <a:gd fmla="*/ 7 h 10" name="T1"/>
                <a:gd fmla="*/ 46 w 202" name="T2"/>
                <a:gd fmla="*/ 8 h 10" name="T3"/>
                <a:gd fmla="*/ 97 w 202" name="T4"/>
                <a:gd fmla="*/ 7 h 10" name="T5"/>
                <a:gd fmla="*/ 200 w 202" name="T6"/>
                <a:gd fmla="*/ 2 h 10" name="T7"/>
                <a:gd fmla="*/ 200 w 202" name="T8"/>
                <a:gd fmla="*/ 0 h 10" name="T9"/>
                <a:gd fmla="*/ 101 w 202" name="T10"/>
                <a:gd fmla="*/ 5 h 10" name="T11"/>
                <a:gd fmla="*/ 54 w 202" name="T12"/>
                <a:gd fmla="*/ 5 h 10" name="T13"/>
                <a:gd fmla="*/ 3 w 202" name="T14"/>
                <a:gd fmla="*/ 5 h 10" name="T15"/>
                <a:gd fmla="*/ 2 w 202" name="T16"/>
                <a:gd fmla="*/ 7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201">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 name="Freeform 1273"/>
            <p:cNvSpPr/>
            <p:nvPr/>
          </p:nvSpPr>
          <p:spPr bwMode="auto">
            <a:xfrm>
              <a:off x="1643927" y="5365919"/>
              <a:ext cx="232021" cy="389596"/>
            </a:xfrm>
            <a:custGeom>
              <a:gdLst>
                <a:gd fmla="*/ 3 w 20" name="T0"/>
                <a:gd fmla="*/ 18 h 31" name="T1"/>
                <a:gd fmla="*/ 1 w 20" name="T2"/>
                <a:gd fmla="*/ 29 h 31" name="T3"/>
                <a:gd fmla="*/ 3 w 20" name="T4"/>
                <a:gd fmla="*/ 29 h 31" name="T5"/>
                <a:gd fmla="*/ 9 w 20" name="T6"/>
                <a:gd fmla="*/ 2 h 31" name="T7"/>
                <a:gd fmla="*/ 7 w 20" name="T8"/>
                <a:gd fmla="*/ 3 h 31" name="T9"/>
                <a:gd fmla="*/ 14 w 20" name="T10"/>
                <a:gd fmla="*/ 15 h 31" name="T11"/>
                <a:gd fmla="*/ 18 w 20" name="T12"/>
                <a:gd fmla="*/ 27 h 31" name="T13"/>
                <a:gd fmla="*/ 20 w 20" name="T14"/>
                <a:gd fmla="*/ 26 h 31" name="T15"/>
                <a:gd fmla="*/ 6 w 20" name="T16"/>
                <a:gd fmla="*/ 17 h 31" name="T17"/>
                <a:gd fmla="*/ 6 w 20" name="T18"/>
                <a:gd fmla="*/ 20 h 31" name="T19"/>
                <a:gd fmla="*/ 18 w 20" name="T20"/>
                <a:gd fmla="*/ 26 h 31" name="T21"/>
                <a:gd fmla="*/ 20 w 20" name="T22"/>
                <a:gd fmla="*/ 25 h 31" name="T23"/>
                <a:gd fmla="*/ 9 w 20" name="T24"/>
                <a:gd fmla="*/ 0 h 31" name="T25"/>
                <a:gd fmla="*/ 7 w 20" name="T26"/>
                <a:gd fmla="*/ 1 h 31" name="T27"/>
                <a:gd fmla="*/ 1 w 20" name="T28"/>
                <a:gd fmla="*/ 29 h 31" name="T29"/>
                <a:gd fmla="*/ 3 w 20" name="T30"/>
                <a:gd fmla="*/ 29 h 31" name="T31"/>
                <a:gd fmla="*/ 6 w 20" name="T32"/>
                <a:gd fmla="*/ 18 h 31" name="T33"/>
                <a:gd fmla="*/ 3 w 20" name="T34"/>
                <a:gd fmla="*/ 18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20">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 name="Freeform 1274"/>
            <p:cNvSpPr/>
            <p:nvPr/>
          </p:nvSpPr>
          <p:spPr bwMode="auto">
            <a:xfrm>
              <a:off x="2399227" y="5339233"/>
              <a:ext cx="306069" cy="378922"/>
            </a:xfrm>
            <a:custGeom>
              <a:gdLst>
                <a:gd fmla="*/ 1 w 26" name="T0"/>
                <a:gd fmla="*/ 18 h 30" name="T1"/>
                <a:gd fmla="*/ 3 w 26" name="T2"/>
                <a:gd fmla="*/ 27 h 30" name="T3"/>
                <a:gd fmla="*/ 6 w 26" name="T4"/>
                <a:gd fmla="*/ 26 h 30" name="T5"/>
                <a:gd fmla="*/ 5 w 26" name="T6"/>
                <a:gd fmla="*/ 4 h 30" name="T7"/>
                <a:gd fmla="*/ 9 w 26" name="T8"/>
                <a:gd fmla="*/ 4 h 30" name="T9"/>
                <a:gd fmla="*/ 6 w 26" name="T10"/>
                <a:gd fmla="*/ 10 h 30" name="T11"/>
                <a:gd fmla="*/ 6 w 26" name="T12"/>
                <a:gd fmla="*/ 12 h 30" name="T13"/>
                <a:gd fmla="*/ 19 w 26" name="T14"/>
                <a:gd fmla="*/ 19 h 30" name="T15"/>
                <a:gd fmla="*/ 3 w 26" name="T16"/>
                <a:gd fmla="*/ 24 h 30" name="T17"/>
                <a:gd fmla="*/ 2 w 26" name="T18"/>
                <a:gd fmla="*/ 25 h 30" name="T19"/>
                <a:gd fmla="*/ 21 w 26" name="T20"/>
                <a:gd fmla="*/ 22 h 30" name="T21"/>
                <a:gd fmla="*/ 7 w 26" name="T22"/>
                <a:gd fmla="*/ 10 h 30" name="T23"/>
                <a:gd fmla="*/ 7 w 26" name="T24"/>
                <a:gd fmla="*/ 12 h 30" name="T25"/>
                <a:gd fmla="*/ 12 w 26" name="T26"/>
                <a:gd fmla="*/ 4 h 30" name="T27"/>
                <a:gd fmla="*/ 6 w 26" name="T28"/>
                <a:gd fmla="*/ 0 h 30" name="T29"/>
                <a:gd fmla="*/ 0 w 26" name="T30"/>
                <a:gd fmla="*/ 8 h 30" name="T31"/>
                <a:gd fmla="*/ 3 w 26" name="T32"/>
                <a:gd fmla="*/ 27 h 30" name="T33"/>
                <a:gd fmla="*/ 5 w 26" name="T34"/>
                <a:gd fmla="*/ 25 h 30" name="T35"/>
                <a:gd fmla="*/ 4 w 26" name="T36"/>
                <a:gd fmla="*/ 17 h 30" name="T37"/>
                <a:gd fmla="*/ 1 w 26" name="T38"/>
                <a:gd fmla="*/ 18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26">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0" name="Freeform 1275"/>
            <p:cNvSpPr/>
            <p:nvPr/>
          </p:nvSpPr>
          <p:spPr bwMode="auto">
            <a:xfrm>
              <a:off x="3065665" y="5291203"/>
              <a:ext cx="360373" cy="400269"/>
            </a:xfrm>
            <a:custGeom>
              <a:gdLst>
                <a:gd fmla="*/ 19 w 31" name="T0"/>
                <a:gd fmla="*/ 6 h 32" name="T1"/>
                <a:gd fmla="*/ 2 w 31" name="T2"/>
                <a:gd fmla="*/ 21 h 32" name="T3"/>
                <a:gd fmla="*/ 30 w 31" name="T4"/>
                <a:gd fmla="*/ 26 h 32" name="T5"/>
                <a:gd fmla="*/ 28 w 31" name="T6"/>
                <a:gd fmla="*/ 24 h 32" name="T7"/>
                <a:gd fmla="*/ 7 w 31" name="T8"/>
                <a:gd fmla="*/ 24 h 32" name="T9"/>
                <a:gd fmla="*/ 17 w 31" name="T10"/>
                <a:gd fmla="*/ 9 h 32" name="T11"/>
                <a:gd fmla="*/ 19 w 31" name="T12"/>
                <a:gd fmla="*/ 6 h 32" name="T13"/>
              </a:gdLst>
              <a:cxnLst>
                <a:cxn ang="0">
                  <a:pos x="T0" y="T1"/>
                </a:cxn>
                <a:cxn ang="0">
                  <a:pos x="T2" y="T3"/>
                </a:cxn>
                <a:cxn ang="0">
                  <a:pos x="T4" y="T5"/>
                </a:cxn>
                <a:cxn ang="0">
                  <a:pos x="T6" y="T7"/>
                </a:cxn>
                <a:cxn ang="0">
                  <a:pos x="T8" y="T9"/>
                </a:cxn>
                <a:cxn ang="0">
                  <a:pos x="T10" y="T11"/>
                </a:cxn>
                <a:cxn ang="0">
                  <a:pos x="T12" y="T13"/>
                </a:cxn>
              </a:cxnLst>
              <a:rect b="b" l="0" r="r" t="0"/>
              <a:pathLst>
                <a:path h="32" w="31">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4" name="Freeform 1279"/>
            <p:cNvSpPr/>
            <p:nvPr/>
          </p:nvSpPr>
          <p:spPr bwMode="auto">
            <a:xfrm>
              <a:off x="1629119" y="3284527"/>
              <a:ext cx="528217" cy="490995"/>
            </a:xfrm>
            <a:custGeom>
              <a:gdLst>
                <a:gd fmla="*/ 11 w 45" name="T0"/>
                <a:gd fmla="*/ 27 h 39" name="T1"/>
                <a:gd fmla="*/ 26 w 45" name="T2"/>
                <a:gd fmla="*/ 8 h 39" name="T3"/>
                <a:gd fmla="*/ 31 w 45" name="T4"/>
                <a:gd fmla="*/ 5 h 39" name="T5"/>
                <a:gd fmla="*/ 35 w 45" name="T6"/>
                <a:gd fmla="*/ 3 h 39" name="T7"/>
                <a:gd fmla="*/ 40 w 45" name="T8"/>
                <a:gd fmla="*/ 6 h 39" name="T9"/>
                <a:gd fmla="*/ 28 w 45" name="T10"/>
                <a:gd fmla="*/ 15 h 39" name="T11"/>
                <a:gd fmla="*/ 15 w 45" name="T12"/>
                <a:gd fmla="*/ 29 h 39" name="T13"/>
                <a:gd fmla="*/ 13 w 45" name="T14"/>
                <a:gd fmla="*/ 32 h 39" name="T15"/>
                <a:gd fmla="*/ 12 w 45" name="T16"/>
                <a:gd fmla="*/ 34 h 39" name="T17"/>
                <a:gd fmla="*/ 8 w 45" name="T18"/>
                <a:gd fmla="*/ 34 h 39" name="T19"/>
                <a:gd fmla="*/ 13 w 45" name="T20"/>
                <a:gd fmla="*/ 26 h 39" name="T21"/>
                <a:gd fmla="*/ 12 w 45" name="T22"/>
                <a:gd fmla="*/ 25 h 39" name="T23"/>
                <a:gd fmla="*/ 8 w 45" name="T24"/>
                <a:gd fmla="*/ 39 h 39" name="T25"/>
                <a:gd fmla="*/ 16 w 45" name="T26"/>
                <a:gd fmla="*/ 32 h 39" name="T27"/>
                <a:gd fmla="*/ 34 w 45" name="T28"/>
                <a:gd fmla="*/ 13 h 39" name="T29"/>
                <a:gd fmla="*/ 45 w 45" name="T30"/>
                <a:gd fmla="*/ 3 h 39" name="T31"/>
                <a:gd fmla="*/ 38 w 45" name="T32"/>
                <a:gd fmla="*/ 0 h 39" name="T33"/>
                <a:gd fmla="*/ 9 w 45" name="T34"/>
                <a:gd fmla="*/ 26 h 39" name="T35"/>
                <a:gd fmla="*/ 11 w 45" name="T36"/>
                <a:gd fmla="*/ 27 h 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 w="45">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5" name="Freeform 1280"/>
            <p:cNvSpPr/>
            <p:nvPr/>
          </p:nvSpPr>
          <p:spPr bwMode="auto">
            <a:xfrm>
              <a:off x="2364669" y="3764849"/>
              <a:ext cx="419612" cy="490995"/>
            </a:xfrm>
            <a:custGeom>
              <a:gdLst>
                <a:gd fmla="*/ 6 w 36" name="T0"/>
                <a:gd fmla="*/ 29 h 39" name="T1"/>
                <a:gd fmla="*/ 17 w 36" name="T2"/>
                <a:gd fmla="*/ 12 h 39" name="T3"/>
                <a:gd fmla="*/ 27 w 36" name="T4"/>
                <a:gd fmla="*/ 7 h 39" name="T5"/>
                <a:gd fmla="*/ 32 w 36" name="T6"/>
                <a:gd fmla="*/ 10 h 39" name="T7"/>
                <a:gd fmla="*/ 27 w 36" name="T8"/>
                <a:gd fmla="*/ 14 h 39" name="T9"/>
                <a:gd fmla="*/ 13 w 36" name="T10"/>
                <a:gd fmla="*/ 22 h 39" name="T11"/>
                <a:gd fmla="*/ 9 w 36" name="T12"/>
                <a:gd fmla="*/ 29 h 39" name="T13"/>
                <a:gd fmla="*/ 4 w 36" name="T14"/>
                <a:gd fmla="*/ 33 h 39" name="T15"/>
                <a:gd fmla="*/ 6 w 36" name="T16"/>
                <a:gd fmla="*/ 27 h 39" name="T17"/>
                <a:gd fmla="*/ 4 w 36" name="T18"/>
                <a:gd fmla="*/ 26 h 39" name="T19"/>
                <a:gd fmla="*/ 2 w 36" name="T20"/>
                <a:gd fmla="*/ 36 h 39" name="T21"/>
                <a:gd fmla="*/ 10 w 36" name="T22"/>
                <a:gd fmla="*/ 33 h 39" name="T23"/>
                <a:gd fmla="*/ 16 w 36" name="T24"/>
                <a:gd fmla="*/ 22 h 39" name="T25"/>
                <a:gd fmla="*/ 25 w 36" name="T26"/>
                <a:gd fmla="*/ 18 h 39" name="T27"/>
                <a:gd fmla="*/ 35 w 36" name="T28"/>
                <a:gd fmla="*/ 9 h 39" name="T29"/>
                <a:gd fmla="*/ 35 w 36" name="T30"/>
                <a:gd fmla="*/ 7 h 39" name="T31"/>
                <a:gd fmla="*/ 3 w 36" name="T32"/>
                <a:gd fmla="*/ 29 h 39" name="T33"/>
                <a:gd fmla="*/ 6 w 36" name="T34"/>
                <a:gd fmla="*/ 29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6" name="Freeform 1281"/>
            <p:cNvSpPr/>
            <p:nvPr/>
          </p:nvSpPr>
          <p:spPr bwMode="auto">
            <a:xfrm>
              <a:off x="3065665" y="4544036"/>
              <a:ext cx="385054" cy="378922"/>
            </a:xfrm>
            <a:custGeom>
              <a:gdLst>
                <a:gd fmla="*/ 5 w 33" name="T0"/>
                <a:gd fmla="*/ 21 h 30" name="T1"/>
                <a:gd fmla="*/ 16 w 33" name="T2"/>
                <a:gd fmla="*/ 6 h 30" name="T3"/>
                <a:gd fmla="*/ 26 w 33" name="T4"/>
                <a:gd fmla="*/ 3 h 30" name="T5"/>
                <a:gd fmla="*/ 29 w 33" name="T6"/>
                <a:gd fmla="*/ 5 h 30" name="T7"/>
                <a:gd fmla="*/ 25 w 33" name="T8"/>
                <a:gd fmla="*/ 8 h 30" name="T9"/>
                <a:gd fmla="*/ 12 w 33" name="T10"/>
                <a:gd fmla="*/ 18 h 30" name="T11"/>
                <a:gd fmla="*/ 6 w 33" name="T12"/>
                <a:gd fmla="*/ 26 h 30" name="T13"/>
                <a:gd fmla="*/ 3 w 33" name="T14"/>
                <a:gd fmla="*/ 25 h 30" name="T15"/>
                <a:gd fmla="*/ 6 w 33" name="T16"/>
                <a:gd fmla="*/ 21 h 30" name="T17"/>
                <a:gd fmla="*/ 5 w 33" name="T18"/>
                <a:gd fmla="*/ 18 h 30" name="T19"/>
                <a:gd fmla="*/ 0 w 33" name="T20"/>
                <a:gd fmla="*/ 26 h 30" name="T21"/>
                <a:gd fmla="*/ 4 w 33" name="T22"/>
                <a:gd fmla="*/ 30 h 30" name="T23"/>
                <a:gd fmla="*/ 13 w 33" name="T24"/>
                <a:gd fmla="*/ 21 h 30" name="T25"/>
                <a:gd fmla="*/ 27 w 33" name="T26"/>
                <a:gd fmla="*/ 10 h 30" name="T27"/>
                <a:gd fmla="*/ 32 w 33" name="T28"/>
                <a:gd fmla="*/ 3 h 30" name="T29"/>
                <a:gd fmla="*/ 25 w 33" name="T30"/>
                <a:gd fmla="*/ 1 h 30" name="T31"/>
                <a:gd fmla="*/ 3 w 33" name="T32"/>
                <a:gd fmla="*/ 19 h 30" name="T33"/>
                <a:gd fmla="*/ 5 w 33" name="T34"/>
                <a:gd fmla="*/ 21 h 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 w="33">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7" name="Freeform 1282"/>
            <p:cNvSpPr/>
            <p:nvPr/>
          </p:nvSpPr>
          <p:spPr bwMode="auto">
            <a:xfrm>
              <a:off x="2305430" y="4319887"/>
              <a:ext cx="118478" cy="112077"/>
            </a:xfrm>
            <a:custGeom>
              <a:gdLst>
                <a:gd fmla="*/ 3 w 10" name="T0"/>
                <a:gd fmla="*/ 7 h 9" name="T1"/>
                <a:gd fmla="*/ 9 w 10" name="T2"/>
                <a:gd fmla="*/ 8 h 9" name="T3"/>
                <a:gd fmla="*/ 9 w 10" name="T4"/>
                <a:gd fmla="*/ 3 h 9" name="T5"/>
                <a:gd fmla="*/ 5 w 10" name="T6"/>
                <a:gd fmla="*/ 1 h 9" name="T7"/>
                <a:gd fmla="*/ 0 w 10" name="T8"/>
                <a:gd fmla="*/ 4 h 9" name="T9"/>
                <a:gd fmla="*/ 3 w 10" name="T10"/>
                <a:gd fmla="*/ 6 h 9" name="T11"/>
                <a:gd fmla="*/ 4 w 10" name="T12"/>
                <a:gd fmla="*/ 3 h 9" name="T13"/>
                <a:gd fmla="*/ 5 w 10" name="T14"/>
                <a:gd fmla="*/ 3 h 9" name="T15"/>
                <a:gd fmla="*/ 5 w 10" name="T16"/>
                <a:gd fmla="*/ 3 h 9" name="T17"/>
                <a:gd fmla="*/ 5 w 10" name="T18"/>
                <a:gd fmla="*/ 3 h 9" name="T19"/>
                <a:gd fmla="*/ 5 w 10" name="T20"/>
                <a:gd fmla="*/ 3 h 9" name="T21"/>
                <a:gd fmla="*/ 6 w 10" name="T22"/>
                <a:gd fmla="*/ 3 h 9" name="T23"/>
                <a:gd fmla="*/ 6 w 10" name="T24"/>
                <a:gd fmla="*/ 3 h 9" name="T25"/>
                <a:gd fmla="*/ 7 w 10" name="T26"/>
                <a:gd fmla="*/ 4 h 9" name="T27"/>
                <a:gd fmla="*/ 7 w 10" name="T28"/>
                <a:gd fmla="*/ 5 h 9" name="T29"/>
                <a:gd fmla="*/ 7 w 10" name="T30"/>
                <a:gd fmla="*/ 5 h 9" name="T31"/>
                <a:gd fmla="*/ 7 w 10" name="T32"/>
                <a:gd fmla="*/ 6 h 9" name="T33"/>
                <a:gd fmla="*/ 7 w 10" name="T34"/>
                <a:gd fmla="*/ 6 h 9" name="T35"/>
                <a:gd fmla="*/ 7 w 10" name="T36"/>
                <a:gd fmla="*/ 6 h 9" name="T37"/>
                <a:gd fmla="*/ 7 w 10" name="T38"/>
                <a:gd fmla="*/ 6 h 9" name="T39"/>
                <a:gd fmla="*/ 7 w 10" name="T40"/>
                <a:gd fmla="*/ 6 h 9" name="T41"/>
                <a:gd fmla="*/ 7 w 10" name="T42"/>
                <a:gd fmla="*/ 6 h 9" name="T43"/>
                <a:gd fmla="*/ 7 w 10" name="T44"/>
                <a:gd fmla="*/ 6 h 9" name="T45"/>
                <a:gd fmla="*/ 5 w 10" name="T46"/>
                <a:gd fmla="*/ 4 h 9" name="T47"/>
                <a:gd fmla="*/ 3 w 10" name="T48"/>
                <a:gd fmla="*/ 7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10">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8" name="Freeform 1283"/>
            <p:cNvSpPr/>
            <p:nvPr/>
          </p:nvSpPr>
          <p:spPr bwMode="auto">
            <a:xfrm>
              <a:off x="1560007" y="3914282"/>
              <a:ext cx="143163" cy="101403"/>
            </a:xfrm>
            <a:custGeom>
              <a:gdLst>
                <a:gd fmla="*/ 6 w 12" name="T0"/>
                <a:gd fmla="*/ 6 h 8" name="T1"/>
                <a:gd fmla="*/ 9 w 12" name="T2"/>
                <a:gd fmla="*/ 8 h 8" name="T3"/>
                <a:gd fmla="*/ 11 w 12" name="T4"/>
                <a:gd fmla="*/ 6 h 8" name="T5"/>
                <a:gd fmla="*/ 10 w 12" name="T6"/>
                <a:gd fmla="*/ 2 h 8" name="T7"/>
                <a:gd fmla="*/ 1 w 12" name="T8"/>
                <a:gd fmla="*/ 5 h 8" name="T9"/>
                <a:gd fmla="*/ 3 w 12" name="T10"/>
                <a:gd fmla="*/ 6 h 8" name="T11"/>
                <a:gd fmla="*/ 7 w 12" name="T12"/>
                <a:gd fmla="*/ 4 h 8" name="T13"/>
                <a:gd fmla="*/ 9 w 12" name="T14"/>
                <a:gd fmla="*/ 5 h 8" name="T15"/>
                <a:gd fmla="*/ 9 w 12" name="T16"/>
                <a:gd fmla="*/ 5 h 8" name="T17"/>
                <a:gd fmla="*/ 8 w 12" name="T18"/>
                <a:gd fmla="*/ 6 h 8" name="T19"/>
                <a:gd fmla="*/ 9 w 12" name="T20"/>
                <a:gd fmla="*/ 5 h 8" name="T21"/>
                <a:gd fmla="*/ 8 w 12" name="T22"/>
                <a:gd fmla="*/ 5 h 8" name="T23"/>
                <a:gd fmla="*/ 6 w 12"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2">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9" name="Freeform 1284"/>
            <p:cNvSpPr/>
            <p:nvPr/>
          </p:nvSpPr>
          <p:spPr bwMode="auto">
            <a:xfrm>
              <a:off x="3006426" y="4997672"/>
              <a:ext cx="128351" cy="117412"/>
            </a:xfrm>
            <a:custGeom>
              <a:gdLst>
                <a:gd fmla="*/ 2 w 11" name="T0"/>
                <a:gd fmla="*/ 5 h 9" name="T1"/>
                <a:gd fmla="*/ 8 w 11" name="T2"/>
                <a:gd fmla="*/ 9 h 9" name="T3"/>
                <a:gd fmla="*/ 11 w 11" name="T4"/>
                <a:gd fmla="*/ 4 h 9" name="T5"/>
                <a:gd fmla="*/ 6 w 11" name="T6"/>
                <a:gd fmla="*/ 0 h 9" name="T7"/>
                <a:gd fmla="*/ 1 w 11" name="T8"/>
                <a:gd fmla="*/ 5 h 9" name="T9"/>
                <a:gd fmla="*/ 3 w 11" name="T10"/>
                <a:gd fmla="*/ 6 h 9" name="T11"/>
                <a:gd fmla="*/ 8 w 11" name="T12"/>
                <a:gd fmla="*/ 4 h 9" name="T13"/>
                <a:gd fmla="*/ 7 w 11" name="T14"/>
                <a:gd fmla="*/ 6 h 9" name="T15"/>
                <a:gd fmla="*/ 5 w 11" name="T16"/>
                <a:gd fmla="*/ 4 h 9" name="T17"/>
                <a:gd fmla="*/ 2 w 11"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1">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0" name="矩形 50"/>
          <p:cNvSpPr>
            <a:spLocks noChangeArrowheads="1"/>
          </p:cNvSpPr>
          <p:nvPr/>
        </p:nvSpPr>
        <p:spPr bwMode="auto">
          <a:xfrm>
            <a:off x="6496472" y="233596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2"/>
                </a:solidFill>
              </a:rPr>
              <a:t>添加标题</a:t>
            </a:r>
          </a:p>
        </p:txBody>
      </p:sp>
      <p:sp>
        <p:nvSpPr>
          <p:cNvPr id="21" name="矩形 17"/>
          <p:cNvSpPr>
            <a:spLocks noChangeArrowheads="1"/>
          </p:cNvSpPr>
          <p:nvPr/>
        </p:nvSpPr>
        <p:spPr bwMode="auto">
          <a:xfrm>
            <a:off x="6496470" y="2766846"/>
            <a:ext cx="424261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在此录入上述图片的分析说明，在此录入上述图片的综合分析说明，录入上述图片的说明。</a:t>
            </a:r>
          </a:p>
        </p:txBody>
      </p:sp>
      <p:sp>
        <p:nvSpPr>
          <p:cNvPr id="26" name="矩形 50"/>
          <p:cNvSpPr>
            <a:spLocks noChangeArrowheads="1"/>
          </p:cNvSpPr>
          <p:nvPr/>
        </p:nvSpPr>
        <p:spPr bwMode="auto">
          <a:xfrm>
            <a:off x="5740620" y="3573018"/>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4"/>
                </a:solidFill>
              </a:rPr>
              <a:t>添加标题</a:t>
            </a:r>
          </a:p>
        </p:txBody>
      </p:sp>
      <p:sp>
        <p:nvSpPr>
          <p:cNvPr id="27" name="矩形 17"/>
          <p:cNvSpPr>
            <a:spLocks noChangeArrowheads="1"/>
          </p:cNvSpPr>
          <p:nvPr/>
        </p:nvSpPr>
        <p:spPr bwMode="auto">
          <a:xfrm>
            <a:off x="5740620" y="4003902"/>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6100549" y="476498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1"/>
                </a:solidFill>
              </a:rPr>
              <a:t>添加标题</a:t>
            </a:r>
          </a:p>
        </p:txBody>
      </p:sp>
      <p:sp>
        <p:nvSpPr>
          <p:cNvPr id="29" name="矩形 17"/>
          <p:cNvSpPr>
            <a:spLocks noChangeArrowheads="1"/>
          </p:cNvSpPr>
          <p:nvPr/>
        </p:nvSpPr>
        <p:spPr bwMode="auto">
          <a:xfrm>
            <a:off x="6100549" y="5195865"/>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571335" y="1235433"/>
            <a:ext cx="9049330" cy="53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cxnSp>
        <p:nvCxnSpPr>
          <p:cNvPr id="30" name="直接连接符 29">
            <a:extLst>
              <a:ext uri="{FF2B5EF4-FFF2-40B4-BE49-F238E27FC236}">
                <a16:creationId xmlns:a16="http://schemas.microsoft.com/office/drawing/2014/main" id="{57CFA4E4-8346-48EA-820D-2CC2CD212194}"/>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Freeform 6">
            <a:extLst>
              <a:ext uri="{FF2B5EF4-FFF2-40B4-BE49-F238E27FC236}">
                <a16:creationId xmlns:a16="http://schemas.microsoft.com/office/drawing/2014/main" id="{4F4D6823-B89F-432A-8FD1-F700D99EE5F8}"/>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33" name="TextBox 28">
            <a:extLst>
              <a:ext uri="{FF2B5EF4-FFF2-40B4-BE49-F238E27FC236}">
                <a16:creationId xmlns:a16="http://schemas.microsoft.com/office/drawing/2014/main" id="{70A07A41-BF98-4324-A3F5-F6621B79FD42}"/>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34" name="组合 33">
            <a:extLst>
              <a:ext uri="{FF2B5EF4-FFF2-40B4-BE49-F238E27FC236}">
                <a16:creationId xmlns:a16="http://schemas.microsoft.com/office/drawing/2014/main" id="{5ED820D0-887B-4C0A-B590-7A0432A6ADA2}"/>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35" name="组合 34">
              <a:extLst>
                <a:ext uri="{FF2B5EF4-FFF2-40B4-BE49-F238E27FC236}">
                  <a16:creationId xmlns:a16="http://schemas.microsoft.com/office/drawing/2014/main" id="{322C73A2-936E-4442-B06C-02ADE2C046C4}"/>
                </a:ext>
              </a:extLst>
            </p:cNvPr>
            <p:cNvGrpSpPr/>
            <p:nvPr/>
          </p:nvGrpSpPr>
          <p:grpSpPr>
            <a:xfrm>
              <a:off x="848004" y="393400"/>
              <a:ext cx="406366" cy="418246"/>
              <a:chOff x="848005" y="369553"/>
              <a:chExt cx="406366" cy="418246"/>
            </a:xfrm>
          </p:grpSpPr>
          <p:sp>
            <p:nvSpPr>
              <p:cNvPr id="37" name="椭圆 36">
                <a:extLst>
                  <a:ext uri="{FF2B5EF4-FFF2-40B4-BE49-F238E27FC236}">
                    <a16:creationId xmlns:a16="http://schemas.microsoft.com/office/drawing/2014/main" id="{0D120065-B167-4FC6-9B5B-7597A9812BA8}"/>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a:extLst>
                  <a:ext uri="{FF2B5EF4-FFF2-40B4-BE49-F238E27FC236}">
                    <a16:creationId xmlns:a16="http://schemas.microsoft.com/office/drawing/2014/main" id="{C04E2BCE-83CE-4263-94BB-CE46BDCBB6B5}"/>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椭圆 35">
              <a:extLst>
                <a:ext uri="{FF2B5EF4-FFF2-40B4-BE49-F238E27FC236}">
                  <a16:creationId xmlns:a16="http://schemas.microsoft.com/office/drawing/2014/main" id="{32197683-3C43-42B7-94D9-8E22BD441FE1}"/>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41116189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16" presetSubtype="37">
                                  <p:stCondLst>
                                    <p:cond delay="0"/>
                                  </p:stCondLst>
                                  <p:childTnLst>
                                    <p:set>
                                      <p:cBhvr>
                                        <p:cTn dur="1" fill="hold" id="10">
                                          <p:stCondLst>
                                            <p:cond delay="0"/>
                                          </p:stCondLst>
                                        </p:cTn>
                                        <p:tgtEl>
                                          <p:spTgt spid="31"/>
                                        </p:tgtEl>
                                        <p:attrNameLst>
                                          <p:attrName>style.visibility</p:attrName>
                                        </p:attrNameLst>
                                      </p:cBhvr>
                                      <p:to>
                                        <p:strVal val="visible"/>
                                      </p:to>
                                    </p:set>
                                    <p:animEffect filter="barn(outVertical)" transition="in">
                                      <p:cBhvr>
                                        <p:cTn dur="500" id="11"/>
                                        <p:tgtEl>
                                          <p:spTgt spid="31"/>
                                        </p:tgtEl>
                                      </p:cBhvr>
                                    </p:animEffect>
                                  </p:childTnLst>
                                </p:cTn>
                              </p:par>
                            </p:childTnLst>
                          </p:cTn>
                        </p:par>
                        <p:par>
                          <p:cTn fill="hold" id="12" nodeType="afterGroup">
                            <p:stCondLst>
                              <p:cond delay="1250"/>
                            </p:stCondLst>
                            <p:childTnLst>
                              <p:par>
                                <p:cTn decel="100000" fill="hold" grpId="0" id="13" nodeType="afterEffect" presetClass="entr" presetID="49" presetSubtype="0">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anim calcmode="lin" valueType="num">
                                      <p:cBhvr>
                                        <p:cTn dur="500" fill="hold" id="17"/>
                                        <p:tgtEl>
                                          <p:spTgt spid="11"/>
                                        </p:tgtEl>
                                        <p:attrNameLst>
                                          <p:attrName>style.rotation</p:attrName>
                                        </p:attrNameLst>
                                      </p:cBhvr>
                                      <p:tavLst>
                                        <p:tav tm="0">
                                          <p:val>
                                            <p:fltVal val="360"/>
                                          </p:val>
                                        </p:tav>
                                        <p:tav tm="100000">
                                          <p:val>
                                            <p:fltVal val="0"/>
                                          </p:val>
                                        </p:tav>
                                      </p:tavLst>
                                    </p:anim>
                                    <p:animEffect filter="fade" transition="in">
                                      <p:cBhvr>
                                        <p:cTn dur="500" id="18"/>
                                        <p:tgtEl>
                                          <p:spTgt spid="11"/>
                                        </p:tgtEl>
                                      </p:cBhvr>
                                    </p:animEffect>
                                  </p:childTnLst>
                                </p:cTn>
                              </p:par>
                            </p:childTnLst>
                          </p:cTn>
                        </p:par>
                        <p:par>
                          <p:cTn fill="hold" id="19" nodeType="afterGroup">
                            <p:stCondLst>
                              <p:cond delay="1750"/>
                            </p:stCondLst>
                            <p:childTnLst>
                              <p:par>
                                <p:cTn fill="hold" grpId="0" id="20" nodeType="afterEffect" presetClass="entr" presetID="14" presetSubtype="10">
                                  <p:stCondLst>
                                    <p:cond delay="0"/>
                                  </p:stCondLst>
                                  <p:childTnLst>
                                    <p:set>
                                      <p:cBhvr>
                                        <p:cTn dur="1" fill="hold" id="21">
                                          <p:stCondLst>
                                            <p:cond delay="0"/>
                                          </p:stCondLst>
                                        </p:cTn>
                                        <p:tgtEl>
                                          <p:spTgt spid="20"/>
                                        </p:tgtEl>
                                        <p:attrNameLst>
                                          <p:attrName>style.visibility</p:attrName>
                                        </p:attrNameLst>
                                      </p:cBhvr>
                                      <p:to>
                                        <p:strVal val="visible"/>
                                      </p:to>
                                    </p:set>
                                    <p:animEffect filter="randombar(horizontal)" transition="in">
                                      <p:cBhvr>
                                        <p:cTn dur="500" id="22"/>
                                        <p:tgtEl>
                                          <p:spTgt spid="20"/>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21"/>
                                        </p:tgtEl>
                                        <p:attrNameLst>
                                          <p:attrName>style.visibility</p:attrName>
                                        </p:attrNameLst>
                                      </p:cBhvr>
                                      <p:to>
                                        <p:strVal val="visible"/>
                                      </p:to>
                                    </p:set>
                                    <p:animEffect filter="randombar(horizontal)" transition="in">
                                      <p:cBhvr>
                                        <p:cTn dur="500" id="25"/>
                                        <p:tgtEl>
                                          <p:spTgt spid="21"/>
                                        </p:tgtEl>
                                      </p:cBhvr>
                                    </p:animEffect>
                                  </p:childTnLst>
                                </p:cTn>
                              </p:par>
                            </p:childTnLst>
                          </p:cTn>
                        </p:par>
                        <p:par>
                          <p:cTn fill="hold" id="26" nodeType="afterGroup">
                            <p:stCondLst>
                              <p:cond delay="2250"/>
                            </p:stCondLst>
                            <p:childTnLst>
                              <p:par>
                                <p:cTn decel="100000" fill="hold" grpId="0" id="27" nodeType="afterEffect" presetClass="entr" presetID="49"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 calcmode="lin" valueType="num">
                                      <p:cBhvr>
                                        <p:cTn dur="500" fill="hold" id="31"/>
                                        <p:tgtEl>
                                          <p:spTgt spid="12"/>
                                        </p:tgtEl>
                                        <p:attrNameLst>
                                          <p:attrName>style.rotation</p:attrName>
                                        </p:attrNameLst>
                                      </p:cBhvr>
                                      <p:tavLst>
                                        <p:tav tm="0">
                                          <p:val>
                                            <p:fltVal val="360"/>
                                          </p:val>
                                        </p:tav>
                                        <p:tav tm="100000">
                                          <p:val>
                                            <p:fltVal val="0"/>
                                          </p:val>
                                        </p:tav>
                                      </p:tavLst>
                                    </p:anim>
                                    <p:animEffect filter="fade" transition="in">
                                      <p:cBhvr>
                                        <p:cTn dur="500" id="32"/>
                                        <p:tgtEl>
                                          <p:spTgt spid="12"/>
                                        </p:tgtEl>
                                      </p:cBhvr>
                                    </p:animEffect>
                                  </p:childTnLst>
                                </p:cTn>
                              </p:par>
                            </p:childTnLst>
                          </p:cTn>
                        </p:par>
                        <p:par>
                          <p:cTn fill="hold" id="33" nodeType="afterGroup">
                            <p:stCondLst>
                              <p:cond delay="2750"/>
                            </p:stCondLst>
                            <p:childTnLst>
                              <p:par>
                                <p:cTn fill="hold" grpId="0" id="34" nodeType="afterEffect" presetClass="entr" presetID="14" presetSubtype="10">
                                  <p:stCondLst>
                                    <p:cond delay="0"/>
                                  </p:stCondLst>
                                  <p:childTnLst>
                                    <p:set>
                                      <p:cBhvr>
                                        <p:cTn dur="1" fill="hold" id="35">
                                          <p:stCondLst>
                                            <p:cond delay="0"/>
                                          </p:stCondLst>
                                        </p:cTn>
                                        <p:tgtEl>
                                          <p:spTgt spid="26"/>
                                        </p:tgtEl>
                                        <p:attrNameLst>
                                          <p:attrName>style.visibility</p:attrName>
                                        </p:attrNameLst>
                                      </p:cBhvr>
                                      <p:to>
                                        <p:strVal val="visible"/>
                                      </p:to>
                                    </p:set>
                                    <p:animEffect filter="randombar(horizontal)" transition="in">
                                      <p:cBhvr>
                                        <p:cTn dur="500" id="36"/>
                                        <p:tgtEl>
                                          <p:spTgt spid="26"/>
                                        </p:tgtEl>
                                      </p:cBhvr>
                                    </p:animEffect>
                                  </p:childTnLst>
                                </p:cTn>
                              </p:par>
                              <p:par>
                                <p:cTn fill="hold" grpId="0" id="37" nodeType="withEffect" presetClass="entr" presetID="14" presetSubtype="10">
                                  <p:stCondLst>
                                    <p:cond delay="0"/>
                                  </p:stCondLst>
                                  <p:childTnLst>
                                    <p:set>
                                      <p:cBhvr>
                                        <p:cTn dur="1" fill="hold" id="38">
                                          <p:stCondLst>
                                            <p:cond delay="0"/>
                                          </p:stCondLst>
                                        </p:cTn>
                                        <p:tgtEl>
                                          <p:spTgt spid="27"/>
                                        </p:tgtEl>
                                        <p:attrNameLst>
                                          <p:attrName>style.visibility</p:attrName>
                                        </p:attrNameLst>
                                      </p:cBhvr>
                                      <p:to>
                                        <p:strVal val="visible"/>
                                      </p:to>
                                    </p:set>
                                    <p:animEffect filter="randombar(horizontal)" transition="in">
                                      <p:cBhvr>
                                        <p:cTn dur="500" id="39"/>
                                        <p:tgtEl>
                                          <p:spTgt spid="27"/>
                                        </p:tgtEl>
                                      </p:cBhvr>
                                    </p:animEffect>
                                  </p:childTnLst>
                                </p:cTn>
                              </p:par>
                            </p:childTnLst>
                          </p:cTn>
                        </p:par>
                        <p:par>
                          <p:cTn fill="hold" id="40" nodeType="afterGroup">
                            <p:stCondLst>
                              <p:cond delay="3250"/>
                            </p:stCondLst>
                            <p:childTnLst>
                              <p:par>
                                <p:cTn decel="100000" fill="hold" grpId="0" id="41" nodeType="afterEffect" presetClass="entr" presetID="49"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 calcmode="lin" valueType="num">
                                      <p:cBhvr>
                                        <p:cTn dur="500" fill="hold" id="45"/>
                                        <p:tgtEl>
                                          <p:spTgt spid="13"/>
                                        </p:tgtEl>
                                        <p:attrNameLst>
                                          <p:attrName>style.rotation</p:attrName>
                                        </p:attrNameLst>
                                      </p:cBhvr>
                                      <p:tavLst>
                                        <p:tav tm="0">
                                          <p:val>
                                            <p:fltVal val="360"/>
                                          </p:val>
                                        </p:tav>
                                        <p:tav tm="100000">
                                          <p:val>
                                            <p:fltVal val="0"/>
                                          </p:val>
                                        </p:tav>
                                      </p:tavLst>
                                    </p:anim>
                                    <p:animEffect filter="fade" transition="in">
                                      <p:cBhvr>
                                        <p:cTn dur="500" id="46"/>
                                        <p:tgtEl>
                                          <p:spTgt spid="13"/>
                                        </p:tgtEl>
                                      </p:cBhvr>
                                    </p:animEffect>
                                  </p:childTnLst>
                                </p:cTn>
                              </p:par>
                            </p:childTnLst>
                          </p:cTn>
                        </p:par>
                        <p:par>
                          <p:cTn fill="hold" id="47" nodeType="afterGroup">
                            <p:stCondLst>
                              <p:cond delay="3750"/>
                            </p:stCondLst>
                            <p:childTnLst>
                              <p:par>
                                <p:cTn fill="hold" grpId="0" id="48" nodeType="afterEffect" presetClass="entr" presetID="14" presetSubtype="10">
                                  <p:stCondLst>
                                    <p:cond delay="0"/>
                                  </p:stCondLst>
                                  <p:childTnLst>
                                    <p:set>
                                      <p:cBhvr>
                                        <p:cTn dur="1" fill="hold" id="49">
                                          <p:stCondLst>
                                            <p:cond delay="0"/>
                                          </p:stCondLst>
                                        </p:cTn>
                                        <p:tgtEl>
                                          <p:spTgt spid="28"/>
                                        </p:tgtEl>
                                        <p:attrNameLst>
                                          <p:attrName>style.visibility</p:attrName>
                                        </p:attrNameLst>
                                      </p:cBhvr>
                                      <p:to>
                                        <p:strVal val="visible"/>
                                      </p:to>
                                    </p:set>
                                    <p:animEffect filter="randombar(horizontal)" transition="in">
                                      <p:cBhvr>
                                        <p:cTn dur="500" id="50"/>
                                        <p:tgtEl>
                                          <p:spTgt spid="28"/>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9"/>
                                        </p:tgtEl>
                                        <p:attrNameLst>
                                          <p:attrName>style.visibility</p:attrName>
                                        </p:attrNameLst>
                                      </p:cBhvr>
                                      <p:to>
                                        <p:strVal val="visible"/>
                                      </p:to>
                                    </p:set>
                                    <p:animEffect filter="randombar(horizontal)" transition="in">
                                      <p:cBhvr>
                                        <p:cTn dur="500" id="53"/>
                                        <p:tgtEl>
                                          <p:spTgt spid="29"/>
                                        </p:tgtEl>
                                      </p:cBhvr>
                                    </p:animEffect>
                                  </p:childTnLst>
                                </p:cTn>
                              </p:par>
                              <p:par>
                                <p:cTn fill="hold" grpId="0" id="54" nodeType="withEffect" presetClass="entr" presetID="2" presetSubtype="8">
                                  <p:stCondLst>
                                    <p:cond delay="0"/>
                                  </p:stCondLst>
                                  <p:childTnLst>
                                    <p:set>
                                      <p:cBhvr>
                                        <p:cTn dur="1" fill="hold" id="55">
                                          <p:stCondLst>
                                            <p:cond delay="0"/>
                                          </p:stCondLst>
                                        </p:cTn>
                                        <p:tgtEl>
                                          <p:spTgt spid="32"/>
                                        </p:tgtEl>
                                        <p:attrNameLst>
                                          <p:attrName>style.visibility</p:attrName>
                                        </p:attrNameLst>
                                      </p:cBhvr>
                                      <p:to>
                                        <p:strVal val="visible"/>
                                      </p:to>
                                    </p:set>
                                    <p:anim calcmode="lin" valueType="num">
                                      <p:cBhvr additive="base">
                                        <p:cTn dur="1000" fill="hold" id="56"/>
                                        <p:tgtEl>
                                          <p:spTgt spid="32"/>
                                        </p:tgtEl>
                                        <p:attrNameLst>
                                          <p:attrName>ppt_x</p:attrName>
                                        </p:attrNameLst>
                                      </p:cBhvr>
                                      <p:tavLst>
                                        <p:tav tm="0">
                                          <p:val>
                                            <p:strVal val="0-#ppt_w/2"/>
                                          </p:val>
                                        </p:tav>
                                        <p:tav tm="100000">
                                          <p:val>
                                            <p:strVal val="#ppt_x"/>
                                          </p:val>
                                        </p:tav>
                                      </p:tavLst>
                                    </p:anim>
                                    <p:anim calcmode="lin" valueType="num">
                                      <p:cBhvr additive="base">
                                        <p:cTn dur="1000" fill="hold" id="57"/>
                                        <p:tgtEl>
                                          <p:spTgt spid="32"/>
                                        </p:tgtEl>
                                        <p:attrNameLst>
                                          <p:attrName>ppt_y</p:attrName>
                                        </p:attrNameLst>
                                      </p:cBhvr>
                                      <p:tavLst>
                                        <p:tav tm="0">
                                          <p:val>
                                            <p:strVal val="#ppt_y"/>
                                          </p:val>
                                        </p:tav>
                                        <p:tav tm="100000">
                                          <p:val>
                                            <p:strVal val="#ppt_y"/>
                                          </p:val>
                                        </p:tav>
                                      </p:tavLst>
                                    </p:anim>
                                  </p:childTnLst>
                                </p:cTn>
                              </p:par>
                              <p:par>
                                <p:cTn fill="hold" id="58" nodeType="withEffect" presetClass="entr" presetID="22" presetSubtype="8">
                                  <p:stCondLst>
                                    <p:cond delay="100"/>
                                  </p:stCondLst>
                                  <p:childTnLst>
                                    <p:set>
                                      <p:cBhvr>
                                        <p:cTn dur="1" fill="hold" id="59">
                                          <p:stCondLst>
                                            <p:cond delay="0"/>
                                          </p:stCondLst>
                                        </p:cTn>
                                        <p:tgtEl>
                                          <p:spTgt spid="30"/>
                                        </p:tgtEl>
                                        <p:attrNameLst>
                                          <p:attrName>style.visibility</p:attrName>
                                        </p:attrNameLst>
                                      </p:cBhvr>
                                      <p:to>
                                        <p:strVal val="visible"/>
                                      </p:to>
                                    </p:set>
                                    <p:animEffect filter="wipe(left)" transition="in">
                                      <p:cBhvr>
                                        <p:cTn dur="1000" id="60"/>
                                        <p:tgtEl>
                                          <p:spTgt spid="30"/>
                                        </p:tgtEl>
                                      </p:cBhvr>
                                    </p:animEffect>
                                  </p:childTnLst>
                                </p:cTn>
                              </p:par>
                              <p:par>
                                <p:cTn fill="hold" id="61" nodeType="withEffect" presetClass="entr" presetID="10" presetSubtype="0">
                                  <p:stCondLst>
                                    <p:cond delay="100"/>
                                  </p:stCondLst>
                                  <p:childTnLst>
                                    <p:set>
                                      <p:cBhvr>
                                        <p:cTn dur="1" fill="hold" id="62">
                                          <p:stCondLst>
                                            <p:cond delay="0"/>
                                          </p:stCondLst>
                                        </p:cTn>
                                        <p:tgtEl>
                                          <p:spTgt spid="34"/>
                                        </p:tgtEl>
                                        <p:attrNameLst>
                                          <p:attrName>style.visibility</p:attrName>
                                        </p:attrNameLst>
                                      </p:cBhvr>
                                      <p:to>
                                        <p:strVal val="visible"/>
                                      </p:to>
                                    </p:set>
                                    <p:animEffect filter="fade" transition="in">
                                      <p:cBhvr>
                                        <p:cTn dur="500" id="63"/>
                                        <p:tgtEl>
                                          <p:spTgt spid="34"/>
                                        </p:tgtEl>
                                      </p:cBhvr>
                                    </p:animEffect>
                                  </p:childTnLst>
                                </p:cTn>
                              </p:par>
                              <p:par>
                                <p:cTn fill="hold" grpId="0" id="64" nodeType="withEffect" presetClass="entr" presetID="19" presetSubtype="5">
                                  <p:stCondLst>
                                    <p:cond delay="100"/>
                                  </p:stCondLst>
                                  <p:iterate type="lt">
                                    <p:tmPct val="10000"/>
                                  </p:iterate>
                                  <p:childTnLst>
                                    <p:set>
                                      <p:cBhvr>
                                        <p:cTn dur="1" fill="hold" id="65">
                                          <p:stCondLst>
                                            <p:cond delay="0"/>
                                          </p:stCondLst>
                                        </p:cTn>
                                        <p:tgtEl>
                                          <p:spTgt spid="33"/>
                                        </p:tgtEl>
                                        <p:attrNameLst>
                                          <p:attrName>style.visibility</p:attrName>
                                        </p:attrNameLst>
                                      </p:cBhvr>
                                      <p:to>
                                        <p:strVal val="visible"/>
                                      </p:to>
                                    </p:set>
                                    <p:anim calcmode="lin" valueType="num">
                                      <p:cBhvr>
                                        <p:cTn dur="500" fill="hold" id="66"/>
                                        <p:tgtEl>
                                          <p:spTgt spid="33"/>
                                        </p:tgtEl>
                                        <p:attrNameLst>
                                          <p:attrName>ppt_w</p:attrName>
                                        </p:attrNameLst>
                                      </p:cBhvr>
                                      <p:tavLst>
                                        <p:tav tm="0">
                                          <p:val>
                                            <p:strVal val="#ppt_w"/>
                                          </p:val>
                                        </p:tav>
                                        <p:tav tm="100000">
                                          <p:val>
                                            <p:strVal val="#ppt_w"/>
                                          </p:val>
                                        </p:tav>
                                      </p:tavLst>
                                    </p:anim>
                                    <p:anim calcmode="lin" valueType="num">
                                      <p:cBhvr>
                                        <p:cTn dur="500" fill="hold" id="67"/>
                                        <p:tgtEl>
                                          <p:spTgt spid="33"/>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0"/>
      <p:bldP grpId="0" spid="21"/>
      <p:bldP grpId="0" spid="26"/>
      <p:bldP grpId="0" spid="27"/>
      <p:bldP grpId="0" spid="28"/>
      <p:bldP grpId="0" spid="29"/>
      <p:bldP grpId="0" spid="31"/>
      <p:bldP grpId="0" spid="32"/>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gdLst>
                <a:gd fmla="*/ 24 w 154" name="T0"/>
                <a:gd fmla="*/ 22 h 228" name="T1"/>
                <a:gd fmla="*/ 41 w 154" name="T2"/>
                <a:gd fmla="*/ 193 h 228" name="T3"/>
                <a:gd fmla="*/ 154 w 154" name="T4"/>
                <a:gd fmla="*/ 125 h 228" name="T5"/>
                <a:gd fmla="*/ 118 w 154" name="T6"/>
                <a:gd fmla="*/ 110 h 228" name="T7"/>
                <a:gd fmla="*/ 105 w 154" name="T8"/>
                <a:gd fmla="*/ 99 h 228" name="T9"/>
                <a:gd fmla="*/ 99 w 154" name="T10"/>
                <a:gd fmla="*/ 154 h 228" name="T11"/>
                <a:gd fmla="*/ 76 w 154" name="T12"/>
                <a:gd fmla="*/ 166 h 228" name="T13"/>
                <a:gd fmla="*/ 66 w 154" name="T14"/>
                <a:gd fmla="*/ 143 h 228" name="T15"/>
                <a:gd fmla="*/ 34 w 154" name="T16"/>
                <a:gd fmla="*/ 95 h 228" name="T17"/>
                <a:gd fmla="*/ 82 w 154" name="T18"/>
                <a:gd fmla="*/ 58 h 228" name="T19"/>
                <a:gd fmla="*/ 94 w 154" name="T20"/>
                <a:gd fmla="*/ 31 h 228" name="T21"/>
                <a:gd fmla="*/ 96 w 154" name="T22"/>
                <a:gd fmla="*/ 70 h 228" name="T23"/>
                <a:gd fmla="*/ 96 w 154" name="T24"/>
                <a:gd fmla="*/ 123 h 228" name="T25"/>
                <a:gd fmla="*/ 81 w 154" name="T26"/>
                <a:gd fmla="*/ 80 h 228" name="T27"/>
                <a:gd fmla="*/ 80 w 154" name="T28"/>
                <a:gd fmla="*/ 105 h 228" name="T29"/>
                <a:gd fmla="*/ 93 w 154" name="T30"/>
                <a:gd fmla="*/ 82 h 228" name="T31"/>
                <a:gd fmla="*/ 91 w 154" name="T32"/>
                <a:gd fmla="*/ 96 h 228" name="T33"/>
                <a:gd fmla="*/ 89 w 154" name="T34"/>
                <a:gd fmla="*/ 35 h 228" name="T35"/>
                <a:gd fmla="*/ 78 w 154" name="T36"/>
                <a:gd fmla="*/ 53 h 228" name="T37"/>
                <a:gd fmla="*/ 76 w 154" name="T38"/>
                <a:gd fmla="*/ 81 h 228" name="T39"/>
                <a:gd fmla="*/ 58 w 154" name="T40"/>
                <a:gd fmla="*/ 47 h 228" name="T41"/>
                <a:gd fmla="*/ 60 w 154" name="T42"/>
                <a:gd fmla="*/ 55 h 228" name="T43"/>
                <a:gd fmla="*/ 67 w 154" name="T44"/>
                <a:gd fmla="*/ 16 h 228" name="T45"/>
                <a:gd fmla="*/ 51 w 154" name="T46"/>
                <a:gd fmla="*/ 65 h 228" name="T47"/>
                <a:gd fmla="*/ 53 w 154" name="T48"/>
                <a:gd fmla="*/ 135 h 228" name="T49"/>
                <a:gd fmla="*/ 47 w 154" name="T50"/>
                <a:gd fmla="*/ 73 h 228" name="T51"/>
                <a:gd fmla="*/ 43 w 154" name="T52"/>
                <a:gd fmla="*/ 52 h 228" name="T53"/>
                <a:gd fmla="*/ 43 w 154" name="T54"/>
                <a:gd fmla="*/ 138 h 228" name="T55"/>
                <a:gd fmla="*/ 48 w 154" name="T56"/>
                <a:gd fmla="*/ 129 h 228" name="T57"/>
                <a:gd fmla="*/ 54 w 154" name="T58"/>
                <a:gd fmla="*/ 93 h 228" name="T59"/>
                <a:gd fmla="*/ 63 w 154" name="T60"/>
                <a:gd fmla="*/ 92 h 228" name="T61"/>
                <a:gd fmla="*/ 67 w 154" name="T62"/>
                <a:gd fmla="*/ 78 h 228" name="T63"/>
                <a:gd fmla="*/ 70 w 154" name="T64"/>
                <a:gd fmla="*/ 115 h 228" name="T65"/>
                <a:gd fmla="*/ 79 w 154" name="T66"/>
                <a:gd fmla="*/ 139 h 228" name="T67"/>
                <a:gd fmla="*/ 85 w 154" name="T68"/>
                <a:gd fmla="*/ 175 h 228" name="T69"/>
                <a:gd fmla="*/ 94 w 154" name="T70"/>
                <a:gd fmla="*/ 157 h 228" name="T71"/>
                <a:gd fmla="*/ 91 w 154" name="T72"/>
                <a:gd fmla="*/ 177 h 228" name="T73"/>
                <a:gd fmla="*/ 96 w 154" name="T74"/>
                <a:gd fmla="*/ 141 h 228" name="T75"/>
                <a:gd fmla="*/ 99 w 154" name="T76"/>
                <a:gd fmla="*/ 64 h 228" name="T77"/>
                <a:gd fmla="*/ 109 w 154" name="T78"/>
                <a:gd fmla="*/ 96 h 228" name="T79"/>
                <a:gd fmla="*/ 109 w 154" name="T80"/>
                <a:gd fmla="*/ 137 h 228" name="T81"/>
                <a:gd fmla="*/ 113 w 154" name="T82"/>
                <a:gd fmla="*/ 147 h 228" name="T83"/>
                <a:gd fmla="*/ 110 w 154" name="T84"/>
                <a:gd fmla="*/ 66 h 228" name="T85"/>
                <a:gd fmla="*/ 125 w 154" name="T86"/>
                <a:gd fmla="*/ 60 h 228" name="T87"/>
                <a:gd fmla="*/ 87 w 154" name="T88"/>
                <a:gd fmla="*/ 12 h 228" name="T89"/>
                <a:gd fmla="*/ 72 w 154" name="T90"/>
                <a:gd fmla="*/ 47 h 228" name="T91"/>
                <a:gd fmla="*/ 12 w 154" name="T92"/>
                <a:gd fmla="*/ 98 h 228" name="T93"/>
                <a:gd fmla="*/ 19 w 154" name="T94"/>
                <a:gd fmla="*/ 41 h 228" name="T95"/>
                <a:gd fmla="*/ 20 w 154" name="T96"/>
                <a:gd fmla="*/ 46 h 228" name="T97"/>
                <a:gd fmla="*/ 26 w 154" name="T98"/>
                <a:gd fmla="*/ 83 h 228" name="T99"/>
                <a:gd fmla="*/ 32 w 154" name="T100"/>
                <a:gd fmla="*/ 73 h 228" name="T101"/>
                <a:gd fmla="*/ 32 w 154" name="T102"/>
                <a:gd fmla="*/ 109 h 228" name="T103"/>
                <a:gd fmla="*/ 58 w 154" name="T104"/>
                <a:gd fmla="*/ 142 h 228" name="T105"/>
                <a:gd fmla="*/ 63 w 154" name="T106"/>
                <a:gd fmla="*/ 197 h 228" name="T107"/>
                <a:gd fmla="*/ 70 w 154" name="T108"/>
                <a:gd fmla="*/ 165 h 228" name="T109"/>
                <a:gd fmla="*/ 87 w 154" name="T110"/>
                <a:gd fmla="*/ 203 h 228" name="T111"/>
                <a:gd fmla="*/ 118 w 154" name="T112"/>
                <a:gd fmla="*/ 132 h 228" name="T113"/>
                <a:gd fmla="*/ 124 w 154" name="T114"/>
                <a:gd fmla="*/ 156 h 228" name="T115"/>
                <a:gd fmla="*/ 124 w 154" name="T116"/>
                <a:gd fmla="*/ 118 h 228" name="T117"/>
                <a:gd fmla="*/ 130 w 154" name="T118"/>
                <a:gd fmla="*/ 93 h 228" name="T119"/>
                <a:gd fmla="*/ 122 w 154" name="T120"/>
                <a:gd fmla="*/ 68 h 228" name="T121"/>
                <a:gd fmla="*/ 137 w 154" name="T122"/>
                <a:gd fmla="*/ 185 h 22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8" w="154">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9"/>
            <p:cNvSpPr>
              <a:spLocks noEditPoints="1"/>
            </p:cNvSpPr>
            <p:nvPr/>
          </p:nvSpPr>
          <p:spPr bwMode="auto">
            <a:xfrm>
              <a:off x="6649474" y="2614574"/>
              <a:ext cx="437966" cy="666576"/>
            </a:xfrm>
            <a:custGeom>
              <a:gdLst>
                <a:gd fmla="*/ 7 w 134" name="T0"/>
                <a:gd fmla="*/ 81 h 204" name="T1"/>
                <a:gd fmla="*/ 14 w 134" name="T2"/>
                <a:gd fmla="*/ 30 h 204" name="T3"/>
                <a:gd fmla="*/ 86 w 134" name="T4"/>
                <a:gd fmla="*/ 198 h 204" name="T5"/>
                <a:gd fmla="*/ 88 w 134" name="T6"/>
                <a:gd fmla="*/ 11 h 204" name="T7"/>
                <a:gd fmla="*/ 65 w 134" name="T8"/>
                <a:gd fmla="*/ 6 h 204" name="T9"/>
                <a:gd fmla="*/ 116 w 134" name="T10"/>
                <a:gd fmla="*/ 147 h 204" name="T11"/>
                <a:gd fmla="*/ 110 w 134" name="T12"/>
                <a:gd fmla="*/ 105 h 204" name="T13"/>
                <a:gd fmla="*/ 116 w 134" name="T14"/>
                <a:gd fmla="*/ 124 h 204" name="T15"/>
                <a:gd fmla="*/ 41 w 134" name="T16"/>
                <a:gd fmla="*/ 114 h 204" name="T17"/>
                <a:gd fmla="*/ 42 w 134" name="T18"/>
                <a:gd fmla="*/ 86 h 204" name="T19"/>
                <a:gd fmla="*/ 53 w 134" name="T20"/>
                <a:gd fmla="*/ 53 h 204" name="T21"/>
                <a:gd fmla="*/ 61 w 134" name="T22"/>
                <a:gd fmla="*/ 48 h 204" name="T23"/>
                <a:gd fmla="*/ 87 w 134" name="T24"/>
                <a:gd fmla="*/ 36 h 204" name="T25"/>
                <a:gd fmla="*/ 96 w 134" name="T26"/>
                <a:gd fmla="*/ 64 h 204" name="T27"/>
                <a:gd fmla="*/ 99 w 134" name="T28"/>
                <a:gd fmla="*/ 111 h 204" name="T29"/>
                <a:gd fmla="*/ 89 w 134" name="T30"/>
                <a:gd fmla="*/ 26 h 204" name="T31"/>
                <a:gd fmla="*/ 59 w 134" name="T32"/>
                <a:gd fmla="*/ 90 h 204" name="T33"/>
                <a:gd fmla="*/ 76 w 134" name="T34"/>
                <a:gd fmla="*/ 84 h 204" name="T35"/>
                <a:gd fmla="*/ 68 w 134" name="T36"/>
                <a:gd fmla="*/ 80 h 204" name="T37"/>
                <a:gd fmla="*/ 65 w 134" name="T38"/>
                <a:gd fmla="*/ 68 h 204" name="T39"/>
                <a:gd fmla="*/ 54 w 134" name="T40"/>
                <a:gd fmla="*/ 96 h 204" name="T41"/>
                <a:gd fmla="*/ 48 w 134" name="T42"/>
                <a:gd fmla="*/ 90 h 204" name="T43"/>
                <a:gd fmla="*/ 58 w 134" name="T44"/>
                <a:gd fmla="*/ 112 h 204" name="T45"/>
                <a:gd fmla="*/ 72 w 134" name="T46"/>
                <a:gd fmla="*/ 121 h 204" name="T47"/>
                <a:gd fmla="*/ 77 w 134" name="T48"/>
                <a:gd fmla="*/ 48 h 204" name="T49"/>
                <a:gd fmla="*/ 68 w 134" name="T50"/>
                <a:gd fmla="*/ 61 h 204" name="T51"/>
                <a:gd fmla="*/ 64 w 134" name="T52"/>
                <a:gd fmla="*/ 27 h 204" name="T53"/>
                <a:gd fmla="*/ 47 w 134" name="T54"/>
                <a:gd fmla="*/ 79 h 204" name="T55"/>
                <a:gd fmla="*/ 40 w 134" name="T56"/>
                <a:gd fmla="*/ 69 h 204" name="T57"/>
                <a:gd fmla="*/ 55 w 134" name="T58"/>
                <a:gd fmla="*/ 139 h 204" name="T59"/>
                <a:gd fmla="*/ 58 w 134" name="T60"/>
                <a:gd fmla="*/ 142 h 204" name="T61"/>
                <a:gd fmla="*/ 69 w 134" name="T62"/>
                <a:gd fmla="*/ 168 h 204" name="T63"/>
                <a:gd fmla="*/ 75 w 134" name="T64"/>
                <a:gd fmla="*/ 135 h 204" name="T65"/>
                <a:gd fmla="*/ 80 w 134" name="T66"/>
                <a:gd fmla="*/ 86 h 204" name="T67"/>
                <a:gd fmla="*/ 87 w 134" name="T68"/>
                <a:gd fmla="*/ 42 h 204" name="T69"/>
                <a:gd fmla="*/ 89 w 134" name="T70"/>
                <a:gd fmla="*/ 148 h 204" name="T71"/>
                <a:gd fmla="*/ 90 w 134" name="T72"/>
                <a:gd fmla="*/ 101 h 204" name="T73"/>
                <a:gd fmla="*/ 96 w 134" name="T74"/>
                <a:gd fmla="*/ 155 h 204" name="T75"/>
                <a:gd fmla="*/ 101 w 134" name="T76"/>
                <a:gd fmla="*/ 148 h 204" name="T77"/>
                <a:gd fmla="*/ 103 w 134" name="T78"/>
                <a:gd fmla="*/ 117 h 204" name="T79"/>
                <a:gd fmla="*/ 106 w 134" name="T80"/>
                <a:gd fmla="*/ 136 h 204" name="T81"/>
                <a:gd fmla="*/ 68 w 134" name="T82"/>
                <a:gd fmla="*/ 14 h 204" name="T83"/>
                <a:gd fmla="*/ 55 w 134" name="T84"/>
                <a:gd fmla="*/ 31 h 204" name="T85"/>
                <a:gd fmla="*/ 41 w 134" name="T86"/>
                <a:gd fmla="*/ 25 h 204" name="T87"/>
                <a:gd fmla="*/ 38 w 134" name="T88"/>
                <a:gd fmla="*/ 29 h 204" name="T89"/>
                <a:gd fmla="*/ 26 w 134" name="T90"/>
                <a:gd fmla="*/ 60 h 204" name="T91"/>
                <a:gd fmla="*/ 31 w 134" name="T92"/>
                <a:gd fmla="*/ 101 h 204" name="T93"/>
                <a:gd fmla="*/ 25 w 134" name="T94"/>
                <a:gd fmla="*/ 108 h 204" name="T95"/>
                <a:gd fmla="*/ 22 w 134" name="T96"/>
                <a:gd fmla="*/ 132 h 204" name="T97"/>
                <a:gd fmla="*/ 7 w 134" name="T98"/>
                <a:gd fmla="*/ 134 h 204" name="T99"/>
                <a:gd fmla="*/ 18 w 134" name="T100"/>
                <a:gd fmla="*/ 138 h 204" name="T101"/>
                <a:gd fmla="*/ 26 w 134" name="T102"/>
                <a:gd fmla="*/ 141 h 204" name="T103"/>
                <a:gd fmla="*/ 33 w 134" name="T104"/>
                <a:gd fmla="*/ 151 h 204" name="T105"/>
                <a:gd fmla="*/ 38 w 134" name="T106"/>
                <a:gd fmla="*/ 176 h 204" name="T107"/>
                <a:gd fmla="*/ 44 w 134" name="T108"/>
                <a:gd fmla="*/ 142 h 204" name="T109"/>
                <a:gd fmla="*/ 56 w 134" name="T110"/>
                <a:gd fmla="*/ 155 h 204" name="T111"/>
                <a:gd fmla="*/ 59 w 134" name="T112"/>
                <a:gd fmla="*/ 161 h 204" name="T113"/>
                <a:gd fmla="*/ 75 w 134" name="T114"/>
                <a:gd fmla="*/ 197 h 204" name="T115"/>
                <a:gd fmla="*/ 78 w 134" name="T116"/>
                <a:gd fmla="*/ 155 h 204" name="T117"/>
                <a:gd fmla="*/ 83 w 134" name="T118"/>
                <a:gd fmla="*/ 182 h 204" name="T119"/>
                <a:gd fmla="*/ 99 w 134" name="T120"/>
                <a:gd fmla="*/ 182 h 204" name="T121"/>
                <a:gd fmla="*/ 107 w 134" name="T122"/>
                <a:gd fmla="*/ 173 h 204" name="T123"/>
                <a:gd fmla="*/ 122 w 134" name="T124"/>
                <a:gd fmla="*/ 146 h 2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4" w="13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10"/>
            <p:cNvSpPr>
              <a:spLocks noEditPoints="1"/>
            </p:cNvSpPr>
            <p:nvPr/>
          </p:nvSpPr>
          <p:spPr bwMode="auto">
            <a:xfrm>
              <a:off x="4839855" y="3271524"/>
              <a:ext cx="2512290" cy="2507476"/>
            </a:xfrm>
            <a:custGeom>
              <a:gdLst>
                <a:gd fmla="*/ 227 w 768" name="T0"/>
                <a:gd fmla="*/ 41 h 769" name="T1"/>
                <a:gd fmla="*/ 95 w 768" name="T2"/>
                <a:gd fmla="*/ 752 h 769" name="T3"/>
                <a:gd fmla="*/ 234 w 768" name="T4"/>
                <a:gd fmla="*/ 293 h 769" name="T5"/>
                <a:gd fmla="*/ 549 w 768" name="T6"/>
                <a:gd fmla="*/ 539 h 769" name="T7"/>
                <a:gd fmla="*/ 636 w 768" name="T8"/>
                <a:gd fmla="*/ 746 h 769" name="T9"/>
                <a:gd fmla="*/ 764 w 768" name="T10"/>
                <a:gd fmla="*/ 224 h 769" name="T11"/>
                <a:gd fmla="*/ 243 w 768" name="T12"/>
                <a:gd fmla="*/ 714 h 769" name="T13"/>
                <a:gd fmla="*/ 212 w 768" name="T14"/>
                <a:gd fmla="*/ 177 h 769" name="T15"/>
                <a:gd fmla="*/ 110 w 768" name="T16"/>
                <a:gd fmla="*/ 606 h 769" name="T17"/>
                <a:gd fmla="*/ 191 w 768" name="T18"/>
                <a:gd fmla="*/ 114 h 769" name="T19"/>
                <a:gd fmla="*/ 105 w 768" name="T20"/>
                <a:gd fmla="*/ 564 h 769" name="T21"/>
                <a:gd fmla="*/ 186 w 768" name="T22"/>
                <a:gd fmla="*/ 164 h 769" name="T23"/>
                <a:gd fmla="*/ 179 w 768" name="T24"/>
                <a:gd fmla="*/ 139 h 769" name="T25"/>
                <a:gd fmla="*/ 193 w 768" name="T26"/>
                <a:gd fmla="*/ 292 h 769" name="T27"/>
                <a:gd fmla="*/ 122 w 768" name="T28"/>
                <a:gd fmla="*/ 307 h 769" name="T29"/>
                <a:gd fmla="*/ 145 w 768" name="T30"/>
                <a:gd fmla="*/ 197 h 769" name="T31"/>
                <a:gd fmla="*/ 118 w 768" name="T32"/>
                <a:gd fmla="*/ 222 h 769" name="T33"/>
                <a:gd fmla="*/ 130 w 768" name="T34"/>
                <a:gd fmla="*/ 295 h 769" name="T35"/>
                <a:gd fmla="*/ 147 w 768" name="T36"/>
                <a:gd fmla="*/ 134 h 769" name="T37"/>
                <a:gd fmla="*/ 108 w 768" name="T38"/>
                <a:gd fmla="*/ 128 h 769" name="T39"/>
                <a:gd fmla="*/ 128 w 768" name="T40"/>
                <a:gd fmla="*/ 389 h 769" name="T41"/>
                <a:gd fmla="*/ 179 w 768" name="T42"/>
                <a:gd fmla="*/ 542 h 769" name="T43"/>
                <a:gd fmla="*/ 185 w 768" name="T44"/>
                <a:gd fmla="*/ 90 h 769" name="T45"/>
                <a:gd fmla="*/ 115 w 768" name="T46"/>
                <a:gd fmla="*/ 70 h 769" name="T47"/>
                <a:gd fmla="*/ 120 w 768" name="T48"/>
                <a:gd fmla="*/ 460 h 769" name="T49"/>
                <a:gd fmla="*/ 186 w 768" name="T50"/>
                <a:gd fmla="*/ 567 h 769" name="T51"/>
                <a:gd fmla="*/ 187 w 768" name="T52"/>
                <a:gd fmla="*/ 30 h 769" name="T53"/>
                <a:gd fmla="*/ 111 w 768" name="T54"/>
                <a:gd fmla="*/ 23 h 769" name="T55"/>
                <a:gd fmla="*/ 72 w 768" name="T56"/>
                <a:gd fmla="*/ 79 h 769" name="T57"/>
                <a:gd fmla="*/ 83 w 768" name="T58"/>
                <a:gd fmla="*/ 692 h 769" name="T59"/>
                <a:gd fmla="*/ 130 w 768" name="T60"/>
                <a:gd fmla="*/ 718 h 769" name="T61"/>
                <a:gd fmla="*/ 183 w 768" name="T62"/>
                <a:gd fmla="*/ 733 h 769" name="T63"/>
                <a:gd fmla="*/ 211 w 768" name="T64"/>
                <a:gd fmla="*/ 382 h 769" name="T65"/>
                <a:gd fmla="*/ 438 w 768" name="T66"/>
                <a:gd fmla="*/ 276 h 769" name="T67"/>
                <a:gd fmla="*/ 685 w 768" name="T68"/>
                <a:gd fmla="*/ 123 h 769" name="T69"/>
                <a:gd fmla="*/ 628 w 768" name="T70"/>
                <a:gd fmla="*/ 367 h 769" name="T71"/>
                <a:gd fmla="*/ 670 w 768" name="T72"/>
                <a:gd fmla="*/ 307 h 769" name="T73"/>
                <a:gd fmla="*/ 663 w 768" name="T74"/>
                <a:gd fmla="*/ 177 h 769" name="T75"/>
                <a:gd fmla="*/ 639 w 768" name="T76"/>
                <a:gd fmla="*/ 90 h 769" name="T77"/>
                <a:gd fmla="*/ 640 w 768" name="T78"/>
                <a:gd fmla="*/ 121 h 769" name="T79"/>
                <a:gd fmla="*/ 644 w 768" name="T80"/>
                <a:gd fmla="*/ 116 h 769" name="T81"/>
                <a:gd fmla="*/ 667 w 768" name="T82"/>
                <a:gd fmla="*/ 607 h 769" name="T83"/>
                <a:gd fmla="*/ 619 w 768" name="T84"/>
                <a:gd fmla="*/ 147 h 769" name="T85"/>
                <a:gd fmla="*/ 584 w 768" name="T86"/>
                <a:gd fmla="*/ 222 h 769" name="T87"/>
                <a:gd fmla="*/ 579 w 768" name="T88"/>
                <a:gd fmla="*/ 247 h 769" name="T89"/>
                <a:gd fmla="*/ 567 w 768" name="T90"/>
                <a:gd fmla="*/ 252 h 769" name="T91"/>
                <a:gd fmla="*/ 597 w 768" name="T92"/>
                <a:gd fmla="*/ 269 h 769" name="T93"/>
                <a:gd fmla="*/ 567 w 768" name="T94"/>
                <a:gd fmla="*/ 313 h 769" name="T95"/>
                <a:gd fmla="*/ 577 w 768" name="T96"/>
                <a:gd fmla="*/ 419 h 769" name="T97"/>
                <a:gd fmla="*/ 630 w 768" name="T98"/>
                <a:gd fmla="*/ 230 h 769" name="T99"/>
                <a:gd fmla="*/ 669 w 768" name="T100"/>
                <a:gd fmla="*/ 186 h 769" name="T101"/>
                <a:gd fmla="*/ 606 w 768" name="T102"/>
                <a:gd fmla="*/ 76 h 769" name="T103"/>
                <a:gd fmla="*/ 557 w 768" name="T104"/>
                <a:gd fmla="*/ 573 h 769" name="T105"/>
                <a:gd fmla="*/ 588 w 768" name="T106"/>
                <a:gd fmla="*/ 426 h 769" name="T107"/>
                <a:gd fmla="*/ 632 w 768" name="T108"/>
                <a:gd fmla="*/ 357 h 769" name="T109"/>
                <a:gd fmla="*/ 676 w 768" name="T110"/>
                <a:gd fmla="*/ 194 h 769" name="T111"/>
                <a:gd fmla="*/ 576 w 768" name="T112"/>
                <a:gd fmla="*/ 12 h 769" name="T113"/>
                <a:gd fmla="*/ 550 w 768" name="T114"/>
                <a:gd fmla="*/ 613 h 769" name="T115"/>
                <a:gd fmla="*/ 570 w 768" name="T116"/>
                <a:gd fmla="*/ 695 h 769" name="T117"/>
                <a:gd fmla="*/ 623 w 768" name="T118"/>
                <a:gd fmla="*/ 343 h 769" name="T119"/>
                <a:gd fmla="*/ 615 w 768" name="T120"/>
                <a:gd fmla="*/ 696 h 769" name="T121"/>
                <a:gd fmla="*/ 682 w 768" name="T122"/>
                <a:gd fmla="*/ 708 h 769" name="T123"/>
                <a:gd fmla="*/ 701 w 768" name="T124"/>
                <a:gd fmla="*/ 131 h 76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9" w="768">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2" y="2152361"/>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8" name="矩形 27"/>
            <p:cNvSpPr/>
            <p:nvPr/>
          </p:nvSpPr>
          <p:spPr>
            <a:xfrm>
              <a:off x="8291427" y="2552471"/>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1" name="矩形 30"/>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2" y="2152360"/>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4" name="矩形 33"/>
            <p:cNvSpPr/>
            <p:nvPr/>
          </p:nvSpPr>
          <p:spPr>
            <a:xfrm>
              <a:off x="8291427" y="2552470"/>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7" name="矩形 36"/>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
        <p:nvSpPr>
          <p:cNvPr id="40" name="矩形 3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1" name="矩形 40"/>
          <p:cNvSpPr/>
          <p:nvPr/>
        </p:nvSpPr>
        <p:spPr>
          <a:xfrm>
            <a:off x="1899465" y="1987673"/>
            <a:ext cx="8393068" cy="566900"/>
          </a:xfrm>
          <a:prstGeom prst="rect">
            <a:avLst/>
          </a:prstGeom>
        </p:spPr>
        <p:txBody>
          <a:bodyPr bIns="45706" lIns="91412" rIns="91412"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cxnSp>
        <p:nvCxnSpPr>
          <p:cNvPr id="20" name="直接连接符 19">
            <a:extLst>
              <a:ext uri="{FF2B5EF4-FFF2-40B4-BE49-F238E27FC236}">
                <a16:creationId xmlns:a16="http://schemas.microsoft.com/office/drawing/2014/main" id="{6E447B84-7FB1-4873-A9C6-BB221BD42C1B}"/>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C5D0AAAB-2028-4D19-B93F-FB4A7AAAFB63}"/>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2" name="TextBox 28">
            <a:extLst>
              <a:ext uri="{FF2B5EF4-FFF2-40B4-BE49-F238E27FC236}">
                <a16:creationId xmlns:a16="http://schemas.microsoft.com/office/drawing/2014/main" id="{E2A17B4A-BC55-49C7-AA4C-871AE586B3A6}"/>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3" name="组合 22">
            <a:extLst>
              <a:ext uri="{FF2B5EF4-FFF2-40B4-BE49-F238E27FC236}">
                <a16:creationId xmlns:a16="http://schemas.microsoft.com/office/drawing/2014/main" id="{8A82AC73-0E84-46FF-A926-D5CA86DA1EB7}"/>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24" name="组合 23">
              <a:extLst>
                <a:ext uri="{FF2B5EF4-FFF2-40B4-BE49-F238E27FC236}">
                  <a16:creationId xmlns:a16="http://schemas.microsoft.com/office/drawing/2014/main" id="{E12B7A91-ABEA-4571-A116-0712E09BAE6F}"/>
                </a:ext>
              </a:extLst>
            </p:cNvPr>
            <p:cNvGrpSpPr/>
            <p:nvPr/>
          </p:nvGrpSpPr>
          <p:grpSpPr>
            <a:xfrm>
              <a:off x="848004" y="393400"/>
              <a:ext cx="406366" cy="418246"/>
              <a:chOff x="848005" y="369553"/>
              <a:chExt cx="406366" cy="418246"/>
            </a:xfrm>
          </p:grpSpPr>
          <p:sp>
            <p:nvSpPr>
              <p:cNvPr id="26" name="椭圆 25">
                <a:extLst>
                  <a:ext uri="{FF2B5EF4-FFF2-40B4-BE49-F238E27FC236}">
                    <a16:creationId xmlns:a16="http://schemas.microsoft.com/office/drawing/2014/main" id="{611232C7-E53D-4CBF-87EB-200BA341CA6F}"/>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019806D0-A04B-4345-BAA4-F4EEEA3CFB2F}"/>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椭圆 24">
              <a:extLst>
                <a:ext uri="{FF2B5EF4-FFF2-40B4-BE49-F238E27FC236}">
                  <a16:creationId xmlns:a16="http://schemas.microsoft.com/office/drawing/2014/main" id="{0D39FDE6-2C6E-4330-A91E-AECAA6392DAD}"/>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121009450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12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5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18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id="14" nodeType="withEffect" presetClass="entr" presetID="10" presetSubtype="0">
                                  <p:stCondLst>
                                    <p:cond delay="210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id="17" nodeType="withEffect" presetClass="entr" presetID="10" presetSubtype="0">
                                  <p:stCondLst>
                                    <p:cond delay="24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40"/>
                                        </p:tgtEl>
                                        <p:attrNameLst>
                                          <p:attrName>style.visibility</p:attrName>
                                        </p:attrNameLst>
                                      </p:cBhvr>
                                      <p:to>
                                        <p:strVal val="visible"/>
                                      </p:to>
                                    </p:set>
                                    <p:animEffect filter="fade" transition="in">
                                      <p:cBhvr>
                                        <p:cTn dur="500" id="22"/>
                                        <p:tgtEl>
                                          <p:spTgt spid="4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childTnLst>
                                </p:cTn>
                              </p:par>
                              <p:par>
                                <p:cTn fill="hold" grpId="0" id="26" nodeType="withEffect" presetClass="entr" presetID="2" presetSubtype="8">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1000" fill="hold" id="28"/>
                                        <p:tgtEl>
                                          <p:spTgt spid="21"/>
                                        </p:tgtEl>
                                        <p:attrNameLst>
                                          <p:attrName>ppt_x</p:attrName>
                                        </p:attrNameLst>
                                      </p:cBhvr>
                                      <p:tavLst>
                                        <p:tav tm="0">
                                          <p:val>
                                            <p:strVal val="0-#ppt_w/2"/>
                                          </p:val>
                                        </p:tav>
                                        <p:tav tm="100000">
                                          <p:val>
                                            <p:strVal val="#ppt_x"/>
                                          </p:val>
                                        </p:tav>
                                      </p:tavLst>
                                    </p:anim>
                                    <p:anim calcmode="lin" valueType="num">
                                      <p:cBhvr additive="base">
                                        <p:cTn dur="1000" fill="hold" id="29"/>
                                        <p:tgtEl>
                                          <p:spTgt spid="21"/>
                                        </p:tgtEl>
                                        <p:attrNameLst>
                                          <p:attrName>ppt_y</p:attrName>
                                        </p:attrNameLst>
                                      </p:cBhvr>
                                      <p:tavLst>
                                        <p:tav tm="0">
                                          <p:val>
                                            <p:strVal val="#ppt_y"/>
                                          </p:val>
                                        </p:tav>
                                        <p:tav tm="100000">
                                          <p:val>
                                            <p:strVal val="#ppt_y"/>
                                          </p:val>
                                        </p:tav>
                                      </p:tavLst>
                                    </p:anim>
                                  </p:childTnLst>
                                </p:cTn>
                              </p:par>
                              <p:par>
                                <p:cTn fill="hold" id="30" nodeType="withEffect" presetClass="entr" presetID="22" presetSubtype="8">
                                  <p:stCondLst>
                                    <p:cond delay="10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1000" id="32"/>
                                        <p:tgtEl>
                                          <p:spTgt spid="20"/>
                                        </p:tgtEl>
                                      </p:cBhvr>
                                    </p:animEffect>
                                  </p:childTnLst>
                                </p:cTn>
                              </p:par>
                              <p:par>
                                <p:cTn fill="hold" id="33" nodeType="withEffect" presetClass="entr" presetID="10" presetSubtype="0">
                                  <p:stCondLst>
                                    <p:cond delay="10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9" presetSubtype="5">
                                  <p:stCondLst>
                                    <p:cond delay="100"/>
                                  </p:stCondLst>
                                  <p:iterate type="lt">
                                    <p:tmPct val="10000"/>
                                  </p:iterate>
                                  <p:childTnLst>
                                    <p:set>
                                      <p:cBhvr>
                                        <p:cTn dur="1" fill="hold" id="37">
                                          <p:stCondLst>
                                            <p:cond delay="0"/>
                                          </p:stCondLst>
                                        </p:cTn>
                                        <p:tgtEl>
                                          <p:spTgt spid="22"/>
                                        </p:tgtEl>
                                        <p:attrNameLst>
                                          <p:attrName>style.visibility</p:attrName>
                                        </p:attrNameLst>
                                      </p:cBhvr>
                                      <p:to>
                                        <p:strVal val="visible"/>
                                      </p:to>
                                    </p:set>
                                    <p:anim calcmode="lin" valueType="num">
                                      <p:cBhvr>
                                        <p:cTn dur="500" fill="hold" id="38"/>
                                        <p:tgtEl>
                                          <p:spTgt spid="22"/>
                                        </p:tgtEl>
                                        <p:attrNameLst>
                                          <p:attrName>ppt_w</p:attrName>
                                        </p:attrNameLst>
                                      </p:cBhvr>
                                      <p:tavLst>
                                        <p:tav tm="0">
                                          <p:val>
                                            <p:strVal val="#ppt_w"/>
                                          </p:val>
                                        </p:tav>
                                        <p:tav tm="100000">
                                          <p:val>
                                            <p:strVal val="#ppt_w"/>
                                          </p:val>
                                        </p:tav>
                                      </p:tavLst>
                                    </p:anim>
                                    <p:anim calcmode="lin" valueType="num">
                                      <p:cBhvr>
                                        <p:cTn dur="500" fill="hold" id="39"/>
                                        <p:tgtEl>
                                          <p:spTgt spid="22"/>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21"/>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0902D3E2-89A0-4380-AB48-8CFB55A0C150}"/>
              </a:ext>
            </a:extLst>
          </p:cNvPr>
          <p:cNvPicPr>
            <a:picLocks noChangeAspect="1"/>
          </p:cNvPicPr>
          <p:nvPr/>
        </p:nvPicPr>
        <p:blipFill>
          <a:blip r:embed="rId2">
            <a:extLst>
              <a:ext uri="{28A0092B-C50C-407E-A947-70E740481C1C}">
                <a14:useLocalDpi val="0"/>
              </a:ext>
            </a:extLst>
          </a:blip>
          <a:srcRect l="17280" r="11516"/>
          <a:stretch>
            <a:fillRect/>
          </a:stretch>
        </p:blipFill>
        <p:spPr>
          <a:xfrm>
            <a:off x="0" y="0"/>
            <a:ext cx="12192000" cy="6858000"/>
          </a:xfrm>
          <a:prstGeom prst="rect">
            <a:avLst/>
          </a:prstGeom>
        </p:spPr>
      </p:pic>
      <p:sp>
        <p:nvSpPr>
          <p:cNvPr id="23" name="文本框 22">
            <a:extLst>
              <a:ext uri="{FF2B5EF4-FFF2-40B4-BE49-F238E27FC236}">
                <a16:creationId xmlns:a16="http://schemas.microsoft.com/office/drawing/2014/main" id="{FE921E6F-4B3F-411D-80E2-50BA86B36CEA}"/>
              </a:ext>
            </a:extLst>
          </p:cNvPr>
          <p:cNvSpPr txBox="1"/>
          <p:nvPr/>
        </p:nvSpPr>
        <p:spPr>
          <a:xfrm>
            <a:off x="5763492" y="4009162"/>
            <a:ext cx="5368965" cy="1920240"/>
          </a:xfrm>
          <a:prstGeom prst="rect">
            <a:avLst/>
          </a:prstGeom>
          <a:noFill/>
        </p:spPr>
        <p:txBody>
          <a:bodyPr rtlCol="0" wrap="square">
            <a:spAutoFit/>
          </a:bodyPr>
          <a:lstStyle/>
          <a:p>
            <a:pPr algn="dist"/>
            <a:r>
              <a:rPr altLang="zh-CN" lang="en-US" sz="6000">
                <a:blipFill dpi="0" rotWithShape="1">
                  <a:blip r:embed="rId3"/>
                  <a:stretch>
                    <a:fillRect/>
                  </a:stretch>
                </a:blipFill>
                <a:latin charset="-122" panose="020b0503020204020204" pitchFamily="34" typeface="微软雅黑"/>
                <a:ea charset="-122" panose="020b0503020204020204" pitchFamily="34" typeface="微软雅黑"/>
              </a:rPr>
              <a:t>GENERAL TEMPLATE</a:t>
            </a:r>
          </a:p>
        </p:txBody>
      </p:sp>
      <p:sp>
        <p:nvSpPr>
          <p:cNvPr id="24" name="矩形 23">
            <a:extLst>
              <a:ext uri="{FF2B5EF4-FFF2-40B4-BE49-F238E27FC236}">
                <a16:creationId xmlns:a16="http://schemas.microsoft.com/office/drawing/2014/main" id="{B99BBE80-D337-42DF-A37F-8698D9A5328A}"/>
              </a:ext>
            </a:extLst>
          </p:cNvPr>
          <p:cNvSpPr/>
          <p:nvPr/>
        </p:nvSpPr>
        <p:spPr>
          <a:xfrm flipV="1">
            <a:off x="5647378" y="5854123"/>
            <a:ext cx="5833196" cy="4571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16FEBA03-83B4-461C-9660-2A23CFE31174}"/>
              </a:ext>
            </a:extLst>
          </p:cNvPr>
          <p:cNvSpPr txBox="1"/>
          <p:nvPr/>
        </p:nvSpPr>
        <p:spPr>
          <a:xfrm>
            <a:off x="5647379" y="5996467"/>
            <a:ext cx="5993130" cy="457200"/>
          </a:xfrm>
          <a:prstGeom prst="rect">
            <a:avLst/>
          </a:prstGeom>
          <a:noFill/>
        </p:spPr>
        <p:txBody>
          <a:bodyPr rtlCol="0" wrap="none">
            <a:spAutoFit/>
          </a:bodyPr>
          <a:lstStyle/>
          <a:p>
            <a:r>
              <a:rPr altLang="en-US" lang="zh-CN" sz="2400">
                <a:solidFill>
                  <a:srgbClr val="0096E0"/>
                </a:solidFill>
                <a:latin charset="-122" panose="020b0602010101010101" pitchFamily="33" typeface="文鼎谁的字体"/>
                <a:ea charset="-122" panose="020b0602010101010101" pitchFamily="33" typeface="文鼎谁的字体"/>
              </a:rPr>
              <a:t>工作总结 / 述职汇报 / 论文答辩 / 产品介绍</a:t>
            </a:r>
          </a:p>
        </p:txBody>
      </p:sp>
    </p:spTree>
    <p:extLst>
      <p:ext uri="{BB962C8B-B14F-4D97-AF65-F5344CB8AC3E}">
        <p14:creationId val="2793257375"/>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374186312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10604000101010101" pitchFamily="2" typeface="迷你简丫丫"/>
                <a:ea charset="-122" panose="02010604000101010101" pitchFamily="2" typeface="迷你简丫丫"/>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575560" cy="434340"/>
          </a:xfrm>
          <a:prstGeom prst="rect">
            <a:avLst/>
          </a:prstGeom>
          <a:noFill/>
        </p:spPr>
        <p:txBody>
          <a:bodyPr bIns="34290" lIns="68580" rIns="68580" rtlCol="0" tIns="34290" wrap="none">
            <a:spAutoFit/>
          </a:bodyPr>
          <a:lstStyle/>
          <a:p>
            <a:r>
              <a:rPr altLang="en-US" lang="zh-CN" sz="2400">
                <a:solidFill>
                  <a:srgbClr val="5092E0"/>
                </a:solidFill>
                <a:latin charset="-122" panose="020b0503020204020204" pitchFamily="34" typeface="微软雅黑"/>
                <a:ea charset="-122" panose="020b0503020204020204" pitchFamily="34" typeface="微软雅黑"/>
              </a:rPr>
              <a:t>单击此处添加标题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rgbClr val="5092E0"/>
          </a:solidFill>
        </p:spPr>
        <p:txBody>
          <a:bodyPr wrap="square">
            <a:spAutoFit/>
          </a:bodyPr>
          <a:lstStyle/>
          <a:p>
            <a:r>
              <a:rPr altLang="zh-CN" lang="en-US">
                <a:solidFill>
                  <a:schemeClr val="bg1"/>
                </a:solidFill>
                <a:latin charset="-122" panose="02010604000101010101" pitchFamily="2" typeface="迷你简丫丫"/>
                <a:ea charset="-122" panose="02010604000101010101" pitchFamily="2" typeface="迷你简丫丫"/>
              </a:rPr>
              <a:t>PART  ONE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5092E0"/>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33219441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1201661" y="1892300"/>
            <a:ext cx="2706381" cy="883495"/>
            <a:chOff x="783626" y="3401046"/>
            <a:chExt cx="2030981" cy="662725"/>
          </a:xfrm>
        </p:grpSpPr>
        <p:sp>
          <p:nvSpPr>
            <p:cNvPr id="18"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1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grpSp>
        <p:nvGrpSpPr>
          <p:cNvPr id="4" name="组合 1"/>
          <p:cNvGrpSpPr/>
          <p:nvPr/>
        </p:nvGrpSpPr>
        <p:grpSpPr>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gdLst>
                <a:gd fmla="*/ 2147483647 w 138" name="T0"/>
                <a:gd fmla="*/ 2147483647 h 181" name="T1"/>
                <a:gd fmla="*/ 2147483647 w 138" name="T2"/>
                <a:gd fmla="*/ 2147483647 h 181" name="T3"/>
                <a:gd fmla="*/ 2147483647 w 138" name="T4"/>
                <a:gd fmla="*/ 2147483647 h 181" name="T5"/>
                <a:gd fmla="*/ 2147483647 w 138" name="T6"/>
                <a:gd fmla="*/ 2147483647 h 181" name="T7"/>
                <a:gd fmla="*/ 2147483647 w 138" name="T8"/>
                <a:gd fmla="*/ 2147483647 h 181" name="T9"/>
                <a:gd fmla="*/ 2147483647 w 138" name="T10"/>
                <a:gd fmla="*/ 2147483647 h 181" name="T11"/>
                <a:gd fmla="*/ 2147483647 w 138" name="T12"/>
                <a:gd fmla="*/ 2147483647 h 181" name="T13"/>
                <a:gd fmla="*/ 2147483647 w 138" name="T14"/>
                <a:gd fmla="*/ 2147483647 h 181" name="T15"/>
                <a:gd fmla="*/ 2147483647 w 138" name="T16"/>
                <a:gd fmla="*/ 2147483647 h 181" name="T17"/>
                <a:gd fmla="*/ 2147483647 w 138" name="T18"/>
                <a:gd fmla="*/ 2147483647 h 181" name="T19"/>
                <a:gd fmla="*/ 2147483647 w 138" name="T20"/>
                <a:gd fmla="*/ 2147483647 h 181" name="T21"/>
                <a:gd fmla="*/ 2147483647 w 138" name="T22"/>
                <a:gd fmla="*/ 2147483647 h 181" name="T23"/>
                <a:gd fmla="*/ 2147483647 w 138" name="T24"/>
                <a:gd fmla="*/ 2147483647 h 181" name="T25"/>
                <a:gd fmla="*/ 2147483647 w 138" name="T26"/>
                <a:gd fmla="*/ 2147483647 h 181" name="T27"/>
                <a:gd fmla="*/ 2147483647 w 138" name="T28"/>
                <a:gd fmla="*/ 2147483647 h 181" name="T29"/>
                <a:gd fmla="*/ 2147483647 w 138" name="T30"/>
                <a:gd fmla="*/ 2147483647 h 181" name="T31"/>
                <a:gd fmla="*/ 2147483647 w 138" name="T32"/>
                <a:gd fmla="*/ 2147483647 h 181" name="T33"/>
                <a:gd fmla="*/ 2147483647 w 138" name="T34"/>
                <a:gd fmla="*/ 2147483647 h 181" name="T35"/>
                <a:gd fmla="*/ 2147483647 w 138" name="T36"/>
                <a:gd fmla="*/ 2147483647 h 181" name="T37"/>
                <a:gd fmla="*/ 2147483647 w 138" name="T38"/>
                <a:gd fmla="*/ 2147483647 h 181" name="T39"/>
                <a:gd fmla="*/ 2147483647 w 138" name="T40"/>
                <a:gd fmla="*/ 2147483647 h 181" name="T41"/>
                <a:gd fmla="*/ 2147483647 w 138" name="T42"/>
                <a:gd fmla="*/ 2147483647 h 181" name="T43"/>
                <a:gd fmla="*/ 2147483647 w 138" name="T44"/>
                <a:gd fmla="*/ 2147483647 h 181" name="T45"/>
                <a:gd fmla="*/ 2147483647 w 138" name="T46"/>
                <a:gd fmla="*/ 2147483647 h 181" name="T47"/>
                <a:gd fmla="*/ 2147483647 w 138" name="T48"/>
                <a:gd fmla="*/ 2147483647 h 1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81" w="138">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8" name="Freeform 168"/>
            <p:cNvSpPr>
              <a:spLocks noEditPoints="1"/>
            </p:cNvSpPr>
            <p:nvPr/>
          </p:nvSpPr>
          <p:spPr bwMode="auto">
            <a:xfrm>
              <a:off x="4026499" y="3081100"/>
              <a:ext cx="405430" cy="349721"/>
            </a:xfrm>
            <a:custGeom>
              <a:gdLst>
                <a:gd fmla="*/ 2147483647 w 49" name="T0"/>
                <a:gd fmla="*/ 2147483647 h 46" name="T1"/>
                <a:gd fmla="*/ 2147483647 w 49" name="T2"/>
                <a:gd fmla="*/ 2147483647 h 46" name="T3"/>
                <a:gd fmla="*/ 2147483647 w 49" name="T4"/>
                <a:gd fmla="*/ 2147483647 h 46" name="T5"/>
                <a:gd fmla="*/ 2147483647 w 49" name="T6"/>
                <a:gd fmla="*/ 2147483647 h 46" name="T7"/>
                <a:gd fmla="*/ 2147483647 w 49" name="T8"/>
                <a:gd fmla="*/ 2147483647 h 46" name="T9"/>
                <a:gd fmla="*/ 2147483647 w 49" name="T10"/>
                <a:gd fmla="*/ 2147483647 h 46" name="T11"/>
                <a:gd fmla="*/ 2147483647 w 49" name="T12"/>
                <a:gd fmla="*/ 2147483647 h 46" name="T13"/>
                <a:gd fmla="*/ 2147483647 w 49" name="T14"/>
                <a:gd fmla="*/ 2147483647 h 46" name="T15"/>
                <a:gd fmla="*/ 2147483647 w 49" name="T16"/>
                <a:gd fmla="*/ 2147483647 h 46" name="T17"/>
                <a:gd fmla="*/ 2147483647 w 49" name="T18"/>
                <a:gd fmla="*/ 2147483647 h 46" name="T19"/>
                <a:gd fmla="*/ 2147483647 w 49" name="T20"/>
                <a:gd fmla="*/ 2147483647 h 46" name="T21"/>
                <a:gd fmla="*/ 2147483647 w 49" name="T22"/>
                <a:gd fmla="*/ 2147483647 h 46" name="T23"/>
                <a:gd fmla="*/ 2147483647 w 49" name="T24"/>
                <a:gd fmla="*/ 2147483647 h 46" name="T25"/>
                <a:gd fmla="*/ 2147483647 w 49" name="T26"/>
                <a:gd fmla="*/ 2147483647 h 46" name="T27"/>
                <a:gd fmla="*/ 2147483647 w 49" name="T28"/>
                <a:gd fmla="*/ 2147483647 h 46" name="T29"/>
                <a:gd fmla="*/ 2147483647 w 49" name="T30"/>
                <a:gd fmla="*/ 2147483647 h 46" name="T31"/>
                <a:gd fmla="*/ 2147483647 w 49" name="T32"/>
                <a:gd fmla="*/ 2147483647 h 4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6" w="49">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grpSp>
        <p:nvGrpSpPr>
          <p:cNvPr id="5" name="组合 2"/>
          <p:cNvGrpSpPr/>
          <p:nvPr/>
        </p:nvGrpSpPr>
        <p:grpSpPr>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gdLst>
                <a:gd fmla="*/ 2147483647 w 75" name="T0"/>
                <a:gd fmla="*/ 2147483647 h 158" name="T1"/>
                <a:gd fmla="*/ 2147483647 w 75" name="T2"/>
                <a:gd fmla="*/ 2147483647 h 158" name="T3"/>
                <a:gd fmla="*/ 2147483647 w 75" name="T4"/>
                <a:gd fmla="*/ 2147483647 h 158" name="T5"/>
                <a:gd fmla="*/ 2147483647 w 75" name="T6"/>
                <a:gd fmla="*/ 2147483647 h 158" name="T7"/>
                <a:gd fmla="*/ 2147483647 w 75" name="T8"/>
                <a:gd fmla="*/ 2147483647 h 158" name="T9"/>
                <a:gd fmla="*/ 2147483647 w 75" name="T10"/>
                <a:gd fmla="*/ 2147483647 h 158" name="T11"/>
                <a:gd fmla="*/ 2147483647 w 75" name="T12"/>
                <a:gd fmla="*/ 2147483647 h 158" name="T13"/>
                <a:gd fmla="*/ 2147483647 w 75" name="T14"/>
                <a:gd fmla="*/ 2147483647 h 158" name="T15"/>
                <a:gd fmla="*/ 2147483647 w 75" name="T16"/>
                <a:gd fmla="*/ 2147483647 h 158" name="T17"/>
                <a:gd fmla="*/ 2147483647 w 75" name="T18"/>
                <a:gd fmla="*/ 2147483647 h 158" name="T19"/>
                <a:gd fmla="*/ 2147483647 w 75" name="T20"/>
                <a:gd fmla="*/ 2147483647 h 158" name="T21"/>
                <a:gd fmla="*/ 2147483647 w 75" name="T22"/>
                <a:gd fmla="*/ 2147483647 h 158" name="T23"/>
                <a:gd fmla="*/ 2147483647 w 75" name="T24"/>
                <a:gd fmla="*/ 2147483647 h 158" name="T25"/>
                <a:gd fmla="*/ 2147483647 w 75" name="T26"/>
                <a:gd fmla="*/ 2147483647 h 158" name="T27"/>
                <a:gd fmla="*/ 2147483647 w 75" name="T28"/>
                <a:gd fmla="*/ 2147483647 h 15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8" w="75">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6" name="Freeform 170"/>
            <p:cNvSpPr>
              <a:spLocks noEditPoints="1"/>
            </p:cNvSpPr>
            <p:nvPr/>
          </p:nvSpPr>
          <p:spPr bwMode="auto">
            <a:xfrm>
              <a:off x="5021644" y="2931220"/>
              <a:ext cx="359355" cy="266454"/>
            </a:xfrm>
            <a:custGeom>
              <a:gdLst>
                <a:gd fmla="*/ 2147483647 w 43" name="T0"/>
                <a:gd fmla="*/ 2147483647 h 36" name="T1"/>
                <a:gd fmla="*/ 2147483647 w 43" name="T2"/>
                <a:gd fmla="*/ 2147483647 h 36" name="T3"/>
                <a:gd fmla="*/ 2147483647 w 43" name="T4"/>
                <a:gd fmla="*/ 2147483647 h 36" name="T5"/>
                <a:gd fmla="*/ 2147483647 w 43" name="T6"/>
                <a:gd fmla="*/ 2147483647 h 36" name="T7"/>
                <a:gd fmla="*/ 2147483647 w 43" name="T8"/>
                <a:gd fmla="*/ 2147483647 h 36" name="T9"/>
                <a:gd fmla="*/ 2147483647 w 43" name="T10"/>
                <a:gd fmla="*/ 2147483647 h 36" name="T11"/>
                <a:gd fmla="*/ 2147483647 w 43" name="T12"/>
                <a:gd fmla="*/ 2147483647 h 36" name="T13"/>
                <a:gd fmla="*/ 2147483647 w 43" name="T14"/>
                <a:gd fmla="*/ 2147483647 h 36" name="T15"/>
                <a:gd fmla="*/ 2147483647 w 43" name="T16"/>
                <a:gd fmla="*/ 2147483647 h 36" name="T17"/>
                <a:gd fmla="*/ 2147483647 w 43" name="T18"/>
                <a:gd fmla="*/ 2147483647 h 36" name="T19"/>
                <a:gd fmla="*/ 2147483647 w 43" name="T20"/>
                <a:gd fmla="*/ 2147483647 h 36" name="T21"/>
                <a:gd fmla="*/ 2147483647 w 43" name="T22"/>
                <a:gd fmla="*/ 2147483647 h 36" name="T23"/>
                <a:gd fmla="*/ 2147483647 w 43" name="T24"/>
                <a:gd fmla="*/ 2147483647 h 36" name="T25"/>
                <a:gd fmla="*/ 2147483647 w 43" name="T26"/>
                <a:gd fmla="*/ 2147483647 h 36" name="T27"/>
                <a:gd fmla="*/ 2147483647 w 43" name="T28"/>
                <a:gd fmla="*/ 2147483647 h 36" name="T29"/>
                <a:gd fmla="*/ 2147483647 w 43" name="T30"/>
                <a:gd fmla="*/ 2147483647 h 36" name="T31"/>
                <a:gd fmla="*/ 2147483647 w 43"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6" w="43">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sp>
        <p:nvSpPr>
          <p:cNvPr id="26" name="TextBox 25"/>
          <p:cNvSpPr txBox="1"/>
          <p:nvPr/>
        </p:nvSpPr>
        <p:spPr>
          <a:xfrm>
            <a:off x="625081" y="1645284"/>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1</a:t>
            </a:r>
          </a:p>
        </p:txBody>
      </p:sp>
      <p:grpSp>
        <p:nvGrpSpPr>
          <p:cNvPr id="6" name="组合 1"/>
          <p:cNvGrpSpPr/>
          <p:nvPr/>
        </p:nvGrpSpPr>
        <p:grpSpPr>
          <a:xfrm>
            <a:off x="1201661" y="2948516"/>
            <a:ext cx="2706381" cy="883495"/>
            <a:chOff x="783626" y="3401046"/>
            <a:chExt cx="2030981" cy="662725"/>
          </a:xfrm>
        </p:grpSpPr>
        <p:sp>
          <p:nvSpPr>
            <p:cNvPr id="28" name="Rectangle 16"/>
            <p:cNvSpPr/>
            <p:nvPr/>
          </p:nvSpPr>
          <p:spPr>
            <a:xfrm>
              <a:off x="783626" y="3651910"/>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2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0" name="TextBox 29"/>
          <p:cNvSpPr txBox="1"/>
          <p:nvPr/>
        </p:nvSpPr>
        <p:spPr>
          <a:xfrm>
            <a:off x="625081" y="270272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2</a:t>
            </a:r>
          </a:p>
        </p:txBody>
      </p:sp>
      <p:grpSp>
        <p:nvGrpSpPr>
          <p:cNvPr id="7" name="组合 1"/>
          <p:cNvGrpSpPr/>
          <p:nvPr/>
        </p:nvGrpSpPr>
        <p:grpSpPr>
          <a:xfrm>
            <a:off x="1201661" y="4006850"/>
            <a:ext cx="2706381" cy="883495"/>
            <a:chOff x="783626" y="3401046"/>
            <a:chExt cx="2030981" cy="662725"/>
          </a:xfrm>
        </p:grpSpPr>
        <p:sp>
          <p:nvSpPr>
            <p:cNvPr id="32"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3"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4" name="TextBox 33"/>
          <p:cNvSpPr txBox="1"/>
          <p:nvPr/>
        </p:nvSpPr>
        <p:spPr>
          <a:xfrm>
            <a:off x="625081" y="376016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3</a:t>
            </a:r>
          </a:p>
        </p:txBody>
      </p:sp>
      <p:grpSp>
        <p:nvGrpSpPr>
          <p:cNvPr id="8" name="组合 1"/>
          <p:cNvGrpSpPr/>
          <p:nvPr/>
        </p:nvGrpSpPr>
        <p:grpSpPr>
          <a:xfrm>
            <a:off x="1201661" y="5063067"/>
            <a:ext cx="2706381" cy="883496"/>
            <a:chOff x="783626" y="3401046"/>
            <a:chExt cx="2030981" cy="662726"/>
          </a:xfrm>
        </p:grpSpPr>
        <p:sp>
          <p:nvSpPr>
            <p:cNvPr id="36"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7"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8" name="TextBox 37"/>
          <p:cNvSpPr txBox="1"/>
          <p:nvPr/>
        </p:nvSpPr>
        <p:spPr>
          <a:xfrm>
            <a:off x="625081" y="481760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4</a:t>
            </a:r>
          </a:p>
        </p:txBody>
      </p:sp>
      <p:grpSp>
        <p:nvGrpSpPr>
          <p:cNvPr id="9" name="组合 1"/>
          <p:cNvGrpSpPr/>
          <p:nvPr/>
        </p:nvGrpSpPr>
        <p:grpSpPr>
          <a:xfrm>
            <a:off x="7951745" y="1892301"/>
            <a:ext cx="2708497" cy="883496"/>
            <a:chOff x="783626" y="3401047"/>
            <a:chExt cx="2030981" cy="662726"/>
          </a:xfrm>
        </p:grpSpPr>
        <p:sp>
          <p:nvSpPr>
            <p:cNvPr id="40"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1"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2" name="TextBox 41"/>
          <p:cNvSpPr txBox="1"/>
          <p:nvPr/>
        </p:nvSpPr>
        <p:spPr>
          <a:xfrm>
            <a:off x="10698280" y="1645284"/>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1</a:t>
            </a:r>
          </a:p>
        </p:txBody>
      </p:sp>
      <p:grpSp>
        <p:nvGrpSpPr>
          <p:cNvPr id="10" name="组合 1"/>
          <p:cNvGrpSpPr/>
          <p:nvPr/>
        </p:nvGrpSpPr>
        <p:grpSpPr>
          <a:xfrm>
            <a:off x="7951745" y="2948517"/>
            <a:ext cx="2708497" cy="883496"/>
            <a:chOff x="783626" y="3401047"/>
            <a:chExt cx="2030981" cy="662726"/>
          </a:xfrm>
        </p:grpSpPr>
        <p:sp>
          <p:nvSpPr>
            <p:cNvPr id="44"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5"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6" name="TextBox 45"/>
          <p:cNvSpPr txBox="1"/>
          <p:nvPr/>
        </p:nvSpPr>
        <p:spPr>
          <a:xfrm>
            <a:off x="10698280" y="270272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2</a:t>
            </a:r>
          </a:p>
        </p:txBody>
      </p:sp>
      <p:grpSp>
        <p:nvGrpSpPr>
          <p:cNvPr id="11" name="组合 1"/>
          <p:cNvGrpSpPr/>
          <p:nvPr/>
        </p:nvGrpSpPr>
        <p:grpSpPr>
          <a:xfrm>
            <a:off x="7951745" y="4006851"/>
            <a:ext cx="2708497" cy="883496"/>
            <a:chOff x="783626" y="3401047"/>
            <a:chExt cx="2030981" cy="662726"/>
          </a:xfrm>
        </p:grpSpPr>
        <p:sp>
          <p:nvSpPr>
            <p:cNvPr id="48"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9"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0" name="TextBox 49"/>
          <p:cNvSpPr txBox="1"/>
          <p:nvPr/>
        </p:nvSpPr>
        <p:spPr>
          <a:xfrm>
            <a:off x="10698280" y="376016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3</a:t>
            </a:r>
          </a:p>
        </p:txBody>
      </p:sp>
      <p:grpSp>
        <p:nvGrpSpPr>
          <p:cNvPr id="12" name="组合 1"/>
          <p:cNvGrpSpPr/>
          <p:nvPr/>
        </p:nvGrpSpPr>
        <p:grpSpPr>
          <a:xfrm>
            <a:off x="7951745" y="5063067"/>
            <a:ext cx="2708497" cy="883496"/>
            <a:chOff x="783626" y="3401046"/>
            <a:chExt cx="2030981" cy="662726"/>
          </a:xfrm>
        </p:grpSpPr>
        <p:sp>
          <p:nvSpPr>
            <p:cNvPr id="52"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53" name="Rectangle 17"/>
            <p:cNvSpPr/>
            <p:nvPr/>
          </p:nvSpPr>
          <p:spPr>
            <a:xfrm>
              <a:off x="1647955" y="3401046"/>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4" name="TextBox 53"/>
          <p:cNvSpPr txBox="1"/>
          <p:nvPr/>
        </p:nvSpPr>
        <p:spPr>
          <a:xfrm>
            <a:off x="10698280" y="481760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4</a:t>
            </a:r>
          </a:p>
        </p:txBody>
      </p:sp>
      <p:cxnSp>
        <p:nvCxnSpPr>
          <p:cNvPr id="43" name="直接连接符 42">
            <a:extLst>
              <a:ext uri="{FF2B5EF4-FFF2-40B4-BE49-F238E27FC236}">
                <a16:creationId xmlns:a16="http://schemas.microsoft.com/office/drawing/2014/main" id="{2F665846-9C60-44C9-9595-9EC7F9322141}"/>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51" name="TextBox 28">
            <a:extLst>
              <a:ext uri="{FF2B5EF4-FFF2-40B4-BE49-F238E27FC236}">
                <a16:creationId xmlns:a16="http://schemas.microsoft.com/office/drawing/2014/main" id="{B9A67B14-2A62-4E8D-93C9-778757DA0DBC}"/>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55" name="组合 54">
            <a:extLst>
              <a:ext uri="{FF2B5EF4-FFF2-40B4-BE49-F238E27FC236}">
                <a16:creationId xmlns:a16="http://schemas.microsoft.com/office/drawing/2014/main" id="{CFDEB139-2DE8-431B-943F-2068862CD643}"/>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56" name="组合 55">
              <a:extLst>
                <a:ext uri="{FF2B5EF4-FFF2-40B4-BE49-F238E27FC236}">
                  <a16:creationId xmlns:a16="http://schemas.microsoft.com/office/drawing/2014/main" id="{B0DA2C89-3A96-48DA-9F37-64B9BCA85E55}"/>
                </a:ext>
              </a:extLst>
            </p:cNvPr>
            <p:cNvGrpSpPr/>
            <p:nvPr/>
          </p:nvGrpSpPr>
          <p:grpSpPr>
            <a:xfrm>
              <a:off x="848004" y="393400"/>
              <a:ext cx="406366" cy="418246"/>
              <a:chOff x="848005" y="369553"/>
              <a:chExt cx="406366" cy="418246"/>
            </a:xfrm>
          </p:grpSpPr>
          <p:sp>
            <p:nvSpPr>
              <p:cNvPr id="58" name="椭圆 57">
                <a:extLst>
                  <a:ext uri="{FF2B5EF4-FFF2-40B4-BE49-F238E27FC236}">
                    <a16:creationId xmlns:a16="http://schemas.microsoft.com/office/drawing/2014/main" id="{E7BF3A16-9D0B-4780-955C-71982EA325B2}"/>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a:extLst>
                  <a:ext uri="{FF2B5EF4-FFF2-40B4-BE49-F238E27FC236}">
                    <a16:creationId xmlns:a16="http://schemas.microsoft.com/office/drawing/2014/main" id="{3B8E2C68-B895-4C4D-BAF8-25AA7928F30A}"/>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椭圆 56">
              <a:extLst>
                <a:ext uri="{FF2B5EF4-FFF2-40B4-BE49-F238E27FC236}">
                  <a16:creationId xmlns:a16="http://schemas.microsoft.com/office/drawing/2014/main" id="{4F4FE9B8-2BE1-4D16-B6DD-C3BFCA3626CA}"/>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589230427"/>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20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id="17" nodeType="withEffect" presetClass="entr" presetID="10" presetSubtype="0">
                                  <p:stCondLst>
                                    <p:cond delay="1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180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par>
                                <p:cTn fill="hold" id="23" nodeType="withEffect" presetClass="entr" presetID="10" presetSubtype="0">
                                  <p:stCondLst>
                                    <p:cond delay="21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2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id="29" nodeType="withEffect" presetClass="entr" presetID="10" presetSubtype="0">
                                  <p:stCondLst>
                                    <p:cond delay="27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30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id="35" nodeType="withEffect" presetClass="entr" presetID="10" presetSubtype="0">
                                  <p:stCondLst>
                                    <p:cond delay="3300"/>
                                  </p:stCondLst>
                                  <p:childTnLst>
                                    <p:set>
                                      <p:cBhvr>
                                        <p:cTn dur="1" fill="hold" id="36">
                                          <p:stCondLst>
                                            <p:cond delay="0"/>
                                          </p:stCondLst>
                                        </p:cTn>
                                        <p:tgtEl>
                                          <p:spTgt spid="9"/>
                                        </p:tgtEl>
                                        <p:attrNameLst>
                                          <p:attrName>style.visibility</p:attrName>
                                        </p:attrNameLst>
                                      </p:cBhvr>
                                      <p:to>
                                        <p:strVal val="visible"/>
                                      </p:to>
                                    </p:set>
                                    <p:animEffect filter="fade" transition="in">
                                      <p:cBhvr>
                                        <p:cTn dur="500" id="37"/>
                                        <p:tgtEl>
                                          <p:spTgt spid="9"/>
                                        </p:tgtEl>
                                      </p:cBhvr>
                                    </p:animEffect>
                                  </p:childTnLst>
                                </p:cTn>
                              </p:par>
                              <p:par>
                                <p:cTn fill="hold" grpId="0" id="38" nodeType="withEffect" presetClass="entr" presetID="10" presetSubtype="0">
                                  <p:stCondLst>
                                    <p:cond delay="3600"/>
                                  </p:stCondLst>
                                  <p:childTnLst>
                                    <p:set>
                                      <p:cBhvr>
                                        <p:cTn dur="1" fill="hold" id="39">
                                          <p:stCondLst>
                                            <p:cond delay="0"/>
                                          </p:stCondLst>
                                        </p:cTn>
                                        <p:tgtEl>
                                          <p:spTgt spid="42"/>
                                        </p:tgtEl>
                                        <p:attrNameLst>
                                          <p:attrName>style.visibility</p:attrName>
                                        </p:attrNameLst>
                                      </p:cBhvr>
                                      <p:to>
                                        <p:strVal val="visible"/>
                                      </p:to>
                                    </p:set>
                                    <p:animEffect filter="fade" transition="in">
                                      <p:cBhvr>
                                        <p:cTn dur="500" id="40"/>
                                        <p:tgtEl>
                                          <p:spTgt spid="42"/>
                                        </p:tgtEl>
                                      </p:cBhvr>
                                    </p:animEffect>
                                  </p:childTnLst>
                                </p:cTn>
                              </p:par>
                              <p:par>
                                <p:cTn fill="hold" id="41" nodeType="withEffect" presetClass="entr" presetID="10" presetSubtype="0">
                                  <p:stCondLst>
                                    <p:cond delay="390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par>
                                <p:cTn fill="hold" grpId="0" id="44" nodeType="withEffect" presetClass="entr" presetID="10" presetSubtype="0">
                                  <p:stCondLst>
                                    <p:cond delay="420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childTnLst>
                                </p:cTn>
                              </p:par>
                              <p:par>
                                <p:cTn fill="hold" id="47" nodeType="withEffect" presetClass="entr" presetID="10" presetSubtype="0">
                                  <p:stCondLst>
                                    <p:cond delay="450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par>
                                <p:cTn fill="hold" grpId="0" id="50" nodeType="withEffect" presetClass="entr" presetID="10" presetSubtype="0">
                                  <p:stCondLst>
                                    <p:cond delay="480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id="53" nodeType="withEffect" presetClass="entr" presetID="10" presetSubtype="0">
                                  <p:stCondLst>
                                    <p:cond delay="510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5400"/>
                                  </p:stCondLst>
                                  <p:childTnLst>
                                    <p:set>
                                      <p:cBhvr>
                                        <p:cTn dur="1" fill="hold" id="57">
                                          <p:stCondLst>
                                            <p:cond delay="0"/>
                                          </p:stCondLst>
                                        </p:cTn>
                                        <p:tgtEl>
                                          <p:spTgt spid="54"/>
                                        </p:tgtEl>
                                        <p:attrNameLst>
                                          <p:attrName>style.visibility</p:attrName>
                                        </p:attrNameLst>
                                      </p:cBhvr>
                                      <p:to>
                                        <p:strVal val="visible"/>
                                      </p:to>
                                    </p:set>
                                    <p:animEffect filter="fade" transition="in">
                                      <p:cBhvr>
                                        <p:cTn dur="500" id="58"/>
                                        <p:tgtEl>
                                          <p:spTgt spid="54"/>
                                        </p:tgtEl>
                                      </p:cBhvr>
                                    </p:animEffect>
                                  </p:childTnLst>
                                </p:cTn>
                              </p:par>
                              <p:par>
                                <p:cTn fill="hold" grpId="0" id="59" nodeType="withEffect" presetClass="entr" presetID="2" presetSubtype="8">
                                  <p:stCondLst>
                                    <p:cond delay="0"/>
                                  </p:stCondLst>
                                  <p:childTnLst>
                                    <p:set>
                                      <p:cBhvr>
                                        <p:cTn dur="1" fill="hold" id="60">
                                          <p:stCondLst>
                                            <p:cond delay="0"/>
                                          </p:stCondLst>
                                        </p:cTn>
                                        <p:tgtEl>
                                          <p:spTgt spid="47"/>
                                        </p:tgtEl>
                                        <p:attrNameLst>
                                          <p:attrName>style.visibility</p:attrName>
                                        </p:attrNameLst>
                                      </p:cBhvr>
                                      <p:to>
                                        <p:strVal val="visible"/>
                                      </p:to>
                                    </p:set>
                                    <p:anim calcmode="lin" valueType="num">
                                      <p:cBhvr additive="base">
                                        <p:cTn dur="1000" fill="hold" id="61"/>
                                        <p:tgtEl>
                                          <p:spTgt spid="47"/>
                                        </p:tgtEl>
                                        <p:attrNameLst>
                                          <p:attrName>ppt_x</p:attrName>
                                        </p:attrNameLst>
                                      </p:cBhvr>
                                      <p:tavLst>
                                        <p:tav tm="0">
                                          <p:val>
                                            <p:strVal val="0-#ppt_w/2"/>
                                          </p:val>
                                        </p:tav>
                                        <p:tav tm="100000">
                                          <p:val>
                                            <p:strVal val="#ppt_x"/>
                                          </p:val>
                                        </p:tav>
                                      </p:tavLst>
                                    </p:anim>
                                    <p:anim calcmode="lin" valueType="num">
                                      <p:cBhvr additive="base">
                                        <p:cTn dur="1000" fill="hold" id="62"/>
                                        <p:tgtEl>
                                          <p:spTgt spid="47"/>
                                        </p:tgtEl>
                                        <p:attrNameLst>
                                          <p:attrName>ppt_y</p:attrName>
                                        </p:attrNameLst>
                                      </p:cBhvr>
                                      <p:tavLst>
                                        <p:tav tm="0">
                                          <p:val>
                                            <p:strVal val="#ppt_y"/>
                                          </p:val>
                                        </p:tav>
                                        <p:tav tm="100000">
                                          <p:val>
                                            <p:strVal val="#ppt_y"/>
                                          </p:val>
                                        </p:tav>
                                      </p:tavLst>
                                    </p:anim>
                                  </p:childTnLst>
                                </p:cTn>
                              </p:par>
                              <p:par>
                                <p:cTn fill="hold" id="63" nodeType="withEffect" presetClass="entr" presetID="22" presetSubtype="8">
                                  <p:stCondLst>
                                    <p:cond delay="100"/>
                                  </p:stCondLst>
                                  <p:childTnLst>
                                    <p:set>
                                      <p:cBhvr>
                                        <p:cTn dur="1" fill="hold" id="64">
                                          <p:stCondLst>
                                            <p:cond delay="0"/>
                                          </p:stCondLst>
                                        </p:cTn>
                                        <p:tgtEl>
                                          <p:spTgt spid="43"/>
                                        </p:tgtEl>
                                        <p:attrNameLst>
                                          <p:attrName>style.visibility</p:attrName>
                                        </p:attrNameLst>
                                      </p:cBhvr>
                                      <p:to>
                                        <p:strVal val="visible"/>
                                      </p:to>
                                    </p:set>
                                    <p:animEffect filter="wipe(left)" transition="in">
                                      <p:cBhvr>
                                        <p:cTn dur="1000" id="65"/>
                                        <p:tgtEl>
                                          <p:spTgt spid="43"/>
                                        </p:tgtEl>
                                      </p:cBhvr>
                                    </p:animEffect>
                                  </p:childTnLst>
                                </p:cTn>
                              </p:par>
                              <p:par>
                                <p:cTn fill="hold" id="66" nodeType="withEffect" presetClass="entr" presetID="10" presetSubtype="0">
                                  <p:stCondLst>
                                    <p:cond delay="100"/>
                                  </p:stCondLst>
                                  <p:childTnLst>
                                    <p:set>
                                      <p:cBhvr>
                                        <p:cTn dur="1" fill="hold" id="67">
                                          <p:stCondLst>
                                            <p:cond delay="0"/>
                                          </p:stCondLst>
                                        </p:cTn>
                                        <p:tgtEl>
                                          <p:spTgt spid="55"/>
                                        </p:tgtEl>
                                        <p:attrNameLst>
                                          <p:attrName>style.visibility</p:attrName>
                                        </p:attrNameLst>
                                      </p:cBhvr>
                                      <p:to>
                                        <p:strVal val="visible"/>
                                      </p:to>
                                    </p:set>
                                    <p:animEffect filter="fade" transition="in">
                                      <p:cBhvr>
                                        <p:cTn dur="500" id="68"/>
                                        <p:tgtEl>
                                          <p:spTgt spid="55"/>
                                        </p:tgtEl>
                                      </p:cBhvr>
                                    </p:animEffect>
                                  </p:childTnLst>
                                </p:cTn>
                              </p:par>
                              <p:par>
                                <p:cTn fill="hold" grpId="0" id="69" nodeType="withEffect" presetClass="entr" presetID="19" presetSubtype="5">
                                  <p:stCondLst>
                                    <p:cond delay="100"/>
                                  </p:stCondLst>
                                  <p:iterate type="lt">
                                    <p:tmPct val="10000"/>
                                  </p:iterate>
                                  <p:childTnLst>
                                    <p:set>
                                      <p:cBhvr>
                                        <p:cTn dur="1" fill="hold" id="70">
                                          <p:stCondLst>
                                            <p:cond delay="0"/>
                                          </p:stCondLst>
                                        </p:cTn>
                                        <p:tgtEl>
                                          <p:spTgt spid="51"/>
                                        </p:tgtEl>
                                        <p:attrNameLst>
                                          <p:attrName>style.visibility</p:attrName>
                                        </p:attrNameLst>
                                      </p:cBhvr>
                                      <p:to>
                                        <p:strVal val="visible"/>
                                      </p:to>
                                    </p:set>
                                    <p:anim calcmode="lin" valueType="num">
                                      <p:cBhvr>
                                        <p:cTn dur="500" fill="hold" id="71"/>
                                        <p:tgtEl>
                                          <p:spTgt spid="51"/>
                                        </p:tgtEl>
                                        <p:attrNameLst>
                                          <p:attrName>ppt_w</p:attrName>
                                        </p:attrNameLst>
                                      </p:cBhvr>
                                      <p:tavLst>
                                        <p:tav tm="0">
                                          <p:val>
                                            <p:strVal val="#ppt_w"/>
                                          </p:val>
                                        </p:tav>
                                        <p:tav tm="100000">
                                          <p:val>
                                            <p:strVal val="#ppt_w"/>
                                          </p:val>
                                        </p:tav>
                                      </p:tavLst>
                                    </p:anim>
                                    <p:anim calcmode="lin" valueType="num">
                                      <p:cBhvr>
                                        <p:cTn dur="500" fill="hold" id="72"/>
                                        <p:tgtEl>
                                          <p:spTgt spid="51"/>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P grpId="0" spid="34"/>
      <p:bldP grpId="0" spid="38"/>
      <p:bldP grpId="0" spid="42"/>
      <p:bldP grpId="0" spid="46"/>
      <p:bldP grpId="0" spid="50"/>
      <p:bldP grpId="0" spid="54"/>
      <p:bldP grpId="0" spid="47"/>
      <p:bldP grpId="0" spid="5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PA_chenying0907 4"/>
          <p:cNvGrpSpPr/>
          <p:nvPr>
            <p:custDataLst>
              <p:tags r:id="rId3"/>
            </p:custDataLst>
          </p:nvPr>
        </p:nvGrpSpPr>
        <p:grpSpPr>
          <a:xfrm>
            <a:off x="5177477" y="1940811"/>
            <a:ext cx="1376038" cy="1617457"/>
            <a:chOff x="3213101" y="3067051"/>
            <a:chExt cx="541337" cy="720725"/>
          </a:xfrm>
          <a:solidFill>
            <a:schemeClr val="accent1"/>
          </a:solidFill>
        </p:grpSpPr>
        <p:sp>
          <p:nvSpPr>
            <p:cNvPr id="6" name="chenying0907 873"/>
            <p:cNvSpPr/>
            <p:nvPr/>
          </p:nvSpPr>
          <p:spPr bwMode="auto">
            <a:xfrm>
              <a:off x="3225801" y="3094038"/>
              <a:ext cx="158750" cy="142875"/>
            </a:xfrm>
            <a:custGeom>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b="b" l="0" r="r" t="0"/>
              <a:pathLst>
                <a:path h="360" w="399">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 name="chenying0907 874"/>
            <p:cNvSpPr/>
            <p:nvPr/>
          </p:nvSpPr>
          <p:spPr bwMode="auto">
            <a:xfrm>
              <a:off x="3244851" y="3078163"/>
              <a:ext cx="209550" cy="179388"/>
            </a:xfrm>
            <a:custGeom>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b="b" l="0" r="r" t="0"/>
              <a:pathLst>
                <a:path h="450" w="53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 name="chenying0907 875"/>
            <p:cNvSpPr/>
            <p:nvPr/>
          </p:nvSpPr>
          <p:spPr bwMode="auto">
            <a:xfrm>
              <a:off x="3276601" y="3081338"/>
              <a:ext cx="225425" cy="176213"/>
            </a:xfrm>
            <a:custGeom>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b="b" l="0" r="r" t="0"/>
              <a:pathLst>
                <a:path h="445" w="570">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 name="chenying0907 876"/>
            <p:cNvSpPr/>
            <p:nvPr/>
          </p:nvSpPr>
          <p:spPr bwMode="auto">
            <a:xfrm>
              <a:off x="3311526" y="3082926"/>
              <a:ext cx="227013" cy="171450"/>
            </a:xfrm>
            <a:custGeom>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b="b" l="0" r="r" t="0"/>
              <a:pathLst>
                <a:path h="432" w="572">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 name="chenying0907 877"/>
            <p:cNvSpPr/>
            <p:nvPr/>
          </p:nvSpPr>
          <p:spPr bwMode="auto">
            <a:xfrm>
              <a:off x="3371851" y="3092451"/>
              <a:ext cx="185738" cy="153988"/>
            </a:xfrm>
            <a:custGeom>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b="b" l="0" r="r" t="0"/>
              <a:pathLst>
                <a:path h="389" w="467">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 name="chenying0907 878"/>
            <p:cNvSpPr/>
            <p:nvPr/>
          </p:nvSpPr>
          <p:spPr bwMode="auto">
            <a:xfrm>
              <a:off x="3521076" y="3098801"/>
              <a:ext cx="65088" cy="63500"/>
            </a:xfrm>
            <a:custGeom>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b="b" l="0" r="r" t="0"/>
              <a:pathLst>
                <a:path h="160" w="165">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 name="chenying0907 879"/>
            <p:cNvSpPr/>
            <p:nvPr/>
          </p:nvSpPr>
          <p:spPr bwMode="auto">
            <a:xfrm>
              <a:off x="3532188" y="3103563"/>
              <a:ext cx="90488" cy="82550"/>
            </a:xfrm>
            <a:custGeom>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b="b" l="0" r="r" t="0"/>
              <a:pathLst>
                <a:path h="211" w="229">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 name="chenying0907 880"/>
            <p:cNvSpPr/>
            <p:nvPr/>
          </p:nvSpPr>
          <p:spPr bwMode="auto">
            <a:xfrm>
              <a:off x="3559176" y="3119438"/>
              <a:ext cx="95250" cy="85725"/>
            </a:xfrm>
            <a:custGeom>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b="b" l="0" r="r" t="0"/>
              <a:pathLst>
                <a:path h="215" w="240">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 name="chenying0907 881"/>
            <p:cNvSpPr/>
            <p:nvPr/>
          </p:nvSpPr>
          <p:spPr bwMode="auto">
            <a:xfrm>
              <a:off x="3589338" y="3135313"/>
              <a:ext cx="92075" cy="92075"/>
            </a:xfrm>
            <a:custGeom>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b="b" l="0" r="r" t="0"/>
              <a:pathLst>
                <a:path h="234" w="235">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 name="chenying0907 882"/>
            <p:cNvSpPr/>
            <p:nvPr/>
          </p:nvSpPr>
          <p:spPr bwMode="auto">
            <a:xfrm>
              <a:off x="3629026" y="3171826"/>
              <a:ext cx="68263" cy="60325"/>
            </a:xfrm>
            <a:custGeom>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b="b" l="0" r="r" t="0"/>
              <a:pathLst>
                <a:path h="155" w="171">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 name="chenying0907 883"/>
            <p:cNvSpPr/>
            <p:nvPr/>
          </p:nvSpPr>
          <p:spPr bwMode="auto">
            <a:xfrm>
              <a:off x="3644901" y="3186113"/>
              <a:ext cx="73025" cy="68263"/>
            </a:xfrm>
            <a:custGeom>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b="b" l="0" r="r" t="0"/>
              <a:pathLst>
                <a:path h="171" w="183">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 name="chenying0907 884"/>
            <p:cNvSpPr/>
            <p:nvPr/>
          </p:nvSpPr>
          <p:spPr bwMode="auto">
            <a:xfrm>
              <a:off x="3673476" y="3219451"/>
              <a:ext cx="49213" cy="42863"/>
            </a:xfrm>
            <a:custGeom>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b="b" l="0" r="r" t="0"/>
              <a:pathLst>
                <a:path h="108" w="125">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 name="chenying0907 885"/>
            <p:cNvSpPr/>
            <p:nvPr/>
          </p:nvSpPr>
          <p:spPr bwMode="auto">
            <a:xfrm>
              <a:off x="3289301" y="3514726"/>
              <a:ext cx="87313" cy="93663"/>
            </a:xfrm>
            <a:custGeom>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b="b" l="0" r="r" t="0"/>
              <a:pathLst>
                <a:path h="234" w="216">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 name="chenying0907 886"/>
            <p:cNvSpPr/>
            <p:nvPr/>
          </p:nvSpPr>
          <p:spPr bwMode="auto">
            <a:xfrm>
              <a:off x="3252788" y="3548063"/>
              <a:ext cx="125413" cy="130175"/>
            </a:xfrm>
            <a:custGeom>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b="b" l="0" r="r" t="0"/>
              <a:pathLst>
                <a:path h="329" w="316">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2" name="chenying0907 887"/>
            <p:cNvSpPr/>
            <p:nvPr/>
          </p:nvSpPr>
          <p:spPr bwMode="auto">
            <a:xfrm>
              <a:off x="3255963" y="3578226"/>
              <a:ext cx="133350" cy="146050"/>
            </a:xfrm>
            <a:custGeom>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b="b" l="0" r="r" t="0"/>
              <a:pathLst>
                <a:path h="366" w="33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3" name="chenying0907 888"/>
            <p:cNvSpPr/>
            <p:nvPr/>
          </p:nvSpPr>
          <p:spPr bwMode="auto">
            <a:xfrm>
              <a:off x="3267076" y="3592513"/>
              <a:ext cx="152400" cy="169863"/>
            </a:xfrm>
            <a:custGeom>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b="b" l="0" r="r" t="0"/>
              <a:pathLst>
                <a:path h="428" w="382">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4" name="chenying0907 889"/>
            <p:cNvSpPr/>
            <p:nvPr/>
          </p:nvSpPr>
          <p:spPr bwMode="auto">
            <a:xfrm>
              <a:off x="3327401" y="3587751"/>
              <a:ext cx="139700" cy="176213"/>
            </a:xfrm>
            <a:custGeom>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b="b" l="0" r="r" t="0"/>
              <a:pathLst>
                <a:path h="442" w="349">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5" name="chenying0907 890"/>
            <p:cNvSpPr/>
            <p:nvPr/>
          </p:nvSpPr>
          <p:spPr bwMode="auto">
            <a:xfrm>
              <a:off x="3362326" y="3660776"/>
              <a:ext cx="88900" cy="106363"/>
            </a:xfrm>
            <a:custGeom>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b="b" l="0" r="r" t="0"/>
              <a:pathLst>
                <a:path h="268" w="223">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6" name="chenying0907 891"/>
            <p:cNvSpPr/>
            <p:nvPr/>
          </p:nvSpPr>
          <p:spPr bwMode="auto">
            <a:xfrm>
              <a:off x="3398838" y="3705226"/>
              <a:ext cx="47625" cy="66675"/>
            </a:xfrm>
            <a:custGeom>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b="b" l="0" r="r" t="0"/>
              <a:pathLst>
                <a:path h="167" w="119">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7" name="chenying0907 892"/>
            <p:cNvSpPr/>
            <p:nvPr/>
          </p:nvSpPr>
          <p:spPr bwMode="auto">
            <a:xfrm>
              <a:off x="3432176" y="3724276"/>
              <a:ext cx="47625" cy="53975"/>
            </a:xfrm>
            <a:custGeom>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b="b" l="0" r="r" t="0"/>
              <a:pathLst>
                <a:path h="136" w="120">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8" name="chenying0907 893"/>
            <p:cNvSpPr/>
            <p:nvPr/>
          </p:nvSpPr>
          <p:spPr bwMode="auto">
            <a:xfrm>
              <a:off x="3463926" y="3732213"/>
              <a:ext cx="38100" cy="47625"/>
            </a:xfrm>
            <a:custGeom>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b="b" l="0" r="r" t="0"/>
              <a:pathLst>
                <a:path h="120" w="96">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9" name="chenying0907 894"/>
            <p:cNvSpPr/>
            <p:nvPr/>
          </p:nvSpPr>
          <p:spPr bwMode="auto">
            <a:xfrm>
              <a:off x="3511551" y="3668713"/>
              <a:ext cx="79375" cy="104775"/>
            </a:xfrm>
            <a:custGeom>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b="b" l="0" r="r" t="0"/>
              <a:pathLst>
                <a:path h="263" w="200">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0" name="chenying0907 895"/>
            <p:cNvSpPr/>
            <p:nvPr/>
          </p:nvSpPr>
          <p:spPr bwMode="auto">
            <a:xfrm>
              <a:off x="3559176" y="3678238"/>
              <a:ext cx="74613" cy="98425"/>
            </a:xfrm>
            <a:custGeom>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b="b" l="0" r="r" t="0"/>
              <a:pathLst>
                <a:path h="245" w="189">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1" name="chenying0907 896"/>
            <p:cNvSpPr/>
            <p:nvPr/>
          </p:nvSpPr>
          <p:spPr bwMode="auto">
            <a:xfrm>
              <a:off x="3594101" y="3630613"/>
              <a:ext cx="122238" cy="152400"/>
            </a:xfrm>
            <a:custGeom>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b="b" l="0" r="r" t="0"/>
              <a:pathLst>
                <a:path h="382" w="309">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2" name="chenying0907 897"/>
            <p:cNvSpPr/>
            <p:nvPr/>
          </p:nvSpPr>
          <p:spPr bwMode="auto">
            <a:xfrm>
              <a:off x="3629026" y="3665538"/>
              <a:ext cx="88900" cy="111125"/>
            </a:xfrm>
            <a:custGeom>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b="b" l="0" r="r" t="0"/>
              <a:pathLst>
                <a:path h="280" w="221">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3" name="chenying0907 898"/>
            <p:cNvSpPr/>
            <p:nvPr/>
          </p:nvSpPr>
          <p:spPr bwMode="auto">
            <a:xfrm>
              <a:off x="3668713" y="3692526"/>
              <a:ext cx="60325" cy="80963"/>
            </a:xfrm>
            <a:custGeom>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b="b" l="0" r="r" t="0"/>
              <a:pathLst>
                <a:path h="206" w="154">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4" name="chenying0907 899"/>
            <p:cNvSpPr/>
            <p:nvPr/>
          </p:nvSpPr>
          <p:spPr bwMode="auto">
            <a:xfrm>
              <a:off x="3697288" y="3721101"/>
              <a:ext cx="41275" cy="50800"/>
            </a:xfrm>
            <a:custGeom>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b="b" l="0" r="r" t="0"/>
              <a:pathLst>
                <a:path h="127" w="102">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5" name="chenying0907 900"/>
            <p:cNvSpPr/>
            <p:nvPr/>
          </p:nvSpPr>
          <p:spPr bwMode="auto">
            <a:xfrm>
              <a:off x="3511551" y="3597276"/>
              <a:ext cx="38100" cy="52388"/>
            </a:xfrm>
            <a:custGeom>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b="b" l="0" r="r" t="0"/>
              <a:pathLst>
                <a:path h="132" w="97">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6" name="chenying0907 901"/>
            <p:cNvSpPr/>
            <p:nvPr/>
          </p:nvSpPr>
          <p:spPr bwMode="auto">
            <a:xfrm>
              <a:off x="3522663" y="3532188"/>
              <a:ext cx="114300" cy="157163"/>
            </a:xfrm>
            <a:custGeom>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b="b" l="0" r="r" t="0"/>
              <a:pathLst>
                <a:path h="399" w="285">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7" name="chenying0907 902"/>
            <p:cNvSpPr/>
            <p:nvPr/>
          </p:nvSpPr>
          <p:spPr bwMode="auto">
            <a:xfrm>
              <a:off x="3600451" y="3543301"/>
              <a:ext cx="68263" cy="95250"/>
            </a:xfrm>
            <a:custGeom>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b="b" l="0" r="r" t="0"/>
              <a:pathLst>
                <a:path h="239" w="172">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8" name="chenying0907 903"/>
            <p:cNvSpPr/>
            <p:nvPr/>
          </p:nvSpPr>
          <p:spPr bwMode="auto">
            <a:xfrm>
              <a:off x="3633788" y="3560763"/>
              <a:ext cx="53975" cy="80963"/>
            </a:xfrm>
            <a:custGeom>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b="b" l="0" r="r" t="0"/>
              <a:pathLst>
                <a:path h="205" w="136">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9" name="chenying0907 904"/>
            <p:cNvSpPr/>
            <p:nvPr/>
          </p:nvSpPr>
          <p:spPr bwMode="auto">
            <a:xfrm>
              <a:off x="3668713" y="3586163"/>
              <a:ext cx="38100" cy="55563"/>
            </a:xfrm>
            <a:custGeom>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b="b" l="0" r="r" t="0"/>
              <a:pathLst>
                <a:path h="142" w="96">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0" name="chenying0907 905"/>
            <p:cNvSpPr/>
            <p:nvPr/>
          </p:nvSpPr>
          <p:spPr bwMode="auto">
            <a:xfrm>
              <a:off x="3271838" y="3430588"/>
              <a:ext cx="15875" cy="17463"/>
            </a:xfrm>
            <a:custGeom>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b="b" l="0" r="r" t="0"/>
              <a:pathLst>
                <a:path h="42" w="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1" name="chenying0907 906"/>
            <p:cNvSpPr/>
            <p:nvPr/>
          </p:nvSpPr>
          <p:spPr bwMode="auto">
            <a:xfrm>
              <a:off x="3295651" y="3446463"/>
              <a:ext cx="20638" cy="20638"/>
            </a:xfrm>
            <a:custGeom>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b="b" l="0" r="r" t="0"/>
              <a:pathLst>
                <a:path h="52" w="49">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2" name="chenying0907 907"/>
            <p:cNvSpPr/>
            <p:nvPr/>
          </p:nvSpPr>
          <p:spPr bwMode="auto">
            <a:xfrm>
              <a:off x="3322638" y="3460751"/>
              <a:ext cx="19050" cy="20638"/>
            </a:xfrm>
            <a:custGeom>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b="b" l="0" r="r" t="0"/>
              <a:pathLst>
                <a:path h="52" w="46">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3" name="chenying0907 908"/>
            <p:cNvSpPr/>
            <p:nvPr/>
          </p:nvSpPr>
          <p:spPr bwMode="auto">
            <a:xfrm>
              <a:off x="3348038" y="3482976"/>
              <a:ext cx="23813" cy="26988"/>
            </a:xfrm>
            <a:custGeom>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b="b" l="0" r="r" t="0"/>
              <a:pathLst>
                <a:path h="68" w="60">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4" name="chenying0907 909"/>
            <p:cNvSpPr/>
            <p:nvPr/>
          </p:nvSpPr>
          <p:spPr bwMode="auto">
            <a:xfrm>
              <a:off x="3398838" y="3498851"/>
              <a:ext cx="20638" cy="30163"/>
            </a:xfrm>
            <a:custGeom>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b="b" l="0" r="r" t="0"/>
              <a:pathLst>
                <a:path h="75" w="52">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5" name="chenying0907 910"/>
            <p:cNvSpPr/>
            <p:nvPr/>
          </p:nvSpPr>
          <p:spPr bwMode="auto">
            <a:xfrm>
              <a:off x="3460751" y="3505201"/>
              <a:ext cx="17463" cy="26988"/>
            </a:xfrm>
            <a:custGeom>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b="b" l="0" r="r" t="0"/>
              <a:pathLst>
                <a:path h="68" w="46">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6" name="chenying0907 911"/>
            <p:cNvSpPr/>
            <p:nvPr/>
          </p:nvSpPr>
          <p:spPr bwMode="auto">
            <a:xfrm>
              <a:off x="3506788" y="3503613"/>
              <a:ext cx="25400" cy="31750"/>
            </a:xfrm>
            <a:custGeom>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b="b" l="0" r="r" t="0"/>
              <a:pathLst>
                <a:path h="80" w="62">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7" name="chenying0907 912"/>
            <p:cNvSpPr/>
            <p:nvPr/>
          </p:nvSpPr>
          <p:spPr bwMode="auto">
            <a:xfrm>
              <a:off x="3549651" y="3498851"/>
              <a:ext cx="23813" cy="34925"/>
            </a:xfrm>
            <a:custGeom>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b="b" l="0" r="r" t="0"/>
              <a:pathLst>
                <a:path h="87" w="61">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8" name="chenying0907 913"/>
            <p:cNvSpPr/>
            <p:nvPr/>
          </p:nvSpPr>
          <p:spPr bwMode="auto">
            <a:xfrm>
              <a:off x="3594101" y="3487738"/>
              <a:ext cx="28575" cy="36513"/>
            </a:xfrm>
            <a:custGeom>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b="b" l="0" r="r" t="0"/>
              <a:pathLst>
                <a:path h="91" w="72">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9" name="chenying0907 914"/>
            <p:cNvSpPr/>
            <p:nvPr/>
          </p:nvSpPr>
          <p:spPr bwMode="auto">
            <a:xfrm>
              <a:off x="3641726" y="3463926"/>
              <a:ext cx="25400" cy="36513"/>
            </a:xfrm>
            <a:custGeom>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b="b" l="0" r="r" t="0"/>
              <a:pathLst>
                <a:path h="92" w="64">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typeface="+mn-ea"/>
              </a:endParaRPr>
            </a:p>
          </p:txBody>
        </p:sp>
        <p:sp>
          <p:nvSpPr>
            <p:cNvPr id="50" name="chenying0907 915"/>
            <p:cNvSpPr/>
            <p:nvPr/>
          </p:nvSpPr>
          <p:spPr bwMode="auto">
            <a:xfrm>
              <a:off x="3375026" y="3309938"/>
              <a:ext cx="42863" cy="44450"/>
            </a:xfrm>
            <a:custGeom>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b="b" l="0" r="r" t="0"/>
              <a:pathLst>
                <a:path h="114" w="110">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1" name="chenying0907 916"/>
            <p:cNvSpPr/>
            <p:nvPr/>
          </p:nvSpPr>
          <p:spPr bwMode="auto">
            <a:xfrm>
              <a:off x="3533776" y="3309938"/>
              <a:ext cx="42863" cy="44450"/>
            </a:xfrm>
            <a:custGeom>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b="b" l="0" r="r" t="0"/>
              <a:pathLst>
                <a:path h="114" w="109">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2" name="chenying0907 917"/>
            <p:cNvSpPr>
              <a:spLocks noEditPoints="1"/>
            </p:cNvSpPr>
            <p:nvPr/>
          </p:nvSpPr>
          <p:spPr bwMode="auto">
            <a:xfrm>
              <a:off x="3213101" y="3067051"/>
              <a:ext cx="527050" cy="474663"/>
            </a:xfrm>
            <a:custGeom>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b="b" l="0" r="r" t="0"/>
              <a:pathLst>
                <a:path h="1197" w="1329">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3" name="chenying0907 918"/>
            <p:cNvSpPr/>
            <p:nvPr/>
          </p:nvSpPr>
          <p:spPr bwMode="auto">
            <a:xfrm>
              <a:off x="3213101" y="3149601"/>
              <a:ext cx="519113" cy="127000"/>
            </a:xfrm>
            <a:custGeom>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b="b" l="0" r="r" t="0"/>
              <a:pathLst>
                <a:path h="321" w="1308">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4" name="chenying0907 919"/>
            <p:cNvSpPr/>
            <p:nvPr/>
          </p:nvSpPr>
          <p:spPr bwMode="auto">
            <a:xfrm>
              <a:off x="3368676" y="3514726"/>
              <a:ext cx="252413" cy="92075"/>
            </a:xfrm>
            <a:custGeom>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b="b" l="0" r="r" t="0"/>
              <a:pathLst>
                <a:path h="230" w="637">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5" name="chenying0907 920"/>
            <p:cNvSpPr/>
            <p:nvPr/>
          </p:nvSpPr>
          <p:spPr bwMode="auto">
            <a:xfrm>
              <a:off x="3444876" y="3551238"/>
              <a:ext cx="80963" cy="52388"/>
            </a:xfrm>
            <a:custGeom>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b="b" l="0" r="r" t="0"/>
              <a:pathLst>
                <a:path h="131" w="204">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6" name="chenying0907 921"/>
            <p:cNvSpPr/>
            <p:nvPr/>
          </p:nvSpPr>
          <p:spPr bwMode="auto">
            <a:xfrm>
              <a:off x="3436938" y="3586163"/>
              <a:ext cx="96838" cy="152400"/>
            </a:xfrm>
            <a:custGeom>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b="b" l="0" r="r" t="0"/>
              <a:pathLst>
                <a:path h="383" w="241">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7" name="chenying0907 922"/>
            <p:cNvSpPr/>
            <p:nvPr/>
          </p:nvSpPr>
          <p:spPr bwMode="auto">
            <a:xfrm>
              <a:off x="3230563" y="3502026"/>
              <a:ext cx="523875" cy="285750"/>
            </a:xfrm>
            <a:custGeom>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b="b" l="0" r="r" t="0"/>
              <a:pathLst>
                <a:path h="720" w="1317">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8" name="chenying0907 923"/>
            <p:cNvSpPr>
              <a:spLocks noEditPoints="1"/>
            </p:cNvSpPr>
            <p:nvPr/>
          </p:nvSpPr>
          <p:spPr bwMode="auto">
            <a:xfrm>
              <a:off x="3565526" y="3633788"/>
              <a:ext cx="120650" cy="47625"/>
            </a:xfrm>
            <a:custGeom>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b="b" l="0" r="r" t="0"/>
              <a:pathLst>
                <a:path h="119" w="303">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3" name="PA_chenying0907 58"/>
          <p:cNvGrpSpPr/>
          <p:nvPr>
            <p:custDataLst>
              <p:tags r:id="rId4"/>
            </p:custDataLst>
          </p:nvPr>
        </p:nvGrpSpPr>
        <p:grpSpPr>
          <a:xfrm>
            <a:off x="1933440" y="2161153"/>
            <a:ext cx="1420688" cy="1374344"/>
            <a:chOff x="2033588" y="3044825"/>
            <a:chExt cx="771525" cy="746126"/>
          </a:xfrm>
          <a:solidFill>
            <a:schemeClr val="accent2"/>
          </a:solidFill>
        </p:grpSpPr>
        <p:sp>
          <p:nvSpPr>
            <p:cNvPr id="60" name="chenying0907 717"/>
            <p:cNvSpPr/>
            <p:nvPr/>
          </p:nvSpPr>
          <p:spPr bwMode="auto">
            <a:xfrm>
              <a:off x="2122488" y="3668713"/>
              <a:ext cx="20638" cy="30163"/>
            </a:xfrm>
            <a:custGeom>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b="b" l="0" r="r" t="0"/>
              <a:pathLst>
                <a:path h="74" w="51">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1" name="chenying0907 718"/>
            <p:cNvSpPr/>
            <p:nvPr/>
          </p:nvSpPr>
          <p:spPr bwMode="auto">
            <a:xfrm>
              <a:off x="2143126" y="3673475"/>
              <a:ext cx="23813" cy="25400"/>
            </a:xfrm>
            <a:custGeom>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b="b" l="0" r="r" t="0"/>
              <a:pathLst>
                <a:path h="62" w="59">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2" name="chenying0907 719"/>
            <p:cNvSpPr/>
            <p:nvPr/>
          </p:nvSpPr>
          <p:spPr bwMode="auto">
            <a:xfrm>
              <a:off x="2165351" y="3676650"/>
              <a:ext cx="20638" cy="23813"/>
            </a:xfrm>
            <a:custGeom>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b="b" l="0" r="r" t="0"/>
              <a:pathLst>
                <a:path h="62" w="52">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3" name="chenying0907 720"/>
            <p:cNvSpPr/>
            <p:nvPr/>
          </p:nvSpPr>
          <p:spPr bwMode="auto">
            <a:xfrm>
              <a:off x="2176463" y="3671888"/>
              <a:ext cx="34925" cy="33338"/>
            </a:xfrm>
            <a:custGeom>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b="b" l="0" r="r" t="0"/>
              <a:pathLst>
                <a:path h="85" w="86">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4" name="chenying0907 721"/>
            <p:cNvSpPr/>
            <p:nvPr/>
          </p:nvSpPr>
          <p:spPr bwMode="auto">
            <a:xfrm>
              <a:off x="2200276" y="3676650"/>
              <a:ext cx="26988" cy="26988"/>
            </a:xfrm>
            <a:custGeom>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b="b" l="0" r="r" t="0"/>
              <a:pathLst>
                <a:path h="69" w="70">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5" name="chenying0907 722"/>
            <p:cNvSpPr/>
            <p:nvPr/>
          </p:nvSpPr>
          <p:spPr bwMode="auto">
            <a:xfrm>
              <a:off x="2222501" y="3676650"/>
              <a:ext cx="25400" cy="31750"/>
            </a:xfrm>
            <a:custGeom>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b="b" l="0" r="r" t="0"/>
              <a:pathLst>
                <a:path h="80" w="62">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6" name="chenying0907 723"/>
            <p:cNvSpPr/>
            <p:nvPr/>
          </p:nvSpPr>
          <p:spPr bwMode="auto">
            <a:xfrm>
              <a:off x="2238376" y="3681413"/>
              <a:ext cx="26988" cy="33338"/>
            </a:xfrm>
            <a:custGeom>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b="b" l="0" r="r" t="0"/>
              <a:pathLst>
                <a:path h="85" w="69">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7" name="chenying0907 724"/>
            <p:cNvSpPr/>
            <p:nvPr/>
          </p:nvSpPr>
          <p:spPr bwMode="auto">
            <a:xfrm>
              <a:off x="2268538" y="3681413"/>
              <a:ext cx="28575" cy="33338"/>
            </a:xfrm>
            <a:custGeom>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b="b" l="0" r="r" t="0"/>
              <a:pathLst>
                <a:path h="85" w="74">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8" name="chenying0907 725"/>
            <p:cNvSpPr/>
            <p:nvPr/>
          </p:nvSpPr>
          <p:spPr bwMode="auto">
            <a:xfrm>
              <a:off x="2306638" y="3678238"/>
              <a:ext cx="33338" cy="31750"/>
            </a:xfrm>
            <a:custGeom>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b="b" l="0" r="r" t="0"/>
              <a:pathLst>
                <a:path h="80" w="85">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9" name="chenying0907 726"/>
            <p:cNvSpPr/>
            <p:nvPr/>
          </p:nvSpPr>
          <p:spPr bwMode="auto">
            <a:xfrm>
              <a:off x="2336801" y="3681413"/>
              <a:ext cx="23813" cy="28575"/>
            </a:xfrm>
            <a:custGeom>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b="b" l="0" r="r" t="0"/>
              <a:pathLst>
                <a:path h="73" w="62">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0" name="chenying0907 727"/>
            <p:cNvSpPr/>
            <p:nvPr/>
          </p:nvSpPr>
          <p:spPr bwMode="auto">
            <a:xfrm>
              <a:off x="2366963" y="3676650"/>
              <a:ext cx="41275" cy="33338"/>
            </a:xfrm>
            <a:custGeom>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b="b" l="0" r="r" t="0"/>
              <a:pathLst>
                <a:path h="86" w="103">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1" name="chenying0907 728"/>
            <p:cNvSpPr/>
            <p:nvPr/>
          </p:nvSpPr>
          <p:spPr bwMode="auto">
            <a:xfrm>
              <a:off x="2403476" y="3678238"/>
              <a:ext cx="36513" cy="30163"/>
            </a:xfrm>
            <a:custGeom>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b="b" l="0" r="r" t="0"/>
              <a:pathLst>
                <a:path h="74" w="92">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2" name="chenying0907 729"/>
            <p:cNvSpPr/>
            <p:nvPr/>
          </p:nvSpPr>
          <p:spPr bwMode="auto">
            <a:xfrm>
              <a:off x="2427288" y="3678238"/>
              <a:ext cx="33338" cy="34925"/>
            </a:xfrm>
            <a:custGeom>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b="b" l="0" r="r" t="0"/>
              <a:pathLst>
                <a:path h="85" w="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3" name="chenying0907 730"/>
            <p:cNvSpPr/>
            <p:nvPr/>
          </p:nvSpPr>
          <p:spPr bwMode="auto">
            <a:xfrm>
              <a:off x="2451101" y="3686175"/>
              <a:ext cx="23813" cy="26988"/>
            </a:xfrm>
            <a:custGeom>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b="b" l="0" r="r" t="0"/>
              <a:pathLst>
                <a:path h="68" w="56">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4" name="chenying0907 731"/>
            <p:cNvSpPr/>
            <p:nvPr/>
          </p:nvSpPr>
          <p:spPr bwMode="auto">
            <a:xfrm>
              <a:off x="2605088" y="3395663"/>
              <a:ext cx="23813" cy="26988"/>
            </a:xfrm>
            <a:custGeom>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b="b" l="0" r="r" t="0"/>
              <a:pathLst>
                <a:path h="68" w="57">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5" name="chenying0907 732"/>
            <p:cNvSpPr/>
            <p:nvPr/>
          </p:nvSpPr>
          <p:spPr bwMode="auto">
            <a:xfrm>
              <a:off x="2625726" y="3395663"/>
              <a:ext cx="25400" cy="28575"/>
            </a:xfrm>
            <a:custGeom>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b="b" l="0" r="r" t="0"/>
              <a:pathLst>
                <a:path h="74" w="62">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6" name="chenying0907 733"/>
            <p:cNvSpPr/>
            <p:nvPr/>
          </p:nvSpPr>
          <p:spPr bwMode="auto">
            <a:xfrm>
              <a:off x="2641601" y="3400425"/>
              <a:ext cx="30163" cy="23813"/>
            </a:xfrm>
            <a:custGeom>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b="b" l="0" r="r" t="0"/>
              <a:pathLst>
                <a:path h="62" w="7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7" name="chenying0907 734"/>
            <p:cNvSpPr/>
            <p:nvPr/>
          </p:nvSpPr>
          <p:spPr bwMode="auto">
            <a:xfrm>
              <a:off x="2660651" y="3402013"/>
              <a:ext cx="28575" cy="22225"/>
            </a:xfrm>
            <a:custGeom>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b="b" l="0" r="r" t="0"/>
              <a:pathLst>
                <a:path h="57" w="75">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8" name="chenying0907 735"/>
            <p:cNvSpPr/>
            <p:nvPr/>
          </p:nvSpPr>
          <p:spPr bwMode="auto">
            <a:xfrm>
              <a:off x="2682876" y="3405188"/>
              <a:ext cx="20638" cy="22225"/>
            </a:xfrm>
            <a:custGeom>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b="b" l="0" r="r" t="0"/>
              <a:pathLst>
                <a:path h="56" w="51">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9" name="chenying0907 736"/>
            <p:cNvSpPr/>
            <p:nvPr/>
          </p:nvSpPr>
          <p:spPr bwMode="auto">
            <a:xfrm>
              <a:off x="2700338" y="3406775"/>
              <a:ext cx="25400" cy="25400"/>
            </a:xfrm>
            <a:custGeom>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b="b" l="0" r="r" t="0"/>
              <a:pathLst>
                <a:path h="62" w="62">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0" name="chenying0907 737"/>
            <p:cNvSpPr/>
            <p:nvPr/>
          </p:nvSpPr>
          <p:spPr bwMode="auto">
            <a:xfrm>
              <a:off x="2089151" y="3714750"/>
              <a:ext cx="15875" cy="26988"/>
            </a:xfrm>
            <a:custGeom>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b="b" l="0" r="r" t="0"/>
              <a:pathLst>
                <a:path h="68" w="41">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1" name="chenying0907 738"/>
            <p:cNvSpPr/>
            <p:nvPr/>
          </p:nvSpPr>
          <p:spPr bwMode="auto">
            <a:xfrm>
              <a:off x="2122488" y="3719513"/>
              <a:ext cx="23813" cy="36513"/>
            </a:xfrm>
            <a:custGeom>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b="b" l="0" r="r" t="0"/>
              <a:pathLst>
                <a:path h="90" w="57">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2" name="chenying0907 739"/>
            <p:cNvSpPr/>
            <p:nvPr/>
          </p:nvSpPr>
          <p:spPr bwMode="auto">
            <a:xfrm>
              <a:off x="2163763" y="3733800"/>
              <a:ext cx="17463" cy="34925"/>
            </a:xfrm>
            <a:custGeom>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b="b" l="0" r="r" t="0"/>
              <a:pathLst>
                <a:path h="90" w="46">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3" name="chenying0907 740"/>
            <p:cNvSpPr/>
            <p:nvPr/>
          </p:nvSpPr>
          <p:spPr bwMode="auto">
            <a:xfrm>
              <a:off x="2205038" y="3741738"/>
              <a:ext cx="22225" cy="31750"/>
            </a:xfrm>
            <a:custGeom>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b="b" l="0" r="r" t="0"/>
              <a:pathLst>
                <a:path h="80" w="57">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4" name="chenying0907 741"/>
            <p:cNvSpPr/>
            <p:nvPr/>
          </p:nvSpPr>
          <p:spPr bwMode="auto">
            <a:xfrm>
              <a:off x="2247901" y="3740150"/>
              <a:ext cx="17463" cy="31750"/>
            </a:xfrm>
            <a:custGeom>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b="b" l="0" r="r" t="0"/>
              <a:pathLst>
                <a:path h="80" w="45">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5" name="chenying0907 742"/>
            <p:cNvSpPr/>
            <p:nvPr/>
          </p:nvSpPr>
          <p:spPr bwMode="auto">
            <a:xfrm>
              <a:off x="2289176" y="3736975"/>
              <a:ext cx="15875" cy="31750"/>
            </a:xfrm>
            <a:custGeom>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b="b" l="0" r="r" t="0"/>
              <a:pathLst>
                <a:path h="80" w="39">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6" name="chenying0907 743"/>
            <p:cNvSpPr/>
            <p:nvPr/>
          </p:nvSpPr>
          <p:spPr bwMode="auto">
            <a:xfrm>
              <a:off x="2327276" y="3744913"/>
              <a:ext cx="20638" cy="31750"/>
            </a:xfrm>
            <a:custGeom>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b="b" l="0" r="r" t="0"/>
              <a:pathLst>
                <a:path h="80" w="51">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7" name="chenying0907 744"/>
            <p:cNvSpPr/>
            <p:nvPr/>
          </p:nvSpPr>
          <p:spPr bwMode="auto">
            <a:xfrm>
              <a:off x="2365376" y="3740150"/>
              <a:ext cx="25400" cy="33338"/>
            </a:xfrm>
            <a:custGeom>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b="b" l="0" r="r" t="0"/>
              <a:pathLst>
                <a:path h="87" w="62">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8" name="chenying0907 745"/>
            <p:cNvSpPr/>
            <p:nvPr/>
          </p:nvSpPr>
          <p:spPr bwMode="auto">
            <a:xfrm>
              <a:off x="2408238" y="3744913"/>
              <a:ext cx="26988" cy="33338"/>
            </a:xfrm>
            <a:custGeom>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b="b" l="0" r="r" t="0"/>
              <a:pathLst>
                <a:path h="85" w="68">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9" name="chenying0907 746"/>
            <p:cNvSpPr/>
            <p:nvPr/>
          </p:nvSpPr>
          <p:spPr bwMode="auto">
            <a:xfrm>
              <a:off x="2449513" y="3744913"/>
              <a:ext cx="15875" cy="28575"/>
            </a:xfrm>
            <a:custGeom>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b="b" l="0" r="r" t="0"/>
              <a:pathLst>
                <a:path h="75" w="41">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0" name="chenying0907 747"/>
            <p:cNvSpPr/>
            <p:nvPr/>
          </p:nvSpPr>
          <p:spPr bwMode="auto">
            <a:xfrm>
              <a:off x="2503488" y="3744913"/>
              <a:ext cx="23813" cy="33338"/>
            </a:xfrm>
            <a:custGeom>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b="b" l="0" r="r" t="0"/>
              <a:pathLst>
                <a:path h="85" w="57">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1" name="chenying0907 748"/>
            <p:cNvSpPr/>
            <p:nvPr/>
          </p:nvSpPr>
          <p:spPr bwMode="auto">
            <a:xfrm>
              <a:off x="2540001" y="3740150"/>
              <a:ext cx="17463" cy="31750"/>
            </a:xfrm>
            <a:custGeom>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b="b" l="0" r="r" t="0"/>
              <a:pathLst>
                <a:path h="80" w="46">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2" name="chenying0907 749"/>
            <p:cNvSpPr/>
            <p:nvPr/>
          </p:nvSpPr>
          <p:spPr bwMode="auto">
            <a:xfrm>
              <a:off x="2581276" y="3740150"/>
              <a:ext cx="15875" cy="31750"/>
            </a:xfrm>
            <a:custGeom>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b="b" l="0" r="r" t="0"/>
              <a:pathLst>
                <a:path h="80" w="41">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3" name="chenying0907 750"/>
            <p:cNvSpPr/>
            <p:nvPr/>
          </p:nvSpPr>
          <p:spPr bwMode="auto">
            <a:xfrm>
              <a:off x="2609851" y="3741738"/>
              <a:ext cx="23813" cy="34925"/>
            </a:xfrm>
            <a:custGeom>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b="b" l="0" r="r" t="0"/>
              <a:pathLst>
                <a:path h="85" w="57">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4" name="chenying0907 751"/>
            <p:cNvSpPr/>
            <p:nvPr/>
          </p:nvSpPr>
          <p:spPr bwMode="auto">
            <a:xfrm>
              <a:off x="2652713" y="3736975"/>
              <a:ext cx="15875" cy="34925"/>
            </a:xfrm>
            <a:custGeom>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b="b" l="0" r="r" t="0"/>
              <a:pathLst>
                <a:path h="85" w="41">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5" name="chenying0907 752"/>
            <p:cNvSpPr/>
            <p:nvPr/>
          </p:nvSpPr>
          <p:spPr bwMode="auto">
            <a:xfrm>
              <a:off x="2692401" y="3741738"/>
              <a:ext cx="11113" cy="31750"/>
            </a:xfrm>
            <a:custGeom>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b="b" l="0" r="r" t="0"/>
              <a:pathLst>
                <a:path h="80" w="28">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6" name="chenying0907 753"/>
            <p:cNvSpPr/>
            <p:nvPr/>
          </p:nvSpPr>
          <p:spPr bwMode="auto">
            <a:xfrm>
              <a:off x="2730501" y="3740150"/>
              <a:ext cx="15875" cy="33338"/>
            </a:xfrm>
            <a:custGeom>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b="b" l="0" r="r" t="0"/>
              <a:pathLst>
                <a:path h="85" w="39">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7" name="chenying0907 754"/>
            <p:cNvSpPr/>
            <p:nvPr/>
          </p:nvSpPr>
          <p:spPr bwMode="auto">
            <a:xfrm>
              <a:off x="2205038" y="3208338"/>
              <a:ext cx="87313" cy="84138"/>
            </a:xfrm>
            <a:custGeom>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b="b" l="0" r="r" t="0"/>
              <a:pathLst>
                <a:path h="216" w="221">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8" name="chenying0907 755"/>
            <p:cNvSpPr/>
            <p:nvPr/>
          </p:nvSpPr>
          <p:spPr bwMode="auto">
            <a:xfrm>
              <a:off x="2201863" y="3219450"/>
              <a:ext cx="152400" cy="155575"/>
            </a:xfrm>
            <a:custGeom>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b="b" l="0" r="r" t="0"/>
              <a:pathLst>
                <a:path h="393" w="382">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9" name="chenying0907 756"/>
            <p:cNvSpPr/>
            <p:nvPr/>
          </p:nvSpPr>
          <p:spPr bwMode="auto">
            <a:xfrm>
              <a:off x="2279651" y="3287713"/>
              <a:ext cx="139700" cy="149225"/>
            </a:xfrm>
            <a:custGeom>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b="b" l="0" r="r" t="0"/>
              <a:pathLst>
                <a:path h="377" w="354">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0" name="chenying0907 757"/>
            <p:cNvSpPr/>
            <p:nvPr/>
          </p:nvSpPr>
          <p:spPr bwMode="auto">
            <a:xfrm>
              <a:off x="2127251" y="3116263"/>
              <a:ext cx="30163" cy="34925"/>
            </a:xfrm>
            <a:custGeom>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b="b" l="0" r="r" t="0"/>
              <a:pathLst>
                <a:path h="86" w="73">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1" name="chenying0907 758"/>
            <p:cNvSpPr/>
            <p:nvPr/>
          </p:nvSpPr>
          <p:spPr bwMode="auto">
            <a:xfrm>
              <a:off x="2201863" y="3116263"/>
              <a:ext cx="23813" cy="25400"/>
            </a:xfrm>
            <a:custGeom>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b="b" l="0" r="r" t="0"/>
              <a:pathLst>
                <a:path h="62" w="57">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2" name="chenying0907 759"/>
            <p:cNvSpPr/>
            <p:nvPr/>
          </p:nvSpPr>
          <p:spPr bwMode="auto">
            <a:xfrm>
              <a:off x="2263776" y="3103563"/>
              <a:ext cx="25400" cy="36513"/>
            </a:xfrm>
            <a:custGeom>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b="b" l="0" r="r" t="0"/>
              <a:pathLst>
                <a:path h="92" w="6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3" name="chenying0907 760"/>
            <p:cNvSpPr/>
            <p:nvPr/>
          </p:nvSpPr>
          <p:spPr bwMode="auto">
            <a:xfrm>
              <a:off x="2312988" y="3111500"/>
              <a:ext cx="20638" cy="31750"/>
            </a:xfrm>
            <a:custGeom>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b="b" l="0" r="r" t="0"/>
              <a:pathLst>
                <a:path h="80" w="52">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4" name="chenying0907 761"/>
            <p:cNvSpPr/>
            <p:nvPr/>
          </p:nvSpPr>
          <p:spPr bwMode="auto">
            <a:xfrm>
              <a:off x="2360613" y="3116263"/>
              <a:ext cx="25400" cy="30163"/>
            </a:xfrm>
            <a:custGeom>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b="b" l="0" r="r" t="0"/>
              <a:pathLst>
                <a:path h="75" w="62">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5" name="chenying0907 762"/>
            <p:cNvSpPr/>
            <p:nvPr/>
          </p:nvSpPr>
          <p:spPr bwMode="auto">
            <a:xfrm>
              <a:off x="2403476" y="3119438"/>
              <a:ext cx="23813" cy="31750"/>
            </a:xfrm>
            <a:custGeom>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b="b" l="0" r="r" t="0"/>
              <a:pathLst>
                <a:path h="79" w="57">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6" name="chenying0907 763"/>
            <p:cNvSpPr/>
            <p:nvPr/>
          </p:nvSpPr>
          <p:spPr bwMode="auto">
            <a:xfrm>
              <a:off x="2444751" y="3127375"/>
              <a:ext cx="17463" cy="25400"/>
            </a:xfrm>
            <a:custGeom>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b="b" l="0" r="r" t="0"/>
              <a:pathLst>
                <a:path h="62" w="44">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7" name="chenying0907 764"/>
            <p:cNvSpPr/>
            <p:nvPr/>
          </p:nvSpPr>
          <p:spPr bwMode="auto">
            <a:xfrm>
              <a:off x="2492376" y="3130550"/>
              <a:ext cx="17463" cy="23813"/>
            </a:xfrm>
            <a:custGeom>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b="b" l="0" r="r" t="0"/>
              <a:pathLst>
                <a:path h="62" w="46">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8" name="chenying0907 765"/>
            <p:cNvSpPr>
              <a:spLocks noEditPoints="1"/>
            </p:cNvSpPr>
            <p:nvPr/>
          </p:nvSpPr>
          <p:spPr bwMode="auto">
            <a:xfrm>
              <a:off x="2100263" y="3162300"/>
              <a:ext cx="431800" cy="323850"/>
            </a:xfrm>
            <a:custGeom>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b="b" l="0" r="r" t="0"/>
              <a:pathLst>
                <a:path h="815" w="1088">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9" name="chenying0907 766"/>
            <p:cNvSpPr>
              <a:spLocks noEditPoints="1"/>
            </p:cNvSpPr>
            <p:nvPr/>
          </p:nvSpPr>
          <p:spPr bwMode="auto">
            <a:xfrm>
              <a:off x="2184401" y="3195638"/>
              <a:ext cx="254000" cy="252413"/>
            </a:xfrm>
            <a:custGeom>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b="b" l="0" r="r" t="0"/>
              <a:pathLst>
                <a:path h="636" w="641">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0" name="chenying0907 767"/>
            <p:cNvSpPr/>
            <p:nvPr/>
          </p:nvSpPr>
          <p:spPr bwMode="auto">
            <a:xfrm>
              <a:off x="2033588" y="3146425"/>
              <a:ext cx="30163" cy="538163"/>
            </a:xfrm>
            <a:custGeom>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b="b" l="0" r="r" t="0"/>
              <a:pathLst>
                <a:path h="1355" w="79">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1" name="chenying0907 768"/>
            <p:cNvSpPr/>
            <p:nvPr/>
          </p:nvSpPr>
          <p:spPr bwMode="auto">
            <a:xfrm>
              <a:off x="2044701" y="3662363"/>
              <a:ext cx="758825" cy="128588"/>
            </a:xfrm>
            <a:custGeom>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b="b" l="0" r="r" t="0"/>
              <a:pathLst>
                <a:path h="325" w="1914">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2" name="chenying0907 769"/>
            <p:cNvSpPr/>
            <p:nvPr/>
          </p:nvSpPr>
          <p:spPr bwMode="auto">
            <a:xfrm>
              <a:off x="2560638" y="3128963"/>
              <a:ext cx="244475" cy="560388"/>
            </a:xfrm>
            <a:custGeom>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b="b" l="0" r="r" t="0"/>
              <a:pathLst>
                <a:path h="1414" w="615">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3" name="chenying0907 770"/>
            <p:cNvSpPr/>
            <p:nvPr/>
          </p:nvSpPr>
          <p:spPr bwMode="auto">
            <a:xfrm>
              <a:off x="2044701" y="3044825"/>
              <a:ext cx="533400" cy="114300"/>
            </a:xfrm>
            <a:custGeom>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b="b" l="0" r="r" t="0"/>
              <a:pathLst>
                <a:path h="289" w="1345">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4" name="chenying0907 771"/>
            <p:cNvSpPr>
              <a:spLocks noEditPoints="1"/>
            </p:cNvSpPr>
            <p:nvPr/>
          </p:nvSpPr>
          <p:spPr bwMode="auto">
            <a:xfrm>
              <a:off x="2586038" y="3386138"/>
              <a:ext cx="158750" cy="50800"/>
            </a:xfrm>
            <a:custGeom>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b="b" l="0" r="r" t="0"/>
              <a:pathLst>
                <a:path h="127" w="401">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5" name="chenying0907 772"/>
            <p:cNvSpPr/>
            <p:nvPr/>
          </p:nvSpPr>
          <p:spPr bwMode="auto">
            <a:xfrm>
              <a:off x="2127251" y="3201988"/>
              <a:ext cx="46038" cy="36513"/>
            </a:xfrm>
            <a:custGeom>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b="b" l="0" r="r" t="0"/>
              <a:pathLst>
                <a:path h="91" w="115">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6" name="chenying0907 773"/>
            <p:cNvSpPr/>
            <p:nvPr/>
          </p:nvSpPr>
          <p:spPr bwMode="auto">
            <a:xfrm>
              <a:off x="2127251" y="3267075"/>
              <a:ext cx="46038" cy="34925"/>
            </a:xfrm>
            <a:custGeom>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b="b" l="0" r="r" t="0"/>
              <a:pathLst>
                <a:path h="90" w="115">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7" name="chenying0907 774"/>
            <p:cNvSpPr/>
            <p:nvPr/>
          </p:nvSpPr>
          <p:spPr bwMode="auto">
            <a:xfrm>
              <a:off x="2127251" y="3330575"/>
              <a:ext cx="46038" cy="36513"/>
            </a:xfrm>
            <a:custGeom>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b="b" l="0" r="r" t="0"/>
              <a:pathLst>
                <a:path h="92" w="115">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8" name="chenying0907 775"/>
            <p:cNvSpPr/>
            <p:nvPr/>
          </p:nvSpPr>
          <p:spPr bwMode="auto">
            <a:xfrm>
              <a:off x="2127251" y="3395663"/>
              <a:ext cx="46038" cy="36513"/>
            </a:xfrm>
            <a:custGeom>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b="b" l="0" r="r" t="0"/>
              <a:pathLst>
                <a:path h="90" w="115">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9" name="chenying0907 776"/>
            <p:cNvSpPr/>
            <p:nvPr/>
          </p:nvSpPr>
          <p:spPr bwMode="auto">
            <a:xfrm>
              <a:off x="2452688" y="3208338"/>
              <a:ext cx="46038" cy="36513"/>
            </a:xfrm>
            <a:custGeom>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b="b" l="0" r="r" t="0"/>
              <a:pathLst>
                <a:path h="91" w="114">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0" name="chenying0907 777"/>
            <p:cNvSpPr/>
            <p:nvPr/>
          </p:nvSpPr>
          <p:spPr bwMode="auto">
            <a:xfrm>
              <a:off x="2452688" y="3273425"/>
              <a:ext cx="46038" cy="36513"/>
            </a:xfrm>
            <a:custGeom>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b="b" l="0" r="r" t="0"/>
              <a:pathLst>
                <a:path h="91" w="114">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1" name="chenying0907 778"/>
            <p:cNvSpPr/>
            <p:nvPr/>
          </p:nvSpPr>
          <p:spPr bwMode="auto">
            <a:xfrm>
              <a:off x="2452688" y="3338513"/>
              <a:ext cx="46038" cy="36513"/>
            </a:xfrm>
            <a:custGeom>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b="b" l="0" r="r" t="0"/>
              <a:pathLst>
                <a:path h="91" w="114">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2" name="chenying0907 779"/>
            <p:cNvSpPr/>
            <p:nvPr/>
          </p:nvSpPr>
          <p:spPr bwMode="auto">
            <a:xfrm>
              <a:off x="2452688" y="3403600"/>
              <a:ext cx="46038" cy="34925"/>
            </a:xfrm>
            <a:custGeom>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b="b" l="0" r="r" t="0"/>
              <a:pathLst>
                <a:path h="90" w="114">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3" name="chenying0907 780"/>
            <p:cNvSpPr/>
            <p:nvPr/>
          </p:nvSpPr>
          <p:spPr bwMode="auto">
            <a:xfrm>
              <a:off x="2216151" y="3517900"/>
              <a:ext cx="1588" cy="1588"/>
            </a:xfrm>
            <a:custGeom>
              <a:cxnLst>
                <a:cxn ang="0">
                  <a:pos x="1" y="0"/>
                </a:cxn>
                <a:cxn ang="0">
                  <a:pos x="1" y="0"/>
                </a:cxn>
                <a:cxn ang="0">
                  <a:pos x="0" y="3"/>
                </a:cxn>
                <a:cxn ang="0">
                  <a:pos x="0" y="3"/>
                </a:cxn>
                <a:cxn ang="0">
                  <a:pos x="1" y="0"/>
                </a:cxn>
                <a:cxn ang="0">
                  <a:pos x="1" y="0"/>
                </a:cxn>
              </a:cxnLst>
              <a:rect b="b" l="0" r="r" t="0"/>
              <a:pathLst>
                <a:path h="3" w="1">
                  <a:moveTo>
                    <a:pt x="1" y="0"/>
                  </a:moveTo>
                  <a:lnTo>
                    <a:pt x="1" y="0"/>
                  </a:lnTo>
                  <a:lnTo>
                    <a:pt x="0" y="3"/>
                  </a:lnTo>
                  <a:lnTo>
                    <a:pt x="0" y="3"/>
                  </a:lnTo>
                  <a:lnTo>
                    <a:pt x="1" y="0"/>
                  </a:lnTo>
                  <a:lnTo>
                    <a:pt x="1"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4" name="chenying0907 781"/>
            <p:cNvSpPr>
              <a:spLocks noEditPoints="1"/>
            </p:cNvSpPr>
            <p:nvPr/>
          </p:nvSpPr>
          <p:spPr bwMode="auto">
            <a:xfrm>
              <a:off x="2138363" y="3497263"/>
              <a:ext cx="342900" cy="120650"/>
            </a:xfrm>
            <a:custGeom>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b="b" l="0" r="r" t="0"/>
              <a:pathLst>
                <a:path h="304" w="862">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5" name="chenying0907 782"/>
            <p:cNvSpPr/>
            <p:nvPr/>
          </p:nvSpPr>
          <p:spPr bwMode="auto">
            <a:xfrm>
              <a:off x="2190751" y="3527425"/>
              <a:ext cx="246063" cy="22225"/>
            </a:xfrm>
            <a:custGeom>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b="b" l="0" r="r" t="0"/>
              <a:pathLst>
                <a:path h="56" w="619">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6" name="chenying0907 783"/>
            <p:cNvSpPr/>
            <p:nvPr/>
          </p:nvSpPr>
          <p:spPr bwMode="auto">
            <a:xfrm>
              <a:off x="2170113" y="3554413"/>
              <a:ext cx="288925" cy="22225"/>
            </a:xfrm>
            <a:custGeom>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b="b" l="0" r="r" t="0"/>
              <a:pathLst>
                <a:path h="54" w="730">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7" name="chenying0907 784"/>
            <p:cNvSpPr/>
            <p:nvPr/>
          </p:nvSpPr>
          <p:spPr bwMode="auto">
            <a:xfrm>
              <a:off x="2228851" y="3505200"/>
              <a:ext cx="38100" cy="95250"/>
            </a:xfrm>
            <a:custGeom>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b="b" l="0" r="r" t="0"/>
              <a:pathLst>
                <a:path h="240" w="95">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8" name="chenying0907 785"/>
            <p:cNvSpPr/>
            <p:nvPr/>
          </p:nvSpPr>
          <p:spPr bwMode="auto">
            <a:xfrm>
              <a:off x="2301876" y="3505200"/>
              <a:ext cx="15875" cy="95250"/>
            </a:xfrm>
            <a:custGeom>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b="b" l="0" r="r" t="0"/>
              <a:pathLst>
                <a:path h="241" w="38">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9" name="chenying0907 786"/>
            <p:cNvSpPr/>
            <p:nvPr/>
          </p:nvSpPr>
          <p:spPr bwMode="auto">
            <a:xfrm>
              <a:off x="2347913" y="3505200"/>
              <a:ext cx="52388" cy="101600"/>
            </a:xfrm>
            <a:custGeom>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b="b" l="0" r="r" t="0"/>
              <a:pathLst>
                <a:path h="257" w="131">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0" name="chenying0907 787"/>
            <p:cNvSpPr/>
            <p:nvPr/>
          </p:nvSpPr>
          <p:spPr bwMode="auto">
            <a:xfrm>
              <a:off x="2070101" y="3133725"/>
              <a:ext cx="482600" cy="66675"/>
            </a:xfrm>
            <a:custGeom>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b="b" l="0" r="r" t="0"/>
              <a:pathLst>
                <a:path h="166" w="1214">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1" name="chenying0907 788"/>
            <p:cNvSpPr/>
            <p:nvPr/>
          </p:nvSpPr>
          <p:spPr bwMode="auto">
            <a:xfrm>
              <a:off x="2065338" y="3182938"/>
              <a:ext cx="488950" cy="465138"/>
            </a:xfrm>
            <a:custGeom>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b="b" l="0" r="r" t="0"/>
              <a:pathLst>
                <a:path h="1170" w="1228">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2" name="chenying0907 789"/>
            <p:cNvSpPr/>
            <p:nvPr/>
          </p:nvSpPr>
          <p:spPr bwMode="auto">
            <a:xfrm>
              <a:off x="2540001" y="3187700"/>
              <a:ext cx="14288" cy="381000"/>
            </a:xfrm>
            <a:custGeom>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b="b" l="0" r="r" t="0"/>
              <a:pathLst>
                <a:path h="959" w="34">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3" name="chenying0907 790"/>
            <p:cNvSpPr>
              <a:spLocks noEditPoints="1"/>
            </p:cNvSpPr>
            <p:nvPr/>
          </p:nvSpPr>
          <p:spPr bwMode="auto">
            <a:xfrm>
              <a:off x="2105026" y="3662363"/>
              <a:ext cx="395288" cy="60325"/>
            </a:xfrm>
            <a:custGeom>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b="b" l="0" r="r" t="0"/>
              <a:pathLst>
                <a:path h="153" w="995">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4" name="PA_chenying0907 133"/>
          <p:cNvGrpSpPr/>
          <p:nvPr>
            <p:custDataLst>
              <p:tags r:id="rId5"/>
            </p:custDataLst>
          </p:nvPr>
        </p:nvGrpSpPr>
        <p:grpSpPr>
          <a:xfrm>
            <a:off x="8173318" y="2084851"/>
            <a:ext cx="1959928" cy="1500606"/>
            <a:chOff x="4148138" y="3128963"/>
            <a:chExt cx="798513" cy="611188"/>
          </a:xfrm>
          <a:solidFill>
            <a:schemeClr val="accent4"/>
          </a:solidFill>
        </p:grpSpPr>
        <p:sp>
          <p:nvSpPr>
            <p:cNvPr id="135" name="chenying0907 791"/>
            <p:cNvSpPr/>
            <p:nvPr/>
          </p:nvSpPr>
          <p:spPr bwMode="auto">
            <a:xfrm>
              <a:off x="4168776" y="3275013"/>
              <a:ext cx="30163" cy="60325"/>
            </a:xfrm>
            <a:custGeom>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b="b" l="0" r="r" t="0"/>
              <a:pathLst>
                <a:path h="152" w="76">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6" name="chenying0907 792"/>
            <p:cNvSpPr/>
            <p:nvPr/>
          </p:nvSpPr>
          <p:spPr bwMode="auto">
            <a:xfrm>
              <a:off x="4179888" y="3259138"/>
              <a:ext cx="46038" cy="98425"/>
            </a:xfrm>
            <a:custGeom>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b="b" l="0" r="r" t="0"/>
              <a:pathLst>
                <a:path h="248" w="11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7" name="chenying0907 793"/>
            <p:cNvSpPr/>
            <p:nvPr/>
          </p:nvSpPr>
          <p:spPr bwMode="auto">
            <a:xfrm>
              <a:off x="4194176" y="3235325"/>
              <a:ext cx="60325" cy="142875"/>
            </a:xfrm>
            <a:custGeom>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b="b" l="0" r="r" t="0"/>
              <a:pathLst>
                <a:path h="361" w="152">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8" name="chenying0907 794"/>
            <p:cNvSpPr/>
            <p:nvPr/>
          </p:nvSpPr>
          <p:spPr bwMode="auto">
            <a:xfrm>
              <a:off x="4233863" y="3203575"/>
              <a:ext cx="58738" cy="160338"/>
            </a:xfrm>
            <a:custGeom>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b="b" l="0" r="r" t="0"/>
              <a:pathLst>
                <a:path h="407" w="148">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9" name="chenying0907 795"/>
            <p:cNvSpPr/>
            <p:nvPr/>
          </p:nvSpPr>
          <p:spPr bwMode="auto">
            <a:xfrm>
              <a:off x="4260851" y="3186113"/>
              <a:ext cx="68263" cy="142875"/>
            </a:xfrm>
            <a:custGeom>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b="b" l="0" r="r" t="0"/>
              <a:pathLst>
                <a:path h="361" w="172">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0" name="chenying0907 796"/>
            <p:cNvSpPr/>
            <p:nvPr/>
          </p:nvSpPr>
          <p:spPr bwMode="auto">
            <a:xfrm>
              <a:off x="4303713" y="3165475"/>
              <a:ext cx="65088" cy="142875"/>
            </a:xfrm>
            <a:custGeom>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b="b" l="0" r="r" t="0"/>
              <a:pathLst>
                <a:path h="361" w="163">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1" name="chenying0907 797"/>
            <p:cNvSpPr/>
            <p:nvPr/>
          </p:nvSpPr>
          <p:spPr bwMode="auto">
            <a:xfrm>
              <a:off x="4344988" y="3162300"/>
              <a:ext cx="53975" cy="125413"/>
            </a:xfrm>
            <a:custGeom>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b="b" l="0" r="r" t="0"/>
              <a:pathLst>
                <a:path h="315" w="133">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2" name="chenying0907 798"/>
            <p:cNvSpPr/>
            <p:nvPr/>
          </p:nvSpPr>
          <p:spPr bwMode="auto">
            <a:xfrm>
              <a:off x="4391026" y="3178175"/>
              <a:ext cx="33338" cy="66675"/>
            </a:xfrm>
            <a:custGeom>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b="b" l="0" r="r" t="0"/>
              <a:pathLst>
                <a:path h="167" w="84">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3" name="chenying0907 799"/>
            <p:cNvSpPr/>
            <p:nvPr/>
          </p:nvSpPr>
          <p:spPr bwMode="auto">
            <a:xfrm>
              <a:off x="4416426" y="3190875"/>
              <a:ext cx="14288" cy="26988"/>
            </a:xfrm>
            <a:custGeom>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b="b" l="0" r="r" t="0"/>
              <a:pathLst>
                <a:path h="68" w="34">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4" name="chenying0907 800"/>
            <p:cNvSpPr/>
            <p:nvPr/>
          </p:nvSpPr>
          <p:spPr bwMode="auto">
            <a:xfrm>
              <a:off x="4371976" y="3368675"/>
              <a:ext cx="15875" cy="26988"/>
            </a:xfrm>
            <a:custGeom>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b="b" l="0" r="r" t="0"/>
              <a:pathLst>
                <a:path h="71" w="39">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5" name="chenying0907 801"/>
            <p:cNvSpPr/>
            <p:nvPr/>
          </p:nvSpPr>
          <p:spPr bwMode="auto">
            <a:xfrm>
              <a:off x="4394201" y="3375025"/>
              <a:ext cx="12700" cy="25400"/>
            </a:xfrm>
            <a:custGeom>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b="b" l="0" r="r" t="0"/>
              <a:pathLst>
                <a:path h="65" w="34">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6" name="chenying0907 802"/>
            <p:cNvSpPr/>
            <p:nvPr/>
          </p:nvSpPr>
          <p:spPr bwMode="auto">
            <a:xfrm>
              <a:off x="4421188" y="3376613"/>
              <a:ext cx="14288" cy="28575"/>
            </a:xfrm>
            <a:custGeom>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b="b" l="0" r="r" t="0"/>
              <a:pathLst>
                <a:path h="73" w="36">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7" name="chenying0907 803"/>
            <p:cNvSpPr/>
            <p:nvPr/>
          </p:nvSpPr>
          <p:spPr bwMode="auto">
            <a:xfrm>
              <a:off x="4446588" y="3363913"/>
              <a:ext cx="19050" cy="31750"/>
            </a:xfrm>
            <a:custGeom>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b="b" l="0" r="r" t="0"/>
              <a:pathLst>
                <a:path h="83" w="46">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8" name="chenying0907 804"/>
            <p:cNvSpPr/>
            <p:nvPr/>
          </p:nvSpPr>
          <p:spPr bwMode="auto">
            <a:xfrm>
              <a:off x="4476751" y="3340100"/>
              <a:ext cx="14288" cy="33338"/>
            </a:xfrm>
            <a:custGeom>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b="b" l="0" r="r" t="0"/>
              <a:pathLst>
                <a:path h="84" w="3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9" name="chenying0907 805"/>
            <p:cNvSpPr/>
            <p:nvPr/>
          </p:nvSpPr>
          <p:spPr bwMode="auto">
            <a:xfrm>
              <a:off x="4522788" y="3330575"/>
              <a:ext cx="11113" cy="25400"/>
            </a:xfrm>
            <a:custGeom>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b="b" l="0" r="r" t="0"/>
              <a:pathLst>
                <a:path h="62" w="30">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0" name="chenying0907 806"/>
            <p:cNvSpPr/>
            <p:nvPr/>
          </p:nvSpPr>
          <p:spPr bwMode="auto">
            <a:xfrm>
              <a:off x="4552951" y="3344863"/>
              <a:ext cx="7938" cy="25400"/>
            </a:xfrm>
            <a:custGeom>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b="b" l="0" r="r" t="0"/>
              <a:pathLst>
                <a:path h="66" w="22">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1" name="chenying0907 807"/>
            <p:cNvSpPr/>
            <p:nvPr/>
          </p:nvSpPr>
          <p:spPr bwMode="auto">
            <a:xfrm>
              <a:off x="4575176" y="3357563"/>
              <a:ext cx="12700" cy="23813"/>
            </a:xfrm>
            <a:custGeom>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b="b" l="0" r="r" t="0"/>
              <a:pathLst>
                <a:path h="60" w="31">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2" name="chenying0907 809"/>
            <p:cNvSpPr/>
            <p:nvPr/>
          </p:nvSpPr>
          <p:spPr bwMode="auto">
            <a:xfrm>
              <a:off x="4598988" y="3362326"/>
              <a:ext cx="7938" cy="22225"/>
            </a:xfrm>
            <a:custGeom>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b="b" l="0" r="r" t="0"/>
              <a:pathLst>
                <a:path h="57" w="19">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3" name="chenying0907 810"/>
            <p:cNvSpPr/>
            <p:nvPr/>
          </p:nvSpPr>
          <p:spPr bwMode="auto">
            <a:xfrm>
              <a:off x="4630738" y="3368676"/>
              <a:ext cx="14288" cy="23813"/>
            </a:xfrm>
            <a:custGeom>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b="b" l="0" r="r" t="0"/>
              <a:pathLst>
                <a:path h="62" w="34">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4" name="chenying0907 811"/>
            <p:cNvSpPr/>
            <p:nvPr/>
          </p:nvSpPr>
          <p:spPr bwMode="auto">
            <a:xfrm>
              <a:off x="4657726" y="3365501"/>
              <a:ext cx="12700" cy="28575"/>
            </a:xfrm>
            <a:custGeom>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b="b" l="0" r="r" t="0"/>
              <a:pathLst>
                <a:path h="72" w="3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5" name="chenying0907 812"/>
            <p:cNvSpPr/>
            <p:nvPr/>
          </p:nvSpPr>
          <p:spPr bwMode="auto">
            <a:xfrm>
              <a:off x="4687888" y="3367088"/>
              <a:ext cx="7938" cy="23813"/>
            </a:xfrm>
            <a:custGeom>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b="b" l="0" r="r" t="0"/>
              <a:pathLst>
                <a:path h="57" w="23">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6" name="chenying0907 813"/>
            <p:cNvSpPr/>
            <p:nvPr/>
          </p:nvSpPr>
          <p:spPr bwMode="auto">
            <a:xfrm>
              <a:off x="4667251" y="3168651"/>
              <a:ext cx="19050" cy="55563"/>
            </a:xfrm>
            <a:custGeom>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b="b" l="0" r="r" t="0"/>
              <a:pathLst>
                <a:path h="141" w="45">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7" name="chenying0907 814"/>
            <p:cNvSpPr/>
            <p:nvPr/>
          </p:nvSpPr>
          <p:spPr bwMode="auto">
            <a:xfrm>
              <a:off x="4686301" y="3151188"/>
              <a:ext cx="34925" cy="95250"/>
            </a:xfrm>
            <a:custGeom>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b="b" l="0" r="r" t="0"/>
              <a:pathLst>
                <a:path h="239" w="88">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8" name="chenying0907 815"/>
            <p:cNvSpPr/>
            <p:nvPr/>
          </p:nvSpPr>
          <p:spPr bwMode="auto">
            <a:xfrm>
              <a:off x="4711701" y="3162301"/>
              <a:ext cx="38100" cy="98425"/>
            </a:xfrm>
            <a:custGeom>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b="b" l="0" r="r" t="0"/>
              <a:pathLst>
                <a:path h="246" w="95">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9" name="chenying0907 816"/>
            <p:cNvSpPr/>
            <p:nvPr/>
          </p:nvSpPr>
          <p:spPr bwMode="auto">
            <a:xfrm>
              <a:off x="4737101" y="3182938"/>
              <a:ext cx="33338" cy="90488"/>
            </a:xfrm>
            <a:custGeom>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b="b" l="0" r="r" t="0"/>
              <a:pathLst>
                <a:path h="228" w="84">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0" name="chenying0907 817"/>
            <p:cNvSpPr/>
            <p:nvPr/>
          </p:nvSpPr>
          <p:spPr bwMode="auto">
            <a:xfrm>
              <a:off x="4762501" y="3200401"/>
              <a:ext cx="26988" cy="95250"/>
            </a:xfrm>
            <a:custGeom>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b="b" l="0" r="r" t="0"/>
              <a:pathLst>
                <a:path h="241" w="70">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1" name="chenying0907 818"/>
            <p:cNvSpPr/>
            <p:nvPr/>
          </p:nvSpPr>
          <p:spPr bwMode="auto">
            <a:xfrm>
              <a:off x="4786313" y="3222626"/>
              <a:ext cx="31750" cy="88900"/>
            </a:xfrm>
            <a:custGeom>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b="b" l="0" r="r" t="0"/>
              <a:pathLst>
                <a:path h="224" w="79">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2" name="chenying0907 819"/>
            <p:cNvSpPr/>
            <p:nvPr/>
          </p:nvSpPr>
          <p:spPr bwMode="auto">
            <a:xfrm>
              <a:off x="4808538" y="3241676"/>
              <a:ext cx="34925" cy="90488"/>
            </a:xfrm>
            <a:custGeom>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b="b" l="0" r="r" t="0"/>
              <a:pathLst>
                <a:path h="226" w="8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3" name="chenying0907 820"/>
            <p:cNvSpPr/>
            <p:nvPr/>
          </p:nvSpPr>
          <p:spPr bwMode="auto">
            <a:xfrm>
              <a:off x="4840288" y="3263901"/>
              <a:ext cx="23813" cy="85725"/>
            </a:xfrm>
            <a:custGeom>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b="b" l="0" r="r" t="0"/>
              <a:pathLst>
                <a:path h="213" w="57">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4" name="chenying0907 821"/>
            <p:cNvSpPr/>
            <p:nvPr/>
          </p:nvSpPr>
          <p:spPr bwMode="auto">
            <a:xfrm>
              <a:off x="4862513" y="3275013"/>
              <a:ext cx="20638" cy="84138"/>
            </a:xfrm>
            <a:custGeom>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b="b" l="0" r="r" t="0"/>
              <a:pathLst>
                <a:path h="211" w="54">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5" name="chenying0907 822"/>
            <p:cNvSpPr/>
            <p:nvPr/>
          </p:nvSpPr>
          <p:spPr bwMode="auto">
            <a:xfrm>
              <a:off x="4884738" y="3289301"/>
              <a:ext cx="25400" cy="73025"/>
            </a:xfrm>
            <a:custGeom>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b="b" l="0" r="r" t="0"/>
              <a:pathLst>
                <a:path h="186" w="64">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6" name="chenying0907 823"/>
            <p:cNvSpPr/>
            <p:nvPr/>
          </p:nvSpPr>
          <p:spPr bwMode="auto">
            <a:xfrm>
              <a:off x="4305301" y="3478213"/>
              <a:ext cx="9525" cy="25400"/>
            </a:xfrm>
            <a:custGeom>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b="b" l="0" r="r" t="0"/>
              <a:pathLst>
                <a:path h="64" w="26">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7" name="chenying0907 824"/>
            <p:cNvSpPr/>
            <p:nvPr/>
          </p:nvSpPr>
          <p:spPr bwMode="auto">
            <a:xfrm>
              <a:off x="4319588" y="3497263"/>
              <a:ext cx="9525" cy="31750"/>
            </a:xfrm>
            <a:custGeom>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b="b" l="0" r="r" t="0"/>
              <a:pathLst>
                <a:path h="79" w="22">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8" name="chenying0907 825"/>
            <p:cNvSpPr/>
            <p:nvPr/>
          </p:nvSpPr>
          <p:spPr bwMode="auto">
            <a:xfrm>
              <a:off x="4338638" y="3503613"/>
              <a:ext cx="7938" cy="31750"/>
            </a:xfrm>
            <a:custGeom>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b="b" l="0" r="r" t="0"/>
              <a:pathLst>
                <a:path h="80" w="23">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9" name="chenying0907 826"/>
            <p:cNvSpPr/>
            <p:nvPr/>
          </p:nvSpPr>
          <p:spPr bwMode="auto">
            <a:xfrm>
              <a:off x="4364038" y="3490913"/>
              <a:ext cx="4763" cy="22225"/>
            </a:xfrm>
            <a:custGeom>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b="b" l="0" r="r" t="0"/>
              <a:pathLst>
                <a:path h="57" w="12">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0" name="chenying0907 827"/>
            <p:cNvSpPr/>
            <p:nvPr/>
          </p:nvSpPr>
          <p:spPr bwMode="auto">
            <a:xfrm>
              <a:off x="4368801" y="3552826"/>
              <a:ext cx="6350" cy="28575"/>
            </a:xfrm>
            <a:custGeom>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b="b" l="0" r="r" t="0"/>
              <a:pathLst>
                <a:path h="72" w="19">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1" name="chenying0907 828"/>
            <p:cNvSpPr/>
            <p:nvPr/>
          </p:nvSpPr>
          <p:spPr bwMode="auto">
            <a:xfrm>
              <a:off x="4384676" y="3568701"/>
              <a:ext cx="7938" cy="31750"/>
            </a:xfrm>
            <a:custGeom>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b="b" l="0" r="r" t="0"/>
              <a:pathLst>
                <a:path h="80" w="19">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2" name="chenying0907 829"/>
            <p:cNvSpPr/>
            <p:nvPr/>
          </p:nvSpPr>
          <p:spPr bwMode="auto">
            <a:xfrm>
              <a:off x="4400551" y="3581401"/>
              <a:ext cx="4763" cy="22225"/>
            </a:xfrm>
            <a:custGeom>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b="b" l="0" r="r" t="0"/>
              <a:pathLst>
                <a:path h="54" w="12">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3" name="chenying0907 830"/>
            <p:cNvSpPr/>
            <p:nvPr/>
          </p:nvSpPr>
          <p:spPr bwMode="auto">
            <a:xfrm>
              <a:off x="4422776" y="3571876"/>
              <a:ext cx="4763" cy="14288"/>
            </a:xfrm>
            <a:custGeom>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38" w="12">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4" name="chenying0907 831"/>
            <p:cNvSpPr/>
            <p:nvPr/>
          </p:nvSpPr>
          <p:spPr bwMode="auto">
            <a:xfrm>
              <a:off x="4430713" y="3629026"/>
              <a:ext cx="11113" cy="23813"/>
            </a:xfrm>
            <a:custGeom>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b="b" l="0" r="r" t="0"/>
              <a:pathLst>
                <a:path h="60" w="27">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5" name="chenying0907 832"/>
            <p:cNvSpPr/>
            <p:nvPr/>
          </p:nvSpPr>
          <p:spPr bwMode="auto">
            <a:xfrm>
              <a:off x="4441826" y="3636963"/>
              <a:ext cx="11113" cy="25400"/>
            </a:xfrm>
            <a:custGeom>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b="b" l="0" r="r" t="0"/>
              <a:pathLst>
                <a:path h="64" w="27">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6" name="chenying0907 833"/>
            <p:cNvSpPr/>
            <p:nvPr/>
          </p:nvSpPr>
          <p:spPr bwMode="auto">
            <a:xfrm>
              <a:off x="4467226" y="3646488"/>
              <a:ext cx="4763" cy="25400"/>
            </a:xfrm>
            <a:custGeom>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b="b" l="0" r="r" t="0"/>
              <a:pathLst>
                <a:path h="64" w="12">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7" name="chenying0907 834"/>
            <p:cNvSpPr/>
            <p:nvPr/>
          </p:nvSpPr>
          <p:spPr bwMode="auto">
            <a:xfrm>
              <a:off x="4483101" y="3641726"/>
              <a:ext cx="6350" cy="15875"/>
            </a:xfrm>
            <a:custGeom>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b="b" l="0" r="r" t="0"/>
              <a:pathLst>
                <a:path h="38" w="15">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8" name="chenying0907 835"/>
            <p:cNvSpPr/>
            <p:nvPr/>
          </p:nvSpPr>
          <p:spPr bwMode="auto">
            <a:xfrm>
              <a:off x="4492626" y="3687763"/>
              <a:ext cx="4763" cy="20638"/>
            </a:xfrm>
            <a:custGeom>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b="b" l="0" r="r" t="0"/>
              <a:pathLst>
                <a:path h="52" w="11">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9" name="chenying0907 836"/>
            <p:cNvSpPr/>
            <p:nvPr/>
          </p:nvSpPr>
          <p:spPr bwMode="auto">
            <a:xfrm>
              <a:off x="4505326" y="3698876"/>
              <a:ext cx="4763" cy="30163"/>
            </a:xfrm>
            <a:custGeom>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b="b" l="0" r="r" t="0"/>
              <a:pathLst>
                <a:path h="76" w="15">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0" name="chenying0907 837"/>
            <p:cNvSpPr/>
            <p:nvPr/>
          </p:nvSpPr>
          <p:spPr bwMode="auto">
            <a:xfrm>
              <a:off x="4522788" y="3714751"/>
              <a:ext cx="6350" cy="19050"/>
            </a:xfrm>
            <a:custGeom>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b="b" l="0" r="r" t="0"/>
              <a:pathLst>
                <a:path h="48" w="16">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1" name="chenying0907 838"/>
            <p:cNvSpPr/>
            <p:nvPr/>
          </p:nvSpPr>
          <p:spPr bwMode="auto">
            <a:xfrm>
              <a:off x="4538663" y="3703638"/>
              <a:ext cx="4763" cy="19050"/>
            </a:xfrm>
            <a:custGeom>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45" w="10">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2" name="chenying0907 839"/>
            <p:cNvSpPr/>
            <p:nvPr/>
          </p:nvSpPr>
          <p:spPr bwMode="auto">
            <a:xfrm>
              <a:off x="4575176" y="3678238"/>
              <a:ext cx="6350" cy="19050"/>
            </a:xfrm>
            <a:custGeom>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b="b" l="0" r="r" t="0"/>
              <a:pathLst>
                <a:path h="49" w="16">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3" name="chenying0907 840"/>
            <p:cNvSpPr/>
            <p:nvPr/>
          </p:nvSpPr>
          <p:spPr bwMode="auto">
            <a:xfrm>
              <a:off x="4592638" y="3678238"/>
              <a:ext cx="6350" cy="17463"/>
            </a:xfrm>
            <a:custGeom>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b="b" l="0" r="r" t="0"/>
              <a:pathLst>
                <a:path h="41" w="15">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4" name="chenying0907 841"/>
            <p:cNvSpPr/>
            <p:nvPr/>
          </p:nvSpPr>
          <p:spPr bwMode="auto">
            <a:xfrm>
              <a:off x="4608513" y="3670301"/>
              <a:ext cx="4763" cy="19050"/>
            </a:xfrm>
            <a:custGeom>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b="b" l="0" r="r" t="0"/>
              <a:pathLst>
                <a:path h="46" w="13">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5" name="chenying0907 842"/>
            <p:cNvSpPr/>
            <p:nvPr/>
          </p:nvSpPr>
          <p:spPr bwMode="auto">
            <a:xfrm>
              <a:off x="4629151" y="3640138"/>
              <a:ext cx="4763" cy="22225"/>
            </a:xfrm>
            <a:custGeom>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b="b" l="0" r="r" t="0"/>
              <a:pathLst>
                <a:path h="56" w="12">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6" name="chenying0907 843"/>
            <p:cNvSpPr/>
            <p:nvPr/>
          </p:nvSpPr>
          <p:spPr bwMode="auto">
            <a:xfrm>
              <a:off x="4648201" y="3641726"/>
              <a:ext cx="6350" cy="17463"/>
            </a:xfrm>
            <a:custGeom>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b="b" l="0" r="r" t="0"/>
              <a:pathLst>
                <a:path h="42" w="16">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7" name="chenying0907 844"/>
            <p:cNvSpPr/>
            <p:nvPr/>
          </p:nvSpPr>
          <p:spPr bwMode="auto">
            <a:xfrm>
              <a:off x="4668838" y="3640138"/>
              <a:ext cx="4763" cy="14288"/>
            </a:xfrm>
            <a:custGeom>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38" w="10">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8" name="chenying0907 845"/>
            <p:cNvSpPr/>
            <p:nvPr/>
          </p:nvSpPr>
          <p:spPr bwMode="auto">
            <a:xfrm>
              <a:off x="4689476" y="3586163"/>
              <a:ext cx="6350" cy="23813"/>
            </a:xfrm>
            <a:custGeom>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b="b" l="0" r="r" t="0"/>
              <a:pathLst>
                <a:path h="57" w="1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9" name="chenying0907 846"/>
            <p:cNvSpPr/>
            <p:nvPr/>
          </p:nvSpPr>
          <p:spPr bwMode="auto">
            <a:xfrm>
              <a:off x="4702176" y="3587751"/>
              <a:ext cx="9525" cy="25400"/>
            </a:xfrm>
            <a:custGeom>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b="b" l="0" r="r" t="0"/>
              <a:pathLst>
                <a:path h="61" w="2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0" name="chenying0907 847"/>
            <p:cNvSpPr/>
            <p:nvPr/>
          </p:nvSpPr>
          <p:spPr bwMode="auto">
            <a:xfrm>
              <a:off x="4721226" y="3589338"/>
              <a:ext cx="6350" cy="25400"/>
            </a:xfrm>
            <a:custGeom>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b="b" l="0" r="r" t="0"/>
              <a:pathLst>
                <a:path h="61" w="17">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1" name="chenying0907 848"/>
            <p:cNvSpPr/>
            <p:nvPr/>
          </p:nvSpPr>
          <p:spPr bwMode="auto">
            <a:xfrm>
              <a:off x="4748213" y="3521076"/>
              <a:ext cx="3175" cy="30163"/>
            </a:xfrm>
            <a:custGeom>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b="b" l="0" r="r" t="0"/>
              <a:pathLst>
                <a:path h="76" w="12">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2" name="chenying0907 849"/>
            <p:cNvSpPr/>
            <p:nvPr/>
          </p:nvSpPr>
          <p:spPr bwMode="auto">
            <a:xfrm>
              <a:off x="4762501" y="3519488"/>
              <a:ext cx="6350" cy="25400"/>
            </a:xfrm>
            <a:custGeom>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b="b" l="0" r="r" t="0"/>
              <a:pathLst>
                <a:path h="62" w="16">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3" name="chenying0907 850"/>
            <p:cNvSpPr/>
            <p:nvPr/>
          </p:nvSpPr>
          <p:spPr bwMode="auto">
            <a:xfrm>
              <a:off x="4776788" y="3514726"/>
              <a:ext cx="6350" cy="22225"/>
            </a:xfrm>
            <a:custGeom>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b="b" l="0" r="r" t="0"/>
              <a:pathLst>
                <a:path h="56" w="17">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4" name="chenying0907 851"/>
            <p:cNvSpPr/>
            <p:nvPr/>
          </p:nvSpPr>
          <p:spPr bwMode="auto">
            <a:xfrm>
              <a:off x="4498976" y="3473451"/>
              <a:ext cx="7938" cy="22225"/>
            </a:xfrm>
            <a:custGeom>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b="b" l="0" r="r" t="0"/>
              <a:pathLst>
                <a:path h="56" w="19">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5" name="chenying0907 852"/>
            <p:cNvSpPr/>
            <p:nvPr/>
          </p:nvSpPr>
          <p:spPr bwMode="auto">
            <a:xfrm>
              <a:off x="4521201" y="3486151"/>
              <a:ext cx="7938" cy="38100"/>
            </a:xfrm>
            <a:custGeom>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b="b" l="0" r="r" t="0"/>
              <a:pathLst>
                <a:path h="95" w="18">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6" name="chenying0907 853"/>
            <p:cNvSpPr/>
            <p:nvPr/>
          </p:nvSpPr>
          <p:spPr bwMode="auto">
            <a:xfrm>
              <a:off x="4540251" y="3524251"/>
              <a:ext cx="6350" cy="30163"/>
            </a:xfrm>
            <a:custGeom>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b="b" l="0" r="r" t="0"/>
              <a:pathLst>
                <a:path h="76" w="1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7" name="chenying0907 854"/>
            <p:cNvSpPr/>
            <p:nvPr/>
          </p:nvSpPr>
          <p:spPr bwMode="auto">
            <a:xfrm>
              <a:off x="4629151" y="3451226"/>
              <a:ext cx="4763" cy="25400"/>
            </a:xfrm>
            <a:custGeom>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b="b" l="0" r="r" t="0"/>
              <a:pathLst>
                <a:path h="65" w="12">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8" name="chenying0907 855"/>
            <p:cNvSpPr/>
            <p:nvPr/>
          </p:nvSpPr>
          <p:spPr bwMode="auto">
            <a:xfrm>
              <a:off x="4657726" y="3457576"/>
              <a:ext cx="6350" cy="20638"/>
            </a:xfrm>
            <a:custGeom>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b="b" l="0" r="r" t="0"/>
              <a:pathLst>
                <a:path h="52" w="16">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9" name="chenying0907 856"/>
            <p:cNvSpPr/>
            <p:nvPr/>
          </p:nvSpPr>
          <p:spPr bwMode="auto">
            <a:xfrm>
              <a:off x="4686301" y="3459163"/>
              <a:ext cx="4763" cy="28575"/>
            </a:xfrm>
            <a:custGeom>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b="b" l="0" r="r" t="0"/>
              <a:pathLst>
                <a:path h="72" w="15">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0" name="chenying0907 857"/>
            <p:cNvSpPr/>
            <p:nvPr/>
          </p:nvSpPr>
          <p:spPr bwMode="auto">
            <a:xfrm>
              <a:off x="4621213" y="3276601"/>
              <a:ext cx="4763" cy="22225"/>
            </a:xfrm>
            <a:custGeom>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b="b" l="0" r="r" t="0"/>
              <a:pathLst>
                <a:path h="56" w="14">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1" name="chenying0907 858"/>
            <p:cNvSpPr/>
            <p:nvPr/>
          </p:nvSpPr>
          <p:spPr bwMode="auto">
            <a:xfrm>
              <a:off x="4646613" y="3281363"/>
              <a:ext cx="7938" cy="19050"/>
            </a:xfrm>
            <a:custGeom>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b="b" l="0" r="r" t="0"/>
              <a:pathLst>
                <a:path h="48" w="20">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2" name="chenying0907 859"/>
            <p:cNvSpPr/>
            <p:nvPr/>
          </p:nvSpPr>
          <p:spPr bwMode="auto">
            <a:xfrm>
              <a:off x="4673601" y="3286126"/>
              <a:ext cx="6350" cy="22225"/>
            </a:xfrm>
            <a:custGeom>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b="b" l="0" r="r" t="0"/>
              <a:pathLst>
                <a:path h="57" w="16">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3" name="chenying0907 860"/>
            <p:cNvSpPr/>
            <p:nvPr/>
          </p:nvSpPr>
          <p:spPr bwMode="auto">
            <a:xfrm>
              <a:off x="4757738" y="3371851"/>
              <a:ext cx="4763" cy="26988"/>
            </a:xfrm>
            <a:custGeom>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68" w="12">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4" name="chenying0907 861"/>
            <p:cNvSpPr/>
            <p:nvPr/>
          </p:nvSpPr>
          <p:spPr bwMode="auto">
            <a:xfrm>
              <a:off x="4781551" y="3379788"/>
              <a:ext cx="7938" cy="14288"/>
            </a:xfrm>
            <a:custGeom>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b="b" l="0" r="r" t="0"/>
              <a:pathLst>
                <a:path h="35" w="18">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5" name="chenying0907 862"/>
            <p:cNvSpPr/>
            <p:nvPr/>
          </p:nvSpPr>
          <p:spPr bwMode="auto">
            <a:xfrm>
              <a:off x="4351338" y="3216276"/>
              <a:ext cx="368300" cy="204788"/>
            </a:xfrm>
            <a:custGeom>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b="b" l="0" r="r" t="0"/>
              <a:pathLst>
                <a:path h="517" w="924">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6" name="chenying0907 863"/>
            <p:cNvSpPr>
              <a:spLocks noEditPoints="1"/>
            </p:cNvSpPr>
            <p:nvPr/>
          </p:nvSpPr>
          <p:spPr bwMode="auto">
            <a:xfrm>
              <a:off x="4281488" y="3422651"/>
              <a:ext cx="115888" cy="122238"/>
            </a:xfrm>
            <a:custGeom>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b="b" l="0" r="r" t="0"/>
              <a:pathLst>
                <a:path h="307" w="293">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7" name="chenying0907 864"/>
            <p:cNvSpPr>
              <a:spLocks noEditPoints="1"/>
            </p:cNvSpPr>
            <p:nvPr/>
          </p:nvSpPr>
          <p:spPr bwMode="auto">
            <a:xfrm>
              <a:off x="4343401" y="3497263"/>
              <a:ext cx="115888" cy="122238"/>
            </a:xfrm>
            <a:custGeom>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b="b" l="0" r="r" t="0"/>
              <a:pathLst>
                <a:path h="307" w="293">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8" name="chenying0907 865"/>
            <p:cNvSpPr>
              <a:spLocks noEditPoints="1"/>
            </p:cNvSpPr>
            <p:nvPr/>
          </p:nvSpPr>
          <p:spPr bwMode="auto">
            <a:xfrm>
              <a:off x="4410076" y="3570288"/>
              <a:ext cx="106363" cy="111125"/>
            </a:xfrm>
            <a:custGeom>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b="b" l="0" r="r" t="0"/>
              <a:pathLst>
                <a:path h="281" w="268">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9" name="chenying0907 866"/>
            <p:cNvSpPr>
              <a:spLocks noEditPoints="1"/>
            </p:cNvSpPr>
            <p:nvPr/>
          </p:nvSpPr>
          <p:spPr bwMode="auto">
            <a:xfrm>
              <a:off x="4471988" y="3636963"/>
              <a:ext cx="96838" cy="103188"/>
            </a:xfrm>
            <a:custGeom>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b="b" l="0" r="r" t="0"/>
              <a:pathLst>
                <a:path h="260" w="246">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0" name="chenying0907 867"/>
            <p:cNvSpPr/>
            <p:nvPr/>
          </p:nvSpPr>
          <p:spPr bwMode="auto">
            <a:xfrm>
              <a:off x="4233863" y="3363913"/>
              <a:ext cx="76200" cy="95250"/>
            </a:xfrm>
            <a:custGeom>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b="b" l="0" r="r" t="0"/>
              <a:pathLst>
                <a:path h="239" w="190">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1" name="chenying0907 868"/>
            <p:cNvSpPr/>
            <p:nvPr/>
          </p:nvSpPr>
          <p:spPr bwMode="auto">
            <a:xfrm>
              <a:off x="4421188" y="3222626"/>
              <a:ext cx="46038" cy="36513"/>
            </a:xfrm>
            <a:custGeom>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b="b" l="0" r="r" t="0"/>
              <a:pathLst>
                <a:path h="94" w="119">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2" name="chenying0907 869"/>
            <p:cNvSpPr>
              <a:spLocks noEditPoints="1"/>
            </p:cNvSpPr>
            <p:nvPr/>
          </p:nvSpPr>
          <p:spPr bwMode="auto">
            <a:xfrm>
              <a:off x="4148138" y="3128963"/>
              <a:ext cx="312738" cy="266700"/>
            </a:xfrm>
            <a:custGeom>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b="b" l="0" r="r" t="0"/>
              <a:pathLst>
                <a:path h="670" w="786">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3" name="chenying0907 870"/>
            <p:cNvSpPr>
              <a:spLocks noEditPoints="1"/>
            </p:cNvSpPr>
            <p:nvPr/>
          </p:nvSpPr>
          <p:spPr bwMode="auto">
            <a:xfrm>
              <a:off x="4635501" y="3128963"/>
              <a:ext cx="311150" cy="266700"/>
            </a:xfrm>
            <a:custGeom>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b="b" l="0" r="r" t="0"/>
              <a:pathLst>
                <a:path h="670" w="786">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4" name="chenying0907 871"/>
            <p:cNvSpPr/>
            <p:nvPr/>
          </p:nvSpPr>
          <p:spPr bwMode="auto">
            <a:xfrm>
              <a:off x="4554538" y="3389313"/>
              <a:ext cx="261938" cy="327025"/>
            </a:xfrm>
            <a:custGeom>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b="b" l="0" r="r" t="0"/>
              <a:pathLst>
                <a:path h="823" w="659">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5" name="chenying0907 872"/>
            <p:cNvSpPr/>
            <p:nvPr/>
          </p:nvSpPr>
          <p:spPr bwMode="auto">
            <a:xfrm>
              <a:off x="4781551" y="3371851"/>
              <a:ext cx="85725" cy="120650"/>
            </a:xfrm>
            <a:custGeom>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b="b" l="0" r="r" t="0"/>
              <a:pathLst>
                <a:path h="301" w="216">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sp>
        <p:nvSpPr>
          <p:cNvPr id="216" name="PA_椭圆 31"/>
          <p:cNvSpPr/>
          <p:nvPr>
            <p:custDataLst>
              <p:tags r:id="rId6"/>
            </p:custDataLst>
          </p:nvPr>
        </p:nvSpPr>
        <p:spPr>
          <a:xfrm>
            <a:off x="1200969"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17" name="PA_矩形 216"/>
          <p:cNvSpPr/>
          <p:nvPr>
            <p:custDataLst>
              <p:tags r:id="rId7"/>
            </p:custDataLst>
          </p:nvPr>
        </p:nvSpPr>
        <p:spPr>
          <a:xfrm>
            <a:off x="1539600"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27" name="PA_文本框 226"/>
          <p:cNvSpPr txBox="1"/>
          <p:nvPr>
            <p:custDataLst>
              <p:tags r:id="rId8"/>
            </p:custDataLst>
          </p:nvPr>
        </p:nvSpPr>
        <p:spPr>
          <a:xfrm>
            <a:off x="1656683" y="4014775"/>
            <a:ext cx="2248754"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28" name="PA_椭圆 31"/>
          <p:cNvSpPr/>
          <p:nvPr>
            <p:custDataLst>
              <p:tags r:id="rId9"/>
            </p:custDataLst>
          </p:nvPr>
        </p:nvSpPr>
        <p:spPr>
          <a:xfrm>
            <a:off x="4493045"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29" name="PA_矩形 228"/>
          <p:cNvSpPr/>
          <p:nvPr>
            <p:custDataLst>
              <p:tags r:id="rId10"/>
            </p:custDataLst>
          </p:nvPr>
        </p:nvSpPr>
        <p:spPr>
          <a:xfrm>
            <a:off x="4831675"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0" name="PA_文本框 229"/>
          <p:cNvSpPr txBox="1"/>
          <p:nvPr>
            <p:custDataLst>
              <p:tags r:id="rId11"/>
            </p:custDataLst>
          </p:nvPr>
        </p:nvSpPr>
        <p:spPr>
          <a:xfrm>
            <a:off x="4948759" y="4014775"/>
            <a:ext cx="2365838"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31" name="PA_椭圆 31"/>
          <p:cNvSpPr/>
          <p:nvPr>
            <p:custDataLst>
              <p:tags r:id="rId12"/>
            </p:custDataLst>
          </p:nvPr>
        </p:nvSpPr>
        <p:spPr>
          <a:xfrm>
            <a:off x="7772638" y="3820645"/>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32" name="PA_矩形 231"/>
          <p:cNvSpPr/>
          <p:nvPr>
            <p:custDataLst>
              <p:tags r:id="rId13"/>
            </p:custDataLst>
          </p:nvPr>
        </p:nvSpPr>
        <p:spPr>
          <a:xfrm>
            <a:off x="8111268" y="4395650"/>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3" name="PA_文本框 232"/>
          <p:cNvSpPr txBox="1"/>
          <p:nvPr>
            <p:custDataLst>
              <p:tags r:id="rId14"/>
            </p:custDataLst>
          </p:nvPr>
        </p:nvSpPr>
        <p:spPr>
          <a:xfrm>
            <a:off x="8228354" y="3958638"/>
            <a:ext cx="2373455"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cxnSp>
        <p:nvCxnSpPr>
          <p:cNvPr id="220" name="直接连接符 219">
            <a:extLst>
              <a:ext uri="{FF2B5EF4-FFF2-40B4-BE49-F238E27FC236}">
                <a16:creationId xmlns:a16="http://schemas.microsoft.com/office/drawing/2014/main" id="{473C8522-2BD6-4055-A100-22366E97E249}"/>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1" name="Freeform 6">
            <a:extLst>
              <a:ext uri="{FF2B5EF4-FFF2-40B4-BE49-F238E27FC236}">
                <a16:creationId xmlns:a16="http://schemas.microsoft.com/office/drawing/2014/main" id="{44C73659-A619-47B6-99A5-5C0AE42A3C2C}"/>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22" name="TextBox 28">
            <a:extLst>
              <a:ext uri="{FF2B5EF4-FFF2-40B4-BE49-F238E27FC236}">
                <a16:creationId xmlns:a16="http://schemas.microsoft.com/office/drawing/2014/main" id="{E2E1A239-2D3E-4E25-8594-DC4FD2BC1655}"/>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223" name="组合 222">
            <a:extLst>
              <a:ext uri="{FF2B5EF4-FFF2-40B4-BE49-F238E27FC236}">
                <a16:creationId xmlns:a16="http://schemas.microsoft.com/office/drawing/2014/main" id="{55E3A0D8-705C-4312-A30E-AAFD690AA5AE}"/>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224" name="组合 223">
              <a:extLst>
                <a:ext uri="{FF2B5EF4-FFF2-40B4-BE49-F238E27FC236}">
                  <a16:creationId xmlns:a16="http://schemas.microsoft.com/office/drawing/2014/main" id="{2F0623D8-0C40-46FA-8B4B-A194B206486C}"/>
                </a:ext>
              </a:extLst>
            </p:cNvPr>
            <p:cNvGrpSpPr/>
            <p:nvPr/>
          </p:nvGrpSpPr>
          <p:grpSpPr>
            <a:xfrm>
              <a:off x="848004" y="393400"/>
              <a:ext cx="406366" cy="418246"/>
              <a:chOff x="848005" y="369553"/>
              <a:chExt cx="406366" cy="418246"/>
            </a:xfrm>
          </p:grpSpPr>
          <p:sp>
            <p:nvSpPr>
              <p:cNvPr id="226" name="椭圆 225">
                <a:extLst>
                  <a:ext uri="{FF2B5EF4-FFF2-40B4-BE49-F238E27FC236}">
                    <a16:creationId xmlns:a16="http://schemas.microsoft.com/office/drawing/2014/main" id="{7DE1BD20-6D40-4486-A45D-BFBE2B7FD5B7}"/>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椭圆 233">
                <a:extLst>
                  <a:ext uri="{FF2B5EF4-FFF2-40B4-BE49-F238E27FC236}">
                    <a16:creationId xmlns:a16="http://schemas.microsoft.com/office/drawing/2014/main" id="{A92B507E-3094-41D0-8AD4-3C11E7597F84}"/>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5" name="椭圆 224">
              <a:extLst>
                <a:ext uri="{FF2B5EF4-FFF2-40B4-BE49-F238E27FC236}">
                  <a16:creationId xmlns:a16="http://schemas.microsoft.com/office/drawing/2014/main" id="{4667A09B-294C-430D-B22A-C8BAFE9B0459}"/>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2114870869"/>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30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60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9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22" presetSubtype="8">
                                  <p:stCondLst>
                                    <p:cond delay="1200"/>
                                  </p:stCondLst>
                                  <p:childTnLst>
                                    <p:set>
                                      <p:cBhvr>
                                        <p:cTn dur="1" fill="hold" id="21">
                                          <p:stCondLst>
                                            <p:cond delay="0"/>
                                          </p:stCondLst>
                                        </p:cTn>
                                        <p:tgtEl>
                                          <p:spTgt spid="216"/>
                                        </p:tgtEl>
                                        <p:attrNameLst>
                                          <p:attrName>style.visibility</p:attrName>
                                        </p:attrNameLst>
                                      </p:cBhvr>
                                      <p:to>
                                        <p:strVal val="visible"/>
                                      </p:to>
                                    </p:set>
                                    <p:animEffect filter="wipe(left)" transition="in">
                                      <p:cBhvr>
                                        <p:cTn dur="500" id="22"/>
                                        <p:tgtEl>
                                          <p:spTgt spid="216"/>
                                        </p:tgtEl>
                                      </p:cBhvr>
                                    </p:animEffect>
                                  </p:childTnLst>
                                </p:cTn>
                              </p:par>
                              <p:par>
                                <p:cTn fill="hold" grpId="0" id="23" nodeType="withEffect" presetClass="entr" presetID="22" presetSubtype="8">
                                  <p:stCondLst>
                                    <p:cond delay="1500"/>
                                  </p:stCondLst>
                                  <p:childTnLst>
                                    <p:set>
                                      <p:cBhvr>
                                        <p:cTn dur="1" fill="hold" id="24">
                                          <p:stCondLst>
                                            <p:cond delay="0"/>
                                          </p:stCondLst>
                                        </p:cTn>
                                        <p:tgtEl>
                                          <p:spTgt spid="217"/>
                                        </p:tgtEl>
                                        <p:attrNameLst>
                                          <p:attrName>style.visibility</p:attrName>
                                        </p:attrNameLst>
                                      </p:cBhvr>
                                      <p:to>
                                        <p:strVal val="visible"/>
                                      </p:to>
                                    </p:set>
                                    <p:animEffect filter="wipe(left)" transition="in">
                                      <p:cBhvr>
                                        <p:cTn dur="500" id="25"/>
                                        <p:tgtEl>
                                          <p:spTgt spid="217"/>
                                        </p:tgtEl>
                                      </p:cBhvr>
                                    </p:animEffect>
                                  </p:childTnLst>
                                </p:cTn>
                              </p:par>
                              <p:par>
                                <p:cTn fill="hold" grpId="0" id="26" nodeType="withEffect" presetClass="entr" presetID="22" presetSubtype="8">
                                  <p:stCondLst>
                                    <p:cond delay="1800"/>
                                  </p:stCondLst>
                                  <p:childTnLst>
                                    <p:set>
                                      <p:cBhvr>
                                        <p:cTn dur="1" fill="hold" id="27">
                                          <p:stCondLst>
                                            <p:cond delay="0"/>
                                          </p:stCondLst>
                                        </p:cTn>
                                        <p:tgtEl>
                                          <p:spTgt spid="227"/>
                                        </p:tgtEl>
                                        <p:attrNameLst>
                                          <p:attrName>style.visibility</p:attrName>
                                        </p:attrNameLst>
                                      </p:cBhvr>
                                      <p:to>
                                        <p:strVal val="visible"/>
                                      </p:to>
                                    </p:set>
                                    <p:animEffect filter="wipe(left)" transition="in">
                                      <p:cBhvr>
                                        <p:cTn dur="500" id="28"/>
                                        <p:tgtEl>
                                          <p:spTgt spid="227"/>
                                        </p:tgtEl>
                                      </p:cBhvr>
                                    </p:animEffect>
                                  </p:childTnLst>
                                </p:cTn>
                              </p:par>
                              <p:par>
                                <p:cTn fill="hold" grpId="0" id="29" nodeType="withEffect" presetClass="entr" presetID="22" presetSubtype="8">
                                  <p:stCondLst>
                                    <p:cond delay="2100"/>
                                  </p:stCondLst>
                                  <p:childTnLst>
                                    <p:set>
                                      <p:cBhvr>
                                        <p:cTn dur="1" fill="hold" id="30">
                                          <p:stCondLst>
                                            <p:cond delay="0"/>
                                          </p:stCondLst>
                                        </p:cTn>
                                        <p:tgtEl>
                                          <p:spTgt spid="228"/>
                                        </p:tgtEl>
                                        <p:attrNameLst>
                                          <p:attrName>style.visibility</p:attrName>
                                        </p:attrNameLst>
                                      </p:cBhvr>
                                      <p:to>
                                        <p:strVal val="visible"/>
                                      </p:to>
                                    </p:set>
                                    <p:animEffect filter="wipe(left)" transition="in">
                                      <p:cBhvr>
                                        <p:cTn dur="500" id="31"/>
                                        <p:tgtEl>
                                          <p:spTgt spid="228"/>
                                        </p:tgtEl>
                                      </p:cBhvr>
                                    </p:animEffect>
                                  </p:childTnLst>
                                </p:cTn>
                              </p:par>
                              <p:par>
                                <p:cTn fill="hold" grpId="0" id="32" nodeType="withEffect" presetClass="entr" presetID="22" presetSubtype="8">
                                  <p:stCondLst>
                                    <p:cond delay="2400"/>
                                  </p:stCondLst>
                                  <p:childTnLst>
                                    <p:set>
                                      <p:cBhvr>
                                        <p:cTn dur="1" fill="hold" id="33">
                                          <p:stCondLst>
                                            <p:cond delay="0"/>
                                          </p:stCondLst>
                                        </p:cTn>
                                        <p:tgtEl>
                                          <p:spTgt spid="229"/>
                                        </p:tgtEl>
                                        <p:attrNameLst>
                                          <p:attrName>style.visibility</p:attrName>
                                        </p:attrNameLst>
                                      </p:cBhvr>
                                      <p:to>
                                        <p:strVal val="visible"/>
                                      </p:to>
                                    </p:set>
                                    <p:animEffect filter="wipe(left)" transition="in">
                                      <p:cBhvr>
                                        <p:cTn dur="500" id="34"/>
                                        <p:tgtEl>
                                          <p:spTgt spid="229"/>
                                        </p:tgtEl>
                                      </p:cBhvr>
                                    </p:animEffect>
                                  </p:childTnLst>
                                </p:cTn>
                              </p:par>
                              <p:par>
                                <p:cTn fill="hold" grpId="0" id="35" nodeType="withEffect" presetClass="entr" presetID="22" presetSubtype="8">
                                  <p:stCondLst>
                                    <p:cond delay="2700"/>
                                  </p:stCondLst>
                                  <p:childTnLst>
                                    <p:set>
                                      <p:cBhvr>
                                        <p:cTn dur="1" fill="hold" id="36">
                                          <p:stCondLst>
                                            <p:cond delay="0"/>
                                          </p:stCondLst>
                                        </p:cTn>
                                        <p:tgtEl>
                                          <p:spTgt spid="230"/>
                                        </p:tgtEl>
                                        <p:attrNameLst>
                                          <p:attrName>style.visibility</p:attrName>
                                        </p:attrNameLst>
                                      </p:cBhvr>
                                      <p:to>
                                        <p:strVal val="visible"/>
                                      </p:to>
                                    </p:set>
                                    <p:animEffect filter="wipe(left)" transition="in">
                                      <p:cBhvr>
                                        <p:cTn dur="500" id="37"/>
                                        <p:tgtEl>
                                          <p:spTgt spid="230"/>
                                        </p:tgtEl>
                                      </p:cBhvr>
                                    </p:animEffect>
                                  </p:childTnLst>
                                </p:cTn>
                              </p:par>
                              <p:par>
                                <p:cTn fill="hold" grpId="0" id="38" nodeType="withEffect" presetClass="entr" presetID="22" presetSubtype="8">
                                  <p:stCondLst>
                                    <p:cond delay="3000"/>
                                  </p:stCondLst>
                                  <p:childTnLst>
                                    <p:set>
                                      <p:cBhvr>
                                        <p:cTn dur="1" fill="hold" id="39">
                                          <p:stCondLst>
                                            <p:cond delay="0"/>
                                          </p:stCondLst>
                                        </p:cTn>
                                        <p:tgtEl>
                                          <p:spTgt spid="231"/>
                                        </p:tgtEl>
                                        <p:attrNameLst>
                                          <p:attrName>style.visibility</p:attrName>
                                        </p:attrNameLst>
                                      </p:cBhvr>
                                      <p:to>
                                        <p:strVal val="visible"/>
                                      </p:to>
                                    </p:set>
                                    <p:animEffect filter="wipe(left)" transition="in">
                                      <p:cBhvr>
                                        <p:cTn dur="500" id="40"/>
                                        <p:tgtEl>
                                          <p:spTgt spid="231"/>
                                        </p:tgtEl>
                                      </p:cBhvr>
                                    </p:animEffect>
                                  </p:childTnLst>
                                </p:cTn>
                              </p:par>
                              <p:par>
                                <p:cTn fill="hold" grpId="0" id="41" nodeType="withEffect" presetClass="entr" presetID="22" presetSubtype="8">
                                  <p:stCondLst>
                                    <p:cond delay="3300"/>
                                  </p:stCondLst>
                                  <p:childTnLst>
                                    <p:set>
                                      <p:cBhvr>
                                        <p:cTn dur="1" fill="hold" id="42">
                                          <p:stCondLst>
                                            <p:cond delay="0"/>
                                          </p:stCondLst>
                                        </p:cTn>
                                        <p:tgtEl>
                                          <p:spTgt spid="232"/>
                                        </p:tgtEl>
                                        <p:attrNameLst>
                                          <p:attrName>style.visibility</p:attrName>
                                        </p:attrNameLst>
                                      </p:cBhvr>
                                      <p:to>
                                        <p:strVal val="visible"/>
                                      </p:to>
                                    </p:set>
                                    <p:animEffect filter="wipe(left)" transition="in">
                                      <p:cBhvr>
                                        <p:cTn dur="500" id="43"/>
                                        <p:tgtEl>
                                          <p:spTgt spid="232"/>
                                        </p:tgtEl>
                                      </p:cBhvr>
                                    </p:animEffect>
                                  </p:childTnLst>
                                </p:cTn>
                              </p:par>
                              <p:par>
                                <p:cTn fill="hold" grpId="0" id="44" nodeType="withEffect" presetClass="entr" presetID="22" presetSubtype="8">
                                  <p:stCondLst>
                                    <p:cond delay="3600"/>
                                  </p:stCondLst>
                                  <p:childTnLst>
                                    <p:set>
                                      <p:cBhvr>
                                        <p:cTn dur="1" fill="hold" id="45">
                                          <p:stCondLst>
                                            <p:cond delay="0"/>
                                          </p:stCondLst>
                                        </p:cTn>
                                        <p:tgtEl>
                                          <p:spTgt spid="233"/>
                                        </p:tgtEl>
                                        <p:attrNameLst>
                                          <p:attrName>style.visibility</p:attrName>
                                        </p:attrNameLst>
                                      </p:cBhvr>
                                      <p:to>
                                        <p:strVal val="visible"/>
                                      </p:to>
                                    </p:set>
                                    <p:animEffect filter="wipe(left)" transition="in">
                                      <p:cBhvr>
                                        <p:cTn dur="500" id="46"/>
                                        <p:tgtEl>
                                          <p:spTgt spid="233"/>
                                        </p:tgtEl>
                                      </p:cBhvr>
                                    </p:animEffect>
                                  </p:childTnLst>
                                </p:cTn>
                              </p:par>
                              <p:par>
                                <p:cTn fill="hold" grpId="0" id="47" nodeType="withEffect" presetClass="entr" presetID="2" presetSubtype="8">
                                  <p:stCondLst>
                                    <p:cond delay="0"/>
                                  </p:stCondLst>
                                  <p:childTnLst>
                                    <p:set>
                                      <p:cBhvr>
                                        <p:cTn dur="1" fill="hold" id="48">
                                          <p:stCondLst>
                                            <p:cond delay="0"/>
                                          </p:stCondLst>
                                        </p:cTn>
                                        <p:tgtEl>
                                          <p:spTgt spid="221"/>
                                        </p:tgtEl>
                                        <p:attrNameLst>
                                          <p:attrName>style.visibility</p:attrName>
                                        </p:attrNameLst>
                                      </p:cBhvr>
                                      <p:to>
                                        <p:strVal val="visible"/>
                                      </p:to>
                                    </p:set>
                                    <p:anim calcmode="lin" valueType="num">
                                      <p:cBhvr additive="base">
                                        <p:cTn dur="1000" fill="hold" id="49"/>
                                        <p:tgtEl>
                                          <p:spTgt spid="221"/>
                                        </p:tgtEl>
                                        <p:attrNameLst>
                                          <p:attrName>ppt_x</p:attrName>
                                        </p:attrNameLst>
                                      </p:cBhvr>
                                      <p:tavLst>
                                        <p:tav tm="0">
                                          <p:val>
                                            <p:strVal val="0-#ppt_w/2"/>
                                          </p:val>
                                        </p:tav>
                                        <p:tav tm="100000">
                                          <p:val>
                                            <p:strVal val="#ppt_x"/>
                                          </p:val>
                                        </p:tav>
                                      </p:tavLst>
                                    </p:anim>
                                    <p:anim calcmode="lin" valueType="num">
                                      <p:cBhvr additive="base">
                                        <p:cTn dur="1000" fill="hold" id="50"/>
                                        <p:tgtEl>
                                          <p:spTgt spid="221"/>
                                        </p:tgtEl>
                                        <p:attrNameLst>
                                          <p:attrName>ppt_y</p:attrName>
                                        </p:attrNameLst>
                                      </p:cBhvr>
                                      <p:tavLst>
                                        <p:tav tm="0">
                                          <p:val>
                                            <p:strVal val="#ppt_y"/>
                                          </p:val>
                                        </p:tav>
                                        <p:tav tm="100000">
                                          <p:val>
                                            <p:strVal val="#ppt_y"/>
                                          </p:val>
                                        </p:tav>
                                      </p:tavLst>
                                    </p:anim>
                                  </p:childTnLst>
                                </p:cTn>
                              </p:par>
                              <p:par>
                                <p:cTn fill="hold" id="51" nodeType="withEffect" presetClass="entr" presetID="22" presetSubtype="8">
                                  <p:stCondLst>
                                    <p:cond delay="100"/>
                                  </p:stCondLst>
                                  <p:childTnLst>
                                    <p:set>
                                      <p:cBhvr>
                                        <p:cTn dur="1" fill="hold" id="52">
                                          <p:stCondLst>
                                            <p:cond delay="0"/>
                                          </p:stCondLst>
                                        </p:cTn>
                                        <p:tgtEl>
                                          <p:spTgt spid="220"/>
                                        </p:tgtEl>
                                        <p:attrNameLst>
                                          <p:attrName>style.visibility</p:attrName>
                                        </p:attrNameLst>
                                      </p:cBhvr>
                                      <p:to>
                                        <p:strVal val="visible"/>
                                      </p:to>
                                    </p:set>
                                    <p:animEffect filter="wipe(left)" transition="in">
                                      <p:cBhvr>
                                        <p:cTn dur="1000" id="53"/>
                                        <p:tgtEl>
                                          <p:spTgt spid="220"/>
                                        </p:tgtEl>
                                      </p:cBhvr>
                                    </p:animEffect>
                                  </p:childTnLst>
                                </p:cTn>
                              </p:par>
                              <p:par>
                                <p:cTn fill="hold" id="54" nodeType="withEffect" presetClass="entr" presetID="10" presetSubtype="0">
                                  <p:stCondLst>
                                    <p:cond delay="100"/>
                                  </p:stCondLst>
                                  <p:childTnLst>
                                    <p:set>
                                      <p:cBhvr>
                                        <p:cTn dur="1" fill="hold" id="55">
                                          <p:stCondLst>
                                            <p:cond delay="0"/>
                                          </p:stCondLst>
                                        </p:cTn>
                                        <p:tgtEl>
                                          <p:spTgt spid="223"/>
                                        </p:tgtEl>
                                        <p:attrNameLst>
                                          <p:attrName>style.visibility</p:attrName>
                                        </p:attrNameLst>
                                      </p:cBhvr>
                                      <p:to>
                                        <p:strVal val="visible"/>
                                      </p:to>
                                    </p:set>
                                    <p:animEffect filter="fade" transition="in">
                                      <p:cBhvr>
                                        <p:cTn dur="500" id="56"/>
                                        <p:tgtEl>
                                          <p:spTgt spid="223"/>
                                        </p:tgtEl>
                                      </p:cBhvr>
                                    </p:animEffect>
                                  </p:childTnLst>
                                </p:cTn>
                              </p:par>
                              <p:par>
                                <p:cTn fill="hold" grpId="0" id="57" nodeType="withEffect" presetClass="entr" presetID="19" presetSubtype="5">
                                  <p:stCondLst>
                                    <p:cond delay="100"/>
                                  </p:stCondLst>
                                  <p:iterate type="lt">
                                    <p:tmPct val="10000"/>
                                  </p:iterate>
                                  <p:childTnLst>
                                    <p:set>
                                      <p:cBhvr>
                                        <p:cTn dur="1" fill="hold" id="58">
                                          <p:stCondLst>
                                            <p:cond delay="0"/>
                                          </p:stCondLst>
                                        </p:cTn>
                                        <p:tgtEl>
                                          <p:spTgt spid="222"/>
                                        </p:tgtEl>
                                        <p:attrNameLst>
                                          <p:attrName>style.visibility</p:attrName>
                                        </p:attrNameLst>
                                      </p:cBhvr>
                                      <p:to>
                                        <p:strVal val="visible"/>
                                      </p:to>
                                    </p:set>
                                    <p:anim calcmode="lin" valueType="num">
                                      <p:cBhvr>
                                        <p:cTn dur="500" fill="hold" id="59"/>
                                        <p:tgtEl>
                                          <p:spTgt spid="222"/>
                                        </p:tgtEl>
                                        <p:attrNameLst>
                                          <p:attrName>ppt_w</p:attrName>
                                        </p:attrNameLst>
                                      </p:cBhvr>
                                      <p:tavLst>
                                        <p:tav tm="0">
                                          <p:val>
                                            <p:strVal val="#ppt_w"/>
                                          </p:val>
                                        </p:tav>
                                        <p:tav tm="100000">
                                          <p:val>
                                            <p:strVal val="#ppt_w"/>
                                          </p:val>
                                        </p:tav>
                                      </p:tavLst>
                                    </p:anim>
                                    <p:anim calcmode="lin" valueType="num">
                                      <p:cBhvr>
                                        <p:cTn dur="500" fill="hold" id="60"/>
                                        <p:tgtEl>
                                          <p:spTgt spid="222"/>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6"/>
      <p:bldP grpId="0" spid="217"/>
      <p:bldP grpId="0" spid="227"/>
      <p:bldP grpId="0" spid="228"/>
      <p:bldP grpId="0" spid="229"/>
      <p:bldP grpId="0" spid="230"/>
      <p:bldP grpId="0" spid="231"/>
      <p:bldP grpId="0" spid="232"/>
      <p:bldP grpId="0" spid="233"/>
      <p:bldP grpId="0" spid="221"/>
      <p:bldP grpId="0" spid="2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2" typeface="方正静蕾简体"/>
                <a:ea charset="-122" pitchFamily="2" typeface="方正静蕾简体"/>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5"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6"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1"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2"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3"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4"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5"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6"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7"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8"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9"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0"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1"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2"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3"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4"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5"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6"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7"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8"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9"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0"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1"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2"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2" typeface="方正静蕾简体"/>
                <a:ea charset="-122" pitchFamily="2" typeface="方正静蕾简体"/>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7"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8"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9"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0"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1"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2"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3"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4"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5"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6"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7"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8"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9"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0"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1"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2"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3"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4"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5"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2" typeface="方正静蕾简体"/>
                <a:ea charset="-122" pitchFamily="2" typeface="方正静蕾简体"/>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0"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1"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2"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3"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4"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5"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6"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7"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8"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9"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0"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1"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2"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3"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4"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5"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6"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7"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8"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9"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0"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1"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2"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3"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4"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5"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6"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7"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8"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9"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0"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1"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2"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3"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4"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5"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6"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2" typeface="方正静蕾简体"/>
                <a:ea charset="-122" pitchFamily="2" typeface="方正静蕾简体"/>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1"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2"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3"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4"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5"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6"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7"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8"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9"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0"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1"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2"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3"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4"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5"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6"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7"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8"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9"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0"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1"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2"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5" name="文本框 144"/>
            <p:cNvSpPr txBox="1"/>
            <p:nvPr/>
          </p:nvSpPr>
          <p:spPr>
            <a:xfrm>
              <a:off x="1774041" y="2077640"/>
              <a:ext cx="1424489" cy="396088"/>
            </a:xfrm>
            <a:prstGeom prst="rect">
              <a:avLst/>
            </a:prstGeom>
            <a:noFill/>
          </p:spPr>
          <p:txBody>
            <a:bodyPr rtlCol="0" wrap="square">
              <a:spAutoFit/>
            </a:bodyPr>
            <a:lstStyle/>
            <a:p>
              <a:pPr algn="r"/>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7" y="4244694"/>
              <a:ext cx="234046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8" name="文本框 147"/>
            <p:cNvSpPr txBox="1"/>
            <p:nvPr/>
          </p:nvSpPr>
          <p:spPr>
            <a:xfrm>
              <a:off x="3264491" y="3800039"/>
              <a:ext cx="1424489" cy="396088"/>
            </a:xfrm>
            <a:prstGeom prst="rect">
              <a:avLst/>
            </a:prstGeom>
            <a:noFill/>
          </p:spPr>
          <p:txBody>
            <a:bodyPr rtlCol="0" wrap="square">
              <a:spAutoFit/>
            </a:bodyPr>
            <a:lstStyle/>
            <a:p>
              <a:pPr algn="r"/>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6" y="2139625"/>
              <a:ext cx="2520985"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1" name="文本框 150"/>
            <p:cNvSpPr txBox="1"/>
            <p:nvPr/>
          </p:nvSpPr>
          <p:spPr>
            <a:xfrm>
              <a:off x="8245422" y="1734929"/>
              <a:ext cx="1424489" cy="396088"/>
            </a:xfrm>
            <a:prstGeom prst="rect">
              <a:avLst/>
            </a:prstGeom>
            <a:noFill/>
          </p:spPr>
          <p:txBody>
            <a:bodyPr rtlCol="0" wrap="square">
              <a:spAutoFit/>
            </a:bodyPr>
            <a:lstStyle/>
            <a:p>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7" y="4358996"/>
              <a:ext cx="2528922"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4" name="文本框 153"/>
            <p:cNvSpPr txBox="1"/>
            <p:nvPr/>
          </p:nvSpPr>
          <p:spPr>
            <a:xfrm>
              <a:off x="8310123" y="3975131"/>
              <a:ext cx="1424489" cy="396088"/>
            </a:xfrm>
            <a:prstGeom prst="rect">
              <a:avLst/>
            </a:prstGeom>
            <a:noFill/>
          </p:spPr>
          <p:txBody>
            <a:bodyPr rtlCol="0" wrap="square">
              <a:spAutoFit/>
            </a:bodyPr>
            <a:lstStyle/>
            <a:p>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cxnSp>
        <p:nvCxnSpPr>
          <p:cNvPr id="155" name="直接连接符 154">
            <a:extLst>
              <a:ext uri="{FF2B5EF4-FFF2-40B4-BE49-F238E27FC236}">
                <a16:creationId xmlns:a16="http://schemas.microsoft.com/office/drawing/2014/main" id="{97D1E861-6F6E-458D-9358-25DBCDAD5F75}"/>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6" name="Freeform 6">
            <a:extLst>
              <a:ext uri="{FF2B5EF4-FFF2-40B4-BE49-F238E27FC236}">
                <a16:creationId xmlns:a16="http://schemas.microsoft.com/office/drawing/2014/main" id="{E054E4FF-8236-49C2-80BE-A5C3D6B04100}"/>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57" name="TextBox 28">
            <a:extLst>
              <a:ext uri="{FF2B5EF4-FFF2-40B4-BE49-F238E27FC236}">
                <a16:creationId xmlns:a16="http://schemas.microsoft.com/office/drawing/2014/main" id="{EBD04D0E-2F6D-4901-8D2F-ECC453C87733}"/>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158" name="组合 157">
            <a:extLst>
              <a:ext uri="{FF2B5EF4-FFF2-40B4-BE49-F238E27FC236}">
                <a16:creationId xmlns:a16="http://schemas.microsoft.com/office/drawing/2014/main" id="{8AC30377-E1D3-4A7B-A970-471D775513B4}"/>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159" name="组合 158">
              <a:extLst>
                <a:ext uri="{FF2B5EF4-FFF2-40B4-BE49-F238E27FC236}">
                  <a16:creationId xmlns:a16="http://schemas.microsoft.com/office/drawing/2014/main" id="{1C769277-7B5A-473D-B3A6-6BA03BCB42B8}"/>
                </a:ext>
              </a:extLst>
            </p:cNvPr>
            <p:cNvGrpSpPr/>
            <p:nvPr/>
          </p:nvGrpSpPr>
          <p:grpSpPr>
            <a:xfrm>
              <a:off x="848004" y="393400"/>
              <a:ext cx="406366" cy="418246"/>
              <a:chOff x="848005" y="369553"/>
              <a:chExt cx="406366" cy="418246"/>
            </a:xfrm>
          </p:grpSpPr>
          <p:sp>
            <p:nvSpPr>
              <p:cNvPr id="161" name="椭圆 160">
                <a:extLst>
                  <a:ext uri="{FF2B5EF4-FFF2-40B4-BE49-F238E27FC236}">
                    <a16:creationId xmlns:a16="http://schemas.microsoft.com/office/drawing/2014/main" id="{7C18B23B-C7C1-4B35-B0FC-B26B53D37D0C}"/>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a:extLst>
                  <a:ext uri="{FF2B5EF4-FFF2-40B4-BE49-F238E27FC236}">
                    <a16:creationId xmlns:a16="http://schemas.microsoft.com/office/drawing/2014/main" id="{BAD445F6-9234-42A6-84E7-EF71D305D7F3}"/>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0" name="椭圆 159">
              <a:extLst>
                <a:ext uri="{FF2B5EF4-FFF2-40B4-BE49-F238E27FC236}">
                  <a16:creationId xmlns:a16="http://schemas.microsoft.com/office/drawing/2014/main" id="{7CF945F2-786C-4FCE-8CBF-84EA245A545C}"/>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777938915"/>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17"/>
                                        </p:tgtEl>
                                        <p:attrNameLst>
                                          <p:attrName>style.visibility</p:attrName>
                                        </p:attrNameLst>
                                      </p:cBhvr>
                                      <p:to>
                                        <p:strVal val="visible"/>
                                      </p:to>
                                    </p:set>
                                    <p:anim calcmode="lin" valueType="num">
                                      <p:cBhvr>
                                        <p:cTn dur="500" fill="hold" id="13"/>
                                        <p:tgtEl>
                                          <p:spTgt spid="117"/>
                                        </p:tgtEl>
                                        <p:attrNameLst>
                                          <p:attrName>ppt_w</p:attrName>
                                        </p:attrNameLst>
                                      </p:cBhvr>
                                      <p:tavLst>
                                        <p:tav tm="0">
                                          <p:val>
                                            <p:fltVal val="0"/>
                                          </p:val>
                                        </p:tav>
                                        <p:tav tm="100000">
                                          <p:val>
                                            <p:strVal val="#ppt_w"/>
                                          </p:val>
                                        </p:tav>
                                      </p:tavLst>
                                    </p:anim>
                                    <p:anim calcmode="lin" valueType="num">
                                      <p:cBhvr>
                                        <p:cTn dur="500" fill="hold" id="14"/>
                                        <p:tgtEl>
                                          <p:spTgt spid="117"/>
                                        </p:tgtEl>
                                        <p:attrNameLst>
                                          <p:attrName>ppt_h</p:attrName>
                                        </p:attrNameLst>
                                      </p:cBhvr>
                                      <p:tavLst>
                                        <p:tav tm="0">
                                          <p:val>
                                            <p:fltVal val="0"/>
                                          </p:val>
                                        </p:tav>
                                        <p:tav tm="100000">
                                          <p:val>
                                            <p:strVal val="#ppt_h"/>
                                          </p:val>
                                        </p:tav>
                                      </p:tavLst>
                                    </p:anim>
                                    <p:animEffect filter="fade" transition="in">
                                      <p:cBhvr>
                                        <p:cTn dur="500" id="15"/>
                                        <p:tgtEl>
                                          <p:spTgt spid="11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6"/>
                                        </p:tgtEl>
                                        <p:attrNameLst>
                                          <p:attrName>style.visibility</p:attrName>
                                        </p:attrNameLst>
                                      </p:cBhvr>
                                      <p:to>
                                        <p:strVal val="visible"/>
                                      </p:to>
                                    </p:set>
                                    <p:anim calcmode="lin" valueType="num">
                                      <p:cBhvr>
                                        <p:cTn dur="500" fill="hold" id="19"/>
                                        <p:tgtEl>
                                          <p:spTgt spid="76"/>
                                        </p:tgtEl>
                                        <p:attrNameLst>
                                          <p:attrName>ppt_w</p:attrName>
                                        </p:attrNameLst>
                                      </p:cBhvr>
                                      <p:tavLst>
                                        <p:tav tm="0">
                                          <p:val>
                                            <p:fltVal val="0"/>
                                          </p:val>
                                        </p:tav>
                                        <p:tav tm="100000">
                                          <p:val>
                                            <p:strVal val="#ppt_w"/>
                                          </p:val>
                                        </p:tav>
                                      </p:tavLst>
                                    </p:anim>
                                    <p:anim calcmode="lin" valueType="num">
                                      <p:cBhvr>
                                        <p:cTn dur="500" fill="hold" id="20"/>
                                        <p:tgtEl>
                                          <p:spTgt spid="76"/>
                                        </p:tgtEl>
                                        <p:attrNameLst>
                                          <p:attrName>ppt_h</p:attrName>
                                        </p:attrNameLst>
                                      </p:cBhvr>
                                      <p:tavLst>
                                        <p:tav tm="0">
                                          <p:val>
                                            <p:fltVal val="0"/>
                                          </p:val>
                                        </p:tav>
                                        <p:tav tm="100000">
                                          <p:val>
                                            <p:strVal val="#ppt_h"/>
                                          </p:val>
                                        </p:tav>
                                      </p:tavLst>
                                    </p:anim>
                                    <p:animEffect filter="fade" transition="in">
                                      <p:cBhvr>
                                        <p:cTn dur="500" id="21"/>
                                        <p:tgtEl>
                                          <p:spTgt spid="76"/>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childTnLst>
                          </p:cTn>
                        </p:par>
                        <p:par>
                          <p:cTn fill="hold" id="28" nodeType="afterGroup">
                            <p:stCondLst>
                              <p:cond delay="2000"/>
                            </p:stCondLst>
                            <p:childTnLst>
                              <p:par>
                                <p:cTn decel="100000" fill="hold" id="29" nodeType="afterEffect" presetClass="entr" presetID="2" presetSubtype="8">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additive="base">
                                        <p:cTn dur="500" fill="hold" id="31"/>
                                        <p:tgtEl>
                                          <p:spTgt spid="143"/>
                                        </p:tgtEl>
                                        <p:attrNameLst>
                                          <p:attrName>ppt_x</p:attrName>
                                        </p:attrNameLst>
                                      </p:cBhvr>
                                      <p:tavLst>
                                        <p:tav tm="0">
                                          <p:val>
                                            <p:strVal val="0-#ppt_w/2"/>
                                          </p:val>
                                        </p:tav>
                                        <p:tav tm="100000">
                                          <p:val>
                                            <p:strVal val="#ppt_x"/>
                                          </p:val>
                                        </p:tav>
                                      </p:tavLst>
                                    </p:anim>
                                    <p:anim calcmode="lin" valueType="num">
                                      <p:cBhvr additive="base">
                                        <p:cTn dur="500" fill="hold" id="32"/>
                                        <p:tgtEl>
                                          <p:spTgt spid="14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decel="100000" fill="hold" id="34" nodeType="afterEffect" presetClass="entr" presetID="2" presetSubtype="8">
                                  <p:stCondLst>
                                    <p:cond delay="0"/>
                                  </p:stCondLst>
                                  <p:childTnLst>
                                    <p:set>
                                      <p:cBhvr>
                                        <p:cTn dur="1" fill="hold" id="35">
                                          <p:stCondLst>
                                            <p:cond delay="0"/>
                                          </p:stCondLst>
                                        </p:cTn>
                                        <p:tgtEl>
                                          <p:spTgt spid="146"/>
                                        </p:tgtEl>
                                        <p:attrNameLst>
                                          <p:attrName>style.visibility</p:attrName>
                                        </p:attrNameLst>
                                      </p:cBhvr>
                                      <p:to>
                                        <p:strVal val="visible"/>
                                      </p:to>
                                    </p:set>
                                    <p:anim calcmode="lin" valueType="num">
                                      <p:cBhvr additive="base">
                                        <p:cTn dur="500" fill="hold" id="36"/>
                                        <p:tgtEl>
                                          <p:spTgt spid="146"/>
                                        </p:tgtEl>
                                        <p:attrNameLst>
                                          <p:attrName>ppt_x</p:attrName>
                                        </p:attrNameLst>
                                      </p:cBhvr>
                                      <p:tavLst>
                                        <p:tav tm="0">
                                          <p:val>
                                            <p:strVal val="0-#ppt_w/2"/>
                                          </p:val>
                                        </p:tav>
                                        <p:tav tm="100000">
                                          <p:val>
                                            <p:strVal val="#ppt_x"/>
                                          </p:val>
                                        </p:tav>
                                      </p:tavLst>
                                    </p:anim>
                                    <p:anim calcmode="lin" valueType="num">
                                      <p:cBhvr additive="base">
                                        <p:cTn dur="500" fill="hold" id="37"/>
                                        <p:tgtEl>
                                          <p:spTgt spid="146"/>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decel="100000" fill="hold" id="39" nodeType="afterEffect" presetClass="entr" presetID="2" presetSubtype="2">
                                  <p:stCondLst>
                                    <p:cond delay="0"/>
                                  </p:stCondLst>
                                  <p:childTnLst>
                                    <p:set>
                                      <p:cBhvr>
                                        <p:cTn dur="1" fill="hold" id="40">
                                          <p:stCondLst>
                                            <p:cond delay="0"/>
                                          </p:stCondLst>
                                        </p:cTn>
                                        <p:tgtEl>
                                          <p:spTgt spid="152"/>
                                        </p:tgtEl>
                                        <p:attrNameLst>
                                          <p:attrName>style.visibility</p:attrName>
                                        </p:attrNameLst>
                                      </p:cBhvr>
                                      <p:to>
                                        <p:strVal val="visible"/>
                                      </p:to>
                                    </p:set>
                                    <p:anim calcmode="lin" valueType="num">
                                      <p:cBhvr additive="base">
                                        <p:cTn dur="500" fill="hold" id="41"/>
                                        <p:tgtEl>
                                          <p:spTgt spid="152"/>
                                        </p:tgtEl>
                                        <p:attrNameLst>
                                          <p:attrName>ppt_x</p:attrName>
                                        </p:attrNameLst>
                                      </p:cBhvr>
                                      <p:tavLst>
                                        <p:tav tm="0">
                                          <p:val>
                                            <p:strVal val="1+#ppt_w/2"/>
                                          </p:val>
                                        </p:tav>
                                        <p:tav tm="100000">
                                          <p:val>
                                            <p:strVal val="#ppt_x"/>
                                          </p:val>
                                        </p:tav>
                                      </p:tavLst>
                                    </p:anim>
                                    <p:anim calcmode="lin" valueType="num">
                                      <p:cBhvr additive="base">
                                        <p:cTn dur="500" fill="hold" id="42"/>
                                        <p:tgtEl>
                                          <p:spTgt spid="15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decel="100000" fill="hold" id="44" nodeType="afterEffect" presetClass="entr" presetID="2" presetSubtype="2">
                                  <p:stCondLst>
                                    <p:cond delay="0"/>
                                  </p:stCondLst>
                                  <p:childTnLst>
                                    <p:set>
                                      <p:cBhvr>
                                        <p:cTn dur="1" fill="hold" id="45">
                                          <p:stCondLst>
                                            <p:cond delay="0"/>
                                          </p:stCondLst>
                                        </p:cTn>
                                        <p:tgtEl>
                                          <p:spTgt spid="149"/>
                                        </p:tgtEl>
                                        <p:attrNameLst>
                                          <p:attrName>style.visibility</p:attrName>
                                        </p:attrNameLst>
                                      </p:cBhvr>
                                      <p:to>
                                        <p:strVal val="visible"/>
                                      </p:to>
                                    </p:set>
                                    <p:anim calcmode="lin" valueType="num">
                                      <p:cBhvr additive="base">
                                        <p:cTn dur="500" fill="hold" id="46"/>
                                        <p:tgtEl>
                                          <p:spTgt spid="149"/>
                                        </p:tgtEl>
                                        <p:attrNameLst>
                                          <p:attrName>ppt_x</p:attrName>
                                        </p:attrNameLst>
                                      </p:cBhvr>
                                      <p:tavLst>
                                        <p:tav tm="0">
                                          <p:val>
                                            <p:strVal val="1+#ppt_w/2"/>
                                          </p:val>
                                        </p:tav>
                                        <p:tav tm="100000">
                                          <p:val>
                                            <p:strVal val="#ppt_x"/>
                                          </p:val>
                                        </p:tav>
                                      </p:tavLst>
                                    </p:anim>
                                    <p:anim calcmode="lin" valueType="num">
                                      <p:cBhvr additive="base">
                                        <p:cTn dur="500" fill="hold" id="47"/>
                                        <p:tgtEl>
                                          <p:spTgt spid="149"/>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156"/>
                                        </p:tgtEl>
                                        <p:attrNameLst>
                                          <p:attrName>style.visibility</p:attrName>
                                        </p:attrNameLst>
                                      </p:cBhvr>
                                      <p:to>
                                        <p:strVal val="visible"/>
                                      </p:to>
                                    </p:set>
                                    <p:anim calcmode="lin" valueType="num">
                                      <p:cBhvr additive="base">
                                        <p:cTn dur="1000" fill="hold" id="50"/>
                                        <p:tgtEl>
                                          <p:spTgt spid="156"/>
                                        </p:tgtEl>
                                        <p:attrNameLst>
                                          <p:attrName>ppt_x</p:attrName>
                                        </p:attrNameLst>
                                      </p:cBhvr>
                                      <p:tavLst>
                                        <p:tav tm="0">
                                          <p:val>
                                            <p:strVal val="0-#ppt_w/2"/>
                                          </p:val>
                                        </p:tav>
                                        <p:tav tm="100000">
                                          <p:val>
                                            <p:strVal val="#ppt_x"/>
                                          </p:val>
                                        </p:tav>
                                      </p:tavLst>
                                    </p:anim>
                                    <p:anim calcmode="lin" valueType="num">
                                      <p:cBhvr additive="base">
                                        <p:cTn dur="1000" fill="hold" id="51"/>
                                        <p:tgtEl>
                                          <p:spTgt spid="156"/>
                                        </p:tgtEl>
                                        <p:attrNameLst>
                                          <p:attrName>ppt_y</p:attrName>
                                        </p:attrNameLst>
                                      </p:cBhvr>
                                      <p:tavLst>
                                        <p:tav tm="0">
                                          <p:val>
                                            <p:strVal val="#ppt_y"/>
                                          </p:val>
                                        </p:tav>
                                        <p:tav tm="100000">
                                          <p:val>
                                            <p:strVal val="#ppt_y"/>
                                          </p:val>
                                        </p:tav>
                                      </p:tavLst>
                                    </p:anim>
                                  </p:childTnLst>
                                </p:cTn>
                              </p:par>
                              <p:par>
                                <p:cTn fill="hold" id="52" nodeType="withEffect" presetClass="entr" presetID="22" presetSubtype="8">
                                  <p:stCondLst>
                                    <p:cond delay="100"/>
                                  </p:stCondLst>
                                  <p:childTnLst>
                                    <p:set>
                                      <p:cBhvr>
                                        <p:cTn dur="1" fill="hold" id="53">
                                          <p:stCondLst>
                                            <p:cond delay="0"/>
                                          </p:stCondLst>
                                        </p:cTn>
                                        <p:tgtEl>
                                          <p:spTgt spid="155"/>
                                        </p:tgtEl>
                                        <p:attrNameLst>
                                          <p:attrName>style.visibility</p:attrName>
                                        </p:attrNameLst>
                                      </p:cBhvr>
                                      <p:to>
                                        <p:strVal val="visible"/>
                                      </p:to>
                                    </p:set>
                                    <p:animEffect filter="wipe(left)" transition="in">
                                      <p:cBhvr>
                                        <p:cTn dur="1000" id="54"/>
                                        <p:tgtEl>
                                          <p:spTgt spid="155"/>
                                        </p:tgtEl>
                                      </p:cBhvr>
                                    </p:animEffect>
                                  </p:childTnLst>
                                </p:cTn>
                              </p:par>
                              <p:par>
                                <p:cTn fill="hold" id="55" nodeType="withEffect" presetClass="entr" presetID="10" presetSubtype="0">
                                  <p:stCondLst>
                                    <p:cond delay="100"/>
                                  </p:stCondLst>
                                  <p:childTnLst>
                                    <p:set>
                                      <p:cBhvr>
                                        <p:cTn dur="1" fill="hold" id="56">
                                          <p:stCondLst>
                                            <p:cond delay="0"/>
                                          </p:stCondLst>
                                        </p:cTn>
                                        <p:tgtEl>
                                          <p:spTgt spid="158"/>
                                        </p:tgtEl>
                                        <p:attrNameLst>
                                          <p:attrName>style.visibility</p:attrName>
                                        </p:attrNameLst>
                                      </p:cBhvr>
                                      <p:to>
                                        <p:strVal val="visible"/>
                                      </p:to>
                                    </p:set>
                                    <p:animEffect filter="fade" transition="in">
                                      <p:cBhvr>
                                        <p:cTn dur="500" id="57"/>
                                        <p:tgtEl>
                                          <p:spTgt spid="158"/>
                                        </p:tgtEl>
                                      </p:cBhvr>
                                    </p:animEffect>
                                  </p:childTnLst>
                                </p:cTn>
                              </p:par>
                              <p:par>
                                <p:cTn fill="hold" grpId="0" id="58" nodeType="withEffect" presetClass="entr" presetID="19" presetSubtype="5">
                                  <p:stCondLst>
                                    <p:cond delay="100"/>
                                  </p:stCondLst>
                                  <p:iterate type="lt">
                                    <p:tmPct val="10000"/>
                                  </p:iterate>
                                  <p:childTnLst>
                                    <p:set>
                                      <p:cBhvr>
                                        <p:cTn dur="1" fill="hold" id="59">
                                          <p:stCondLst>
                                            <p:cond delay="0"/>
                                          </p:stCondLst>
                                        </p:cTn>
                                        <p:tgtEl>
                                          <p:spTgt spid="157"/>
                                        </p:tgtEl>
                                        <p:attrNameLst>
                                          <p:attrName>style.visibility</p:attrName>
                                        </p:attrNameLst>
                                      </p:cBhvr>
                                      <p:to>
                                        <p:strVal val="visible"/>
                                      </p:to>
                                    </p:set>
                                    <p:anim calcmode="lin" valueType="num">
                                      <p:cBhvr>
                                        <p:cTn dur="500" fill="hold" id="60"/>
                                        <p:tgtEl>
                                          <p:spTgt spid="157"/>
                                        </p:tgtEl>
                                        <p:attrNameLst>
                                          <p:attrName>ppt_w</p:attrName>
                                        </p:attrNameLst>
                                      </p:cBhvr>
                                      <p:tavLst>
                                        <p:tav tm="0">
                                          <p:val>
                                            <p:strVal val="#ppt_w"/>
                                          </p:val>
                                        </p:tav>
                                        <p:tav tm="100000">
                                          <p:val>
                                            <p:strVal val="#ppt_w"/>
                                          </p:val>
                                        </p:tav>
                                      </p:tavLst>
                                    </p:anim>
                                    <p:anim calcmode="lin" valueType="num">
                                      <p:cBhvr>
                                        <p:cTn dur="500" fill="hold" id="61"/>
                                        <p:tgtEl>
                                          <p:spTgt spid="157"/>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P grpId="0" spid="15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9"/>
          <p:cNvSpPr>
            <a:spLocks noEditPoints="1"/>
          </p:cNvSpPr>
          <p:nvPr/>
        </p:nvSpPr>
        <p:spPr bwMode="auto">
          <a:xfrm>
            <a:off x="5147191" y="3560619"/>
            <a:ext cx="2239066" cy="1369601"/>
          </a:xfrm>
          <a:custGeom>
            <a:gdLst>
              <a:gd fmla="*/ 491 w 582" name="T0"/>
              <a:gd fmla="*/ 236 h 356" name="T1"/>
              <a:gd fmla="*/ 527 w 582" name="T2"/>
              <a:gd fmla="*/ 36 h 356" name="T3"/>
              <a:gd fmla="*/ 95 w 582" name="T4"/>
              <a:gd fmla="*/ 228 h 356" name="T5"/>
              <a:gd fmla="*/ 523 w 582" name="T6"/>
              <a:gd fmla="*/ 38 h 356" name="T7"/>
              <a:gd fmla="*/ 87 w 582" name="T8"/>
              <a:gd fmla="*/ 228 h 356" name="T9"/>
              <a:gd fmla="*/ 512 w 582" name="T10"/>
              <a:gd fmla="*/ 55 h 356" name="T11"/>
              <a:gd fmla="*/ 531 w 582" name="T12"/>
              <a:gd fmla="*/ 40 h 356" name="T13"/>
              <a:gd fmla="*/ 544 w 582" name="T14"/>
              <a:gd fmla="*/ 74 h 356" name="T15"/>
              <a:gd fmla="*/ 514 w 582" name="T16"/>
              <a:gd fmla="*/ 49 h 356" name="T17"/>
              <a:gd fmla="*/ 546 w 582" name="T18"/>
              <a:gd fmla="*/ 104 h 356" name="T19"/>
              <a:gd fmla="*/ 548 w 582" name="T20"/>
              <a:gd fmla="*/ 34 h 356" name="T21"/>
              <a:gd fmla="*/ 362 w 582" name="T22"/>
              <a:gd fmla="*/ 61 h 356" name="T23"/>
              <a:gd fmla="*/ 379 w 582" name="T24"/>
              <a:gd fmla="*/ 120 h 356" name="T25"/>
              <a:gd fmla="*/ 91 w 582" name="T26"/>
              <a:gd fmla="*/ 304 h 356" name="T27"/>
              <a:gd fmla="*/ 369 w 582" name="T28"/>
              <a:gd fmla="*/ 89 h 356" name="T29"/>
              <a:gd fmla="*/ 365 w 582" name="T30"/>
              <a:gd fmla="*/ 110 h 356" name="T31"/>
              <a:gd fmla="*/ 516 w 582" name="T32"/>
              <a:gd fmla="*/ 228 h 356" name="T33"/>
              <a:gd fmla="*/ 82 w 582" name="T34"/>
              <a:gd fmla="*/ 312 h 356" name="T35"/>
              <a:gd fmla="*/ 68 w 582" name="T36"/>
              <a:gd fmla="*/ 279 h 356" name="T37"/>
              <a:gd fmla="*/ 531 w 582" name="T38"/>
              <a:gd fmla="*/ 91 h 356" name="T39"/>
              <a:gd fmla="*/ 518 w 582" name="T40"/>
              <a:gd fmla="*/ 76 h 356" name="T41"/>
              <a:gd fmla="*/ 84 w 582" name="T42"/>
              <a:gd fmla="*/ 276 h 356" name="T43"/>
              <a:gd fmla="*/ 542 w 582" name="T44"/>
              <a:gd fmla="*/ 169 h 356" name="T45"/>
              <a:gd fmla="*/ 105 w 582" name="T46"/>
              <a:gd fmla="*/ 312 h 356" name="T47"/>
              <a:gd fmla="*/ 497 w 582" name="T48"/>
              <a:gd fmla="*/ 91 h 356" name="T49"/>
              <a:gd fmla="*/ 474 w 582" name="T50"/>
              <a:gd fmla="*/ 55 h 356" name="T51"/>
              <a:gd fmla="*/ 537 w 582" name="T52"/>
              <a:gd fmla="*/ 118 h 356" name="T53"/>
              <a:gd fmla="*/ 535 w 582" name="T54"/>
              <a:gd fmla="*/ 110 h 356" name="T55"/>
              <a:gd fmla="*/ 510 w 582" name="T56"/>
              <a:gd fmla="*/ 89 h 356" name="T57"/>
              <a:gd fmla="*/ 457 w 582" name="T58"/>
              <a:gd fmla="*/ 152 h 356" name="T59"/>
              <a:gd fmla="*/ 466 w 582" name="T60"/>
              <a:gd fmla="*/ 150 h 356" name="T61"/>
              <a:gd fmla="*/ 463 w 582" name="T62"/>
              <a:gd fmla="*/ 131 h 356" name="T63"/>
              <a:gd fmla="*/ 476 w 582" name="T64"/>
              <a:gd fmla="*/ 121 h 356" name="T65"/>
              <a:gd fmla="*/ 489 w 582" name="T66"/>
              <a:gd fmla="*/ 139 h 356" name="T67"/>
              <a:gd fmla="*/ 485 w 582" name="T68"/>
              <a:gd fmla="*/ 158 h 356" name="T69"/>
              <a:gd fmla="*/ 449 w 582" name="T70"/>
              <a:gd fmla="*/ 49 h 356" name="T71"/>
              <a:gd fmla="*/ 455 w 582" name="T72"/>
              <a:gd fmla="*/ 53 h 356" name="T73"/>
              <a:gd fmla="*/ 461 w 582" name="T74"/>
              <a:gd fmla="*/ 245 h 356" name="T75"/>
              <a:gd fmla="*/ 539 w 582" name="T76"/>
              <a:gd fmla="*/ 192 h 356" name="T77"/>
              <a:gd fmla="*/ 392 w 582" name="T78"/>
              <a:gd fmla="*/ 93 h 356" name="T79"/>
              <a:gd fmla="*/ 103 w 582" name="T80"/>
              <a:gd fmla="*/ 226 h 356" name="T81"/>
              <a:gd fmla="*/ 112 w 582" name="T82"/>
              <a:gd fmla="*/ 257 h 356" name="T83"/>
              <a:gd fmla="*/ 118 w 582" name="T84"/>
              <a:gd fmla="*/ 262 h 356" name="T85"/>
              <a:gd fmla="*/ 160 w 582" name="T86"/>
              <a:gd fmla="*/ 302 h 356" name="T87"/>
              <a:gd fmla="*/ 223 w 582" name="T88"/>
              <a:gd fmla="*/ 293 h 356" name="T89"/>
              <a:gd fmla="*/ 207 w 582" name="T90"/>
              <a:gd fmla="*/ 299 h 356" name="T91"/>
              <a:gd fmla="*/ 143 w 582" name="T92"/>
              <a:gd fmla="*/ 302 h 356" name="T93"/>
              <a:gd fmla="*/ 122 w 582" name="T94"/>
              <a:gd fmla="*/ 312 h 356" name="T95"/>
              <a:gd fmla="*/ 118 w 582" name="T96"/>
              <a:gd fmla="*/ 314 h 356" name="T97"/>
              <a:gd fmla="*/ 569 w 582" name="T98"/>
              <a:gd fmla="*/ 239 h 356" name="T99"/>
              <a:gd fmla="*/ 510 w 582" name="T100"/>
              <a:gd fmla="*/ 260 h 356" name="T101"/>
              <a:gd fmla="*/ 487 w 582" name="T102"/>
              <a:gd fmla="*/ 260 h 356" name="T103"/>
              <a:gd fmla="*/ 32 w 582" name="T104"/>
              <a:gd fmla="*/ 335 h 356" name="T105"/>
              <a:gd fmla="*/ 49 w 582" name="T106"/>
              <a:gd fmla="*/ 297 h 356" name="T107"/>
              <a:gd fmla="*/ 59 w 582" name="T108"/>
              <a:gd fmla="*/ 241 h 356" name="T109"/>
              <a:gd fmla="*/ 68 w 582" name="T110"/>
              <a:gd fmla="*/ 205 h 356" name="T111"/>
              <a:gd fmla="*/ 154 w 582" name="T112"/>
              <a:gd fmla="*/ 200 h 356" name="T113"/>
              <a:gd fmla="*/ 346 w 582" name="T114"/>
              <a:gd fmla="*/ 116 h 356" name="T115"/>
              <a:gd fmla="*/ 322 w 582" name="T116"/>
              <a:gd fmla="*/ 101 h 356" name="T117"/>
              <a:gd fmla="*/ 352 w 582" name="T118"/>
              <a:gd fmla="*/ 34 h 356" name="T119"/>
              <a:gd fmla="*/ 535 w 582" name="T120"/>
              <a:gd fmla="*/ 9 h 3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6" w="582">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7" name="Freeform 72"/>
          <p:cNvSpPr>
            <a:spLocks noEditPoints="1"/>
          </p:cNvSpPr>
          <p:nvPr/>
        </p:nvSpPr>
        <p:spPr bwMode="auto">
          <a:xfrm>
            <a:off x="4808567" y="2272825"/>
            <a:ext cx="2146733" cy="1758168"/>
          </a:xfrm>
          <a:custGeom>
            <a:gdLst>
              <a:gd fmla="*/ 327 w 558" name="T0"/>
              <a:gd fmla="*/ 198 h 457" name="T1"/>
              <a:gd fmla="*/ 472 w 558" name="T2"/>
              <a:gd fmla="*/ 158 h 457" name="T3"/>
              <a:gd fmla="*/ 53 w 558" name="T4"/>
              <a:gd fmla="*/ 421 h 457" name="T5"/>
              <a:gd fmla="*/ 45 w 558" name="T6"/>
              <a:gd fmla="*/ 306 h 457" name="T7"/>
              <a:gd fmla="*/ 356 w 558" name="T8"/>
              <a:gd fmla="*/ 186 h 457" name="T9"/>
              <a:gd fmla="*/ 386 w 558" name="T10"/>
              <a:gd fmla="*/ 179 h 457" name="T11"/>
              <a:gd fmla="*/ 453 w 558" name="T12"/>
              <a:gd fmla="*/ 162 h 457" name="T13"/>
              <a:gd fmla="*/ 343 w 558" name="T14"/>
              <a:gd fmla="*/ 192 h 457" name="T15"/>
              <a:gd fmla="*/ 87 w 558" name="T16"/>
              <a:gd fmla="*/ 407 h 457" name="T17"/>
              <a:gd fmla="*/ 165 w 558" name="T18"/>
              <a:gd fmla="*/ 392 h 457" name="T19"/>
              <a:gd fmla="*/ 127 w 558" name="T20"/>
              <a:gd fmla="*/ 413 h 457" name="T21"/>
              <a:gd fmla="*/ 501 w 558" name="T22"/>
              <a:gd fmla="*/ 160 h 457" name="T23"/>
              <a:gd fmla="*/ 464 w 558" name="T24"/>
              <a:gd fmla="*/ 156 h 457" name="T25"/>
              <a:gd fmla="*/ 276 w 558" name="T26"/>
              <a:gd fmla="*/ 217 h 457" name="T27"/>
              <a:gd fmla="*/ 436 w 558" name="T28"/>
              <a:gd fmla="*/ 160 h 457" name="T29"/>
              <a:gd fmla="*/ 164 w 558" name="T30"/>
              <a:gd fmla="*/ 405 h 457" name="T31"/>
              <a:gd fmla="*/ 360 w 558" name="T32"/>
              <a:gd fmla="*/ 185 h 457" name="T33"/>
              <a:gd fmla="*/ 112 w 558" name="T34"/>
              <a:gd fmla="*/ 424 h 457" name="T35"/>
              <a:gd fmla="*/ 247 w 558" name="T36"/>
              <a:gd fmla="*/ 278 h 457" name="T37"/>
              <a:gd fmla="*/ 405 w 558" name="T38"/>
              <a:gd fmla="*/ 158 h 457" name="T39"/>
              <a:gd fmla="*/ 306 w 558" name="T40"/>
              <a:gd fmla="*/ 190 h 457" name="T41"/>
              <a:gd fmla="*/ 80 w 558" name="T42"/>
              <a:gd fmla="*/ 411 h 457" name="T43"/>
              <a:gd fmla="*/ 57 w 558" name="T44"/>
              <a:gd fmla="*/ 388 h 457" name="T45"/>
              <a:gd fmla="*/ 329 w 558" name="T46"/>
              <a:gd fmla="*/ 177 h 457" name="T47"/>
              <a:gd fmla="*/ 379 w 558" name="T48"/>
              <a:gd fmla="*/ 181 h 457" name="T49"/>
              <a:gd fmla="*/ 531 w 558" name="T50"/>
              <a:gd fmla="*/ 44 h 457" name="T51"/>
              <a:gd fmla="*/ 139 w 558" name="T52"/>
              <a:gd fmla="*/ 400 h 457" name="T53"/>
              <a:gd fmla="*/ 259 w 558" name="T54"/>
              <a:gd fmla="*/ 245 h 457" name="T55"/>
              <a:gd fmla="*/ 42 w 558" name="T56"/>
              <a:gd fmla="*/ 339 h 457" name="T57"/>
              <a:gd fmla="*/ 112 w 558" name="T58"/>
              <a:gd fmla="*/ 363 h 457" name="T59"/>
              <a:gd fmla="*/ 183 w 558" name="T60"/>
              <a:gd fmla="*/ 384 h 457" name="T61"/>
              <a:gd fmla="*/ 211 w 558" name="T62"/>
              <a:gd fmla="*/ 312 h 457" name="T63"/>
              <a:gd fmla="*/ 45 w 558" name="T64"/>
              <a:gd fmla="*/ 289 h 457" name="T65"/>
              <a:gd fmla="*/ 141 w 558" name="T66"/>
              <a:gd fmla="*/ 362 h 457" name="T67"/>
              <a:gd fmla="*/ 85 w 558" name="T68"/>
              <a:gd fmla="*/ 301 h 457" name="T69"/>
              <a:gd fmla="*/ 91 w 558" name="T70"/>
              <a:gd fmla="*/ 263 h 457" name="T71"/>
              <a:gd fmla="*/ 127 w 558" name="T72"/>
              <a:gd fmla="*/ 263 h 457" name="T73"/>
              <a:gd fmla="*/ 171 w 558" name="T74"/>
              <a:gd fmla="*/ 207 h 457" name="T75"/>
              <a:gd fmla="*/ 125 w 558" name="T76"/>
              <a:gd fmla="*/ 280 h 457" name="T77"/>
              <a:gd fmla="*/ 74 w 558" name="T78"/>
              <a:gd fmla="*/ 274 h 457" name="T79"/>
              <a:gd fmla="*/ 196 w 558" name="T80"/>
              <a:gd fmla="*/ 287 h 457" name="T81"/>
              <a:gd fmla="*/ 493 w 558" name="T82"/>
              <a:gd fmla="*/ 141 h 457" name="T83"/>
              <a:gd fmla="*/ 470 w 558" name="T84"/>
              <a:gd fmla="*/ 122 h 457" name="T85"/>
              <a:gd fmla="*/ 407 w 558" name="T86"/>
              <a:gd fmla="*/ 87 h 457" name="T87"/>
              <a:gd fmla="*/ 358 w 558" name="T88"/>
              <a:gd fmla="*/ 68 h 457" name="T89"/>
              <a:gd fmla="*/ 409 w 558" name="T90"/>
              <a:gd fmla="*/ 80 h 457" name="T91"/>
              <a:gd fmla="*/ 472 w 558" name="T92"/>
              <a:gd fmla="*/ 106 h 457" name="T93"/>
              <a:gd fmla="*/ 508 w 558" name="T94"/>
              <a:gd fmla="*/ 40 h 457" name="T95"/>
              <a:gd fmla="*/ 527 w 558" name="T96"/>
              <a:gd fmla="*/ 30 h 457" name="T97"/>
              <a:gd fmla="*/ 423 w 558" name="T98"/>
              <a:gd fmla="*/ 13 h 457" name="T99"/>
              <a:gd fmla="*/ 293 w 558" name="T100"/>
              <a:gd fmla="*/ 40 h 457" name="T101"/>
              <a:gd fmla="*/ 546 w 558" name="T102"/>
              <a:gd fmla="*/ 13 h 457" name="T103"/>
              <a:gd fmla="*/ 514 w 558" name="T104"/>
              <a:gd fmla="*/ 169 h 457" name="T105"/>
              <a:gd fmla="*/ 426 w 558" name="T106"/>
              <a:gd fmla="*/ 186 h 457" name="T107"/>
              <a:gd fmla="*/ 377 w 558" name="T108"/>
              <a:gd fmla="*/ 194 h 457" name="T109"/>
              <a:gd fmla="*/ 247 w 558" name="T110"/>
              <a:gd fmla="*/ 314 h 457" name="T111"/>
              <a:gd fmla="*/ 221 w 558" name="T112"/>
              <a:gd fmla="*/ 398 h 457" name="T113"/>
              <a:gd fmla="*/ 80 w 558" name="T114"/>
              <a:gd fmla="*/ 445 h 457" name="T115"/>
              <a:gd fmla="*/ 47 w 558" name="T116"/>
              <a:gd fmla="*/ 443 h 457" name="T117"/>
              <a:gd fmla="*/ 9 w 558" name="T118"/>
              <a:gd fmla="*/ 388 h 457" name="T119"/>
              <a:gd fmla="*/ 26 w 558" name="T120"/>
              <a:gd fmla="*/ 198 h 457" name="T121"/>
              <a:gd fmla="*/ 51 w 558" name="T122"/>
              <a:gd fmla="*/ 162 h 457" name="T123"/>
              <a:gd fmla="*/ 127 w 558" name="T124"/>
              <a:gd fmla="*/ 164 h 4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7" w="558">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8" name="矩形 7"/>
          <p:cNvSpPr/>
          <p:nvPr/>
        </p:nvSpPr>
        <p:spPr>
          <a:xfrm>
            <a:off x="905163" y="2979353"/>
            <a:ext cx="581266" cy="58126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anose="020b0503020204020204" pitchFamily="34" typeface="微软雅黑"/>
                <a:ea charset="-122" panose="020b0503020204020204" pitchFamily="34" typeface="微软雅黑"/>
              </a:rPr>
              <a:t>1</a:t>
            </a:r>
          </a:p>
        </p:txBody>
      </p:sp>
      <p:sp>
        <p:nvSpPr>
          <p:cNvPr id="9" name="文本框 8"/>
          <p:cNvSpPr txBox="1"/>
          <p:nvPr/>
        </p:nvSpPr>
        <p:spPr>
          <a:xfrm>
            <a:off x="841759" y="3583699"/>
            <a:ext cx="3797496" cy="1310640"/>
          </a:xfrm>
          <a:prstGeom prst="rect">
            <a:avLst/>
          </a:prstGeom>
          <a:noFill/>
        </p:spPr>
        <p:txBody>
          <a:bodyPr rtlCol="0" wrap="square">
            <a:spAutoFit/>
          </a:bodyPr>
          <a:lstStyle/>
          <a:p>
            <a:r>
              <a:rPr altLang="zh-CN" lang="en-US" sz="2000">
                <a:solidFill>
                  <a:schemeClr val="tx1">
                    <a:lumMod val="50000"/>
                    <a:lumOff val="50000"/>
                  </a:schemeClr>
                </a:solidFill>
                <a:latin charset="0" panose="03070402050302030203" pitchFamily="66" typeface="Bradley Hand ITC"/>
                <a:ea charset="-122" panose="02010601030101010101" pitchFamily="2" typeface="叶根友小京楷简体"/>
              </a:rPr>
              <a:t>Add your text here Add your text here Add your text here Add your text here Add your text here Add your text here Add your text here</a:t>
            </a:r>
          </a:p>
        </p:txBody>
      </p:sp>
      <p:sp>
        <p:nvSpPr>
          <p:cNvPr id="10" name="文本框 9"/>
          <p:cNvSpPr txBox="1"/>
          <p:nvPr/>
        </p:nvSpPr>
        <p:spPr>
          <a:xfrm>
            <a:off x="1486429" y="3039153"/>
            <a:ext cx="2754630" cy="457200"/>
          </a:xfrm>
          <a:prstGeom prst="rect">
            <a:avLst/>
          </a:prstGeom>
          <a:noFill/>
        </p:spPr>
        <p:txBody>
          <a:bodyPr rtlCol="0" wrap="none">
            <a:spAutoFit/>
          </a:bodyPr>
          <a:lstStyle/>
          <a:p>
            <a:r>
              <a:rPr altLang="zh-CN" lang="en-US" sz="2400">
                <a:blipFill>
                  <a:blip r:embed="rId3"/>
                  <a:stretch>
                    <a:fillRect/>
                  </a:stretch>
                </a:blipFill>
                <a:latin charset="-122" panose="020b0503020204020204" pitchFamily="34" typeface="微软雅黑"/>
                <a:ea charset="-122" panose="020b0503020204020204" pitchFamily="34" typeface="微软雅黑"/>
              </a:rPr>
              <a:t>YOUR TITLE HERE</a:t>
            </a:r>
          </a:p>
        </p:txBody>
      </p:sp>
      <p:sp>
        <p:nvSpPr>
          <p:cNvPr id="11" name="矩形 10"/>
          <p:cNvSpPr/>
          <p:nvPr/>
        </p:nvSpPr>
        <p:spPr>
          <a:xfrm>
            <a:off x="7957597" y="2963189"/>
            <a:ext cx="581266" cy="58126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anose="020b0503020204020204" pitchFamily="34" typeface="微软雅黑"/>
                <a:ea charset="-122" panose="020b0503020204020204" pitchFamily="34" typeface="微软雅黑"/>
              </a:rPr>
              <a:t>2</a:t>
            </a:r>
          </a:p>
        </p:txBody>
      </p:sp>
      <p:sp>
        <p:nvSpPr>
          <p:cNvPr id="12" name="文本框 11"/>
          <p:cNvSpPr txBox="1"/>
          <p:nvPr/>
        </p:nvSpPr>
        <p:spPr>
          <a:xfrm>
            <a:off x="7894194" y="3567535"/>
            <a:ext cx="3797496" cy="1310640"/>
          </a:xfrm>
          <a:prstGeom prst="rect">
            <a:avLst/>
          </a:prstGeom>
          <a:noFill/>
        </p:spPr>
        <p:txBody>
          <a:bodyPr rtlCol="0" wrap="square">
            <a:spAutoFit/>
          </a:bodyPr>
          <a:lstStyle/>
          <a:p>
            <a:r>
              <a:rPr altLang="zh-CN" lang="en-US" sz="2000">
                <a:solidFill>
                  <a:schemeClr val="tx1">
                    <a:lumMod val="50000"/>
                    <a:lumOff val="50000"/>
                  </a:schemeClr>
                </a:solidFill>
                <a:latin charset="0" panose="03070402050302030203" pitchFamily="66" typeface="Bradley Hand ITC"/>
                <a:ea charset="-122" panose="02010601030101010101" pitchFamily="2" typeface="叶根友小京楷简体"/>
              </a:rPr>
              <a:t>Add your text here Add your text here Add your text here Add your text here Add your text here Add your text here Add your text here</a:t>
            </a:r>
          </a:p>
        </p:txBody>
      </p:sp>
      <p:sp>
        <p:nvSpPr>
          <p:cNvPr id="13" name="文本框 12"/>
          <p:cNvSpPr txBox="1"/>
          <p:nvPr/>
        </p:nvSpPr>
        <p:spPr>
          <a:xfrm>
            <a:off x="8538863" y="3022989"/>
            <a:ext cx="2754630" cy="457200"/>
          </a:xfrm>
          <a:prstGeom prst="rect">
            <a:avLst/>
          </a:prstGeom>
          <a:noFill/>
        </p:spPr>
        <p:txBody>
          <a:bodyPr rtlCol="0" wrap="none">
            <a:spAutoFit/>
          </a:bodyPr>
          <a:lstStyle/>
          <a:p>
            <a:r>
              <a:rPr altLang="zh-CN" lang="en-US" sz="2400">
                <a:blipFill>
                  <a:blip r:embed="rId3"/>
                  <a:stretch>
                    <a:fillRect/>
                  </a:stretch>
                </a:blipFill>
                <a:latin charset="-122" panose="020b0503020204020204" pitchFamily="34" typeface="微软雅黑"/>
                <a:ea charset="-122" panose="020b0503020204020204" pitchFamily="34" typeface="微软雅黑"/>
              </a:rPr>
              <a:t>YOUR TITLE HERE</a:t>
            </a:r>
          </a:p>
        </p:txBody>
      </p:sp>
      <p:cxnSp>
        <p:nvCxnSpPr>
          <p:cNvPr id="14" name="直接连接符 13">
            <a:extLst>
              <a:ext uri="{FF2B5EF4-FFF2-40B4-BE49-F238E27FC236}">
                <a16:creationId xmlns:a16="http://schemas.microsoft.com/office/drawing/2014/main" id="{6B61C0C1-A857-45FB-8D9F-71F6ABC3457D}"/>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1ED75CE6-3DCA-45D5-AB1F-1FB7C1A6ABC6}"/>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16" name="TextBox 28">
            <a:extLst>
              <a:ext uri="{FF2B5EF4-FFF2-40B4-BE49-F238E27FC236}">
                <a16:creationId xmlns:a16="http://schemas.microsoft.com/office/drawing/2014/main" id="{A9CD0A4A-2D70-4C9B-ADC8-0F6951DF9772}"/>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17" name="组合 16">
            <a:extLst>
              <a:ext uri="{FF2B5EF4-FFF2-40B4-BE49-F238E27FC236}">
                <a16:creationId xmlns:a16="http://schemas.microsoft.com/office/drawing/2014/main" id="{AAA2EC16-1837-4A68-8789-9EC81B69D7A8}"/>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18" name="组合 17">
              <a:extLst>
                <a:ext uri="{FF2B5EF4-FFF2-40B4-BE49-F238E27FC236}">
                  <a16:creationId xmlns:a16="http://schemas.microsoft.com/office/drawing/2014/main" id="{60A402F2-ECB8-47E3-9F87-5D652BDBB117}"/>
                </a:ext>
              </a:extLst>
            </p:cNvPr>
            <p:cNvGrpSpPr/>
            <p:nvPr/>
          </p:nvGrpSpPr>
          <p:grpSpPr>
            <a:xfrm>
              <a:off x="848004" y="393400"/>
              <a:ext cx="406366" cy="418246"/>
              <a:chOff x="848005" y="369553"/>
              <a:chExt cx="406366" cy="418246"/>
            </a:xfrm>
          </p:grpSpPr>
          <p:sp>
            <p:nvSpPr>
              <p:cNvPr id="20" name="椭圆 19">
                <a:extLst>
                  <a:ext uri="{FF2B5EF4-FFF2-40B4-BE49-F238E27FC236}">
                    <a16:creationId xmlns:a16="http://schemas.microsoft.com/office/drawing/2014/main" id="{7BD8BFAD-8F7B-4425-A8D2-EFE35E00315B}"/>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C78817A8-F1DE-4FB4-9F95-6547CD02BC04}"/>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椭圆 18">
              <a:extLst>
                <a:ext uri="{FF2B5EF4-FFF2-40B4-BE49-F238E27FC236}">
                  <a16:creationId xmlns:a16="http://schemas.microsoft.com/office/drawing/2014/main" id="{D3232C57-1F34-42DE-B620-2C3822EFE553}"/>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2313774560"/>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000" fill="hold" id="7"/>
                                        <p:tgtEl>
                                          <p:spTgt spid="15"/>
                                        </p:tgtEl>
                                        <p:attrNameLst>
                                          <p:attrName>ppt_x</p:attrName>
                                        </p:attrNameLst>
                                      </p:cBhvr>
                                      <p:tavLst>
                                        <p:tav tm="0">
                                          <p:val>
                                            <p:strVal val="0-#ppt_w/2"/>
                                          </p:val>
                                        </p:tav>
                                        <p:tav tm="100000">
                                          <p:val>
                                            <p:strVal val="#ppt_x"/>
                                          </p:val>
                                        </p:tav>
                                      </p:tavLst>
                                    </p:anim>
                                    <p:anim calcmode="lin" valueType="num">
                                      <p:cBhvr additive="base">
                                        <p:cTn dur="1000" fill="hold" id="8"/>
                                        <p:tgtEl>
                                          <p:spTgt spid="15"/>
                                        </p:tgtEl>
                                        <p:attrNameLst>
                                          <p:attrName>ppt_y</p:attrName>
                                        </p:attrNameLst>
                                      </p:cBhvr>
                                      <p:tavLst>
                                        <p:tav tm="0">
                                          <p:val>
                                            <p:strVal val="#ppt_y"/>
                                          </p:val>
                                        </p:tav>
                                        <p:tav tm="100000">
                                          <p:val>
                                            <p:strVal val="#ppt_y"/>
                                          </p:val>
                                        </p:tav>
                                      </p:tavLst>
                                    </p:anim>
                                  </p:childTnLst>
                                </p:cTn>
                              </p:par>
                              <p:par>
                                <p:cTn fill="hold" id="9" nodeType="withEffect" presetClass="entr" presetID="22" presetSubtype="8">
                                  <p:stCondLst>
                                    <p:cond delay="10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1000" id="11"/>
                                        <p:tgtEl>
                                          <p:spTgt spid="14"/>
                                        </p:tgtEl>
                                      </p:cBhvr>
                                    </p:animEffect>
                                  </p:childTnLst>
                                </p:cTn>
                              </p:par>
                              <p:par>
                                <p:cTn fill="hold" id="12" nodeType="withEffect" presetClass="entr" presetID="10" presetSubtype="0">
                                  <p:stCondLst>
                                    <p:cond delay="100"/>
                                  </p:stCondLst>
                                  <p:childTnLst>
                                    <p:set>
                                      <p:cBhvr>
                                        <p:cTn dur="1" fill="hold" id="13">
                                          <p:stCondLst>
                                            <p:cond delay="0"/>
                                          </p:stCondLst>
                                        </p:cTn>
                                        <p:tgtEl>
                                          <p:spTgt spid="17"/>
                                        </p:tgtEl>
                                        <p:attrNameLst>
                                          <p:attrName>style.visibility</p:attrName>
                                        </p:attrNameLst>
                                      </p:cBhvr>
                                      <p:to>
                                        <p:strVal val="visible"/>
                                      </p:to>
                                    </p:set>
                                    <p:animEffect filter="fade" transition="in">
                                      <p:cBhvr>
                                        <p:cTn dur="500" id="14"/>
                                        <p:tgtEl>
                                          <p:spTgt spid="17"/>
                                        </p:tgtEl>
                                      </p:cBhvr>
                                    </p:animEffect>
                                  </p:childTnLst>
                                </p:cTn>
                              </p:par>
                              <p:par>
                                <p:cTn fill="hold" grpId="0" id="15" nodeType="withEffect" presetClass="entr" presetID="19" presetSubtype="5">
                                  <p:stCondLst>
                                    <p:cond delay="100"/>
                                  </p:stCondLst>
                                  <p:iterate type="lt">
                                    <p:tmPct val="10000"/>
                                  </p:iterate>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strVal val="#ppt_w"/>
                                          </p:val>
                                        </p:tav>
                                        <p:tav tm="100000">
                                          <p:val>
                                            <p:strVal val="#ppt_w"/>
                                          </p:val>
                                        </p:tav>
                                      </p:tavLst>
                                    </p:anim>
                                    <p:anim calcmode="lin" valueType="num">
                                      <p:cBhvr>
                                        <p:cTn dur="500" fill="hold" id="18"/>
                                        <p:tgtEl>
                                          <p:spTgt spid="16"/>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1"/>
          <p:cNvSpPr/>
          <p:nvPr/>
        </p:nvSpPr>
        <p:spPr>
          <a:xfrm>
            <a:off x="1918990"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grpSp>
        <p:nvGrpSpPr>
          <p:cNvPr id="5" name="chenying0907 4"/>
          <p:cNvGrpSpPr/>
          <p:nvPr/>
        </p:nvGrpSpPr>
        <p:grpSpPr>
          <a:xfrm>
            <a:off x="1704744" y="4284913"/>
            <a:ext cx="2055178" cy="1567417"/>
            <a:chOff x="1703388" y="3787955"/>
            <a:chExt cx="2055812" cy="1567416"/>
          </a:xfrm>
        </p:grpSpPr>
        <p:sp>
          <p:nvSpPr>
            <p:cNvPr id="6" name="文本框 5"/>
            <p:cNvSpPr txBox="1"/>
            <p:nvPr/>
          </p:nvSpPr>
          <p:spPr>
            <a:xfrm>
              <a:off x="1836739"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7" name="文本框 86"/>
            <p:cNvSpPr txBox="1">
              <a:spLocks noChangeArrowheads="1"/>
            </p:cNvSpPr>
            <p:nvPr/>
          </p:nvSpPr>
          <p:spPr bwMode="auto">
            <a:xfrm>
              <a:off x="1703388"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sp>
        <p:nvSpPr>
          <p:cNvPr id="8" name="任意多边形 7"/>
          <p:cNvSpPr/>
          <p:nvPr/>
        </p:nvSpPr>
        <p:spPr>
          <a:xfrm>
            <a:off x="2233218" y="2894014"/>
            <a:ext cx="1079167"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9" name="文本框 88"/>
          <p:cNvSpPr txBox="1">
            <a:spLocks noChangeArrowheads="1"/>
          </p:cNvSpPr>
          <p:nvPr/>
        </p:nvSpPr>
        <p:spPr bwMode="auto">
          <a:xfrm>
            <a:off x="2080865" y="2894014"/>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1</a:t>
            </a:r>
          </a:p>
        </p:txBody>
      </p:sp>
      <p:grpSp>
        <p:nvGrpSpPr>
          <p:cNvPr id="10" name="chenying0907 90"/>
          <p:cNvGrpSpPr/>
          <p:nvPr/>
        </p:nvGrpSpPr>
        <p:grpSpPr>
          <a:xfrm>
            <a:off x="2539511" y="2195513"/>
            <a:ext cx="385644" cy="611187"/>
            <a:chOff x="5844088" y="2600655"/>
            <a:chExt cx="385904" cy="611158"/>
          </a:xfrm>
        </p:grpSpPr>
        <p:grpSp>
          <p:nvGrpSpPr>
            <p:cNvPr id="11" name="chenying0907 91"/>
            <p:cNvGrpSpPr/>
            <p:nvPr/>
          </p:nvGrpSpPr>
          <p:grpSpPr>
            <a:xfrm rot="8489641">
              <a:off x="6013992" y="2653092"/>
              <a:ext cx="216000" cy="558721"/>
              <a:chOff x="6011031" y="2540000"/>
              <a:chExt cx="242182" cy="626447"/>
            </a:xfrm>
          </p:grpSpPr>
          <p:sp>
            <p:nvSpPr>
              <p:cNvPr id="13" name="任意多边形 12"/>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4" name="任意多边形 13"/>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5" name="任意多边形 14"/>
              <p:cNvSpPr/>
              <p:nvPr/>
            </p:nvSpPr>
            <p:spPr>
              <a:xfrm>
                <a:off x="6100764" y="2573365"/>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2" name="任意多边形 11"/>
            <p:cNvSpPr/>
            <p:nvPr/>
          </p:nvSpPr>
          <p:spPr>
            <a:xfrm>
              <a:off x="5844088" y="2600655"/>
              <a:ext cx="182629"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16" name="chenying0907 98"/>
          <p:cNvGrpSpPr/>
          <p:nvPr/>
        </p:nvGrpSpPr>
        <p:grpSpPr>
          <a:xfrm>
            <a:off x="8947858" y="2292350"/>
            <a:ext cx="474516" cy="431800"/>
            <a:chOff x="7002966" y="4415883"/>
            <a:chExt cx="507443" cy="461687"/>
          </a:xfrm>
        </p:grpSpPr>
        <p:grpSp>
          <p:nvGrpSpPr>
            <p:cNvPr id="17" name="chenying0907 99"/>
            <p:cNvGrpSpPr/>
            <p:nvPr/>
          </p:nvGrpSpPr>
          <p:grpSpPr>
            <a:xfrm>
              <a:off x="7002966" y="4415883"/>
              <a:ext cx="507443" cy="461687"/>
              <a:chOff x="7002966" y="4415883"/>
              <a:chExt cx="602999" cy="548627"/>
            </a:xfrm>
          </p:grpSpPr>
          <p:sp>
            <p:nvSpPr>
              <p:cNvPr id="22" name="任意多边形 21"/>
              <p:cNvSpPr/>
              <p:nvPr/>
            </p:nvSpPr>
            <p:spPr>
              <a:xfrm>
                <a:off x="7002966" y="4415883"/>
                <a:ext cx="602999" cy="548627"/>
              </a:xfrm>
              <a:custGeom>
                <a:gdLst>
                  <a:gd fmla="*/ 0 w 602999" name="connsiteX0"/>
                  <a:gd fmla="*/ 22302 h 548627" name="connsiteY0"/>
                  <a:gd fmla="*/ 11151 w 602999" name="connsiteX1"/>
                  <a:gd fmla="*/ 546410 h 548627" name="connsiteY1"/>
                  <a:gd fmla="*/ 412595 w 602999" name="connsiteX2"/>
                  <a:gd fmla="*/ 535258 h 548627" name="connsiteY2"/>
                  <a:gd fmla="*/ 591014 w 602999" name="connsiteX3"/>
                  <a:gd fmla="*/ 401444 h 548627" name="connsiteY3"/>
                  <a:gd fmla="*/ 568712 w 602999" name="connsiteX4"/>
                  <a:gd fmla="*/ 0 h 548627" name="connsiteY4"/>
                  <a:gd fmla="*/ 0 w 602999" name="connsiteX5"/>
                  <a:gd fmla="*/ 22302 h 54862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627" w="602999">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3" name="任意多边形 22"/>
              <p:cNvSpPr/>
              <p:nvPr/>
            </p:nvSpPr>
            <p:spPr>
              <a:xfrm>
                <a:off x="7396226" y="4776929"/>
                <a:ext cx="201672" cy="165395"/>
              </a:xfrm>
              <a:custGeom>
                <a:gdLst>
                  <a:gd fmla="*/ 0 w 238298" name="connsiteX0"/>
                  <a:gd fmla="*/ 227214 h 227214" name="connsiteY0"/>
                  <a:gd fmla="*/ 60960 w 238298" name="connsiteX1"/>
                  <a:gd fmla="*/ 77585 h 227214" name="connsiteY1"/>
                  <a:gd fmla="*/ 44334 w 238298" name="connsiteX2"/>
                  <a:gd fmla="*/ 0 h 227214" name="connsiteY2"/>
                  <a:gd fmla="*/ 155170 w 238298" name="connsiteX3"/>
                  <a:gd fmla="*/ 27709 h 227214" name="connsiteY3"/>
                  <a:gd fmla="*/ 238298 w 238298" name="connsiteX4"/>
                  <a:gd fmla="*/ 0 h 227214" name="connsiteY4"/>
                  <a:gd fmla="*/ 0 w 238298" name="connsiteX0-1"/>
                  <a:gd fmla="*/ 227214 h 227214" name="connsiteY0-2"/>
                  <a:gd fmla="*/ 38793 w 238298" name="connsiteX1-3"/>
                  <a:gd fmla="*/ 99752 h 227214" name="connsiteY1-4"/>
                  <a:gd fmla="*/ 44334 w 238298" name="connsiteX2-5"/>
                  <a:gd fmla="*/ 0 h 227214" name="connsiteY2-6"/>
                  <a:gd fmla="*/ 155170 w 238298" name="connsiteX3-7"/>
                  <a:gd fmla="*/ 27709 h 227214" name="connsiteY3-8"/>
                  <a:gd fmla="*/ 238298 w 238298" name="connsiteX4-9"/>
                  <a:gd fmla="*/ 0 h 227214" name="connsiteY4-10"/>
                  <a:gd fmla="*/ 0 w 238298" name="connsiteX0-11"/>
                  <a:gd fmla="*/ 227214 h 227214" name="connsiteY0-12"/>
                  <a:gd fmla="*/ 38793 w 238298" name="connsiteX1-13"/>
                  <a:gd fmla="*/ 99752 h 227214" name="connsiteY1-14"/>
                  <a:gd fmla="*/ 44334 w 238298" name="connsiteX2-15"/>
                  <a:gd fmla="*/ 0 h 227214" name="connsiteY2-16"/>
                  <a:gd fmla="*/ 160712 w 238298" name="connsiteX3-17"/>
                  <a:gd fmla="*/ 16625 h 227214" name="connsiteY3-18"/>
                  <a:gd fmla="*/ 238298 w 238298" name="connsiteX4-19"/>
                  <a:gd fmla="*/ 0 h 227214"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227212" w="238298">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8" name="任意多边形 17"/>
            <p:cNvSpPr/>
            <p:nvPr/>
          </p:nvSpPr>
          <p:spPr>
            <a:xfrm>
              <a:off x="7077640" y="4605989"/>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9" name="任意多边形 18"/>
            <p:cNvSpPr/>
            <p:nvPr/>
          </p:nvSpPr>
          <p:spPr>
            <a:xfrm>
              <a:off x="7074246" y="4517726"/>
              <a:ext cx="364884"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0" name="任意多边形 19"/>
            <p:cNvSpPr/>
            <p:nvPr/>
          </p:nvSpPr>
          <p:spPr>
            <a:xfrm>
              <a:off x="7089519" y="4685767"/>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1" name="任意多边形 20"/>
            <p:cNvSpPr/>
            <p:nvPr/>
          </p:nvSpPr>
          <p:spPr>
            <a:xfrm>
              <a:off x="7081034" y="4767241"/>
              <a:ext cx="246084" cy="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24" name="chenying0907 110"/>
          <p:cNvGrpSpPr/>
          <p:nvPr/>
        </p:nvGrpSpPr>
        <p:grpSpPr>
          <a:xfrm>
            <a:off x="5707183" y="2178050"/>
            <a:ext cx="557040" cy="498475"/>
            <a:chOff x="4577745" y="4336117"/>
            <a:chExt cx="557229" cy="497597"/>
          </a:xfrm>
        </p:grpSpPr>
        <p:sp>
          <p:nvSpPr>
            <p:cNvPr id="25" name="任意多边形 24"/>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6" name="任意多边形 25"/>
            <p:cNvSpPr/>
            <p:nvPr/>
          </p:nvSpPr>
          <p:spPr>
            <a:xfrm>
              <a:off x="4611083" y="4336117"/>
              <a:ext cx="514366" cy="483335"/>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27" name="椭圆 31"/>
          <p:cNvSpPr/>
          <p:nvPr/>
        </p:nvSpPr>
        <p:spPr>
          <a:xfrm>
            <a:off x="5151729"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8" name="任意多边形 27"/>
          <p:cNvSpPr/>
          <p:nvPr/>
        </p:nvSpPr>
        <p:spPr>
          <a:xfrm>
            <a:off x="5465959" y="2894014"/>
            <a:ext cx="1080753"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9" name="文本框 145"/>
          <p:cNvSpPr txBox="1">
            <a:spLocks noChangeArrowheads="1"/>
          </p:cNvSpPr>
          <p:nvPr/>
        </p:nvSpPr>
        <p:spPr bwMode="auto">
          <a:xfrm>
            <a:off x="5314398" y="2930525"/>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2</a:t>
            </a:r>
          </a:p>
        </p:txBody>
      </p:sp>
      <p:sp>
        <p:nvSpPr>
          <p:cNvPr id="30" name="椭圆 31"/>
          <p:cNvSpPr/>
          <p:nvPr/>
        </p:nvSpPr>
        <p:spPr>
          <a:xfrm>
            <a:off x="8332098" y="1941514"/>
            <a:ext cx="1706036"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1" name="任意多边形 30"/>
          <p:cNvSpPr/>
          <p:nvPr/>
        </p:nvSpPr>
        <p:spPr>
          <a:xfrm>
            <a:off x="8644739" y="2894014"/>
            <a:ext cx="1080754"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2" name="文本框 157"/>
          <p:cNvSpPr txBox="1">
            <a:spLocks noChangeArrowheads="1"/>
          </p:cNvSpPr>
          <p:nvPr/>
        </p:nvSpPr>
        <p:spPr bwMode="auto">
          <a:xfrm>
            <a:off x="8493972" y="2912521"/>
            <a:ext cx="1382285"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3</a:t>
            </a:r>
          </a:p>
        </p:txBody>
      </p:sp>
      <p:grpSp>
        <p:nvGrpSpPr>
          <p:cNvPr id="33" name="chenying0907 12"/>
          <p:cNvGrpSpPr/>
          <p:nvPr/>
        </p:nvGrpSpPr>
        <p:grpSpPr>
          <a:xfrm>
            <a:off x="4096367" y="2633663"/>
            <a:ext cx="564976" cy="482600"/>
            <a:chOff x="4349506" y="3098800"/>
            <a:chExt cx="565617" cy="482600"/>
          </a:xfrm>
        </p:grpSpPr>
        <p:sp>
          <p:nvSpPr>
            <p:cNvPr id="34" name="任意多边形 33"/>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5" name="任意多边形 34"/>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6" name="任意多边形 35"/>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37" name="chenying0907 166"/>
          <p:cNvGrpSpPr/>
          <p:nvPr/>
        </p:nvGrpSpPr>
        <p:grpSpPr>
          <a:xfrm>
            <a:off x="7311651" y="2633663"/>
            <a:ext cx="564976" cy="482600"/>
            <a:chOff x="4349506" y="3098800"/>
            <a:chExt cx="565617" cy="482600"/>
          </a:xfrm>
        </p:grpSpPr>
        <p:sp>
          <p:nvSpPr>
            <p:cNvPr id="38" name="任意多边形 37"/>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9" name="任意多边形 38"/>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40" name="任意多边形 39"/>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41" name="chenying0907 40"/>
          <p:cNvGrpSpPr/>
          <p:nvPr/>
        </p:nvGrpSpPr>
        <p:grpSpPr>
          <a:xfrm>
            <a:off x="5072379" y="4284913"/>
            <a:ext cx="2055178" cy="1567417"/>
            <a:chOff x="5072063" y="3787955"/>
            <a:chExt cx="2055812" cy="1567416"/>
          </a:xfrm>
        </p:grpSpPr>
        <p:sp>
          <p:nvSpPr>
            <p:cNvPr id="42" name="文本框 41"/>
            <p:cNvSpPr txBox="1"/>
            <p:nvPr/>
          </p:nvSpPr>
          <p:spPr>
            <a:xfrm>
              <a:off x="5072063"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43" name="文本框 86"/>
            <p:cNvSpPr txBox="1">
              <a:spLocks noChangeArrowheads="1"/>
            </p:cNvSpPr>
            <p:nvPr/>
          </p:nvSpPr>
          <p:spPr bwMode="auto">
            <a:xfrm>
              <a:off x="5072063"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grpSp>
        <p:nvGrpSpPr>
          <p:cNvPr id="44" name="chenying0907 43"/>
          <p:cNvGrpSpPr/>
          <p:nvPr/>
        </p:nvGrpSpPr>
        <p:grpSpPr>
          <a:xfrm>
            <a:off x="8171016" y="4284912"/>
            <a:ext cx="2055178" cy="1573717"/>
            <a:chOff x="8171656" y="3787955"/>
            <a:chExt cx="2055812" cy="1573717"/>
          </a:xfrm>
        </p:grpSpPr>
        <p:sp>
          <p:nvSpPr>
            <p:cNvPr id="45" name="文本框 44"/>
            <p:cNvSpPr txBox="1"/>
            <p:nvPr/>
          </p:nvSpPr>
          <p:spPr>
            <a:xfrm>
              <a:off x="8251824" y="3787954"/>
              <a:ext cx="1827213" cy="457048"/>
            </a:xfrm>
            <a:prstGeom prst="rect">
              <a:avLst/>
            </a:prstGeom>
            <a:noFill/>
          </p:spPr>
          <p:txBody>
            <a:bodyPr>
              <a:spAutoFit/>
            </a:bodyPr>
            <a:lstStyle/>
            <a:p>
              <a:pPr algn="ctr"/>
              <a:r>
                <a:rPr altLang="en-US" b="1" lang="zh-CN" sz="2399">
                  <a:solidFill>
                    <a:schemeClr val="accent4"/>
                  </a:solidFill>
                  <a:latin charset="-122" panose="020b0503020204020204" pitchFamily="34" typeface="微软雅黑"/>
                  <a:ea charset="-122" panose="020b0503020204020204" pitchFamily="34" typeface="微软雅黑"/>
                </a:rPr>
                <a:t>添加标题</a:t>
              </a:r>
            </a:p>
          </p:txBody>
        </p:sp>
        <p:sp>
          <p:nvSpPr>
            <p:cNvPr id="46" name="文本框 86"/>
            <p:cNvSpPr txBox="1">
              <a:spLocks noChangeArrowheads="1"/>
            </p:cNvSpPr>
            <p:nvPr/>
          </p:nvSpPr>
          <p:spPr bwMode="auto">
            <a:xfrm>
              <a:off x="8171656" y="45306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cxnSp>
        <p:nvCxnSpPr>
          <p:cNvPr id="47" name="直接连接符 46">
            <a:extLst>
              <a:ext uri="{FF2B5EF4-FFF2-40B4-BE49-F238E27FC236}">
                <a16:creationId xmlns:a16="http://schemas.microsoft.com/office/drawing/2014/main" id="{1D9FE7F8-57AA-42D2-9F41-C66C174D3988}"/>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a:extLst>
              <a:ext uri="{FF2B5EF4-FFF2-40B4-BE49-F238E27FC236}">
                <a16:creationId xmlns:a16="http://schemas.microsoft.com/office/drawing/2014/main" id="{8DEB0B9E-FF99-4796-90D1-3C507F598829}"/>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9" name="TextBox 28">
            <a:extLst>
              <a:ext uri="{FF2B5EF4-FFF2-40B4-BE49-F238E27FC236}">
                <a16:creationId xmlns:a16="http://schemas.microsoft.com/office/drawing/2014/main" id="{5C1AEDB4-2D99-4D11-8EA5-E8B10AFB41A5}"/>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50" name="组合 49">
            <a:extLst>
              <a:ext uri="{FF2B5EF4-FFF2-40B4-BE49-F238E27FC236}">
                <a16:creationId xmlns:a16="http://schemas.microsoft.com/office/drawing/2014/main" id="{C5500409-BAEB-4313-BBE4-B90F124A285C}"/>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51" name="组合 50">
              <a:extLst>
                <a:ext uri="{FF2B5EF4-FFF2-40B4-BE49-F238E27FC236}">
                  <a16:creationId xmlns:a16="http://schemas.microsoft.com/office/drawing/2014/main" id="{EC906BCF-8D57-4366-8204-36908BE1DF34}"/>
                </a:ext>
              </a:extLst>
            </p:cNvPr>
            <p:cNvGrpSpPr/>
            <p:nvPr/>
          </p:nvGrpSpPr>
          <p:grpSpPr>
            <a:xfrm>
              <a:off x="848004" y="393400"/>
              <a:ext cx="406366" cy="418246"/>
              <a:chOff x="848005" y="369553"/>
              <a:chExt cx="406366" cy="418246"/>
            </a:xfrm>
          </p:grpSpPr>
          <p:sp>
            <p:nvSpPr>
              <p:cNvPr id="53" name="椭圆 52">
                <a:extLst>
                  <a:ext uri="{FF2B5EF4-FFF2-40B4-BE49-F238E27FC236}">
                    <a16:creationId xmlns:a16="http://schemas.microsoft.com/office/drawing/2014/main" id="{68B10B03-EEE4-46A5-A104-60EDDDAA4123}"/>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a:extLst>
                  <a:ext uri="{FF2B5EF4-FFF2-40B4-BE49-F238E27FC236}">
                    <a16:creationId xmlns:a16="http://schemas.microsoft.com/office/drawing/2014/main" id="{5E0F23FE-B644-4226-8F27-FD15884EBB2B}"/>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2" name="椭圆 51">
              <a:extLst>
                <a:ext uri="{FF2B5EF4-FFF2-40B4-BE49-F238E27FC236}">
                  <a16:creationId xmlns:a16="http://schemas.microsoft.com/office/drawing/2014/main" id="{8C933730-7C67-44FC-BAC9-135C85D9DE94}"/>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2235245903"/>
      </p:ext>
    </p:extLst>
  </p:cSld>
  <p:clrMapOvr>
    <a:masterClrMapping/>
  </p:clrMapOvr>
  <mc:AlternateContent>
    <mc:Choice Requires="p14">
      <p:transition p14:dur="1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21600000">
                                      <p:cBhvr>
                                        <p:cTn dur="1000" fill="hold" id="10"/>
                                        <p:tgtEl>
                                          <p:spTgt spid="4"/>
                                        </p:tgtEl>
                                        <p:attrNameLst>
                                          <p:attrName>r</p:attrName>
                                        </p:attrNameLst>
                                      </p:cBhvr>
                                    </p:animRot>
                                  </p:childTnLst>
                                </p:cTn>
                              </p:par>
                            </p:childTnLst>
                          </p:cTn>
                        </p:par>
                        <p:par>
                          <p:cTn fill="hold" id="11" nodeType="afterGroup">
                            <p:stCondLst>
                              <p:cond delay="1500"/>
                            </p:stCondLst>
                            <p:childTnLst>
                              <p:par>
                                <p:cTn fill="hold" id="12" nodeType="afterEffect" presetClass="entr" presetID="22" presetSubtype="8">
                                  <p:stCondLst>
                                    <p:cond delay="0"/>
                                  </p:stCondLst>
                                  <p:childTnLst>
                                    <p:set>
                                      <p:cBhvr>
                                        <p:cTn dur="1" fill="hold" id="13">
                                          <p:stCondLst>
                                            <p:cond delay="0"/>
                                          </p:stCondLst>
                                        </p:cTn>
                                        <p:tgtEl>
                                          <p:spTgt spid="33"/>
                                        </p:tgtEl>
                                        <p:attrNameLst>
                                          <p:attrName>style.visibility</p:attrName>
                                        </p:attrNameLst>
                                      </p:cBhvr>
                                      <p:to>
                                        <p:strVal val="visible"/>
                                      </p:to>
                                    </p:set>
                                    <p:animEffect filter="wipe(left)" transition="in">
                                      <p:cBhvr>
                                        <p:cTn dur="500" id="14"/>
                                        <p:tgtEl>
                                          <p:spTgt spid="33"/>
                                        </p:tgtEl>
                                      </p:cBhvr>
                                    </p:animEffect>
                                  </p:childTnLst>
                                </p:cTn>
                              </p:par>
                            </p:childTnLst>
                          </p:cTn>
                        </p:par>
                        <p:par>
                          <p:cTn fill="hold" id="15" nodeType="afterGroup">
                            <p:stCondLst>
                              <p:cond delay="2000"/>
                            </p:stCondLst>
                            <p:childTnLst>
                              <p:par>
                                <p:cTn fill="hold" grpId="0" id="16" nodeType="afterEffect" presetClass="entr" presetID="10"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500" id="18"/>
                                        <p:tgtEl>
                                          <p:spTgt spid="27"/>
                                        </p:tgtEl>
                                      </p:cBhvr>
                                    </p:animEffect>
                                  </p:childTnLst>
                                </p:cTn>
                              </p:par>
                            </p:childTnLst>
                          </p:cTn>
                        </p:par>
                        <p:par>
                          <p:cTn fill="hold" id="19" nodeType="afterGroup">
                            <p:stCondLst>
                              <p:cond delay="2500"/>
                            </p:stCondLst>
                            <p:childTnLst>
                              <p:par>
                                <p:cTn fill="hold" grpId="1" id="20" nodeType="afterEffect" presetClass="emph" presetID="8" presetSubtype="0">
                                  <p:stCondLst>
                                    <p:cond delay="0"/>
                                  </p:stCondLst>
                                  <p:childTnLst>
                                    <p:animRot by="21600000">
                                      <p:cBhvr>
                                        <p:cTn dur="1000" fill="hold" id="21"/>
                                        <p:tgtEl>
                                          <p:spTgt spid="27"/>
                                        </p:tgtEl>
                                        <p:attrNameLst>
                                          <p:attrName>r</p:attrName>
                                        </p:attrNameLst>
                                      </p:cBhvr>
                                    </p:animRot>
                                  </p:childTnLst>
                                </p:cTn>
                              </p:par>
                            </p:childTnLst>
                          </p:cTn>
                        </p:par>
                        <p:par>
                          <p:cTn fill="hold" id="22" nodeType="afterGroup">
                            <p:stCondLst>
                              <p:cond delay="3500"/>
                            </p:stCondLst>
                            <p:childTnLst>
                              <p:par>
                                <p:cTn fill="hold" id="23" nodeType="after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4000"/>
                            </p:stCondLst>
                            <p:childTnLst>
                              <p:par>
                                <p:cTn fill="hold" grpId="0"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childTnLst>
                          </p:cTn>
                        </p:par>
                        <p:par>
                          <p:cTn fill="hold" id="30" nodeType="afterGroup">
                            <p:stCondLst>
                              <p:cond delay="4500"/>
                            </p:stCondLst>
                            <p:childTnLst>
                              <p:par>
                                <p:cTn fill="hold" grpId="1" id="31" nodeType="afterEffect" presetClass="emph" presetID="8" presetSubtype="0">
                                  <p:stCondLst>
                                    <p:cond delay="0"/>
                                  </p:stCondLst>
                                  <p:childTnLst>
                                    <p:animRot by="21600000">
                                      <p:cBhvr>
                                        <p:cTn dur="1000" fill="hold" id="32"/>
                                        <p:tgtEl>
                                          <p:spTgt spid="30"/>
                                        </p:tgtEl>
                                        <p:attrNameLst>
                                          <p:attrName>r</p:attrName>
                                        </p:attrNameLst>
                                      </p:cBhvr>
                                    </p:animRot>
                                  </p:childTnLst>
                                </p:cTn>
                              </p:par>
                            </p:childTnLst>
                          </p:cTn>
                        </p:par>
                        <p:par>
                          <p:cTn fill="hold" id="33" nodeType="afterGroup">
                            <p:stCondLst>
                              <p:cond delay="5500"/>
                            </p:stCondLst>
                            <p:childTnLst>
                              <p:par>
                                <p:cTn fill="hold" grpId="0" id="34" nodeType="afterEffect" presetClass="entr" presetID="16" presetSubtype="37">
                                  <p:stCondLst>
                                    <p:cond delay="0"/>
                                  </p:stCondLst>
                                  <p:childTnLst>
                                    <p:set>
                                      <p:cBhvr>
                                        <p:cTn dur="1" fill="hold" id="35">
                                          <p:stCondLst>
                                            <p:cond delay="0"/>
                                          </p:stCondLst>
                                        </p:cTn>
                                        <p:tgtEl>
                                          <p:spTgt spid="8"/>
                                        </p:tgtEl>
                                        <p:attrNameLst>
                                          <p:attrName>style.visibility</p:attrName>
                                        </p:attrNameLst>
                                      </p:cBhvr>
                                      <p:to>
                                        <p:strVal val="visible"/>
                                      </p:to>
                                    </p:set>
                                    <p:animEffect filter="barn(outVertical)" transition="in">
                                      <p:cBhvr>
                                        <p:cTn dur="500" id="36"/>
                                        <p:tgtEl>
                                          <p:spTgt spid="8"/>
                                        </p:tgtEl>
                                      </p:cBhvr>
                                    </p:animEffect>
                                  </p:childTnLst>
                                </p:cTn>
                              </p:par>
                            </p:childTnLst>
                          </p:cTn>
                        </p:par>
                        <p:par>
                          <p:cTn fill="hold" id="37" nodeType="afterGroup">
                            <p:stCondLst>
                              <p:cond delay="6000"/>
                            </p:stCondLst>
                            <p:childTnLst>
                              <p:par>
                                <p:cTn fill="hold" id="38" nodeType="afterEffect" presetClass="entr" presetID="47"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350" id="40"/>
                                        <p:tgtEl>
                                          <p:spTgt spid="10"/>
                                        </p:tgtEl>
                                      </p:cBhvr>
                                    </p:animEffect>
                                    <p:anim calcmode="lin" valueType="num">
                                      <p:cBhvr>
                                        <p:cTn dur="350" fill="hold" id="41"/>
                                        <p:tgtEl>
                                          <p:spTgt spid="10"/>
                                        </p:tgtEl>
                                        <p:attrNameLst>
                                          <p:attrName>ppt_x</p:attrName>
                                        </p:attrNameLst>
                                      </p:cBhvr>
                                      <p:tavLst>
                                        <p:tav tm="0">
                                          <p:val>
                                            <p:strVal val="#ppt_x"/>
                                          </p:val>
                                        </p:tav>
                                        <p:tav tm="100000">
                                          <p:val>
                                            <p:strVal val="#ppt_x"/>
                                          </p:val>
                                        </p:tav>
                                      </p:tavLst>
                                    </p:anim>
                                    <p:anim calcmode="lin" valueType="num">
                                      <p:cBhvr>
                                        <p:cTn dur="35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350"/>
                            </p:stCondLst>
                            <p:childTnLst>
                              <p:par>
                                <p:cTn fill="hold" grpId="0" id="44" nodeType="after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350" id="46"/>
                                        <p:tgtEl>
                                          <p:spTgt spid="9"/>
                                        </p:tgtEl>
                                      </p:cBhvr>
                                    </p:animEffect>
                                    <p:anim calcmode="lin" valueType="num">
                                      <p:cBhvr>
                                        <p:cTn dur="350" fill="hold" id="47"/>
                                        <p:tgtEl>
                                          <p:spTgt spid="9"/>
                                        </p:tgtEl>
                                        <p:attrNameLst>
                                          <p:attrName>ppt_x</p:attrName>
                                        </p:attrNameLst>
                                      </p:cBhvr>
                                      <p:tavLst>
                                        <p:tav tm="0">
                                          <p:val>
                                            <p:strVal val="#ppt_x"/>
                                          </p:val>
                                        </p:tav>
                                        <p:tav tm="100000">
                                          <p:val>
                                            <p:strVal val="#ppt_x"/>
                                          </p:val>
                                        </p:tav>
                                      </p:tavLst>
                                    </p:anim>
                                    <p:anim calcmode="lin" valueType="num">
                                      <p:cBhvr>
                                        <p:cTn dur="350" fill="hold" id="48"/>
                                        <p:tgtEl>
                                          <p:spTgt spid="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700"/>
                            </p:stCondLst>
                            <p:childTnLst>
                              <p:par>
                                <p:cTn fill="hold" id="50" nodeType="after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750" id="52"/>
                                        <p:tgtEl>
                                          <p:spTgt spid="5"/>
                                        </p:tgtEl>
                                      </p:cBhvr>
                                    </p:animEffect>
                                    <p:anim calcmode="lin" valueType="num">
                                      <p:cBhvr>
                                        <p:cTn dur="750" fill="hold" id="53"/>
                                        <p:tgtEl>
                                          <p:spTgt spid="5"/>
                                        </p:tgtEl>
                                        <p:attrNameLst>
                                          <p:attrName>ppt_x</p:attrName>
                                        </p:attrNameLst>
                                      </p:cBhvr>
                                      <p:tavLst>
                                        <p:tav tm="0">
                                          <p:val>
                                            <p:strVal val="#ppt_x"/>
                                          </p:val>
                                        </p:tav>
                                        <p:tav tm="100000">
                                          <p:val>
                                            <p:strVal val="#ppt_x"/>
                                          </p:val>
                                        </p:tav>
                                      </p:tavLst>
                                    </p:anim>
                                    <p:anim calcmode="lin" valueType="num">
                                      <p:cBhvr>
                                        <p:cTn dur="750" fill="hold" id="54"/>
                                        <p:tgtEl>
                                          <p:spTgt spid="5"/>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7450"/>
                            </p:stCondLst>
                            <p:childTnLst>
                              <p:par>
                                <p:cTn fill="hold" grpId="0" id="56" nodeType="afterEffect" presetClass="entr" presetID="16" presetSubtype="37">
                                  <p:stCondLst>
                                    <p:cond delay="0"/>
                                  </p:stCondLst>
                                  <p:childTnLst>
                                    <p:set>
                                      <p:cBhvr>
                                        <p:cTn dur="1" fill="hold" id="57">
                                          <p:stCondLst>
                                            <p:cond delay="0"/>
                                          </p:stCondLst>
                                        </p:cTn>
                                        <p:tgtEl>
                                          <p:spTgt spid="28"/>
                                        </p:tgtEl>
                                        <p:attrNameLst>
                                          <p:attrName>style.visibility</p:attrName>
                                        </p:attrNameLst>
                                      </p:cBhvr>
                                      <p:to>
                                        <p:strVal val="visible"/>
                                      </p:to>
                                    </p:set>
                                    <p:animEffect filter="barn(outVertical)" transition="in">
                                      <p:cBhvr>
                                        <p:cTn dur="500" id="58"/>
                                        <p:tgtEl>
                                          <p:spTgt spid="28"/>
                                        </p:tgtEl>
                                      </p:cBhvr>
                                    </p:animEffect>
                                  </p:childTnLst>
                                </p:cTn>
                              </p:par>
                            </p:childTnLst>
                          </p:cTn>
                        </p:par>
                        <p:par>
                          <p:cTn fill="hold" id="59" nodeType="afterGroup">
                            <p:stCondLst>
                              <p:cond delay="7950"/>
                            </p:stCondLst>
                            <p:childTnLst>
                              <p:par>
                                <p:cTn fill="hold" id="60" nodeType="after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350" id="62"/>
                                        <p:tgtEl>
                                          <p:spTgt spid="24"/>
                                        </p:tgtEl>
                                      </p:cBhvr>
                                    </p:animEffect>
                                    <p:anim calcmode="lin" valueType="num">
                                      <p:cBhvr>
                                        <p:cTn dur="350" fill="hold" id="63"/>
                                        <p:tgtEl>
                                          <p:spTgt spid="24"/>
                                        </p:tgtEl>
                                        <p:attrNameLst>
                                          <p:attrName>ppt_x</p:attrName>
                                        </p:attrNameLst>
                                      </p:cBhvr>
                                      <p:tavLst>
                                        <p:tav tm="0">
                                          <p:val>
                                            <p:strVal val="#ppt_x"/>
                                          </p:val>
                                        </p:tav>
                                        <p:tav tm="100000">
                                          <p:val>
                                            <p:strVal val="#ppt_x"/>
                                          </p:val>
                                        </p:tav>
                                      </p:tavLst>
                                    </p:anim>
                                    <p:anim calcmode="lin" valueType="num">
                                      <p:cBhvr>
                                        <p:cTn dur="350" fill="hold" id="64"/>
                                        <p:tgtEl>
                                          <p:spTgt spid="24"/>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300"/>
                            </p:stCondLst>
                            <p:childTnLst>
                              <p:par>
                                <p:cTn fill="hold" grpId="0" id="66" nodeType="afterEffect" presetClass="entr" presetID="42" presetSubtype="0">
                                  <p:stCondLst>
                                    <p:cond delay="0"/>
                                  </p:stCondLst>
                                  <p:childTnLst>
                                    <p:set>
                                      <p:cBhvr>
                                        <p:cTn dur="1" fill="hold" id="67">
                                          <p:stCondLst>
                                            <p:cond delay="0"/>
                                          </p:stCondLst>
                                        </p:cTn>
                                        <p:tgtEl>
                                          <p:spTgt spid="29"/>
                                        </p:tgtEl>
                                        <p:attrNameLst>
                                          <p:attrName>style.visibility</p:attrName>
                                        </p:attrNameLst>
                                      </p:cBhvr>
                                      <p:to>
                                        <p:strVal val="visible"/>
                                      </p:to>
                                    </p:set>
                                    <p:animEffect filter="fade" transition="in">
                                      <p:cBhvr>
                                        <p:cTn dur="350" id="68"/>
                                        <p:tgtEl>
                                          <p:spTgt spid="29"/>
                                        </p:tgtEl>
                                      </p:cBhvr>
                                    </p:animEffect>
                                    <p:anim calcmode="lin" valueType="num">
                                      <p:cBhvr>
                                        <p:cTn dur="350" fill="hold" id="69"/>
                                        <p:tgtEl>
                                          <p:spTgt spid="29"/>
                                        </p:tgtEl>
                                        <p:attrNameLst>
                                          <p:attrName>ppt_x</p:attrName>
                                        </p:attrNameLst>
                                      </p:cBhvr>
                                      <p:tavLst>
                                        <p:tav tm="0">
                                          <p:val>
                                            <p:strVal val="#ppt_x"/>
                                          </p:val>
                                        </p:tav>
                                        <p:tav tm="100000">
                                          <p:val>
                                            <p:strVal val="#ppt_x"/>
                                          </p:val>
                                        </p:tav>
                                      </p:tavLst>
                                    </p:anim>
                                    <p:anim calcmode="lin" valueType="num">
                                      <p:cBhvr>
                                        <p:cTn dur="350" fill="hold" id="70"/>
                                        <p:tgtEl>
                                          <p:spTgt spid="2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650"/>
                            </p:stCondLst>
                            <p:childTnLst>
                              <p:par>
                                <p:cTn fill="hold" id="72" nodeType="afterEffect" presetClass="entr" presetID="42" presetSubtype="0">
                                  <p:stCondLst>
                                    <p:cond delay="0"/>
                                  </p:stCondLst>
                                  <p:childTnLst>
                                    <p:set>
                                      <p:cBhvr>
                                        <p:cTn dur="1" fill="hold" id="73">
                                          <p:stCondLst>
                                            <p:cond delay="0"/>
                                          </p:stCondLst>
                                        </p:cTn>
                                        <p:tgtEl>
                                          <p:spTgt spid="41"/>
                                        </p:tgtEl>
                                        <p:attrNameLst>
                                          <p:attrName>style.visibility</p:attrName>
                                        </p:attrNameLst>
                                      </p:cBhvr>
                                      <p:to>
                                        <p:strVal val="visible"/>
                                      </p:to>
                                    </p:set>
                                    <p:animEffect filter="fade" transition="in">
                                      <p:cBhvr>
                                        <p:cTn dur="750" id="74"/>
                                        <p:tgtEl>
                                          <p:spTgt spid="41"/>
                                        </p:tgtEl>
                                      </p:cBhvr>
                                    </p:animEffect>
                                    <p:anim calcmode="lin" valueType="num">
                                      <p:cBhvr>
                                        <p:cTn dur="750" fill="hold" id="75"/>
                                        <p:tgtEl>
                                          <p:spTgt spid="41"/>
                                        </p:tgtEl>
                                        <p:attrNameLst>
                                          <p:attrName>ppt_x</p:attrName>
                                        </p:attrNameLst>
                                      </p:cBhvr>
                                      <p:tavLst>
                                        <p:tav tm="0">
                                          <p:val>
                                            <p:strVal val="#ppt_x"/>
                                          </p:val>
                                        </p:tav>
                                        <p:tav tm="100000">
                                          <p:val>
                                            <p:strVal val="#ppt_x"/>
                                          </p:val>
                                        </p:tav>
                                      </p:tavLst>
                                    </p:anim>
                                    <p:anim calcmode="lin" valueType="num">
                                      <p:cBhvr>
                                        <p:cTn dur="750" fill="hold" id="76"/>
                                        <p:tgtEl>
                                          <p:spTgt spid="41"/>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9400"/>
                            </p:stCondLst>
                            <p:childTnLst>
                              <p:par>
                                <p:cTn fill="hold" grpId="0" id="78" nodeType="afterEffect" presetClass="entr" presetID="16" presetSubtype="37">
                                  <p:stCondLst>
                                    <p:cond delay="0"/>
                                  </p:stCondLst>
                                  <p:childTnLst>
                                    <p:set>
                                      <p:cBhvr>
                                        <p:cTn dur="1" fill="hold" id="79">
                                          <p:stCondLst>
                                            <p:cond delay="0"/>
                                          </p:stCondLst>
                                        </p:cTn>
                                        <p:tgtEl>
                                          <p:spTgt spid="31"/>
                                        </p:tgtEl>
                                        <p:attrNameLst>
                                          <p:attrName>style.visibility</p:attrName>
                                        </p:attrNameLst>
                                      </p:cBhvr>
                                      <p:to>
                                        <p:strVal val="visible"/>
                                      </p:to>
                                    </p:set>
                                    <p:animEffect filter="barn(outVertical)" transition="in">
                                      <p:cBhvr>
                                        <p:cTn dur="500" id="80"/>
                                        <p:tgtEl>
                                          <p:spTgt spid="31"/>
                                        </p:tgtEl>
                                      </p:cBhvr>
                                    </p:animEffect>
                                  </p:childTnLst>
                                </p:cTn>
                              </p:par>
                            </p:childTnLst>
                          </p:cTn>
                        </p:par>
                        <p:par>
                          <p:cTn fill="hold" id="81" nodeType="afterGroup">
                            <p:stCondLst>
                              <p:cond delay="9900"/>
                            </p:stCondLst>
                            <p:childTnLst>
                              <p:par>
                                <p:cTn fill="hold" id="82" nodeType="afterEffect" presetClass="entr" presetID="47"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350" id="84"/>
                                        <p:tgtEl>
                                          <p:spTgt spid="16"/>
                                        </p:tgtEl>
                                      </p:cBhvr>
                                    </p:animEffect>
                                    <p:anim calcmode="lin" valueType="num">
                                      <p:cBhvr>
                                        <p:cTn dur="350" fill="hold" id="85"/>
                                        <p:tgtEl>
                                          <p:spTgt spid="16"/>
                                        </p:tgtEl>
                                        <p:attrNameLst>
                                          <p:attrName>ppt_x</p:attrName>
                                        </p:attrNameLst>
                                      </p:cBhvr>
                                      <p:tavLst>
                                        <p:tav tm="0">
                                          <p:val>
                                            <p:strVal val="#ppt_x"/>
                                          </p:val>
                                        </p:tav>
                                        <p:tav tm="100000">
                                          <p:val>
                                            <p:strVal val="#ppt_x"/>
                                          </p:val>
                                        </p:tav>
                                      </p:tavLst>
                                    </p:anim>
                                    <p:anim calcmode="lin" valueType="num">
                                      <p:cBhvr>
                                        <p:cTn dur="35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42" presetSubtype="0">
                                  <p:stCondLst>
                                    <p:cond delay="0"/>
                                  </p:stCondLst>
                                  <p:childTnLst>
                                    <p:set>
                                      <p:cBhvr>
                                        <p:cTn dur="1" fill="hold" id="89">
                                          <p:stCondLst>
                                            <p:cond delay="0"/>
                                          </p:stCondLst>
                                        </p:cTn>
                                        <p:tgtEl>
                                          <p:spTgt spid="32"/>
                                        </p:tgtEl>
                                        <p:attrNameLst>
                                          <p:attrName>style.visibility</p:attrName>
                                        </p:attrNameLst>
                                      </p:cBhvr>
                                      <p:to>
                                        <p:strVal val="visible"/>
                                      </p:to>
                                    </p:set>
                                    <p:animEffect filter="fade" transition="in">
                                      <p:cBhvr>
                                        <p:cTn dur="350" id="90"/>
                                        <p:tgtEl>
                                          <p:spTgt spid="32"/>
                                        </p:tgtEl>
                                      </p:cBhvr>
                                    </p:animEffect>
                                    <p:anim calcmode="lin" valueType="num">
                                      <p:cBhvr>
                                        <p:cTn dur="350" fill="hold" id="91"/>
                                        <p:tgtEl>
                                          <p:spTgt spid="32"/>
                                        </p:tgtEl>
                                        <p:attrNameLst>
                                          <p:attrName>ppt_x</p:attrName>
                                        </p:attrNameLst>
                                      </p:cBhvr>
                                      <p:tavLst>
                                        <p:tav tm="0">
                                          <p:val>
                                            <p:strVal val="#ppt_x"/>
                                          </p:val>
                                        </p:tav>
                                        <p:tav tm="100000">
                                          <p:val>
                                            <p:strVal val="#ppt_x"/>
                                          </p:val>
                                        </p:tav>
                                      </p:tavLst>
                                    </p:anim>
                                    <p:anim calcmode="lin" valueType="num">
                                      <p:cBhvr>
                                        <p:cTn dur="350" fill="hold" id="92"/>
                                        <p:tgtEl>
                                          <p:spTgt spid="3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42" presetSubtype="0">
                                  <p:stCondLst>
                                    <p:cond delay="0"/>
                                  </p:stCondLst>
                                  <p:childTnLst>
                                    <p:set>
                                      <p:cBhvr>
                                        <p:cTn dur="1" fill="hold" id="95">
                                          <p:stCondLst>
                                            <p:cond delay="0"/>
                                          </p:stCondLst>
                                        </p:cTn>
                                        <p:tgtEl>
                                          <p:spTgt spid="44"/>
                                        </p:tgtEl>
                                        <p:attrNameLst>
                                          <p:attrName>style.visibility</p:attrName>
                                        </p:attrNameLst>
                                      </p:cBhvr>
                                      <p:to>
                                        <p:strVal val="visible"/>
                                      </p:to>
                                    </p:set>
                                    <p:animEffect filter="fade" transition="in">
                                      <p:cBhvr>
                                        <p:cTn dur="750" id="96"/>
                                        <p:tgtEl>
                                          <p:spTgt spid="44"/>
                                        </p:tgtEl>
                                      </p:cBhvr>
                                    </p:animEffect>
                                    <p:anim calcmode="lin" valueType="num">
                                      <p:cBhvr>
                                        <p:cTn dur="750" fill="hold" id="97"/>
                                        <p:tgtEl>
                                          <p:spTgt spid="44"/>
                                        </p:tgtEl>
                                        <p:attrNameLst>
                                          <p:attrName>ppt_x</p:attrName>
                                        </p:attrNameLst>
                                      </p:cBhvr>
                                      <p:tavLst>
                                        <p:tav tm="0">
                                          <p:val>
                                            <p:strVal val="#ppt_x"/>
                                          </p:val>
                                        </p:tav>
                                        <p:tav tm="100000">
                                          <p:val>
                                            <p:strVal val="#ppt_x"/>
                                          </p:val>
                                        </p:tav>
                                      </p:tavLst>
                                    </p:anim>
                                    <p:anim calcmode="lin" valueType="num">
                                      <p:cBhvr>
                                        <p:cTn dur="750" fill="hold" id="98"/>
                                        <p:tgtEl>
                                          <p:spTgt spid="44"/>
                                        </p:tgtEl>
                                        <p:attrNameLst>
                                          <p:attrName>ppt_y</p:attrName>
                                        </p:attrNameLst>
                                      </p:cBhvr>
                                      <p:tavLst>
                                        <p:tav tm="0">
                                          <p:val>
                                            <p:strVal val="#ppt_y+.1"/>
                                          </p:val>
                                        </p:tav>
                                        <p:tav tm="100000">
                                          <p:val>
                                            <p:strVal val="#ppt_y"/>
                                          </p:val>
                                        </p:tav>
                                      </p:tavLst>
                                    </p:anim>
                                  </p:childTnLst>
                                </p:cTn>
                              </p:par>
                              <p:par>
                                <p:cTn fill="hold" grpId="0" id="99" nodeType="withEffect" presetClass="entr" presetID="2" presetSubtype="8">
                                  <p:stCondLst>
                                    <p:cond delay="0"/>
                                  </p:stCondLst>
                                  <p:childTnLst>
                                    <p:set>
                                      <p:cBhvr>
                                        <p:cTn dur="1" fill="hold" id="100">
                                          <p:stCondLst>
                                            <p:cond delay="0"/>
                                          </p:stCondLst>
                                        </p:cTn>
                                        <p:tgtEl>
                                          <p:spTgt spid="48"/>
                                        </p:tgtEl>
                                        <p:attrNameLst>
                                          <p:attrName>style.visibility</p:attrName>
                                        </p:attrNameLst>
                                      </p:cBhvr>
                                      <p:to>
                                        <p:strVal val="visible"/>
                                      </p:to>
                                    </p:set>
                                    <p:anim calcmode="lin" valueType="num">
                                      <p:cBhvr additive="base">
                                        <p:cTn dur="1000" fill="hold" id="101"/>
                                        <p:tgtEl>
                                          <p:spTgt spid="48"/>
                                        </p:tgtEl>
                                        <p:attrNameLst>
                                          <p:attrName>ppt_x</p:attrName>
                                        </p:attrNameLst>
                                      </p:cBhvr>
                                      <p:tavLst>
                                        <p:tav tm="0">
                                          <p:val>
                                            <p:strVal val="0-#ppt_w/2"/>
                                          </p:val>
                                        </p:tav>
                                        <p:tav tm="100000">
                                          <p:val>
                                            <p:strVal val="#ppt_x"/>
                                          </p:val>
                                        </p:tav>
                                      </p:tavLst>
                                    </p:anim>
                                    <p:anim calcmode="lin" valueType="num">
                                      <p:cBhvr additive="base">
                                        <p:cTn dur="1000" fill="hold" id="102"/>
                                        <p:tgtEl>
                                          <p:spTgt spid="48"/>
                                        </p:tgtEl>
                                        <p:attrNameLst>
                                          <p:attrName>ppt_y</p:attrName>
                                        </p:attrNameLst>
                                      </p:cBhvr>
                                      <p:tavLst>
                                        <p:tav tm="0">
                                          <p:val>
                                            <p:strVal val="#ppt_y"/>
                                          </p:val>
                                        </p:tav>
                                        <p:tav tm="100000">
                                          <p:val>
                                            <p:strVal val="#ppt_y"/>
                                          </p:val>
                                        </p:tav>
                                      </p:tavLst>
                                    </p:anim>
                                  </p:childTnLst>
                                </p:cTn>
                              </p:par>
                              <p:par>
                                <p:cTn fill="hold" id="103" nodeType="withEffect" presetClass="entr" presetID="22" presetSubtype="8">
                                  <p:stCondLst>
                                    <p:cond delay="100"/>
                                  </p:stCondLst>
                                  <p:childTnLst>
                                    <p:set>
                                      <p:cBhvr>
                                        <p:cTn dur="1" fill="hold" id="104">
                                          <p:stCondLst>
                                            <p:cond delay="0"/>
                                          </p:stCondLst>
                                        </p:cTn>
                                        <p:tgtEl>
                                          <p:spTgt spid="47"/>
                                        </p:tgtEl>
                                        <p:attrNameLst>
                                          <p:attrName>style.visibility</p:attrName>
                                        </p:attrNameLst>
                                      </p:cBhvr>
                                      <p:to>
                                        <p:strVal val="visible"/>
                                      </p:to>
                                    </p:set>
                                    <p:animEffect filter="wipe(left)" transition="in">
                                      <p:cBhvr>
                                        <p:cTn dur="1000" id="105"/>
                                        <p:tgtEl>
                                          <p:spTgt spid="47"/>
                                        </p:tgtEl>
                                      </p:cBhvr>
                                    </p:animEffect>
                                  </p:childTnLst>
                                </p:cTn>
                              </p:par>
                              <p:par>
                                <p:cTn fill="hold" id="106" nodeType="withEffect" presetClass="entr" presetID="10" presetSubtype="0">
                                  <p:stCondLst>
                                    <p:cond delay="100"/>
                                  </p:stCondLst>
                                  <p:childTnLst>
                                    <p:set>
                                      <p:cBhvr>
                                        <p:cTn dur="1" fill="hold" id="107">
                                          <p:stCondLst>
                                            <p:cond delay="0"/>
                                          </p:stCondLst>
                                        </p:cTn>
                                        <p:tgtEl>
                                          <p:spTgt spid="50"/>
                                        </p:tgtEl>
                                        <p:attrNameLst>
                                          <p:attrName>style.visibility</p:attrName>
                                        </p:attrNameLst>
                                      </p:cBhvr>
                                      <p:to>
                                        <p:strVal val="visible"/>
                                      </p:to>
                                    </p:set>
                                    <p:animEffect filter="fade" transition="in">
                                      <p:cBhvr>
                                        <p:cTn dur="500" id="108"/>
                                        <p:tgtEl>
                                          <p:spTgt spid="50"/>
                                        </p:tgtEl>
                                      </p:cBhvr>
                                    </p:animEffect>
                                  </p:childTnLst>
                                </p:cTn>
                              </p:par>
                              <p:par>
                                <p:cTn fill="hold" grpId="0" id="109" nodeType="withEffect" presetClass="entr" presetID="19" presetSubtype="5">
                                  <p:stCondLst>
                                    <p:cond delay="100"/>
                                  </p:stCondLst>
                                  <p:iterate type="lt">
                                    <p:tmPct val="10000"/>
                                  </p:iterate>
                                  <p:childTnLst>
                                    <p:set>
                                      <p:cBhvr>
                                        <p:cTn dur="1" fill="hold" id="110">
                                          <p:stCondLst>
                                            <p:cond delay="0"/>
                                          </p:stCondLst>
                                        </p:cTn>
                                        <p:tgtEl>
                                          <p:spTgt spid="49"/>
                                        </p:tgtEl>
                                        <p:attrNameLst>
                                          <p:attrName>style.visibility</p:attrName>
                                        </p:attrNameLst>
                                      </p:cBhvr>
                                      <p:to>
                                        <p:strVal val="visible"/>
                                      </p:to>
                                    </p:set>
                                    <p:anim calcmode="lin" valueType="num">
                                      <p:cBhvr>
                                        <p:cTn dur="500" fill="hold" id="111"/>
                                        <p:tgtEl>
                                          <p:spTgt spid="49"/>
                                        </p:tgtEl>
                                        <p:attrNameLst>
                                          <p:attrName>ppt_w</p:attrName>
                                        </p:attrNameLst>
                                      </p:cBhvr>
                                      <p:tavLst>
                                        <p:tav tm="0">
                                          <p:val>
                                            <p:strVal val="#ppt_w"/>
                                          </p:val>
                                        </p:tav>
                                        <p:tav tm="100000">
                                          <p:val>
                                            <p:strVal val="#ppt_w"/>
                                          </p:val>
                                        </p:tav>
                                      </p:tavLst>
                                    </p:anim>
                                    <p:anim calcmode="lin" valueType="num">
                                      <p:cBhvr>
                                        <p:cTn dur="500" fill="hold" id="112"/>
                                        <p:tgtEl>
                                          <p:spTgt spid="49"/>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8"/>
      <p:bldP grpId="0" spid="9"/>
      <p:bldP grpId="0" spid="27"/>
      <p:bldP grpId="1" spid="27"/>
      <p:bldP grpId="0" spid="28"/>
      <p:bldP grpId="0" spid="29"/>
      <p:bldP grpId="0" spid="30"/>
      <p:bldP grpId="1" spid="30"/>
      <p:bldP grpId="0" spid="31"/>
      <p:bldP grpId="0" spid="32"/>
      <p:bldP grpId="0" spid="48"/>
      <p:bldP grpId="0" spid="4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10604000101010101" pitchFamily="2" typeface="迷你简丫丫"/>
                <a:ea charset="-122" panose="02010604000101010101" pitchFamily="2" typeface="迷你简丫丫"/>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575560" cy="434340"/>
          </a:xfrm>
          <a:prstGeom prst="rect">
            <a:avLst/>
          </a:prstGeom>
          <a:noFill/>
        </p:spPr>
        <p:txBody>
          <a:bodyPr bIns="34290" lIns="68580" rIns="68580" rtlCol="0" tIns="34290" wrap="none">
            <a:spAutoFit/>
          </a:bodyPr>
          <a:lstStyle/>
          <a:p>
            <a:r>
              <a:rPr altLang="en-US" lang="zh-CN" sz="2400">
                <a:solidFill>
                  <a:srgbClr val="5092E0"/>
                </a:solidFill>
                <a:latin charset="-122" panose="020b0503020204020204" pitchFamily="34" typeface="微软雅黑"/>
                <a:ea charset="-122" panose="020b0503020204020204" pitchFamily="34" typeface="微软雅黑"/>
              </a:rPr>
              <a:t>单击此处添加标题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2004876" cy="365760"/>
          </a:xfrm>
          <a:prstGeom prst="rect">
            <a:avLst/>
          </a:prstGeom>
          <a:solidFill>
            <a:srgbClr val="5092E0"/>
          </a:solidFill>
        </p:spPr>
        <p:txBody>
          <a:bodyPr wrap="square">
            <a:spAutoFit/>
          </a:bodyPr>
          <a:lstStyle/>
          <a:p>
            <a:r>
              <a:rPr altLang="zh-CN" lang="en-US">
                <a:solidFill>
                  <a:schemeClr val="bg1"/>
                </a:solidFill>
                <a:latin charset="-122" panose="02010604000101010101" pitchFamily="2" typeface="迷你简丫丫"/>
                <a:ea charset="-122" panose="02010604000101010101" pitchFamily="2" typeface="迷你简丫丫"/>
              </a:rPr>
              <a:t>PART  THREE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5092E0"/>
          </a:solidFill>
          <a:ln>
            <a:noFill/>
          </a:ln>
        </p:spPr>
        <p:txBody>
          <a:bodyPr anchor="t" anchorCtr="0" bIns="34290" compatLnSpc="1" lIns="68580" numCol="1" rIns="68580" tIns="34290" vert="horz" wrap="square">
            <a:prstTxWarp prst="textNoShape">
              <a:avLst/>
            </a:prstTxWarp>
          </a:bodyPr>
          <a:lstStyle/>
          <a:p>
            <a:endParaRPr altLang="en-US" lang="zh-CN"/>
          </a:p>
        </p:txBody>
      </p:sp>
      <p:cxnSp>
        <p:nvCxnSpPr>
          <p:cNvPr id="20" name="直接连接符 19">
            <a:extLst>
              <a:ext uri="{FF2B5EF4-FFF2-40B4-BE49-F238E27FC236}">
                <a16:creationId xmlns:a16="http://schemas.microsoft.com/office/drawing/2014/main" id="{669544C8-3CEE-4AA9-9780-079C85061105}"/>
              </a:ext>
            </a:extLst>
          </p:cNvPr>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A86DB041-AE77-4F9E-AE52-747B425D0ED7}"/>
              </a:ext>
            </a:extLst>
          </p:cNvPr>
          <p:cNvSpPr>
            <a:spLocks noEditPoints="1"/>
          </p:cNvSpPr>
          <p:nvPr/>
        </p:nvSpPr>
        <p:spPr bwMode="auto">
          <a:xfrm>
            <a:off x="7378801" y="304061"/>
            <a:ext cx="477985" cy="493818"/>
          </a:xfrm>
          <a:custGeom>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40" name="TextBox 28">
            <a:extLst>
              <a:ext uri="{FF2B5EF4-FFF2-40B4-BE49-F238E27FC236}">
                <a16:creationId xmlns:a16="http://schemas.microsoft.com/office/drawing/2014/main" id="{38912041-43FE-45FB-8B76-138AAD3DA07A}"/>
              </a:ext>
            </a:extLst>
          </p:cNvPr>
          <p:cNvSpPr txBox="1"/>
          <p:nvPr/>
        </p:nvSpPr>
        <p:spPr>
          <a:xfrm>
            <a:off x="681253" y="275546"/>
            <a:ext cx="2423342" cy="426674"/>
          </a:xfrm>
          <a:prstGeom prst="rect">
            <a:avLst/>
          </a:prstGeom>
          <a:noFill/>
        </p:spPr>
        <p:txBody>
          <a:bodyPr bIns="60937" lIns="121873" rIns="121873" rtlCol="0" tIns="60937" wrap="square">
            <a:spAutoFit/>
          </a:bodyPr>
          <a:lstStyle/>
          <a:p>
            <a:r>
              <a:rPr altLang="en-US" lang="zh-CN" sz="2000">
                <a:solidFill>
                  <a:schemeClr val="tx1">
                    <a:lumMod val="65000"/>
                    <a:lumOff val="35000"/>
                  </a:schemeClr>
                </a:solidFill>
                <a:latin charset="-122" panose="020b0602010101010101" pitchFamily="33" typeface="文鼎谁的字体"/>
                <a:ea charset="-122" panose="020b0602010101010101" pitchFamily="33" typeface="文鼎谁的字体"/>
              </a:rPr>
              <a:t>点击添加您的标题</a:t>
            </a:r>
          </a:p>
        </p:txBody>
      </p:sp>
      <p:grpSp>
        <p:nvGrpSpPr>
          <p:cNvPr id="41" name="组合 40">
            <a:extLst>
              <a:ext uri="{FF2B5EF4-FFF2-40B4-BE49-F238E27FC236}">
                <a16:creationId xmlns:a16="http://schemas.microsoft.com/office/drawing/2014/main" id="{977566F3-5644-4E43-93F8-DEB95F10FBD3}"/>
              </a:ext>
            </a:extLst>
          </p:cNvPr>
          <p:cNvGrpSpPr/>
          <p:nvPr/>
        </p:nvGrpSpPr>
        <p:grpSpPr>
          <a:xfrm>
            <a:off x="214323" y="266495"/>
            <a:ext cx="406366" cy="418246"/>
            <a:chOff x="848004" y="393400"/>
            <a:chExt cx="406366" cy="418246"/>
          </a:xfrm>
          <a:effectLst>
            <a:outerShdw algn="t" blurRad="165100" dir="6960000" dist="38100" rotWithShape="0" sx="98000" sy="98000">
              <a:prstClr val="black">
                <a:alpha val="34000"/>
              </a:prstClr>
            </a:outerShdw>
          </a:effectLst>
        </p:grpSpPr>
        <p:grpSp>
          <p:nvGrpSpPr>
            <p:cNvPr id="42" name="组合 41">
              <a:extLst>
                <a:ext uri="{FF2B5EF4-FFF2-40B4-BE49-F238E27FC236}">
                  <a16:creationId xmlns:a16="http://schemas.microsoft.com/office/drawing/2014/main" id="{1BCCC7B0-2A27-4A7F-9CDA-E5BE50E3AFBA}"/>
                </a:ext>
              </a:extLst>
            </p:cNvPr>
            <p:cNvGrpSpPr/>
            <p:nvPr/>
          </p:nvGrpSpPr>
          <p:grpSpPr>
            <a:xfrm>
              <a:off x="848004" y="393400"/>
              <a:ext cx="406366" cy="418246"/>
              <a:chOff x="848005" y="369553"/>
              <a:chExt cx="406366" cy="418246"/>
            </a:xfrm>
          </p:grpSpPr>
          <p:sp>
            <p:nvSpPr>
              <p:cNvPr id="44" name="椭圆 43">
                <a:extLst>
                  <a:ext uri="{FF2B5EF4-FFF2-40B4-BE49-F238E27FC236}">
                    <a16:creationId xmlns:a16="http://schemas.microsoft.com/office/drawing/2014/main" id="{E23717A0-64B2-4520-9B56-93713853B928}"/>
                  </a:ext>
                </a:extLst>
              </p:cNvPr>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a:extLst>
                  <a:ext uri="{FF2B5EF4-FFF2-40B4-BE49-F238E27FC236}">
                    <a16:creationId xmlns:a16="http://schemas.microsoft.com/office/drawing/2014/main" id="{D71EBF10-591F-49C7-B0AB-5F106A0A18DE}"/>
                  </a:ext>
                </a:extLst>
              </p:cNvPr>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椭圆 42">
              <a:extLst>
                <a:ext uri="{FF2B5EF4-FFF2-40B4-BE49-F238E27FC236}">
                  <a16:creationId xmlns:a16="http://schemas.microsoft.com/office/drawing/2014/main" id="{47000216-039B-4993-B730-B969CE2FA8EC}"/>
                </a:ext>
              </a:extLst>
            </p:cNvPr>
            <p:cNvSpPr/>
            <p:nvPr/>
          </p:nvSpPr>
          <p:spPr>
            <a:xfrm>
              <a:off x="907857" y="455002"/>
              <a:ext cx="286661" cy="295042"/>
            </a:xfrm>
            <a:prstGeom prst="ellipse">
              <a:avLst/>
            </a:prstGeom>
            <a:solidFill>
              <a:srgbClr val="5092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6" lIns="0" rIns="0" rtlCol="0" tIns="51846"/>
            <a:lstStyle/>
            <a:p>
              <a:pPr algn="ctr"/>
              <a:endParaRPr altLang="en-US" lang="zh-CN" sz="3600">
                <a:solidFill>
                  <a:schemeClr val="bg1"/>
                </a:solidFill>
                <a:latin charset="0" pitchFamily="50" typeface="DIN Mittelschrift Std"/>
                <a:ea charset="-122" panose="020b0503020204020204" pitchFamily="34" typeface="微软雅黑"/>
              </a:endParaRPr>
            </a:p>
          </p:txBody>
        </p:sp>
      </p:grpSp>
    </p:spTree>
    <p:extLst>
      <p:ext uri="{BB962C8B-B14F-4D97-AF65-F5344CB8AC3E}">
        <p14:creationId val="3187079751"/>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par>
                                <p:cTn fill="hold" grpId="0" id="27" nodeType="withEffect" presetClass="entr" presetID="2" presetSubtype="8">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1000" fill="hold" id="29"/>
                                        <p:tgtEl>
                                          <p:spTgt spid="21"/>
                                        </p:tgtEl>
                                        <p:attrNameLst>
                                          <p:attrName>ppt_x</p:attrName>
                                        </p:attrNameLst>
                                      </p:cBhvr>
                                      <p:tavLst>
                                        <p:tav tm="0">
                                          <p:val>
                                            <p:strVal val="0-#ppt_w/2"/>
                                          </p:val>
                                        </p:tav>
                                        <p:tav tm="100000">
                                          <p:val>
                                            <p:strVal val="#ppt_x"/>
                                          </p:val>
                                        </p:tav>
                                      </p:tavLst>
                                    </p:anim>
                                    <p:anim calcmode="lin" valueType="num">
                                      <p:cBhvr additive="base">
                                        <p:cTn dur="1000" fill="hold" id="30"/>
                                        <p:tgtEl>
                                          <p:spTgt spid="21"/>
                                        </p:tgtEl>
                                        <p:attrNameLst>
                                          <p:attrName>ppt_y</p:attrName>
                                        </p:attrNameLst>
                                      </p:cBhvr>
                                      <p:tavLst>
                                        <p:tav tm="0">
                                          <p:val>
                                            <p:strVal val="#ppt_y"/>
                                          </p:val>
                                        </p:tav>
                                        <p:tav tm="100000">
                                          <p:val>
                                            <p:strVal val="#ppt_y"/>
                                          </p:val>
                                        </p:tav>
                                      </p:tavLst>
                                    </p:anim>
                                  </p:childTnLst>
                                </p:cTn>
                              </p:par>
                              <p:par>
                                <p:cTn fill="hold" id="31" nodeType="withEffect" presetClass="entr" presetID="22" presetSubtype="8">
                                  <p:stCondLst>
                                    <p:cond delay="100"/>
                                  </p:stCondLst>
                                  <p:childTnLst>
                                    <p:set>
                                      <p:cBhvr>
                                        <p:cTn dur="1" fill="hold" id="32">
                                          <p:stCondLst>
                                            <p:cond delay="0"/>
                                          </p:stCondLst>
                                        </p:cTn>
                                        <p:tgtEl>
                                          <p:spTgt spid="20"/>
                                        </p:tgtEl>
                                        <p:attrNameLst>
                                          <p:attrName>style.visibility</p:attrName>
                                        </p:attrNameLst>
                                      </p:cBhvr>
                                      <p:to>
                                        <p:strVal val="visible"/>
                                      </p:to>
                                    </p:set>
                                    <p:animEffect filter="wipe(left)" transition="in">
                                      <p:cBhvr>
                                        <p:cTn dur="1000" id="33"/>
                                        <p:tgtEl>
                                          <p:spTgt spid="20"/>
                                        </p:tgtEl>
                                      </p:cBhvr>
                                    </p:animEffect>
                                  </p:childTnLst>
                                </p:cTn>
                              </p:par>
                              <p:par>
                                <p:cTn fill="hold" id="34" nodeType="withEffect" presetClass="entr" presetID="10" presetSubtype="0">
                                  <p:stCondLst>
                                    <p:cond delay="100"/>
                                  </p:stCondLst>
                                  <p:childTnLst>
                                    <p:set>
                                      <p:cBhvr>
                                        <p:cTn dur="1" fill="hold" id="35">
                                          <p:stCondLst>
                                            <p:cond delay="0"/>
                                          </p:stCondLst>
                                        </p:cTn>
                                        <p:tgtEl>
                                          <p:spTgt spid="41"/>
                                        </p:tgtEl>
                                        <p:attrNameLst>
                                          <p:attrName>style.visibility</p:attrName>
                                        </p:attrNameLst>
                                      </p:cBhvr>
                                      <p:to>
                                        <p:strVal val="visible"/>
                                      </p:to>
                                    </p:set>
                                    <p:animEffect filter="fade" transition="in">
                                      <p:cBhvr>
                                        <p:cTn dur="500" id="36"/>
                                        <p:tgtEl>
                                          <p:spTgt spid="41"/>
                                        </p:tgtEl>
                                      </p:cBhvr>
                                    </p:animEffect>
                                  </p:childTnLst>
                                </p:cTn>
                              </p:par>
                              <p:par>
                                <p:cTn fill="hold" grpId="0" id="37" nodeType="withEffect" presetClass="entr" presetID="19" presetSubtype="5">
                                  <p:stCondLst>
                                    <p:cond delay="100"/>
                                  </p:stCondLst>
                                  <p:iterate type="lt">
                                    <p:tmPct val="10000"/>
                                  </p:iterate>
                                  <p:childTnLst>
                                    <p:set>
                                      <p:cBhvr>
                                        <p:cTn dur="1" fill="hold" id="38">
                                          <p:stCondLst>
                                            <p:cond delay="0"/>
                                          </p:stCondLst>
                                        </p:cTn>
                                        <p:tgtEl>
                                          <p:spTgt spid="40"/>
                                        </p:tgtEl>
                                        <p:attrNameLst>
                                          <p:attrName>style.visibility</p:attrName>
                                        </p:attrNameLst>
                                      </p:cBhvr>
                                      <p:to>
                                        <p:strVal val="visible"/>
                                      </p:to>
                                    </p:set>
                                    <p:anim calcmode="lin" valueType="num">
                                      <p:cBhvr>
                                        <p:cTn dur="500" fill="hold" id="39"/>
                                        <p:tgtEl>
                                          <p:spTgt spid="40"/>
                                        </p:tgtEl>
                                        <p:attrNameLst>
                                          <p:attrName>ppt_w</p:attrName>
                                        </p:attrNameLst>
                                      </p:cBhvr>
                                      <p:tavLst>
                                        <p:tav tm="0">
                                          <p:val>
                                            <p:strVal val="#ppt_w"/>
                                          </p:val>
                                        </p:tav>
                                        <p:tav tm="100000">
                                          <p:val>
                                            <p:strVal val="#ppt_w"/>
                                          </p:val>
                                        </p:tav>
                                      </p:tavLst>
                                    </p:anim>
                                    <p:anim calcmode="lin" valueType="num">
                                      <p:cBhvr>
                                        <p:cTn dur="500" fill="hold" id="40"/>
                                        <p:tgtEl>
                                          <p:spTgt spid="40"/>
                                        </p:tgtEl>
                                        <p:attrNameLst>
                                          <p:attrName>ppt_h</p:attrName>
                                        </p:attrNameLst>
                                      </p:cBhvr>
                                      <p:tavLst>
                                        <p:tav fmla="#ppt_h*sin(2.5*pi*$)"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P grpId="0" spid="21"/>
      <p:bldP grpId="0" spid="4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71">
      <a:dk1>
        <a:sysClr val="windowText" lastClr="000000"/>
      </a:dk1>
      <a:lt1>
        <a:sysClr val="window" lastClr="FFFFFF"/>
      </a:lt1>
      <a:dk2>
        <a:srgbClr val="44546A"/>
      </a:dk2>
      <a:lt2>
        <a:srgbClr val="E7E6E6"/>
      </a:lt2>
      <a:accent1>
        <a:srgbClr val="5093E2"/>
      </a:accent1>
      <a:accent2>
        <a:srgbClr val="5093E2"/>
      </a:accent2>
      <a:accent3>
        <a:srgbClr val="5093E2"/>
      </a:accent3>
      <a:accent4>
        <a:srgbClr val="5093E2"/>
      </a:accent4>
      <a:accent5>
        <a:srgbClr val="5B9BD5"/>
      </a:accent5>
      <a:accent6>
        <a:srgbClr val="5093E2"/>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171</Paragraphs>
  <Slides>25</Slides>
  <Notes>18</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25</vt:i4>
      </vt:variant>
    </vt:vector>
  </HeadingPairs>
  <TitlesOfParts>
    <vt:vector baseType="lpstr" size="45">
      <vt:lpstr>Arial</vt:lpstr>
      <vt:lpstr>等线 Light</vt:lpstr>
      <vt:lpstr>等线</vt:lpstr>
      <vt:lpstr>Calibri Light</vt:lpstr>
      <vt:lpstr>Calibri</vt:lpstr>
      <vt:lpstr>微软雅黑</vt:lpstr>
      <vt:lpstr>文鼎谁的字体</vt:lpstr>
      <vt:lpstr>迷你简丫丫</vt:lpstr>
      <vt:lpstr>宋体</vt:lpstr>
      <vt:lpstr>Cooper Std Black</vt:lpstr>
      <vt:lpstr>DIN Mittelschrift Std</vt:lpstr>
      <vt:lpstr>落落补 汤圆</vt:lpstr>
      <vt:lpstr>方正静蕾简体</vt:lpstr>
      <vt:lpstr>Bradley Hand ITC</vt:lpstr>
      <vt:lpstr>叶根友小京楷简体</vt:lpstr>
      <vt:lpstr>华文细黑</vt:lpstr>
      <vt:lpstr>DFPShaoNvW5-GB</vt:lpstr>
      <vt:lpstr>Meiryo</vt:lpstr>
      <vt:lpstr>Arial Narrow</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2022-03-20T21:10:53Z</dcterms:created>
  <cp:lastPrinted>2022-03-20T21:10:53Z</cp:lastPrinted>
  <dcterms:modified xsi:type="dcterms:W3CDTF">2022-03-20T13:15:45Z</dcterms:modified>
  <cp:revision>1</cp:revision>
</cp:coreProperties>
</file>