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4" r:id="rId2"/>
    <p:sldMasterId id="2147483666" r:id="rId3"/>
  </p:sldMasterIdLst>
  <p:notesMasterIdLst>
    <p:notesMasterId r:id="rId4"/>
  </p:notesMasterIdLst>
  <p:sldIdLst>
    <p:sldId id="259" r:id="rId5"/>
    <p:sldId id="260" r:id="rId6"/>
    <p:sldId id="261" r:id="rId7"/>
    <p:sldId id="262" r:id="rId8"/>
    <p:sldId id="266" r:id="rId9"/>
    <p:sldId id="267" r:id="rId10"/>
    <p:sldId id="268" r:id="rId11"/>
    <p:sldId id="270" r:id="rId12"/>
    <p:sldId id="263" r:id="rId13"/>
    <p:sldId id="271" r:id="rId14"/>
    <p:sldId id="272" r:id="rId15"/>
    <p:sldId id="273" r:id="rId16"/>
    <p:sldId id="274" r:id="rId17"/>
    <p:sldId id="264" r:id="rId18"/>
    <p:sldId id="275" r:id="rId19"/>
    <p:sldId id="276" r:id="rId20"/>
    <p:sldId id="277" r:id="rId21"/>
    <p:sldId id="278" r:id="rId22"/>
    <p:sldId id="265" r:id="rId23"/>
    <p:sldId id="283" r:id="rId24"/>
    <p:sldId id="279" r:id="rId25"/>
    <p:sldId id="280" r:id="rId26"/>
    <p:sldId id="281" r:id="rId27"/>
    <p:sldId id="282" r:id="rId28"/>
    <p:sldId id="285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3A2D-70BE-4AE6-B78D-4BE13FBA8F8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A7326-DE61-4C3C-8E35-D86BCD11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33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17086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257457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630737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744377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87978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733041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314867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991082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316682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86115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94909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104963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133242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976976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242079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243429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099195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474740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426743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426274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751475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618304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792566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16759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10" Target="../slideLayouts/slideLayout26.xml" Type="http://schemas.openxmlformats.org/officeDocument/2006/relationships/slideLayout"/><Relationship Id="rId11" Target="../slideLayouts/slideLayout27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8.xml" Type="http://schemas.openxmlformats.org/officeDocument/2006/relationships/slideLayout"/><Relationship Id="rId3" Target="../slideLayouts/slideLayout19.xml" Type="http://schemas.openxmlformats.org/officeDocument/2006/relationships/slideLayout"/><Relationship Id="rId4" Target="../slideLayouts/slideLayout20.xml" Type="http://schemas.openxmlformats.org/officeDocument/2006/relationships/slideLayout"/><Relationship Id="rId5" Target="../slideLayouts/slideLayout21.xml" Type="http://schemas.openxmlformats.org/officeDocument/2006/relationships/slideLayout"/><Relationship Id="rId6" Target="../slideLayouts/slideLayout22.xml" Type="http://schemas.openxmlformats.org/officeDocument/2006/relationships/slideLayout"/><Relationship Id="rId7" Target="../slideLayouts/slideLayout23.xml" Type="http://schemas.openxmlformats.org/officeDocument/2006/relationships/slideLayout"/><Relationship Id="rId8" Target="../slideLayouts/slideLayout24.xml" Type="http://schemas.openxmlformats.org/officeDocument/2006/relationships/slideLayout"/><Relationship Id="rId9" Target="../slideLayouts/slideLayout2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162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59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4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 7"/>
          <p:cNvGrpSpPr/>
          <p:nvPr/>
        </p:nvGrpSpPr>
        <p:grpSpPr>
          <a:xfrm>
            <a:off x="2811697" y="1335633"/>
            <a:ext cx="1826796" cy="4157662"/>
            <a:chOff x="2811697" y="1335633"/>
            <a:chExt cx="1826796" cy="4157662"/>
          </a:xfrm>
        </p:grpSpPr>
        <p:grpSp>
          <p:nvGrpSpPr>
            <p:cNvPr id="5" name="组 4"/>
            <p:cNvGrpSpPr/>
            <p:nvPr/>
          </p:nvGrpSpPr>
          <p:grpSpPr>
            <a:xfrm>
              <a:off x="2811697" y="1335633"/>
              <a:ext cx="1826796" cy="4157662"/>
              <a:chOff x="2976588" y="1200722"/>
              <a:chExt cx="1826796" cy="4157662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3335988" y="1426464"/>
                <a:ext cx="1097280" cy="393192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kumimoji="1" lang="zh-CN" smtClean="0" sz="6000">
                    <a:solidFill>
                      <a:srgbClr val="655D5C"/>
                    </a:solidFill>
                    <a:latin charset="-122" typeface="STXingkai"/>
                    <a:ea charset="-122" typeface="STXingkai"/>
                    <a:cs charset="-122" typeface="STXingkai"/>
                  </a:rPr>
                  <a:t>古代诗词</a:t>
                </a: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773405" y="2141226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</p:spTree>
    <p:extLst>
      <p:ext uri="{BB962C8B-B14F-4D97-AF65-F5344CB8AC3E}">
        <p14:creationId val="20689549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0" y="3640528"/>
            <a:ext cx="7620000" cy="4660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343733" y="1351405"/>
            <a:ext cx="5041392" cy="5041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29075" y="313358"/>
            <a:ext cx="3367790" cy="20760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93599" y="2376955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00827" y="1725512"/>
            <a:ext cx="609600" cy="29530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冬夜读书示子聿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20845" y="3011723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「宋」陆游</a:t>
            </a:r>
          </a:p>
        </p:txBody>
      </p:sp>
    </p:spTree>
    <p:extLst>
      <p:ext uri="{BB962C8B-B14F-4D97-AF65-F5344CB8AC3E}">
        <p14:creationId val="2362085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34399" y="1320301"/>
            <a:ext cx="3367790" cy="20760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56074" y="2753008"/>
            <a:ext cx="4867181" cy="30175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静女其姝，俟我于城隅。爱而不见，搔首踟蹰。静女其娈，贻我彤管。彤管有炜，说怿女美。自牧归荑，洵美且异。匪女之为美，美人之贻。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90846" y="1215638"/>
            <a:ext cx="3597638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静女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40550" y="1967066"/>
            <a:ext cx="2698230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「先秦」诗经</a:t>
            </a:r>
          </a:p>
        </p:txBody>
      </p:sp>
    </p:spTree>
    <p:extLst>
      <p:ext uri="{BB962C8B-B14F-4D97-AF65-F5344CB8AC3E}">
        <p14:creationId val="180350895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9843" y="2022215"/>
            <a:ext cx="12192000" cy="54964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484" y="3104130"/>
            <a:ext cx="3367790" cy="20760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49219" y="1417128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56447" y="765685"/>
            <a:ext cx="609600" cy="29530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冬夜读书示子聿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6465" y="2051896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「宋」陆游</a:t>
            </a:r>
          </a:p>
        </p:txBody>
      </p:sp>
    </p:spTree>
    <p:extLst>
      <p:ext uri="{BB962C8B-B14F-4D97-AF65-F5344CB8AC3E}">
        <p14:creationId val="7800611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67392" y="-563380"/>
            <a:ext cx="7916058" cy="791605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40888" y="3512481"/>
            <a:ext cx="4867181" cy="13106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en-US" lang="zh-CN" smtClean="0" sz="20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几日随风北海游，回从扬子大江头。</a:t>
            </a:r>
          </a:p>
          <a:p>
            <a:pPr algn="ctr">
              <a:lnSpc>
                <a:spcPct val="200000"/>
              </a:lnSpc>
            </a:pPr>
            <a:r>
              <a:rPr altLang="en-US" lang="zh-CN" smtClean="0" sz="20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臣心一片磁针石，不指南方不肯休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75659" y="2145028"/>
            <a:ext cx="3597638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扬子江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25363" y="2896456"/>
            <a:ext cx="2698230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「宋」文天祥</a:t>
            </a:r>
          </a:p>
        </p:txBody>
      </p:sp>
    </p:spTree>
    <p:extLst>
      <p:ext uri="{BB962C8B-B14F-4D97-AF65-F5344CB8AC3E}">
        <p14:creationId val="20840742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3383794" y="1515516"/>
            <a:ext cx="1826796" cy="3820309"/>
            <a:chOff x="2811697" y="1335633"/>
            <a:chExt cx="1826796" cy="3820309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41345" y="1426464"/>
                <a:ext cx="1097280" cy="3594567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kumimoji="1" lang="zh-CN" smtClean="0" sz="6000">
                    <a:solidFill>
                      <a:srgbClr val="655D5C"/>
                    </a:solidFill>
                    <a:latin charset="-122" typeface="STXingkai"/>
                    <a:ea charset="-122" typeface="STXingkai"/>
                    <a:cs charset="-122" typeface="STXingkai"/>
                  </a:rPr>
                  <a:t>第三章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64824" y="2130113"/>
            <a:ext cx="914400" cy="24765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纸上得来终觉浅</a:t>
            </a:r>
          </a:p>
        </p:txBody>
      </p:sp>
      <p:cxnSp>
        <p:nvCxnSpPr>
          <p:cNvPr id="9" name="直线连接符 8"/>
          <p:cNvCxnSpPr/>
          <p:nvPr/>
        </p:nvCxnSpPr>
        <p:spPr>
          <a:xfrm flipH="1">
            <a:off x="7369804" y="0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 flipH="1">
            <a:off x="5693404" y="2990538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374231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9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3386" y="2053652"/>
            <a:ext cx="4129791" cy="41297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34032" y="2228352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41260" y="1576909"/>
            <a:ext cx="609600" cy="29530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冬夜读书示子聿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61278" y="2863120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「宋」陆游</a:t>
            </a:r>
          </a:p>
        </p:txBody>
      </p:sp>
    </p:spTree>
    <p:extLst>
      <p:ext uri="{BB962C8B-B14F-4D97-AF65-F5344CB8AC3E}">
        <p14:creationId val="15773850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21"/>
            <a:ext cx="3223260" cy="68547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75167" y="1187165"/>
            <a:ext cx="6050280" cy="47215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z="22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寒蝉凄切，对长亭晚，骤雨初歇。都门帐饮无绪，留恋处，兰舟催发。执手相看泪眼，竟无语凝噎。念去去，千里烟波，暮霭沉沉楚天阔。多情自古伤离别，更那堪冷落清秋节！今宵酒醒何处？杨柳岸，晓风残月。此去经年，应是良辰好景虚设。便纵有千种风情，更与何人说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87017" y="1546929"/>
            <a:ext cx="609600" cy="325741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雨霖铃·寒蝉凄切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7035" y="2833140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「宋」柳永</a:t>
            </a:r>
          </a:p>
        </p:txBody>
      </p:sp>
    </p:spTree>
    <p:extLst>
      <p:ext uri="{BB962C8B-B14F-4D97-AF65-F5344CB8AC3E}">
        <p14:creationId val="176310909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69981" y="302717"/>
            <a:ext cx="10145492" cy="57383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2284" y="2603106"/>
            <a:ext cx="4867181" cy="30175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静女其姝，俟我于城隅。爱而不见，搔首踟蹰。静女其娈，贻我彤管。彤管有炜，说怿女美。自牧归荑，洵美且异。匪女之为美，美人之贻。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7056" y="1065736"/>
            <a:ext cx="3597638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静女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96760" y="1817164"/>
            <a:ext cx="2698230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「先秦」诗经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34597" y="3916091"/>
            <a:ext cx="3468006" cy="3468006"/>
          </a:xfrm>
          <a:prstGeom prst="rect">
            <a:avLst/>
          </a:prstGeom>
        </p:spPr>
      </p:pic>
    </p:spTree>
    <p:extLst>
      <p:ext uri="{BB962C8B-B14F-4D97-AF65-F5344CB8AC3E}">
        <p14:creationId val="15954458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35328"/>
          <a:stretch>
            <a:fillRect/>
          </a:stretch>
        </p:blipFill>
        <p:spPr>
          <a:xfrm>
            <a:off x="0" y="0"/>
            <a:ext cx="7884826" cy="68558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2098452"/>
            <a:ext cx="7510072" cy="47595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10265" y="1582476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17493" y="931033"/>
            <a:ext cx="609600" cy="29530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冬夜读书示子聿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37511" y="2217244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「宋」陆游</a:t>
            </a:r>
          </a:p>
        </p:txBody>
      </p:sp>
    </p:spTree>
    <p:extLst>
      <p:ext uri="{BB962C8B-B14F-4D97-AF65-F5344CB8AC3E}">
        <p14:creationId val="10218444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3383794" y="1515516"/>
            <a:ext cx="1826796" cy="3820309"/>
            <a:chOff x="2811697" y="1335633"/>
            <a:chExt cx="1826796" cy="3820309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41345" y="1426464"/>
                <a:ext cx="1097280" cy="3594567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kumimoji="1" lang="zh-CN" smtClean="0" sz="6000">
                    <a:solidFill>
                      <a:srgbClr val="655D5C"/>
                    </a:solidFill>
                    <a:latin charset="-122" typeface="STXingkai"/>
                    <a:ea charset="-122" typeface="STXingkai"/>
                    <a:cs charset="-122" typeface="STXingkai"/>
                  </a:rPr>
                  <a:t>第四章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64824" y="2130113"/>
            <a:ext cx="914400" cy="24765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绝知此事要躬行</a:t>
            </a:r>
          </a:p>
        </p:txBody>
      </p:sp>
      <p:cxnSp>
        <p:nvCxnSpPr>
          <p:cNvPr id="9" name="直线连接符 8"/>
          <p:cNvCxnSpPr/>
          <p:nvPr/>
        </p:nvCxnSpPr>
        <p:spPr>
          <a:xfrm flipH="1">
            <a:off x="7369804" y="0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 flipH="1">
            <a:off x="5693404" y="2990538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3230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9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2811697" y="1335633"/>
            <a:ext cx="1826796" cy="4157662"/>
            <a:chOff x="2811697" y="1335633"/>
            <a:chExt cx="1826796" cy="4157662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4157662"/>
              <a:chOff x="2976588" y="1200722"/>
              <a:chExt cx="1826796" cy="4157662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8" y="1426464"/>
                <a:ext cx="1097280" cy="393192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kumimoji="1" lang="zh-CN" sz="6000">
                    <a:solidFill>
                      <a:srgbClr val="655D5C"/>
                    </a:solidFill>
                    <a:latin charset="-122" typeface="STXingkai"/>
                    <a:ea charset="-122" typeface="STXingkai"/>
                    <a:cs charset="-122" typeface="STXingkai"/>
                  </a:rPr>
                  <a:t>古代诗词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773405" y="2141226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</p:spTree>
    <p:extLst>
      <p:ext uri="{BB962C8B-B14F-4D97-AF65-F5344CB8AC3E}">
        <p14:creationId val="8476938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8324" y="4750632"/>
            <a:ext cx="2739256" cy="2107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0" y="3473866"/>
            <a:ext cx="7620000" cy="4660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1999" y="1642436"/>
            <a:ext cx="5303521" cy="25997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莫笑农家腊酒浑，丰年留客足鸡豚。山重水复疑无路，柳暗花明又一村。箫鼓追随春社近，衣冠简朴古风存。从今若许闲乘月，拄杖无时夜叩门。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93237" y="800672"/>
            <a:ext cx="731520" cy="29530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z="36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游山西村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29222" y="2277204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「宋」陆游</a:t>
            </a:r>
          </a:p>
        </p:txBody>
      </p:sp>
    </p:spTree>
    <p:extLst>
      <p:ext uri="{BB962C8B-B14F-4D97-AF65-F5344CB8AC3E}">
        <p14:creationId val="11608161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749808" y="2331984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57037" y="1680541"/>
            <a:ext cx="609600" cy="29530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冬夜读书示子聿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77055" y="2966752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「宋」陆游</a:t>
            </a:r>
          </a:p>
        </p:txBody>
      </p:sp>
    </p:spTree>
    <p:extLst>
      <p:ext uri="{BB962C8B-B14F-4D97-AF65-F5344CB8AC3E}">
        <p14:creationId val="1456314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5287"/>
          <a:stretch>
            <a:fillRect/>
          </a:stretch>
        </p:blipFill>
        <p:spPr>
          <a:xfrm>
            <a:off x="4302176" y="0"/>
            <a:ext cx="7889823" cy="68558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19418" y="3160562"/>
            <a:ext cx="4832870" cy="36974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5739" y="2618097"/>
            <a:ext cx="4867181" cy="30175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静女其姝，俟我于城隅。爱而不见，搔首踟蹰。静女其娈，贻我彤管。彤管有炜，说怿女美。自牧归荑，洵美且异。匪女之为美，美人之贻。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00511" y="1080727"/>
            <a:ext cx="3597638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静女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50215" y="1832155"/>
            <a:ext cx="2698230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「先秦」诗经</a:t>
            </a:r>
          </a:p>
        </p:txBody>
      </p:sp>
    </p:spTree>
    <p:extLst>
      <p:ext uri="{BB962C8B-B14F-4D97-AF65-F5344CB8AC3E}">
        <p14:creationId val="5669309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375054" y="2063461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82283" y="1412018"/>
            <a:ext cx="609600" cy="29530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冬夜读书示子聿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02301" y="2698229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「宋」陆游</a:t>
            </a:r>
          </a:p>
        </p:txBody>
      </p:sp>
    </p:spTree>
    <p:extLst>
      <p:ext uri="{BB962C8B-B14F-4D97-AF65-F5344CB8AC3E}">
        <p14:creationId val="17176748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5180143" y="1335633"/>
            <a:ext cx="1826796" cy="4157662"/>
            <a:chOff x="2811697" y="1335633"/>
            <a:chExt cx="1826796" cy="4157662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4157662"/>
              <a:chOff x="2976588" y="1200722"/>
              <a:chExt cx="1826796" cy="4157662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8" y="1426464"/>
                <a:ext cx="1097280" cy="393192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kumimoji="1" lang="zh-CN" smtClean="0" sz="6000">
                    <a:solidFill>
                      <a:srgbClr val="655D5C"/>
                    </a:solidFill>
                    <a:latin charset="-122" typeface="STXingkai"/>
                    <a:ea charset="-122" typeface="STXingkai"/>
                    <a:cs charset="-122" typeface="STXingkai"/>
                  </a:rPr>
                  <a:t>未完待续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387975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http://www.youyedoc.com/article/2017/3503.html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1450326"/>
            <a:ext cx="1591194" cy="646232"/>
          </a:xfrm>
          <a:prstGeom prst="rect">
            <a:avLst/>
          </a:prstGeom>
        </p:spPr>
      </p:pic>
    </p:spTree>
    <p:extLst>
      <p:ext uri="{BB962C8B-B14F-4D97-AF65-F5344CB8AC3E}">
        <p14:creationId val="60518112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117768456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 5"/>
          <p:cNvGrpSpPr/>
          <p:nvPr/>
        </p:nvGrpSpPr>
        <p:grpSpPr>
          <a:xfrm>
            <a:off x="1255190" y="1515516"/>
            <a:ext cx="1826796" cy="3820309"/>
            <a:chOff x="2811697" y="1335633"/>
            <a:chExt cx="1826796" cy="3820309"/>
          </a:xfrm>
        </p:grpSpPr>
        <p:grpSp>
          <p:nvGrpSpPr>
            <p:cNvPr id="7" name="组 6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3335988" y="1426464"/>
                <a:ext cx="2011680" cy="3594567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kumimoji="1" lang="zh-CN" smtClean="0" sz="6000">
                    <a:solidFill>
                      <a:srgbClr val="655D5C"/>
                    </a:solidFill>
                    <a:latin charset="-122" typeface="STXingkai"/>
                    <a:ea charset="-122" typeface="STXingkai"/>
                    <a:cs charset="-122" typeface="STXingkai"/>
                  </a:rPr>
                  <a:t>目       录</a:t>
                </a: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3520046" y="2130113"/>
            <a:ext cx="914400" cy="24765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</a:t>
            </a:r>
          </a:p>
        </p:txBody>
      </p:sp>
      <p:cxnSp>
        <p:nvCxnSpPr>
          <p:cNvPr id="21" name="直线连接符 20"/>
          <p:cNvCxnSpPr/>
          <p:nvPr/>
        </p:nvCxnSpPr>
        <p:spPr>
          <a:xfrm flipH="1">
            <a:off x="4881436" y="2130113"/>
            <a:ext cx="0" cy="2476564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319496" y="2130113"/>
            <a:ext cx="914400" cy="24765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少壮工夫老始成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118947" y="2130113"/>
            <a:ext cx="914400" cy="24765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纸上得来终觉浅</a:t>
            </a:r>
          </a:p>
        </p:txBody>
      </p:sp>
      <p:cxnSp>
        <p:nvCxnSpPr>
          <p:cNvPr id="29" name="直线连接符 28"/>
          <p:cNvCxnSpPr/>
          <p:nvPr/>
        </p:nvCxnSpPr>
        <p:spPr>
          <a:xfrm flipH="1">
            <a:off x="8480336" y="2130113"/>
            <a:ext cx="0" cy="2476564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918393" y="2130113"/>
            <a:ext cx="914400" cy="24765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绝知此事要躬行</a:t>
            </a:r>
          </a:p>
        </p:txBody>
      </p:sp>
      <p:cxnSp>
        <p:nvCxnSpPr>
          <p:cNvPr id="31" name="直线连接符 30"/>
          <p:cNvCxnSpPr/>
          <p:nvPr/>
        </p:nvCxnSpPr>
        <p:spPr>
          <a:xfrm flipH="1">
            <a:off x="6680886" y="2130113"/>
            <a:ext cx="0" cy="2476564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230532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 tmFilter="0,0; .5, 1; 1, 1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8"/>
      <p:bldP grpId="0" spid="3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3383794" y="1515516"/>
            <a:ext cx="1826796" cy="3820309"/>
            <a:chOff x="2811697" y="1335633"/>
            <a:chExt cx="1826796" cy="3820309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41345" y="1426464"/>
                <a:ext cx="1097280" cy="3594567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kumimoji="1" lang="zh-CN" smtClean="0" sz="6000">
                    <a:solidFill>
                      <a:srgbClr val="655D5C"/>
                    </a:solidFill>
                    <a:latin charset="-122" typeface="STXingkai"/>
                    <a:ea charset="-122" typeface="STXingkai"/>
                    <a:cs charset="-122" typeface="STXingkai"/>
                  </a:rPr>
                  <a:t>第一章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64824" y="2130113"/>
            <a:ext cx="914400" cy="24765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</a:t>
            </a:r>
          </a:p>
        </p:txBody>
      </p:sp>
      <p:cxnSp>
        <p:nvCxnSpPr>
          <p:cNvPr id="9" name="直线连接符 8"/>
          <p:cNvCxnSpPr/>
          <p:nvPr/>
        </p:nvCxnSpPr>
        <p:spPr>
          <a:xfrm flipH="1">
            <a:off x="7369804" y="0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 flipH="1">
            <a:off x="5693404" y="2990538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231359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9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15880" y="1104090"/>
            <a:ext cx="3108960" cy="20342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古人学问无遗力，少壮工夫老始成。纸上得来终觉浅，绝知此事要躬行。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23109" y="452647"/>
            <a:ext cx="609600" cy="29530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冬夜读书示子聿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43127" y="1738858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「宋」陆游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val="7444205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09821" y="617957"/>
            <a:ext cx="3497497" cy="34368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1025" y="2753008"/>
            <a:ext cx="4867181" cy="30175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静女其姝，俟我于城隅。爱而不见，搔首踟蹰。静女其娈，贻我彤管。彤管有炜，说怿女美。自牧归荑，洵美且异。匪女之为美，美人之贻。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65797" y="1215638"/>
            <a:ext cx="3597638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静女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15501" y="1967066"/>
            <a:ext cx="2698230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「先秦」诗经</a:t>
            </a:r>
          </a:p>
        </p:txBody>
      </p:sp>
    </p:spTree>
    <p:extLst>
      <p:ext uri="{BB962C8B-B14F-4D97-AF65-F5344CB8AC3E}">
        <p14:creationId val="16153934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20845" y="2699478"/>
            <a:ext cx="2485869" cy="49717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69172" y="497618"/>
            <a:ext cx="4876800" cy="47215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2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寒蝉凄切，对长亭晚，骤雨初歇。都门帐饮无绪，留恋处，兰舟催发。执手相看泪眼，竟无语凝噎。念去去，千里烟波，暮霭沉沉楚天阔。多情自古伤离别，更那堪冷落清秋节！今宵酒醒何处？杨柳岸，晓风残月。此去经年，应是良辰好景虚设。便纵有千种风情，更与何人说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2834" y="497618"/>
            <a:ext cx="609600" cy="325741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雨霖铃·寒蝉凄切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62852" y="1783829"/>
            <a:ext cx="457200" cy="139952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「宋」柳永</a:t>
            </a:r>
          </a:p>
        </p:txBody>
      </p:sp>
    </p:spTree>
    <p:extLst>
      <p:ext uri="{BB962C8B-B14F-4D97-AF65-F5344CB8AC3E}">
        <p14:creationId val="10128173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28275" y="2502524"/>
            <a:ext cx="6071616" cy="44988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21839" y="738394"/>
            <a:ext cx="2814462" cy="2765685"/>
          </a:xfrm>
          <a:prstGeom prst="rect">
            <a:avLst/>
          </a:prstGeom>
        </p:spPr>
      </p:pic>
    </p:spTree>
    <p:extLst>
      <p:ext uri="{BB962C8B-B14F-4D97-AF65-F5344CB8AC3E}">
        <p14:creationId val="4283402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3383794" y="1515516"/>
            <a:ext cx="1826796" cy="3820309"/>
            <a:chOff x="2811697" y="1335633"/>
            <a:chExt cx="1826796" cy="3820309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1826796" cy="3820309"/>
              <a:chOff x="2976588" y="1200722"/>
              <a:chExt cx="1826796" cy="38203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41345" y="1426464"/>
                <a:ext cx="1097280" cy="3594567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kumimoji="1" lang="zh-CN" smtClean="0" sz="6000">
                    <a:solidFill>
                      <a:srgbClr val="655D5C"/>
                    </a:solidFill>
                    <a:latin charset="-122" typeface="STXingkai"/>
                    <a:ea charset="-122" typeface="STXingkai"/>
                    <a:cs charset="-122" typeface="STXingkai"/>
                  </a:rPr>
                  <a:t>第二章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717638" y="4055257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64824" y="2130113"/>
            <a:ext cx="914400" cy="24765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solidFill>
                  <a:srgbClr val="968A87"/>
                </a:solidFill>
                <a:latin charset="-122" typeface="STXingkai"/>
                <a:ea charset="-122" typeface="STXingkai"/>
                <a:cs charset="-122" typeface="STXingkai"/>
              </a:rPr>
              <a:t>少壮工夫老始成</a:t>
            </a:r>
          </a:p>
        </p:txBody>
      </p:sp>
      <p:cxnSp>
        <p:nvCxnSpPr>
          <p:cNvPr id="9" name="直线连接符 8"/>
          <p:cNvCxnSpPr/>
          <p:nvPr/>
        </p:nvCxnSpPr>
        <p:spPr>
          <a:xfrm flipH="1">
            <a:off x="7369804" y="0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 flipH="1">
            <a:off x="5693404" y="2990538"/>
            <a:ext cx="0" cy="3867462"/>
          </a:xfrm>
          <a:prstGeom prst="line">
            <a:avLst/>
          </a:prstGeom>
          <a:ln>
            <a:solidFill>
              <a:srgbClr val="968A87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654353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9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75</Paragraphs>
  <Slides>26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5">
      <vt:lpstr>Arial</vt:lpstr>
      <vt:lpstr>Calibri Light</vt:lpstr>
      <vt:lpstr>Calibri</vt:lpstr>
      <vt:lpstr>微软雅黑</vt:lpstr>
      <vt:lpstr>STXingkai</vt:lpstr>
      <vt:lpstr>Meiryo</vt:lpstr>
      <vt:lpstr>Arial Narrow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2022-03-20T11:23:30Z</dcterms:created>
  <cp:lastPrinted>2022-03-20T11:23:30Z</cp:lastPrinted>
  <dcterms:modified xsi:type="dcterms:W3CDTF">2022-03-20T03:32:53Z</dcterms:modified>
  <cp:revision>1</cp:revision>
</cp:coreProperties>
</file>