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presentationml.tags+xml" PartName="/ppt/tags/tag14.xml"/>
  <Override ContentType="application/vnd.openxmlformats-officedocument.presentationml.tags+xml" PartName="/ppt/tags/tag15.xml"/>
  <Override ContentType="application/vnd.openxmlformats-officedocument.presentationml.tags+xml" PartName="/ppt/tags/tag16.xml"/>
  <Override ContentType="application/vnd.openxmlformats-officedocument.presentationml.tags+xml" PartName="/ppt/tags/tag17.xml"/>
  <Override ContentType="application/vnd.openxmlformats-officedocument.presentationml.tags+xml" PartName="/ppt/tags/tag18.xml"/>
  <Override ContentType="application/vnd.openxmlformats-officedocument.presentationml.tags+xml" PartName="/ppt/tags/tag19.xml"/>
  <Override ContentType="application/vnd.openxmlformats-officedocument.presentationml.tags+xml" PartName="/ppt/tags/tag20.xml"/>
  <Override ContentType="application/vnd.openxmlformats-officedocument.presentationml.tags+xml" PartName="/ppt/tags/tag21.xml"/>
  <Override ContentType="application/vnd.openxmlformats-officedocument.presentationml.tags+xml" PartName="/ppt/tags/tag22.xml"/>
  <Override ContentType="application/vnd.openxmlformats-officedocument.presentationml.tags+xml" PartName="/ppt/tags/tag23.xml"/>
  <Override ContentType="application/vnd.openxmlformats-officedocument.presentationml.tags+xml" PartName="/ppt/tags/tag24.xml"/>
  <Override ContentType="application/vnd.openxmlformats-officedocument.presentationml.tags+xml" PartName="/ppt/tags/tag25.xml"/>
  <Override ContentType="application/vnd.openxmlformats-officedocument.presentationml.tags+xml" PartName="/ppt/tags/tag26.xml"/>
  <Override ContentType="application/vnd.openxmlformats-officedocument.presentationml.tags+xml" PartName="/ppt/tags/tag27.xml"/>
  <Override ContentType="application/vnd.openxmlformats-officedocument.presentationml.tags+xml" PartName="/ppt/tags/tag28.xml"/>
  <Override ContentType="application/vnd.openxmlformats-officedocument.presentationml.tags+xml" PartName="/ppt/tags/tag29.xml"/>
  <Override ContentType="application/vnd.openxmlformats-officedocument.presentationml.tags+xml" PartName="/ppt/tags/tag30.xml"/>
  <Override ContentType="application/vnd.openxmlformats-officedocument.presentationml.tags+xml" PartName="/ppt/tags/tag31.xml"/>
  <Override ContentType="application/vnd.openxmlformats-officedocument.presentationml.tags+xml" PartName="/ppt/tags/tag32.xml"/>
  <Override ContentType="application/vnd.openxmlformats-officedocument.presentationml.tags+xml" PartName="/ppt/tags/tag33.xml"/>
  <Override ContentType="application/vnd.openxmlformats-officedocument.presentationml.tags+xml" PartName="/ppt/tags/tag34.xml"/>
  <Override ContentType="application/vnd.openxmlformats-officedocument.presentationml.tags+xml" PartName="/ppt/tags/tag35.xml"/>
  <Override ContentType="application/vnd.openxmlformats-officedocument.presentationml.tags+xml" PartName="/ppt/tags/tag36.xml"/>
  <Override ContentType="application/vnd.openxmlformats-officedocument.presentationml.tags+xml" PartName="/ppt/tags/tag37.xml"/>
  <Override ContentType="application/vnd.openxmlformats-officedocument.presentationml.tags+xml" PartName="/ppt/tags/tag38.xml"/>
  <Override ContentType="application/vnd.openxmlformats-officedocument.presentationml.tags+xml" PartName="/ppt/tags/tag39.xml"/>
  <Override ContentType="application/vnd.openxmlformats-officedocument.presentationml.tags+xml" PartName="/ppt/tags/tag40.xml"/>
  <Override ContentType="application/vnd.openxmlformats-officedocument.presentationml.tags+xml" PartName="/ppt/tags/tag41.xml"/>
  <Override ContentType="application/vnd.openxmlformats-officedocument.presentationml.tags+xml" PartName="/ppt/tags/tag42.xml"/>
  <Override ContentType="application/vnd.openxmlformats-officedocument.presentationml.tags+xml" PartName="/ppt/tags/tag43.xml"/>
  <Override ContentType="application/vnd.openxmlformats-officedocument.presentationml.tags+xml" PartName="/ppt/tags/tag44.xml"/>
  <Override ContentType="application/vnd.openxmlformats-officedocument.presentationml.tags+xml" PartName="/ppt/tags/tag45.xml"/>
  <Override ContentType="application/vnd.openxmlformats-officedocument.presentationml.tags+xml" PartName="/ppt/tags/tag46.xml"/>
  <Override ContentType="application/vnd.openxmlformats-officedocument.presentationml.tags+xml" PartName="/ppt/tags/tag47.xml"/>
  <Override ContentType="application/vnd.openxmlformats-officedocument.presentationml.tags+xml" PartName="/ppt/tags/tag48.xml"/>
  <Override ContentType="application/vnd.openxmlformats-officedocument.presentationml.tags+xml" PartName="/ppt/tags/tag49.xml"/>
  <Override ContentType="application/vnd.openxmlformats-officedocument.presentationml.tags+xml" PartName="/ppt/tags/tag50.xml"/>
  <Override ContentType="application/vnd.openxmlformats-officedocument.presentationml.tags+xml" PartName="/ppt/tags/tag51.xml"/>
  <Override ContentType="application/vnd.openxmlformats-officedocument.presentationml.tags+xml" PartName="/ppt/tags/tag52.xml"/>
  <Override ContentType="application/vnd.openxmlformats-officedocument.presentationml.tags+xml" PartName="/ppt/tags/tag53.xml"/>
  <Override ContentType="application/vnd.openxmlformats-officedocument.presentationml.tags+xml" PartName="/ppt/tags/tag54.xml"/>
  <Override ContentType="application/vnd.openxmlformats-officedocument.presentationml.tags+xml" PartName="/ppt/tags/tag55.xml"/>
  <Override ContentType="application/vnd.openxmlformats-officedocument.presentationml.tags+xml" PartName="/ppt/tags/tag56.xml"/>
  <Override ContentType="application/vnd.openxmlformats-officedocument.presentationml.tags+xml" PartName="/ppt/tags/tag57.xml"/>
  <Override ContentType="application/vnd.openxmlformats-officedocument.presentationml.tags+xml" PartName="/ppt/tags/tag58.xml"/>
  <Override ContentType="application/vnd.openxmlformats-officedocument.presentationml.tags+xml" PartName="/ppt/tags/tag59.xml"/>
  <Override ContentType="application/vnd.openxmlformats-officedocument.presentationml.tags+xml" PartName="/ppt/tags/tag60.xml"/>
  <Override ContentType="application/vnd.openxmlformats-officedocument.presentationml.tags+xml" PartName="/ppt/tags/tag61.xml"/>
  <Override ContentType="application/vnd.openxmlformats-officedocument.presentationml.tags+xml" PartName="/ppt/tags/tag62.xml"/>
  <Override ContentType="application/vnd.openxmlformats-officedocument.presentationml.tags+xml" PartName="/ppt/tags/tag63.xml"/>
  <Override ContentType="application/vnd.openxmlformats-officedocument.presentationml.tags+xml" PartName="/ppt/tags/tag64.xml"/>
  <Override ContentType="application/vnd.openxmlformats-officedocument.presentationml.tags+xml" PartName="/ppt/tags/tag65.xml"/>
  <Override ContentType="application/vnd.openxmlformats-officedocument.presentationml.tags+xml" PartName="/ppt/tags/tag66.xml"/>
  <Override ContentType="application/vnd.openxmlformats-officedocument.presentationml.tags+xml" PartName="/ppt/tags/tag67.xml"/>
  <Override ContentType="application/vnd.openxmlformats-officedocument.presentationml.tags+xml" PartName="/ppt/tags/tag68.xml"/>
  <Override ContentType="application/vnd.openxmlformats-officedocument.presentationml.tags+xml" PartName="/ppt/tags/tag69.xml"/>
  <Override ContentType="application/vnd.openxmlformats-officedocument.presentationml.tags+xml" PartName="/ppt/tags/tag70.xml"/>
  <Override ContentType="application/vnd.openxmlformats-officedocument.presentationml.tags+xml" PartName="/ppt/tags/tag71.xml"/>
  <Override ContentType="application/vnd.openxmlformats-officedocument.presentationml.tags+xml" PartName="/ppt/tags/tag72.xml"/>
  <Override ContentType="application/vnd.openxmlformats-officedocument.presentationml.tags+xml" PartName="/ppt/tags/tag73.xml"/>
  <Override ContentType="application/vnd.openxmlformats-officedocument.presentationml.tags+xml" PartName="/ppt/tags/tag74.xml"/>
  <Override ContentType="application/vnd.openxmlformats-officedocument.presentationml.tags+xml" PartName="/ppt/tags/tag75.xml"/>
  <Override ContentType="application/vnd.openxmlformats-officedocument.presentationml.tags+xml" PartName="/ppt/tags/tag76.xml"/>
  <Override ContentType="application/vnd.openxmlformats-officedocument.presentationml.tags+xml" PartName="/ppt/tags/tag77.xml"/>
  <Override ContentType="application/vnd.openxmlformats-officedocument.presentationml.tags+xml" PartName="/ppt/tags/tag78.xml"/>
  <Override ContentType="application/vnd.openxmlformats-officedocument.presentationml.tags+xml" PartName="/ppt/tags/tag79.xml"/>
  <Override ContentType="application/vnd.openxmlformats-officedocument.presentationml.tags+xml" PartName="/ppt/tags/tag80.xml"/>
  <Override ContentType="application/vnd.openxmlformats-officedocument.presentationml.tags+xml" PartName="/ppt/tags/tag81.xml"/>
  <Override ContentType="application/vnd.openxmlformats-officedocument.presentationml.tags+xml" PartName="/ppt/tags/tag82.xml"/>
  <Override ContentType="application/vnd.openxmlformats-officedocument.presentationml.tags+xml" PartName="/ppt/tags/tag8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60" r:id="rId2"/>
  </p:sldMasterIdLst>
  <p:notesMasterIdLst>
    <p:notesMasterId r:id="rId3"/>
  </p:notesMasterIdLst>
  <p:sldIdLst>
    <p:sldId id="409" r:id="rId4"/>
    <p:sldId id="410" r:id="rId5"/>
    <p:sldId id="412" r:id="rId6"/>
    <p:sldId id="411" r:id="rId7"/>
    <p:sldId id="413" r:id="rId8"/>
    <p:sldId id="419" r:id="rId9"/>
    <p:sldId id="414" r:id="rId10"/>
    <p:sldId id="415" r:id="rId11"/>
    <p:sldId id="426" r:id="rId12"/>
    <p:sldId id="416" r:id="rId13"/>
    <p:sldId id="430" r:id="rId14"/>
    <p:sldId id="427" r:id="rId15"/>
    <p:sldId id="417" r:id="rId16"/>
    <p:sldId id="433" r:id="rId17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4">
          <p15:clr>
            <a:srgbClr val="A4A3A4"/>
          </p15:clr>
        </p15:guide>
        <p15:guide id="2" pos="38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78" autoAdjust="0"/>
    <p:restoredTop sz="96195" autoAdjust="0"/>
  </p:normalViewPr>
  <p:slideViewPr>
    <p:cSldViewPr snapToGrid="0">
      <p:cViewPr varScale="1">
        <p:scale>
          <a:sx n="108" d="100"/>
          <a:sy n="108" d="100"/>
        </p:scale>
        <p:origin x="780" y="78"/>
      </p:cViewPr>
      <p:guideLst>
        <p:guide orient="horz" pos="2124"/>
        <p:guide pos="382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9" Target="tags/tag83.xml" Type="http://schemas.openxmlformats.org/officeDocument/2006/relationships/tags"/><Relationship Id="rId2" Target="slideMasters/slideMaster2.xml" Type="http://schemas.openxmlformats.org/officeDocument/2006/relationships/slideMaster"/><Relationship Id="rId20" Target="presProps.xml" Type="http://schemas.openxmlformats.org/officeDocument/2006/relationships/presProps"/><Relationship Id="rId21" Target="viewProps.xml" Type="http://schemas.openxmlformats.org/officeDocument/2006/relationships/viewProps"/><Relationship Id="rId22" Target="theme/theme1.xml" Type="http://schemas.openxmlformats.org/officeDocument/2006/relationships/theme"/><Relationship Id="rId23" Target="tableStyles.xml" Type="http://schemas.openxmlformats.org/officeDocument/2006/relationships/tableStyles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0022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2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4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4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5.xml.rels><?xml version="1.0" encoding="UTF-8" standalone="yes"?><Relationships xmlns="http://schemas.openxmlformats.org/package/2006/relationships"><Relationship Id="rId1" Target="../slides/slide1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6.xml.rels><?xml version="1.0" encoding="UTF-8" standalone="yes"?><Relationships xmlns="http://schemas.openxmlformats.org/package/2006/relationships"><Relationship Id="rId1" Target="../slides/slide1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522896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824970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908758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8861842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58277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4429966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tags/tag1.xml" Type="http://schemas.openxmlformats.org/officeDocument/2006/relationships/tags"/><Relationship Id="rId2" Target="../tags/tag2.xml" Type="http://schemas.openxmlformats.org/officeDocument/2006/relationships/tags"/><Relationship Id="rId3" Target="../tags/tag3.xml" Type="http://schemas.openxmlformats.org/officeDocument/2006/relationships/tags"/><Relationship Id="rId4" Target="../tags/tag4.xml" Type="http://schemas.openxmlformats.org/officeDocument/2006/relationships/tags"/><Relationship Id="rId5" Target="../tags/tag5.xml" Type="http://schemas.openxmlformats.org/officeDocument/2006/relationships/tags"/><Relationship Id="rId6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tags/tag48.xml" Type="http://schemas.openxmlformats.org/officeDocument/2006/relationships/tags"/><Relationship Id="rId2" Target="../tags/tag49.xml" Type="http://schemas.openxmlformats.org/officeDocument/2006/relationships/tags"/><Relationship Id="rId3" Target="../tags/tag50.xml" Type="http://schemas.openxmlformats.org/officeDocument/2006/relationships/tags"/><Relationship Id="rId4" Target="../tags/tag51.xml" Type="http://schemas.openxmlformats.org/officeDocument/2006/relationships/tags"/><Relationship Id="rId5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tags/tag52.xml" Type="http://schemas.openxmlformats.org/officeDocument/2006/relationships/tags"/><Relationship Id="rId2" Target="../tags/tag53.xml" Type="http://schemas.openxmlformats.org/officeDocument/2006/relationships/tags"/><Relationship Id="rId3" Target="../tags/tag54.xml" Type="http://schemas.openxmlformats.org/officeDocument/2006/relationships/tags"/><Relationship Id="rId4" Target="../tags/tag55.xml" Type="http://schemas.openxmlformats.org/officeDocument/2006/relationships/tags"/><Relationship Id="rId5" Target="../tags/tag56.xml" Type="http://schemas.openxmlformats.org/officeDocument/2006/relationships/tags"/><Relationship Id="rId6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tags/tag6.xml" Type="http://schemas.openxmlformats.org/officeDocument/2006/relationships/tags"/><Relationship Id="rId2" Target="../tags/tag7.xml" Type="http://schemas.openxmlformats.org/officeDocument/2006/relationships/tags"/><Relationship Id="rId3" Target="../tags/tag8.xml" Type="http://schemas.openxmlformats.org/officeDocument/2006/relationships/tags"/><Relationship Id="rId4" Target="../tags/tag9.xml" Type="http://schemas.openxmlformats.org/officeDocument/2006/relationships/tags"/><Relationship Id="rId5" Target="../tags/tag10.xml" Type="http://schemas.openxmlformats.org/officeDocument/2006/relationships/tags"/><Relationship Id="rId6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tags/tag11.xml" Type="http://schemas.openxmlformats.org/officeDocument/2006/relationships/tags"/><Relationship Id="rId2" Target="../tags/tag12.xml" Type="http://schemas.openxmlformats.org/officeDocument/2006/relationships/tags"/><Relationship Id="rId3" Target="../tags/tag13.xml" Type="http://schemas.openxmlformats.org/officeDocument/2006/relationships/tags"/><Relationship Id="rId4" Target="../tags/tag14.xml" Type="http://schemas.openxmlformats.org/officeDocument/2006/relationships/tags"/><Relationship Id="rId5" Target="../tags/tag15.xml" Type="http://schemas.openxmlformats.org/officeDocument/2006/relationships/tags"/><Relationship Id="rId6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tags/tag16.xml" Type="http://schemas.openxmlformats.org/officeDocument/2006/relationships/tags"/><Relationship Id="rId2" Target="../tags/tag17.xml" Type="http://schemas.openxmlformats.org/officeDocument/2006/relationships/tags"/><Relationship Id="rId3" Target="../tags/tag18.xml" Type="http://schemas.openxmlformats.org/officeDocument/2006/relationships/tags"/><Relationship Id="rId4" Target="../tags/tag19.xml" Type="http://schemas.openxmlformats.org/officeDocument/2006/relationships/tags"/><Relationship Id="rId5" Target="../tags/tag20.xml" Type="http://schemas.openxmlformats.org/officeDocument/2006/relationships/tags"/><Relationship Id="rId6" Target="../tags/tag21.xml" Type="http://schemas.openxmlformats.org/officeDocument/2006/relationships/tags"/><Relationship Id="rId7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tags/tag22.xml" Type="http://schemas.openxmlformats.org/officeDocument/2006/relationships/tags"/><Relationship Id="rId2" Target="../tags/tag23.xml" Type="http://schemas.openxmlformats.org/officeDocument/2006/relationships/tags"/><Relationship Id="rId3" Target="../tags/tag24.xml" Type="http://schemas.openxmlformats.org/officeDocument/2006/relationships/tags"/><Relationship Id="rId4" Target="../tags/tag25.xml" Type="http://schemas.openxmlformats.org/officeDocument/2006/relationships/tags"/><Relationship Id="rId5" Target="../tags/tag26.xml" Type="http://schemas.openxmlformats.org/officeDocument/2006/relationships/tags"/><Relationship Id="rId6" Target="../tags/tag27.xml" Type="http://schemas.openxmlformats.org/officeDocument/2006/relationships/tags"/><Relationship Id="rId7" Target="../tags/tag28.xml" Type="http://schemas.openxmlformats.org/officeDocument/2006/relationships/tags"/><Relationship Id="rId8" Target="../tags/tag29.xml" Type="http://schemas.openxmlformats.org/officeDocument/2006/relationships/tags"/><Relationship Id="rId9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tags/tag30.xml" Type="http://schemas.openxmlformats.org/officeDocument/2006/relationships/tags"/><Relationship Id="rId2" Target="../tags/tag31.xml" Type="http://schemas.openxmlformats.org/officeDocument/2006/relationships/tags"/><Relationship Id="rId3" Target="../tags/tag32.xml" Type="http://schemas.openxmlformats.org/officeDocument/2006/relationships/tags"/><Relationship Id="rId4" Target="../tags/tag33.xml" Type="http://schemas.openxmlformats.org/officeDocument/2006/relationships/tags"/><Relationship Id="rId5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tags/tag34.xml" Type="http://schemas.openxmlformats.org/officeDocument/2006/relationships/tags"/><Relationship Id="rId2" Target="../tags/tag35.xml" Type="http://schemas.openxmlformats.org/officeDocument/2006/relationships/tags"/><Relationship Id="rId3" Target="../tags/tag36.xml" Type="http://schemas.openxmlformats.org/officeDocument/2006/relationships/tags"/><Relationship Id="rId4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tags/tag37.xml" Type="http://schemas.openxmlformats.org/officeDocument/2006/relationships/tags"/><Relationship Id="rId2" Target="../tags/tag38.xml" Type="http://schemas.openxmlformats.org/officeDocument/2006/relationships/tags"/><Relationship Id="rId3" Target="../tags/tag39.xml" Type="http://schemas.openxmlformats.org/officeDocument/2006/relationships/tags"/><Relationship Id="rId4" Target="../tags/tag40.xml" Type="http://schemas.openxmlformats.org/officeDocument/2006/relationships/tags"/><Relationship Id="rId5" Target="../tags/tag41.xml" Type="http://schemas.openxmlformats.org/officeDocument/2006/relationships/tags"/><Relationship Id="rId6" Target="../tags/tag42.xml" Type="http://schemas.openxmlformats.org/officeDocument/2006/relationships/tags"/><Relationship Id="rId7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tags/tag43.xml" Type="http://schemas.openxmlformats.org/officeDocument/2006/relationships/tags"/><Relationship Id="rId2" Target="../tags/tag44.xml" Type="http://schemas.openxmlformats.org/officeDocument/2006/relationships/tags"/><Relationship Id="rId3" Target="../tags/tag45.xml" Type="http://schemas.openxmlformats.org/officeDocument/2006/relationships/tags"/><Relationship Id="rId4" Target="../tags/tag46.xml" Type="http://schemas.openxmlformats.org/officeDocument/2006/relationships/tags"/><Relationship Id="rId5" Target="../tags/tag47.xml" Type="http://schemas.openxmlformats.org/officeDocument/2006/relationships/tags"/><Relationship Id="rId6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92560584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1657438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678730813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2654435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1952102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2609034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36368689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4029634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8704320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7862072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497919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  <a:p>
            <a:pPr lvl="1"/>
            <a:r>
              <a:rPr>
                <a:sym typeface="+mn-ea"/>
              </a:rPr>
              <a:t>第二级</a:t>
            </a:r>
          </a:p>
          <a:p>
            <a:pPr lvl="2"/>
            <a:r>
              <a:rPr>
                <a:sym typeface="+mn-ea"/>
              </a:rPr>
              <a:t>第三级</a:t>
            </a:r>
          </a:p>
          <a:p>
            <a:pPr lvl="3"/>
            <a:r>
              <a:rPr>
                <a:sym typeface="+mn-ea"/>
              </a:rPr>
              <a:t>第四级</a:t>
            </a:r>
          </a:p>
          <a:p>
            <a:pPr lvl="4"/>
            <a:r>
              <a:rPr>
                <a:sym typeface="+mn-ea"/>
              </a:rPr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330" y="1555115"/>
            <a:ext cx="5233035" cy="4608195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800" b="1" i="0" u="none" strike="noStrike" kern="1200" cap="none" spc="3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ags/tag57.xml" Type="http://schemas.openxmlformats.org/officeDocument/2006/relationships/tags"/><Relationship Id="rId13" Target="../tags/tag58.xml" Type="http://schemas.openxmlformats.org/officeDocument/2006/relationships/tags"/><Relationship Id="rId14" Target="../tags/tag59.xml" Type="http://schemas.openxmlformats.org/officeDocument/2006/relationships/tags"/><Relationship Id="rId15" Target="../tags/tag60.xml" Type="http://schemas.openxmlformats.org/officeDocument/2006/relationships/tags"/><Relationship Id="rId16" Target="../tags/tag61.xml" Type="http://schemas.openxmlformats.org/officeDocument/2006/relationships/tags"/><Relationship Id="rId17" Target="../tags/tag62.xml" Type="http://schemas.openxmlformats.org/officeDocument/2006/relationships/tags"/><Relationship Id="rId18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2021/12/24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0</a:t>
            </a:fld>
            <a:endParaRPr lang="zh-CN" altLang="en-US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tabLst>
          <a:tab pos="1609725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ct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2021/12/24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12791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63.xml" Type="http://schemas.openxmlformats.org/officeDocument/2006/relationships/tags"/><Relationship Id="rId3" Target="../tags/tag64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76.xml" Type="http://schemas.openxmlformats.org/officeDocument/2006/relationships/tags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tags/tag77.xml" Type="http://schemas.openxmlformats.org/officeDocument/2006/relationships/tags"/></Relationships>
</file>

<file path=ppt/slides/_rels/slide1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78.xml" Type="http://schemas.openxmlformats.org/officeDocument/2006/relationships/tags"/><Relationship Id="rId3" Target="../tags/tag79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80.xml" Type="http://schemas.openxmlformats.org/officeDocument/2006/relationships/tags"/></Relationships>
</file>

<file path=ppt/slides/_rels/slide1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81.xml" Type="http://schemas.openxmlformats.org/officeDocument/2006/relationships/tags"/><Relationship Id="rId3" Target="../tags/tag82.xml" Type="http://schemas.openxmlformats.org/officeDocument/2006/relationships/tags"/></Relationships>
</file>

<file path=ppt/slides/_rels/slide15.xml.rels><?xml version="1.0" encoding="UTF-8" standalone="yes"?><Relationships xmlns="http://schemas.openxmlformats.org/package/2006/relationships"><Relationship Id="rId1" Target="../slideLayouts/slideLayout18.xml" Type="http://schemas.openxmlformats.org/officeDocument/2006/relationships/slideLayout"/><Relationship Id="rId2" Target="../notesSlides/notesSlide6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65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66.xml" Type="http://schemas.openxmlformats.org/officeDocument/2006/relationships/tags"/><Relationship Id="rId3" Target="../tags/tag67.xml" Type="http://schemas.openxmlformats.org/officeDocument/2006/relationships/tags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tags/tag68.xml" Type="http://schemas.openxmlformats.org/officeDocument/2006/relationships/tags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69.xml" Type="http://schemas.openxmlformats.org/officeDocument/2006/relationships/tags"/></Relationships>
</file>

<file path=ppt/slides/_rels/slide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70.xml" Type="http://schemas.openxmlformats.org/officeDocument/2006/relationships/tags"/><Relationship Id="rId3" Target="../tags/tag71.xml" Type="http://schemas.openxmlformats.org/officeDocument/2006/relationships/tags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3.xml" Type="http://schemas.openxmlformats.org/officeDocument/2006/relationships/notesSlide"/><Relationship Id="rId3" Target="../tags/tag72.xml" Type="http://schemas.openxmlformats.org/officeDocument/2006/relationships/tags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tags/tag73.xml" Type="http://schemas.openxmlformats.org/officeDocument/2006/relationships/tags"/></Relationships>
</file>

<file path=ppt/slides/_rels/slide9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ags/tag74.xml" Type="http://schemas.openxmlformats.org/officeDocument/2006/relationships/tags"/><Relationship Id="rId3" Target="../tags/tag75.xml" Type="http://schemas.openxmlformats.org/officeDocument/2006/relationships/tags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en-US" lang="zh-CN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小清新通用汇报模板</a:t>
            </a:r>
          </a:p>
        </p:txBody>
      </p:sp>
      <p:sp>
        <p:nvSpPr>
          <p:cNvPr id="4" name="任意多边形 3"/>
          <p:cNvSpPr/>
          <p:nvPr/>
        </p:nvSpPr>
        <p:spPr>
          <a:xfrm>
            <a:off x="4649470" y="4493895"/>
            <a:ext cx="2898775" cy="581025"/>
          </a:xfrm>
          <a:custGeom>
            <a:gdLst>
              <a:gd fmla="val 50000" name="adj"/>
              <a:gd fmla="*/ 100000 w ss" name="maxAdj"/>
              <a:gd fmla="pin 0 adj maxAdj" name="a"/>
              <a:gd fmla="*/ ss a 100000" name="dx1"/>
              <a:gd fmla="+- r 0 dx1" name="x1"/>
              <a:gd fmla="+/ x1 r 2" name="ir"/>
              <a:gd fmla="*/ x1 1 2" name="x2"/>
            </a:gdLst>
            <a:cxnLst>
              <a:cxn ang="3">
                <a:pos x="x2" y="t"/>
              </a:cxn>
              <a:cxn ang="cd2">
                <a:pos x="l" y="vc"/>
              </a:cxn>
              <a:cxn ang="cd4">
                <a:pos x="x1" y="b"/>
              </a:cxn>
              <a:cxn ang="0">
                <a:pos x="r" y="vc"/>
              </a:cxn>
            </a:cxnLst>
            <a:rect b="b" l="l" r="r" t="t"/>
            <a:pathLst>
              <a:path h="915" w="4565">
                <a:moveTo>
                  <a:pt x="1819" y="0"/>
                </a:moveTo>
                <a:lnTo>
                  <a:pt x="4108" y="0"/>
                </a:lnTo>
                <a:lnTo>
                  <a:pt x="4565" y="458"/>
                </a:lnTo>
                <a:lnTo>
                  <a:pt x="4108" y="915"/>
                </a:lnTo>
                <a:lnTo>
                  <a:pt x="458" y="915"/>
                </a:lnTo>
                <a:lnTo>
                  <a:pt x="0" y="458"/>
                </a:lnTo>
                <a:lnTo>
                  <a:pt x="458" y="0"/>
                </a:lnTo>
                <a:lnTo>
                  <a:pt x="1819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7" name="文本框 6"/>
          <p:cNvSpPr txBox="1"/>
          <p:nvPr/>
        </p:nvSpPr>
        <p:spPr>
          <a:xfrm>
            <a:off x="4927600" y="4584700"/>
            <a:ext cx="225234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>
                <a:latin typeface="+mj-ea"/>
                <a:ea typeface="+mj-ea"/>
              </a:rPr>
              <a:t>汇报人：优页PPT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6" name="组合 15"/>
          <p:cNvGrpSpPr/>
          <p:nvPr/>
        </p:nvGrpSpPr>
        <p:grpSpPr>
          <a:xfrm>
            <a:off x="1096010" y="819150"/>
            <a:ext cx="3865880" cy="841375"/>
            <a:chOff x="1757" y="1234"/>
            <a:chExt cx="6088" cy="1325"/>
          </a:xfrm>
        </p:grpSpPr>
        <p:grpSp>
          <p:nvGrpSpPr>
            <p:cNvPr id="4" name="组合 3"/>
            <p:cNvGrpSpPr/>
            <p:nvPr/>
          </p:nvGrpSpPr>
          <p:grpSpPr>
            <a:xfrm>
              <a:off x="2905" y="1733"/>
              <a:ext cx="4941" cy="826"/>
              <a:chOff x="2905" y="1733"/>
              <a:chExt cx="11215" cy="2380"/>
            </a:xfrm>
          </p:grpSpPr>
          <p:sp>
            <p:nvSpPr>
              <p:cNvPr id="2" name="圆柱形 1"/>
              <p:cNvSpPr/>
              <p:nvPr/>
            </p:nvSpPr>
            <p:spPr>
              <a:xfrm>
                <a:off x="2905" y="1733"/>
                <a:ext cx="999" cy="2380"/>
              </a:xfrm>
              <a:prstGeom prst="can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" name="流程图: 可选过程 2"/>
              <p:cNvSpPr/>
              <p:nvPr/>
            </p:nvSpPr>
            <p:spPr>
              <a:xfrm>
                <a:off x="3904" y="1733"/>
                <a:ext cx="10217" cy="2380"/>
              </a:xfrm>
              <a:prstGeom prst="flowChartAlternateProcess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18" name="椭圆 17"/>
            <p:cNvSpPr/>
            <p:nvPr/>
          </p:nvSpPr>
          <p:spPr>
            <a:xfrm flipV="1">
              <a:off x="2600" y="1234"/>
              <a:ext cx="1412" cy="1325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 flipV="1">
              <a:off x="4012" y="123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 flipV="1">
              <a:off x="1757" y="1733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60000"/>
                    <a:lumOff val="40000"/>
                  </a:schemeClr>
                </a:gs>
                <a:gs pos="64000">
                  <a:schemeClr val="accent6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05435" y="2128520"/>
            <a:ext cx="3865880" cy="841375"/>
            <a:chOff x="1757" y="1234"/>
            <a:chExt cx="6088" cy="1325"/>
          </a:xfrm>
        </p:grpSpPr>
        <p:grpSp>
          <p:nvGrpSpPr>
            <p:cNvPr id="19" name="组合 18"/>
            <p:cNvGrpSpPr/>
            <p:nvPr/>
          </p:nvGrpSpPr>
          <p:grpSpPr>
            <a:xfrm>
              <a:off x="2905" y="1733"/>
              <a:ext cx="4941" cy="826"/>
              <a:chOff x="2905" y="1733"/>
              <a:chExt cx="11215" cy="2380"/>
            </a:xfrm>
          </p:grpSpPr>
          <p:sp>
            <p:nvSpPr>
              <p:cNvPr id="20" name="圆柱形 19"/>
              <p:cNvSpPr/>
              <p:nvPr/>
            </p:nvSpPr>
            <p:spPr>
              <a:xfrm>
                <a:off x="2905" y="1733"/>
                <a:ext cx="999" cy="2380"/>
              </a:xfrm>
              <a:prstGeom prst="can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1" name="流程图: 可选过程 20"/>
              <p:cNvSpPr/>
              <p:nvPr/>
            </p:nvSpPr>
            <p:spPr>
              <a:xfrm>
                <a:off x="3904" y="1733"/>
                <a:ext cx="10217" cy="2380"/>
              </a:xfrm>
              <a:prstGeom prst="flowChartAlternateProcess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2" name="椭圆 21"/>
            <p:cNvSpPr/>
            <p:nvPr/>
          </p:nvSpPr>
          <p:spPr>
            <a:xfrm flipV="1">
              <a:off x="2600" y="1234"/>
              <a:ext cx="1412" cy="1325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3" name="椭圆 22"/>
            <p:cNvSpPr/>
            <p:nvPr/>
          </p:nvSpPr>
          <p:spPr>
            <a:xfrm flipV="1">
              <a:off x="4012" y="123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椭圆 23"/>
            <p:cNvSpPr/>
            <p:nvPr/>
          </p:nvSpPr>
          <p:spPr>
            <a:xfrm flipV="1">
              <a:off x="1757" y="1733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60000"/>
                    <a:lumOff val="40000"/>
                  </a:schemeClr>
                </a:gs>
                <a:gs pos="64000">
                  <a:schemeClr val="accent6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305435" y="4932045"/>
            <a:ext cx="3865880" cy="841375"/>
            <a:chOff x="1757" y="1234"/>
            <a:chExt cx="6088" cy="1325"/>
          </a:xfrm>
        </p:grpSpPr>
        <p:grpSp>
          <p:nvGrpSpPr>
            <p:cNvPr id="26" name="组合 25"/>
            <p:cNvGrpSpPr/>
            <p:nvPr/>
          </p:nvGrpSpPr>
          <p:grpSpPr>
            <a:xfrm>
              <a:off x="2905" y="1733"/>
              <a:ext cx="4941" cy="826"/>
              <a:chOff x="2905" y="1733"/>
              <a:chExt cx="11215" cy="2380"/>
            </a:xfrm>
          </p:grpSpPr>
          <p:sp>
            <p:nvSpPr>
              <p:cNvPr id="27" name="圆柱形 26"/>
              <p:cNvSpPr/>
              <p:nvPr/>
            </p:nvSpPr>
            <p:spPr>
              <a:xfrm>
                <a:off x="2905" y="1733"/>
                <a:ext cx="999" cy="2380"/>
              </a:xfrm>
              <a:prstGeom prst="can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28" name="流程图: 可选过程 27"/>
              <p:cNvSpPr/>
              <p:nvPr/>
            </p:nvSpPr>
            <p:spPr>
              <a:xfrm>
                <a:off x="3904" y="1733"/>
                <a:ext cx="10217" cy="2380"/>
              </a:xfrm>
              <a:prstGeom prst="flowChartAlternateProcess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29" name="椭圆 28"/>
            <p:cNvSpPr/>
            <p:nvPr/>
          </p:nvSpPr>
          <p:spPr>
            <a:xfrm flipV="1">
              <a:off x="2600" y="1234"/>
              <a:ext cx="1412" cy="1325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 flipV="1">
              <a:off x="4012" y="123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 flipV="1">
              <a:off x="1757" y="1733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60000"/>
                    <a:lumOff val="40000"/>
                  </a:schemeClr>
                </a:gs>
                <a:gs pos="64000">
                  <a:schemeClr val="accent6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436370" y="3509645"/>
            <a:ext cx="3865880" cy="841375"/>
            <a:chOff x="1757" y="1234"/>
            <a:chExt cx="6088" cy="1325"/>
          </a:xfrm>
        </p:grpSpPr>
        <p:grpSp>
          <p:nvGrpSpPr>
            <p:cNvPr id="33" name="组合 32"/>
            <p:cNvGrpSpPr/>
            <p:nvPr/>
          </p:nvGrpSpPr>
          <p:grpSpPr>
            <a:xfrm>
              <a:off x="2905" y="1733"/>
              <a:ext cx="4941" cy="826"/>
              <a:chOff x="2905" y="1733"/>
              <a:chExt cx="11215" cy="2380"/>
            </a:xfrm>
          </p:grpSpPr>
          <p:sp>
            <p:nvSpPr>
              <p:cNvPr id="34" name="圆柱形 33"/>
              <p:cNvSpPr/>
              <p:nvPr/>
            </p:nvSpPr>
            <p:spPr>
              <a:xfrm>
                <a:off x="2905" y="1733"/>
                <a:ext cx="999" cy="2380"/>
              </a:xfrm>
              <a:prstGeom prst="can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35" name="流程图: 可选过程 34"/>
              <p:cNvSpPr/>
              <p:nvPr/>
            </p:nvSpPr>
            <p:spPr>
              <a:xfrm>
                <a:off x="3904" y="1733"/>
                <a:ext cx="10217" cy="2380"/>
              </a:xfrm>
              <a:prstGeom prst="flowChartAlternateProcess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6" name="椭圆 35"/>
            <p:cNvSpPr/>
            <p:nvPr/>
          </p:nvSpPr>
          <p:spPr>
            <a:xfrm flipV="1">
              <a:off x="2600" y="1234"/>
              <a:ext cx="1412" cy="1325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7" name="椭圆 36"/>
            <p:cNvSpPr/>
            <p:nvPr/>
          </p:nvSpPr>
          <p:spPr>
            <a:xfrm flipV="1">
              <a:off x="4012" y="123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椭圆 37"/>
            <p:cNvSpPr/>
            <p:nvPr/>
          </p:nvSpPr>
          <p:spPr>
            <a:xfrm flipV="1">
              <a:off x="1757" y="1733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60000"/>
                    <a:lumOff val="40000"/>
                  </a:schemeClr>
                </a:gs>
                <a:gs pos="64000">
                  <a:schemeClr val="accent6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9" name="环形箭头 38"/>
          <p:cNvSpPr/>
          <p:nvPr/>
        </p:nvSpPr>
        <p:spPr>
          <a:xfrm>
            <a:off x="4825365" y="645795"/>
            <a:ext cx="979170" cy="979170"/>
          </a:xfrm>
          <a:prstGeom prst="circularArrow">
            <a:avLst/>
          </a:prstGeom>
          <a:gradFill>
            <a:gsLst>
              <a:gs pos="40000">
                <a:schemeClr val="accent4">
                  <a:lumMod val="60000"/>
                  <a:lumOff val="40000"/>
                </a:schemeClr>
              </a:gs>
              <a:gs pos="64000">
                <a:schemeClr val="accent6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0" name="环形箭头 39"/>
          <p:cNvSpPr/>
          <p:nvPr/>
        </p:nvSpPr>
        <p:spPr>
          <a:xfrm>
            <a:off x="4003040" y="4794250"/>
            <a:ext cx="979170" cy="979170"/>
          </a:xfrm>
          <a:prstGeom prst="circularArrow">
            <a:avLst/>
          </a:prstGeom>
          <a:gradFill>
            <a:gsLst>
              <a:gs pos="40000">
                <a:schemeClr val="accent4">
                  <a:lumMod val="60000"/>
                  <a:lumOff val="40000"/>
                </a:schemeClr>
              </a:gs>
              <a:gs pos="64000">
                <a:schemeClr val="accent6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1" name="环形箭头 40"/>
          <p:cNvSpPr/>
          <p:nvPr/>
        </p:nvSpPr>
        <p:spPr>
          <a:xfrm>
            <a:off x="5088255" y="3371850"/>
            <a:ext cx="979170" cy="979170"/>
          </a:xfrm>
          <a:prstGeom prst="circularArrow">
            <a:avLst/>
          </a:prstGeom>
          <a:gradFill>
            <a:gsLst>
              <a:gs pos="40000">
                <a:schemeClr val="accent4">
                  <a:lumMod val="60000"/>
                  <a:lumOff val="40000"/>
                </a:schemeClr>
              </a:gs>
              <a:gs pos="64000">
                <a:schemeClr val="accent6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2" name="环形箭头 41"/>
          <p:cNvSpPr/>
          <p:nvPr/>
        </p:nvSpPr>
        <p:spPr>
          <a:xfrm>
            <a:off x="4003040" y="1990725"/>
            <a:ext cx="979170" cy="979170"/>
          </a:xfrm>
          <a:prstGeom prst="circularArrow">
            <a:avLst/>
          </a:prstGeom>
          <a:gradFill>
            <a:gsLst>
              <a:gs pos="40000">
                <a:schemeClr val="accent4">
                  <a:lumMod val="60000"/>
                  <a:lumOff val="40000"/>
                </a:schemeClr>
              </a:gs>
              <a:gs pos="64000">
                <a:schemeClr val="accent6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4825365" y="5405120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6067425" y="3982720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5088256" y="2601595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5804534" y="1256665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9368790" y="175895"/>
            <a:ext cx="2625725" cy="1115060"/>
            <a:chOff x="14754" y="277"/>
            <a:chExt cx="4135" cy="1756"/>
          </a:xfrm>
        </p:grpSpPr>
        <p:sp>
          <p:nvSpPr>
            <p:cNvPr id="48" name="椭圆 47"/>
            <p:cNvSpPr/>
            <p:nvPr/>
          </p:nvSpPr>
          <p:spPr>
            <a:xfrm flipV="1">
              <a:off x="14754" y="1017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 flipV="1">
              <a:off x="17672" y="1541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 flipV="1">
              <a:off x="16831" y="277"/>
              <a:ext cx="360" cy="248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 flipV="1">
              <a:off x="18281" y="52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16093" y="277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sp>
        <p:nvSpPr>
          <p:cNvPr id="53" name="任意多边形 52"/>
          <p:cNvSpPr/>
          <p:nvPr/>
        </p:nvSpPr>
        <p:spPr>
          <a:xfrm>
            <a:off x="195400" y="64610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7" name="组合 16"/>
          <p:cNvGrpSpPr/>
          <p:nvPr/>
        </p:nvGrpSpPr>
        <p:grpSpPr>
          <a:xfrm>
            <a:off x="8609965" y="1117600"/>
            <a:ext cx="1682750" cy="2450465"/>
            <a:chOff x="12320" y="2020"/>
            <a:chExt cx="2650" cy="3859"/>
          </a:xfrm>
        </p:grpSpPr>
        <p:grpSp>
          <p:nvGrpSpPr>
            <p:cNvPr id="4" name="组合 3"/>
            <p:cNvGrpSpPr/>
            <p:nvPr/>
          </p:nvGrpSpPr>
          <p:grpSpPr>
            <a:xfrm>
              <a:off x="12320" y="3390"/>
              <a:ext cx="2650" cy="2180"/>
              <a:chOff x="10400" y="1650"/>
              <a:chExt cx="2650" cy="2180"/>
            </a:xfrm>
          </p:grpSpPr>
          <p:sp>
            <p:nvSpPr>
              <p:cNvPr id="2" name="手杖形箭头 1"/>
              <p:cNvSpPr/>
              <p:nvPr/>
            </p:nvSpPr>
            <p:spPr>
              <a:xfrm>
                <a:off x="11250" y="1650"/>
                <a:ext cx="1800" cy="1380"/>
              </a:xfrm>
              <a:prstGeom prst="uturnArrow">
                <a:avLst/>
              </a:prstGeom>
              <a:gradFill>
                <a:gsLst>
                  <a:gs pos="37000">
                    <a:schemeClr val="accent5">
                      <a:lumMod val="60000"/>
                      <a:lumOff val="40000"/>
                    </a:schemeClr>
                  </a:gs>
                  <a:gs pos="6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手杖形箭头 2"/>
              <p:cNvSpPr/>
              <p:nvPr/>
            </p:nvSpPr>
            <p:spPr>
              <a:xfrm rot="10800000">
                <a:off x="10400" y="2450"/>
                <a:ext cx="1800" cy="1380"/>
              </a:xfrm>
              <a:prstGeom prst="uturnArrow">
                <a:avLst/>
              </a:prstGeom>
              <a:gradFill>
                <a:gsLst>
                  <a:gs pos="37000">
                    <a:schemeClr val="accent5">
                      <a:lumMod val="60000"/>
                      <a:lumOff val="40000"/>
                    </a:schemeClr>
                  </a:gs>
                  <a:gs pos="6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" name="直接箭头连接符 12"/>
            <p:cNvCxnSpPr/>
            <p:nvPr/>
          </p:nvCxnSpPr>
          <p:spPr>
            <a:xfrm>
              <a:off x="14630" y="4425"/>
              <a:ext cx="5" cy="1455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等腰三角形 15"/>
            <p:cNvSpPr/>
            <p:nvPr/>
          </p:nvSpPr>
          <p:spPr>
            <a:xfrm>
              <a:off x="13319" y="202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824355" y="1282700"/>
            <a:ext cx="1682750" cy="2450465"/>
            <a:chOff x="12320" y="2020"/>
            <a:chExt cx="2650" cy="3859"/>
          </a:xfrm>
        </p:grpSpPr>
        <p:grpSp>
          <p:nvGrpSpPr>
            <p:cNvPr id="27" name="组合 26"/>
            <p:cNvGrpSpPr/>
            <p:nvPr/>
          </p:nvGrpSpPr>
          <p:grpSpPr>
            <a:xfrm>
              <a:off x="12320" y="3390"/>
              <a:ext cx="2650" cy="2180"/>
              <a:chOff x="10400" y="1650"/>
              <a:chExt cx="2650" cy="2180"/>
            </a:xfrm>
          </p:grpSpPr>
          <p:sp>
            <p:nvSpPr>
              <p:cNvPr id="28" name="手杖形箭头 27"/>
              <p:cNvSpPr/>
              <p:nvPr/>
            </p:nvSpPr>
            <p:spPr>
              <a:xfrm>
                <a:off x="11250" y="1650"/>
                <a:ext cx="1800" cy="1380"/>
              </a:xfrm>
              <a:prstGeom prst="uturnArrow">
                <a:avLst/>
              </a:prstGeom>
              <a:gradFill>
                <a:gsLst>
                  <a:gs pos="37000">
                    <a:schemeClr val="accent5">
                      <a:lumMod val="60000"/>
                      <a:lumOff val="40000"/>
                    </a:schemeClr>
                  </a:gs>
                  <a:gs pos="6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手杖形箭头 28"/>
              <p:cNvSpPr/>
              <p:nvPr/>
            </p:nvSpPr>
            <p:spPr>
              <a:xfrm rot="10800000">
                <a:off x="10400" y="2450"/>
                <a:ext cx="1800" cy="1380"/>
              </a:xfrm>
              <a:prstGeom prst="uturnArrow">
                <a:avLst/>
              </a:prstGeom>
              <a:gradFill>
                <a:gsLst>
                  <a:gs pos="37000">
                    <a:schemeClr val="accent5">
                      <a:lumMod val="60000"/>
                      <a:lumOff val="40000"/>
                    </a:schemeClr>
                  </a:gs>
                  <a:gs pos="60000">
                    <a:schemeClr val="accent6">
                      <a:lumMod val="60000"/>
                      <a:lumOff val="40000"/>
                    </a:schemeClr>
                  </a:gs>
                  <a:gs pos="100000">
                    <a:schemeClr val="accent1">
                      <a:lumMod val="40000"/>
                      <a:lumOff val="60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30" name="直接箭头连接符 29"/>
            <p:cNvCxnSpPr/>
            <p:nvPr/>
          </p:nvCxnSpPr>
          <p:spPr>
            <a:xfrm>
              <a:off x="14630" y="4425"/>
              <a:ext cx="5" cy="1455"/>
            </a:xfrm>
            <a:prstGeom prst="straightConnector1">
              <a:avLst/>
            </a:prstGeom>
            <a:ln w="3492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等腰三角形 30"/>
            <p:cNvSpPr/>
            <p:nvPr/>
          </p:nvSpPr>
          <p:spPr>
            <a:xfrm>
              <a:off x="13319" y="202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4620895" y="247650"/>
            <a:ext cx="2046605" cy="2449830"/>
            <a:chOff x="7774" y="3635"/>
            <a:chExt cx="3223" cy="3858"/>
          </a:xfrm>
        </p:grpSpPr>
        <p:grpSp>
          <p:nvGrpSpPr>
            <p:cNvPr id="19" name="组合 18"/>
            <p:cNvGrpSpPr/>
            <p:nvPr/>
          </p:nvGrpSpPr>
          <p:grpSpPr>
            <a:xfrm>
              <a:off x="8347" y="3635"/>
              <a:ext cx="2650" cy="3859"/>
              <a:chOff x="12320" y="2020"/>
              <a:chExt cx="2650" cy="3859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12320" y="3390"/>
                <a:ext cx="2650" cy="2180"/>
                <a:chOff x="10400" y="1650"/>
                <a:chExt cx="2650" cy="2180"/>
              </a:xfrm>
            </p:grpSpPr>
            <p:sp>
              <p:nvSpPr>
                <p:cNvPr id="21" name="手杖形箭头 20"/>
                <p:cNvSpPr/>
                <p:nvPr/>
              </p:nvSpPr>
              <p:spPr>
                <a:xfrm>
                  <a:off x="11250" y="1650"/>
                  <a:ext cx="1800" cy="1380"/>
                </a:xfrm>
                <a:prstGeom prst="uturnArrow">
                  <a:avLst/>
                </a:prstGeom>
                <a:gradFill>
                  <a:gsLst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6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1">
                        <a:lumMod val="40000"/>
                        <a:lumOff val="60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手杖形箭头 21"/>
                <p:cNvSpPr/>
                <p:nvPr/>
              </p:nvSpPr>
              <p:spPr>
                <a:xfrm rot="10800000">
                  <a:off x="10400" y="2450"/>
                  <a:ext cx="1800" cy="1380"/>
                </a:xfrm>
                <a:prstGeom prst="uturnArrow">
                  <a:avLst/>
                </a:prstGeom>
                <a:gradFill>
                  <a:gsLst>
                    <a:gs pos="37000">
                      <a:schemeClr val="accent5">
                        <a:lumMod val="60000"/>
                        <a:lumOff val="40000"/>
                      </a:schemeClr>
                    </a:gs>
                    <a:gs pos="60000">
                      <a:schemeClr val="accent6">
                        <a:lumMod val="60000"/>
                        <a:lumOff val="40000"/>
                      </a:schemeClr>
                    </a:gs>
                    <a:gs pos="100000">
                      <a:schemeClr val="accent1">
                        <a:lumMod val="40000"/>
                        <a:lumOff val="60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23" name="直接箭头连接符 22"/>
              <p:cNvCxnSpPr/>
              <p:nvPr/>
            </p:nvCxnSpPr>
            <p:spPr>
              <a:xfrm>
                <a:off x="14630" y="4425"/>
                <a:ext cx="5" cy="1455"/>
              </a:xfrm>
              <a:prstGeom prst="straightConnector1">
                <a:avLst/>
              </a:prstGeom>
              <a:ln w="3492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等腰三角形 23"/>
              <p:cNvSpPr/>
              <p:nvPr/>
            </p:nvSpPr>
            <p:spPr>
              <a:xfrm>
                <a:off x="13319" y="2020"/>
                <a:ext cx="1316" cy="1370"/>
              </a:xfrm>
              <a:prstGeom prst="triangle">
                <a:avLst/>
              </a:prstGeom>
              <a:gradFill>
                <a:gsLst>
                  <a:gs pos="33000">
                    <a:schemeClr val="accent6">
                      <a:lumMod val="40000"/>
                      <a:lumOff val="60000"/>
                    </a:schemeClr>
                  </a:gs>
                  <a:gs pos="59000">
                    <a:schemeClr val="accent1">
                      <a:lumMod val="66000"/>
                      <a:lumOff val="34000"/>
                      <a:alpha val="23000"/>
                    </a:schemeClr>
                  </a:gs>
                </a:gsLst>
                <a:lin ang="54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33" name="云形 32"/>
            <p:cNvSpPr/>
            <p:nvPr/>
          </p:nvSpPr>
          <p:spPr>
            <a:xfrm>
              <a:off x="7774" y="4510"/>
              <a:ext cx="1423" cy="1344"/>
            </a:xfrm>
            <a:prstGeom prst="cloud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z="2400">
                  <a:solidFill>
                    <a:schemeClr val="tx2">
                      <a:lumMod val="50000"/>
                      <a:lumOff val="50000"/>
                    </a:schemeClr>
                  </a:solidFill>
                </a:rPr>
                <a:t>02</a:t>
              </a:r>
            </a:p>
          </p:txBody>
        </p:sp>
      </p:grpSp>
      <p:sp>
        <p:nvSpPr>
          <p:cNvPr id="40" name="云形 39"/>
          <p:cNvSpPr/>
          <p:nvPr/>
        </p:nvSpPr>
        <p:spPr>
          <a:xfrm>
            <a:off x="8246110" y="1642110"/>
            <a:ext cx="903605" cy="853440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2">
                    <a:lumMod val="50000"/>
                    <a:lumOff val="50000"/>
                  </a:schemeClr>
                </a:solidFill>
              </a:rPr>
              <a:t>03</a:t>
            </a:r>
          </a:p>
        </p:txBody>
      </p:sp>
      <p:sp>
        <p:nvSpPr>
          <p:cNvPr id="41" name="云形 40"/>
          <p:cNvSpPr/>
          <p:nvPr/>
        </p:nvSpPr>
        <p:spPr>
          <a:xfrm>
            <a:off x="1460500" y="1926590"/>
            <a:ext cx="903605" cy="718185"/>
          </a:xfrm>
          <a:prstGeom prst="clou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2">
                    <a:lumMod val="50000"/>
                    <a:lumOff val="50000"/>
                  </a:schemeClr>
                </a:solidFill>
              </a:rPr>
              <a:t>01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897890" y="3924934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8246111" y="3924934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4832985" y="3229609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  <p:grpSp>
        <p:nvGrpSpPr>
          <p:cNvPr id="54" name="组合 53"/>
          <p:cNvGrpSpPr/>
          <p:nvPr/>
        </p:nvGrpSpPr>
        <p:grpSpPr>
          <a:xfrm>
            <a:off x="9368790" y="175895"/>
            <a:ext cx="2625725" cy="1115060"/>
            <a:chOff x="14754" y="277"/>
            <a:chExt cx="4135" cy="1756"/>
          </a:xfrm>
        </p:grpSpPr>
        <p:sp>
          <p:nvSpPr>
            <p:cNvPr id="48" name="椭圆 47"/>
            <p:cNvSpPr/>
            <p:nvPr/>
          </p:nvSpPr>
          <p:spPr>
            <a:xfrm flipV="1">
              <a:off x="14754" y="1017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椭圆 48"/>
            <p:cNvSpPr/>
            <p:nvPr/>
          </p:nvSpPr>
          <p:spPr>
            <a:xfrm flipV="1">
              <a:off x="17672" y="1541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0" name="椭圆 49"/>
            <p:cNvSpPr/>
            <p:nvPr/>
          </p:nvSpPr>
          <p:spPr>
            <a:xfrm flipV="1">
              <a:off x="16831" y="277"/>
              <a:ext cx="360" cy="248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1" name="椭圆 50"/>
            <p:cNvSpPr/>
            <p:nvPr/>
          </p:nvSpPr>
          <p:spPr>
            <a:xfrm flipV="1">
              <a:off x="18281" y="52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16093" y="277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47" name="组合 46"/>
          <p:cNvGrpSpPr/>
          <p:nvPr/>
        </p:nvGrpSpPr>
        <p:grpSpPr>
          <a:xfrm rot="10800000">
            <a:off x="48895" y="27305"/>
            <a:ext cx="2625725" cy="1115060"/>
            <a:chOff x="14754" y="277"/>
            <a:chExt cx="4135" cy="1756"/>
          </a:xfrm>
        </p:grpSpPr>
        <p:sp>
          <p:nvSpPr>
            <p:cNvPr id="53" name="椭圆 52"/>
            <p:cNvSpPr/>
            <p:nvPr/>
          </p:nvSpPr>
          <p:spPr>
            <a:xfrm flipV="1">
              <a:off x="14754" y="1017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椭圆 54"/>
            <p:cNvSpPr/>
            <p:nvPr/>
          </p:nvSpPr>
          <p:spPr>
            <a:xfrm flipV="1">
              <a:off x="17672" y="1541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椭圆 55"/>
            <p:cNvSpPr/>
            <p:nvPr/>
          </p:nvSpPr>
          <p:spPr>
            <a:xfrm flipV="1">
              <a:off x="16831" y="277"/>
              <a:ext cx="360" cy="248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椭圆 56"/>
            <p:cNvSpPr/>
            <p:nvPr/>
          </p:nvSpPr>
          <p:spPr>
            <a:xfrm flipV="1">
              <a:off x="18281" y="524"/>
              <a:ext cx="609" cy="493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任意多边形 57"/>
            <p:cNvSpPr/>
            <p:nvPr/>
          </p:nvSpPr>
          <p:spPr>
            <a:xfrm>
              <a:off x="16093" y="277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zh-CN" lang="en-US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04    标题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棱台 1"/>
          <p:cNvSpPr/>
          <p:nvPr/>
        </p:nvSpPr>
        <p:spPr>
          <a:xfrm>
            <a:off x="1299845" y="2475865"/>
            <a:ext cx="2113280" cy="1222375"/>
          </a:xfrm>
          <a:prstGeom prst="bevel">
            <a:avLst/>
          </a:prstGeom>
          <a:gradFill>
            <a:gsLst>
              <a:gs pos="40000">
                <a:schemeClr val="accent6">
                  <a:lumMod val="60000"/>
                  <a:lumOff val="40000"/>
                </a:schemeClr>
              </a:gs>
              <a:gs pos="64000">
                <a:schemeClr val="accent5">
                  <a:lumMod val="60000"/>
                  <a:lumOff val="40000"/>
                </a:schemeClr>
              </a:gs>
              <a:gs pos="98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棱台 4"/>
          <p:cNvSpPr/>
          <p:nvPr/>
        </p:nvSpPr>
        <p:spPr>
          <a:xfrm>
            <a:off x="8808085" y="2376805"/>
            <a:ext cx="2113280" cy="1222375"/>
          </a:xfrm>
          <a:prstGeom prst="bevel">
            <a:avLst/>
          </a:prstGeom>
          <a:gradFill>
            <a:gsLst>
              <a:gs pos="40000">
                <a:schemeClr val="accent6">
                  <a:lumMod val="60000"/>
                  <a:lumOff val="40000"/>
                </a:schemeClr>
              </a:gs>
              <a:gs pos="64000">
                <a:schemeClr val="accent5">
                  <a:lumMod val="60000"/>
                  <a:lumOff val="40000"/>
                </a:schemeClr>
              </a:gs>
              <a:gs pos="98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13" name="组合 12"/>
          <p:cNvGrpSpPr/>
          <p:nvPr/>
        </p:nvGrpSpPr>
        <p:grpSpPr>
          <a:xfrm>
            <a:off x="5349240" y="598805"/>
            <a:ext cx="2324735" cy="3383084"/>
            <a:chOff x="15038" y="-1919"/>
            <a:chExt cx="5466" cy="7709"/>
          </a:xfrm>
          <a:gradFill>
            <a:gsLst>
              <a:gs pos="21000">
                <a:schemeClr val="accent5">
                  <a:lumMod val="60000"/>
                  <a:lumOff val="40000"/>
                </a:schemeClr>
              </a:gs>
              <a:gs pos="85000">
                <a:schemeClr val="tx2">
                  <a:lumMod val="25000"/>
                  <a:lumOff val="75000"/>
                </a:schemeClr>
              </a:gs>
              <a:gs pos="52000">
                <a:schemeClr val="tx2">
                  <a:lumMod val="50000"/>
                  <a:lumOff val="50000"/>
                </a:schemeClr>
              </a:gs>
            </a:gsLst>
            <a:lin ang="16200000" scaled="0"/>
          </a:gradFill>
        </p:grpSpPr>
        <p:sp>
          <p:nvSpPr>
            <p:cNvPr id="6" name="矩形 5"/>
            <p:cNvSpPr/>
            <p:nvPr/>
          </p:nvSpPr>
          <p:spPr>
            <a:xfrm>
              <a:off x="17001" y="1975"/>
              <a:ext cx="489" cy="381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云形标注 6"/>
            <p:cNvSpPr/>
            <p:nvPr/>
          </p:nvSpPr>
          <p:spPr>
            <a:xfrm>
              <a:off x="16414" y="872"/>
              <a:ext cx="3359" cy="1761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云形标注 7"/>
            <p:cNvSpPr/>
            <p:nvPr/>
          </p:nvSpPr>
          <p:spPr>
            <a:xfrm>
              <a:off x="16776" y="-889"/>
              <a:ext cx="3359" cy="1761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云形标注 8"/>
            <p:cNvSpPr/>
            <p:nvPr/>
          </p:nvSpPr>
          <p:spPr>
            <a:xfrm rot="11340000">
              <a:off x="15038" y="354"/>
              <a:ext cx="3359" cy="1761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云形标注 9"/>
            <p:cNvSpPr/>
            <p:nvPr/>
          </p:nvSpPr>
          <p:spPr>
            <a:xfrm>
              <a:off x="18514" y="0"/>
              <a:ext cx="1990" cy="1360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云形标注 10"/>
            <p:cNvSpPr/>
            <p:nvPr/>
          </p:nvSpPr>
          <p:spPr>
            <a:xfrm rot="10980000">
              <a:off x="15038" y="-975"/>
              <a:ext cx="3359" cy="1761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云形标注 11"/>
            <p:cNvSpPr/>
            <p:nvPr/>
          </p:nvSpPr>
          <p:spPr>
            <a:xfrm>
              <a:off x="17001" y="-1919"/>
              <a:ext cx="1990" cy="1360"/>
            </a:xfrm>
            <a:prstGeom prst="cloudCallou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4" name="棱台 13"/>
          <p:cNvSpPr/>
          <p:nvPr/>
        </p:nvSpPr>
        <p:spPr>
          <a:xfrm>
            <a:off x="5006975" y="3886200"/>
            <a:ext cx="2113280" cy="1222375"/>
          </a:xfrm>
          <a:prstGeom prst="bevel">
            <a:avLst/>
          </a:prstGeom>
          <a:gradFill>
            <a:gsLst>
              <a:gs pos="40000">
                <a:schemeClr val="accent6">
                  <a:lumMod val="60000"/>
                  <a:lumOff val="40000"/>
                </a:schemeClr>
              </a:gs>
              <a:gs pos="64000">
                <a:schemeClr val="accent5">
                  <a:lumMod val="60000"/>
                  <a:lumOff val="40000"/>
                </a:schemeClr>
              </a:gs>
              <a:gs pos="98000">
                <a:schemeClr val="accent1">
                  <a:lumMod val="7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文本框 15"/>
          <p:cNvSpPr txBox="1"/>
          <p:nvPr/>
        </p:nvSpPr>
        <p:spPr>
          <a:xfrm>
            <a:off x="2096770" y="2757805"/>
            <a:ext cx="78740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5803265" y="4267200"/>
            <a:ext cx="70421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9523094" y="2757805"/>
            <a:ext cx="932180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240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0" name="任意多边形 19"/>
          <p:cNvSpPr/>
          <p:nvPr/>
        </p:nvSpPr>
        <p:spPr>
          <a:xfrm>
            <a:off x="7997010" y="7083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9" name="任意多边形 18"/>
          <p:cNvSpPr/>
          <p:nvPr/>
        </p:nvSpPr>
        <p:spPr>
          <a:xfrm>
            <a:off x="9397820" y="815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1" name="任意多边形 20"/>
          <p:cNvSpPr/>
          <p:nvPr/>
        </p:nvSpPr>
        <p:spPr>
          <a:xfrm>
            <a:off x="4499430" y="37940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10386515" y="148240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418920" y="97630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4" name="梯形 23"/>
          <p:cNvSpPr/>
          <p:nvPr/>
        </p:nvSpPr>
        <p:spPr>
          <a:xfrm>
            <a:off x="597535" y="3886200"/>
            <a:ext cx="3518535" cy="3096260"/>
          </a:xfrm>
          <a:prstGeom prst="trapezoid">
            <a:avLst/>
          </a:prstGeom>
          <a:gradFill>
            <a:gsLst>
              <a:gs pos="69000">
                <a:srgbClr val="8C91BE">
                  <a:alpha val="100000"/>
                </a:srgbClr>
              </a:gs>
              <a:gs pos="31000">
                <a:schemeClr val="accent5">
                  <a:lumMod val="60000"/>
                  <a:lumOff val="40000"/>
                  <a:alpha val="36000"/>
                </a:schemeClr>
              </a:gs>
              <a:gs pos="98000">
                <a:schemeClr val="accent1">
                  <a:lumMod val="75000"/>
                  <a:alpha val="7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梯形 24"/>
          <p:cNvSpPr/>
          <p:nvPr/>
        </p:nvSpPr>
        <p:spPr>
          <a:xfrm>
            <a:off x="8105140" y="3761740"/>
            <a:ext cx="3518535" cy="3096260"/>
          </a:xfrm>
          <a:prstGeom prst="trapezoid">
            <a:avLst/>
          </a:prstGeom>
          <a:gradFill>
            <a:gsLst>
              <a:gs pos="69000">
                <a:srgbClr val="8C91BE">
                  <a:alpha val="100000"/>
                </a:srgbClr>
              </a:gs>
              <a:gs pos="31000">
                <a:schemeClr val="accent5">
                  <a:lumMod val="60000"/>
                  <a:lumOff val="40000"/>
                  <a:alpha val="36000"/>
                </a:schemeClr>
              </a:gs>
              <a:gs pos="98000">
                <a:schemeClr val="accent1">
                  <a:lumMod val="75000"/>
                  <a:alpha val="7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梯形 25"/>
          <p:cNvSpPr/>
          <p:nvPr/>
        </p:nvSpPr>
        <p:spPr>
          <a:xfrm>
            <a:off x="4304030" y="5398135"/>
            <a:ext cx="3518535" cy="1459865"/>
          </a:xfrm>
          <a:prstGeom prst="trapezoid">
            <a:avLst/>
          </a:prstGeom>
          <a:gradFill>
            <a:gsLst>
              <a:gs pos="69000">
                <a:srgbClr val="8C91BE">
                  <a:alpha val="100000"/>
                </a:srgbClr>
              </a:gs>
              <a:gs pos="31000">
                <a:schemeClr val="accent5">
                  <a:lumMod val="60000"/>
                  <a:lumOff val="40000"/>
                  <a:alpha val="36000"/>
                </a:schemeClr>
              </a:gs>
              <a:gs pos="98000">
                <a:schemeClr val="accent1">
                  <a:lumMod val="75000"/>
                  <a:alpha val="7200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2" name="文本框 41"/>
          <p:cNvSpPr txBox="1"/>
          <p:nvPr/>
        </p:nvSpPr>
        <p:spPr>
          <a:xfrm>
            <a:off x="1586230" y="4051934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4961255" y="5680075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8787766" y="4051934"/>
            <a:ext cx="3375025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000"/>
              <a:t>请输入内容</a:t>
            </a:r>
          </a:p>
        </p:txBody>
      </p:sp>
    </p:spTree>
    <p:custDataLst>
      <p:tags r:id="rId2"/>
    </p:custDataLst>
  </p:cSld>
  <p:clrMapOvr>
    <a:masterClrMapping/>
  </p:clrMapOvr>
  <p:transition/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en-US" lang="zh-CN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谢谢观看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1431440251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617345" y="1062355"/>
            <a:ext cx="2885440" cy="3917950"/>
            <a:chOff x="2547" y="1840"/>
            <a:chExt cx="4737" cy="6837"/>
          </a:xfrm>
        </p:grpSpPr>
        <p:sp>
          <p:nvSpPr>
            <p:cNvPr id="19" name="矩形 18"/>
            <p:cNvSpPr/>
            <p:nvPr/>
          </p:nvSpPr>
          <p:spPr>
            <a:xfrm>
              <a:off x="2547" y="1840"/>
              <a:ext cx="4737" cy="6837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图文框 3"/>
            <p:cNvSpPr/>
            <p:nvPr/>
          </p:nvSpPr>
          <p:spPr>
            <a:xfrm>
              <a:off x="2886" y="2138"/>
              <a:ext cx="4037" cy="6102"/>
            </a:xfrm>
            <a:prstGeom prst="fram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tx1"/>
                </a:solidFill>
              </a:endParaRP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3684" y="3169"/>
              <a:ext cx="1244" cy="63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endParaRPr altLang="en-US" lang="zh-CN"/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4154" y="3521"/>
              <a:ext cx="1501" cy="3351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6000"/>
                <a:t>目</a:t>
              </a:r>
            </a:p>
            <a:p>
              <a:r>
                <a:rPr altLang="en-US" lang="zh-CN" sz="6000"/>
                <a:t>录</a:t>
              </a:r>
            </a:p>
          </p:txBody>
        </p:sp>
      </p:grpSp>
      <p:sp>
        <p:nvSpPr>
          <p:cNvPr id="7" name="流程图: 过程 6"/>
          <p:cNvSpPr/>
          <p:nvPr/>
        </p:nvSpPr>
        <p:spPr>
          <a:xfrm>
            <a:off x="5737225" y="2235835"/>
            <a:ext cx="5142230" cy="55118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</a:rPr>
              <a:t>请输入标题</a:t>
            </a:r>
          </a:p>
        </p:txBody>
      </p:sp>
      <p:sp>
        <p:nvSpPr>
          <p:cNvPr id="8" name="流程图: 过程 7"/>
          <p:cNvSpPr/>
          <p:nvPr/>
        </p:nvSpPr>
        <p:spPr>
          <a:xfrm>
            <a:off x="5737225" y="3019425"/>
            <a:ext cx="5142230" cy="55118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</a:rPr>
              <a:t>请输入标题</a:t>
            </a:r>
          </a:p>
        </p:txBody>
      </p:sp>
      <p:sp>
        <p:nvSpPr>
          <p:cNvPr id="9" name="流程图: 过程 8"/>
          <p:cNvSpPr/>
          <p:nvPr/>
        </p:nvSpPr>
        <p:spPr>
          <a:xfrm>
            <a:off x="5737225" y="3898265"/>
            <a:ext cx="5142230" cy="55118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</a:rPr>
              <a:t>请输入标题</a:t>
            </a:r>
          </a:p>
        </p:txBody>
      </p:sp>
      <p:sp>
        <p:nvSpPr>
          <p:cNvPr id="11" name="流程图: 过程 10"/>
          <p:cNvSpPr/>
          <p:nvPr/>
        </p:nvSpPr>
        <p:spPr>
          <a:xfrm>
            <a:off x="5737225" y="1357630"/>
            <a:ext cx="5142230" cy="55118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z="2400">
                <a:solidFill>
                  <a:schemeClr val="tx1"/>
                </a:solidFill>
                <a:latin typeface="+mn-ea"/>
              </a:rPr>
              <a:t>请输入标题</a:t>
            </a:r>
          </a:p>
        </p:txBody>
      </p:sp>
      <p:sp>
        <p:nvSpPr>
          <p:cNvPr id="12" name="矩形 11"/>
          <p:cNvSpPr/>
          <p:nvPr/>
        </p:nvSpPr>
        <p:spPr>
          <a:xfrm>
            <a:off x="4991735" y="1356995"/>
            <a:ext cx="745490" cy="551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01</a:t>
            </a:r>
          </a:p>
        </p:txBody>
      </p:sp>
      <p:sp>
        <p:nvSpPr>
          <p:cNvPr id="16" name="矩形 15"/>
          <p:cNvSpPr/>
          <p:nvPr/>
        </p:nvSpPr>
        <p:spPr>
          <a:xfrm>
            <a:off x="4991735" y="2235835"/>
            <a:ext cx="745490" cy="551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02</a:t>
            </a:r>
          </a:p>
        </p:txBody>
      </p:sp>
      <p:sp>
        <p:nvSpPr>
          <p:cNvPr id="17" name="矩形 16"/>
          <p:cNvSpPr/>
          <p:nvPr/>
        </p:nvSpPr>
        <p:spPr>
          <a:xfrm>
            <a:off x="4991735" y="3019425"/>
            <a:ext cx="745490" cy="551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03</a:t>
            </a:r>
          </a:p>
        </p:txBody>
      </p:sp>
      <p:sp>
        <p:nvSpPr>
          <p:cNvPr id="18" name="矩形 17"/>
          <p:cNvSpPr/>
          <p:nvPr/>
        </p:nvSpPr>
        <p:spPr>
          <a:xfrm>
            <a:off x="4991735" y="3897630"/>
            <a:ext cx="745490" cy="5518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/>
              <a:t>04</a:t>
            </a:r>
          </a:p>
        </p:txBody>
      </p:sp>
      <p:sp>
        <p:nvSpPr>
          <p:cNvPr id="49" name="椭圆 48"/>
          <p:cNvSpPr/>
          <p:nvPr/>
        </p:nvSpPr>
        <p:spPr>
          <a:xfrm flipV="1">
            <a:off x="11327624" y="919919"/>
            <a:ext cx="386866" cy="312770"/>
          </a:xfrm>
          <a:prstGeom prst="ellipse">
            <a:avLst/>
          </a:prstGeom>
          <a:gradFill rotWithShape="0">
            <a:gsLst>
              <a:gs pos="4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椭圆 12"/>
          <p:cNvSpPr/>
          <p:nvPr/>
        </p:nvSpPr>
        <p:spPr>
          <a:xfrm flipV="1">
            <a:off x="11513820" y="2155825"/>
            <a:ext cx="676275" cy="701040"/>
          </a:xfrm>
          <a:prstGeom prst="ellipse">
            <a:avLst/>
          </a:prstGeom>
          <a:gradFill rotWithShape="0">
            <a:gsLst>
              <a:gs pos="37000">
                <a:schemeClr val="accent5">
                  <a:lumMod val="60000"/>
                  <a:lumOff val="4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4" name="椭圆 13"/>
          <p:cNvSpPr/>
          <p:nvPr/>
        </p:nvSpPr>
        <p:spPr>
          <a:xfrm flipV="1">
            <a:off x="3510774" y="978339"/>
            <a:ext cx="386866" cy="312770"/>
          </a:xfrm>
          <a:prstGeom prst="ellipse">
            <a:avLst/>
          </a:prstGeom>
          <a:gradFill rotWithShape="0">
            <a:gsLst>
              <a:gs pos="4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椭圆 14"/>
          <p:cNvSpPr/>
          <p:nvPr/>
        </p:nvSpPr>
        <p:spPr>
          <a:xfrm flipV="1">
            <a:off x="2032635" y="4449445"/>
            <a:ext cx="675640" cy="685800"/>
          </a:xfrm>
          <a:prstGeom prst="ellipse">
            <a:avLst/>
          </a:prstGeom>
          <a:gradFill rotWithShape="0">
            <a:gsLst>
              <a:gs pos="4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1" name="椭圆 20"/>
          <p:cNvSpPr/>
          <p:nvPr/>
        </p:nvSpPr>
        <p:spPr>
          <a:xfrm flipV="1">
            <a:off x="9831564" y="431604"/>
            <a:ext cx="386866" cy="312770"/>
          </a:xfrm>
          <a:prstGeom prst="ellipse">
            <a:avLst/>
          </a:prstGeom>
          <a:gradFill rotWithShape="0">
            <a:gsLst>
              <a:gs pos="4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 flipV="1">
            <a:off x="10919460" y="5779135"/>
            <a:ext cx="795020" cy="763905"/>
          </a:xfrm>
          <a:prstGeom prst="ellipse">
            <a:avLst/>
          </a:prstGeom>
          <a:gradFill rotWithShape="0">
            <a:gsLst>
              <a:gs pos="40000">
                <a:schemeClr val="accent4">
                  <a:lumMod val="40000"/>
                  <a:lumOff val="60000"/>
                </a:schemeClr>
              </a:gs>
              <a:gs pos="64000">
                <a:schemeClr val="accent4">
                  <a:lumMod val="60000"/>
                  <a:lumOff val="40000"/>
                </a:schemeClr>
              </a:gs>
              <a:gs pos="98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3" name="直接连接符 22"/>
          <p:cNvCxnSpPr/>
          <p:nvPr/>
        </p:nvCxnSpPr>
        <p:spPr>
          <a:xfrm>
            <a:off x="11845925" y="-8255"/>
            <a:ext cx="12065" cy="2164080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endCxn id="21" idx="4"/>
          </p:cNvCxnSpPr>
          <p:nvPr/>
        </p:nvCxnSpPr>
        <p:spPr>
          <a:xfrm flipH="1">
            <a:off x="10024745" y="-7620"/>
            <a:ext cx="5715" cy="438785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11252835" y="1270"/>
            <a:ext cx="74930" cy="5777865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endCxn id="49" idx="4"/>
          </p:cNvCxnSpPr>
          <p:nvPr/>
        </p:nvCxnSpPr>
        <p:spPr>
          <a:xfrm>
            <a:off x="11516360" y="-6985"/>
            <a:ext cx="4445" cy="926465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814705" y="1270"/>
            <a:ext cx="40005" cy="2346325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/>
        </p:nvCxnSpPr>
        <p:spPr>
          <a:xfrm>
            <a:off x="3702050" y="1270"/>
            <a:ext cx="4445" cy="926465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flipH="1">
            <a:off x="2367280" y="-20955"/>
            <a:ext cx="6350" cy="4470400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0" name="椭圆 29"/>
          <p:cNvSpPr/>
          <p:nvPr/>
        </p:nvSpPr>
        <p:spPr>
          <a:xfrm flipV="1">
            <a:off x="496570" y="2235835"/>
            <a:ext cx="676275" cy="701040"/>
          </a:xfrm>
          <a:prstGeom prst="ellipse">
            <a:avLst/>
          </a:prstGeom>
          <a:gradFill rotWithShape="0">
            <a:gsLst>
              <a:gs pos="37000">
                <a:schemeClr val="accent5">
                  <a:lumMod val="60000"/>
                  <a:lumOff val="4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椭圆 30"/>
          <p:cNvSpPr/>
          <p:nvPr/>
        </p:nvSpPr>
        <p:spPr>
          <a:xfrm flipV="1">
            <a:off x="1147445" y="812800"/>
            <a:ext cx="470535" cy="420370"/>
          </a:xfrm>
          <a:prstGeom prst="ellipse">
            <a:avLst/>
          </a:prstGeom>
          <a:gradFill rotWithShape="0">
            <a:gsLst>
              <a:gs pos="37000">
                <a:schemeClr val="accent5">
                  <a:lumMod val="60000"/>
                  <a:lumOff val="40000"/>
                </a:schemeClr>
              </a:gs>
              <a:gs pos="60000">
                <a:schemeClr val="accent6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32" name="直接连接符 31"/>
          <p:cNvCxnSpPr>
            <a:endCxn id="31" idx="4"/>
          </p:cNvCxnSpPr>
          <p:nvPr/>
        </p:nvCxnSpPr>
        <p:spPr>
          <a:xfrm flipH="1">
            <a:off x="1383030" y="0"/>
            <a:ext cx="23495" cy="812800"/>
          </a:xfrm>
          <a:prstGeom prst="line">
            <a:avLst/>
          </a:prstGeom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3" name="任意多边形 32"/>
          <p:cNvSpPr/>
          <p:nvPr/>
        </p:nvSpPr>
        <p:spPr>
          <a:xfrm>
            <a:off x="-53520" y="267620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4" name="任意多边形 33"/>
          <p:cNvSpPr/>
          <p:nvPr/>
        </p:nvSpPr>
        <p:spPr>
          <a:xfrm>
            <a:off x="1930220" y="473042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5" name="任意多边形 34"/>
          <p:cNvSpPr/>
          <p:nvPr/>
        </p:nvSpPr>
        <p:spPr>
          <a:xfrm>
            <a:off x="11116945" y="1233170"/>
            <a:ext cx="1075055" cy="647700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6" name="任意多边形 35"/>
          <p:cNvSpPr/>
          <p:nvPr/>
        </p:nvSpPr>
        <p:spPr>
          <a:xfrm>
            <a:off x="10218240" y="608678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7" name="任意多边形 36"/>
          <p:cNvSpPr/>
          <p:nvPr/>
        </p:nvSpPr>
        <p:spPr>
          <a:xfrm>
            <a:off x="10429060" y="253459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3" name="文本框 2"/>
          <p:cNvSpPr txBox="1"/>
          <p:nvPr/>
        </p:nvSpPr>
        <p:spPr>
          <a:xfrm>
            <a:off x="6001306" y="431165"/>
            <a:ext cx="2121763" cy="5181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400">
                <a:solidFill>
                  <a:srgbClr val="FCE7E2"/>
                </a:solidFill>
              </a:rPr>
              <a:t>https://www.youyedoc.com/</a:t>
            </a:r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zh-CN" lang="en-US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01    标题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-635" y="2065020"/>
            <a:ext cx="12192635" cy="2877820"/>
          </a:xfrm>
          <a:prstGeom prst="rect">
            <a:avLst/>
          </a:prstGeom>
          <a:solidFill>
            <a:schemeClr val="accent5">
              <a:lumMod val="40000"/>
              <a:lumOff val="60000"/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cxnSp>
        <p:nvCxnSpPr>
          <p:cNvPr id="21" name="直接连接符 20"/>
          <p:cNvCxnSpPr>
            <a:stCxn id="6" idx="1"/>
            <a:endCxn id="6" idx="3"/>
          </p:cNvCxnSpPr>
          <p:nvPr/>
        </p:nvCxnSpPr>
        <p:spPr>
          <a:xfrm>
            <a:off x="-635" y="3503930"/>
            <a:ext cx="12192635" cy="0"/>
          </a:xfrm>
          <a:prstGeom prst="line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文本框 36"/>
          <p:cNvSpPr txBox="1"/>
          <p:nvPr/>
        </p:nvSpPr>
        <p:spPr>
          <a:xfrm>
            <a:off x="1252220" y="236347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812165" y="3921125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0" name="文本框 39"/>
          <p:cNvSpPr txBox="1"/>
          <p:nvPr/>
        </p:nvSpPr>
        <p:spPr>
          <a:xfrm>
            <a:off x="8563611" y="417068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563611" y="236347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42" name="任意多边形 41"/>
          <p:cNvSpPr/>
          <p:nvPr/>
        </p:nvSpPr>
        <p:spPr>
          <a:xfrm>
            <a:off x="9185095" y="31336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3" name="任意多边形 42"/>
          <p:cNvSpPr/>
          <p:nvPr/>
        </p:nvSpPr>
        <p:spPr>
          <a:xfrm>
            <a:off x="4084140" y="21875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4" name="任意多边形 43"/>
          <p:cNvSpPr/>
          <p:nvPr/>
        </p:nvSpPr>
        <p:spPr>
          <a:xfrm>
            <a:off x="811985" y="556291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45" name="任意多边形 44"/>
          <p:cNvSpPr/>
          <p:nvPr/>
        </p:nvSpPr>
        <p:spPr>
          <a:xfrm>
            <a:off x="10272850" y="584294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3644265" y="1618615"/>
            <a:ext cx="4483100" cy="3881755"/>
            <a:chOff x="5739" y="2314"/>
            <a:chExt cx="7560" cy="6446"/>
          </a:xfrm>
        </p:grpSpPr>
        <p:sp>
          <p:nvSpPr>
            <p:cNvPr id="22" name="任意多边形 21"/>
            <p:cNvSpPr/>
            <p:nvPr/>
          </p:nvSpPr>
          <p:spPr>
            <a:xfrm rot="5400000">
              <a:off x="9817" y="5724"/>
              <a:ext cx="2183" cy="2267"/>
            </a:xfrm>
            <a:custGeom>
              <a:gdLst>
                <a:gd fmla="cos wd2 2700000" name="idx"/>
                <a:gd fmla="sin hd2 2700000" name="idy"/>
                <a:gd fmla="+- hc 0 wd2" name="il"/>
                <a:gd fmla="+- hc wd2 0" name="ir"/>
                <a:gd fmla="+- vc 0 wd2" name="it"/>
                <a:gd fmla="+- vc wd2 0" name="ib"/>
              </a:gdLst>
              <a:cxnLst>
                <a:cxn ang="3">
                  <a:pos x="hc" y="t"/>
                </a:cxn>
                <a:cxn ang="3">
                  <a:pos x="hd2" y="hd2"/>
                </a:cxn>
                <a:cxn ang="cd2">
                  <a:pos x="l" y="vc"/>
                </a:cxn>
                <a:cxn ang="cd4">
                  <a:pos x="hd2" y="idy"/>
                </a:cxn>
                <a:cxn ang="cd4">
                  <a:pos x="hc" y="b"/>
                </a:cxn>
                <a:cxn ang="cd4">
                  <a:pos x="idx" y="idy"/>
                </a:cxn>
                <a:cxn ang="0">
                  <a:pos x="r" y="vc"/>
                </a:cxn>
                <a:cxn ang="3">
                  <a:pos x="idx" y="hd2"/>
                </a:cxn>
              </a:cxnLst>
              <a:rect b="b" l="l" r="r" t="t"/>
              <a:pathLst>
                <a:path h="1479" w="1479">
                  <a:moveTo>
                    <a:pt x="0" y="2"/>
                  </a:moveTo>
                  <a:lnTo>
                    <a:pt x="10" y="2"/>
                  </a:lnTo>
                  <a:lnTo>
                    <a:pt x="46" y="0"/>
                  </a:lnTo>
                  <a:lnTo>
                    <a:pt x="83" y="0"/>
                  </a:lnTo>
                  <a:cubicBezTo>
                    <a:pt x="866" y="-24"/>
                    <a:pt x="1498" y="694"/>
                    <a:pt x="1479" y="1397"/>
                  </a:cubicBezTo>
                  <a:lnTo>
                    <a:pt x="1479" y="1433"/>
                  </a:lnTo>
                  <a:lnTo>
                    <a:pt x="1477" y="1469"/>
                  </a:lnTo>
                  <a:lnTo>
                    <a:pt x="1477" y="1478"/>
                  </a:lnTo>
                  <a:lnTo>
                    <a:pt x="0" y="147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 rot="16200000">
              <a:off x="7614" y="3335"/>
              <a:ext cx="1865" cy="2080"/>
            </a:xfrm>
            <a:custGeom>
              <a:gdLst>
                <a:gd fmla="cos wd2 2700000" name="idx"/>
                <a:gd fmla="sin hd2 2700000" name="idy"/>
                <a:gd fmla="+- hc 0 wd2" name="il"/>
                <a:gd fmla="+- hc wd2 0" name="ir"/>
                <a:gd fmla="+- vc 0 wd2" name="it"/>
                <a:gd fmla="+- vc wd2 0" name="ib"/>
              </a:gdLst>
              <a:cxnLst>
                <a:cxn ang="3">
                  <a:pos x="hc" y="t"/>
                </a:cxn>
                <a:cxn ang="3">
                  <a:pos x="hd2" y="hd2"/>
                </a:cxn>
                <a:cxn ang="cd2">
                  <a:pos x="l" y="vc"/>
                </a:cxn>
                <a:cxn ang="cd4">
                  <a:pos x="hd2" y="idy"/>
                </a:cxn>
                <a:cxn ang="cd4">
                  <a:pos x="hc" y="b"/>
                </a:cxn>
                <a:cxn ang="cd4">
                  <a:pos x="idx" y="idy"/>
                </a:cxn>
                <a:cxn ang="0">
                  <a:pos x="r" y="vc"/>
                </a:cxn>
                <a:cxn ang="3">
                  <a:pos x="idx" y="hd2"/>
                </a:cxn>
              </a:cxnLst>
              <a:rect b="b" l="l" r="r" t="t"/>
              <a:pathLst>
                <a:path h="1479" w="1479">
                  <a:moveTo>
                    <a:pt x="0" y="2"/>
                  </a:moveTo>
                  <a:lnTo>
                    <a:pt x="10" y="2"/>
                  </a:lnTo>
                  <a:lnTo>
                    <a:pt x="46" y="0"/>
                  </a:lnTo>
                  <a:lnTo>
                    <a:pt x="83" y="0"/>
                  </a:lnTo>
                  <a:cubicBezTo>
                    <a:pt x="866" y="-24"/>
                    <a:pt x="1498" y="694"/>
                    <a:pt x="1479" y="1397"/>
                  </a:cubicBezTo>
                  <a:lnTo>
                    <a:pt x="1479" y="1433"/>
                  </a:lnTo>
                  <a:lnTo>
                    <a:pt x="1477" y="1469"/>
                  </a:lnTo>
                  <a:lnTo>
                    <a:pt x="1477" y="1478"/>
                  </a:lnTo>
                  <a:lnTo>
                    <a:pt x="0" y="147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 rot="10800000">
              <a:off x="6864" y="5766"/>
              <a:ext cx="2723" cy="2994"/>
            </a:xfrm>
            <a:custGeom>
              <a:gdLst>
                <a:gd fmla="cos wd2 2700000" name="idx"/>
                <a:gd fmla="sin hd2 2700000" name="idy"/>
                <a:gd fmla="+- hc 0 wd2" name="il"/>
                <a:gd fmla="+- hc wd2 0" name="ir"/>
                <a:gd fmla="+- vc 0 wd2" name="it"/>
                <a:gd fmla="+- vc wd2 0" name="ib"/>
              </a:gdLst>
              <a:cxnLst>
                <a:cxn ang="3">
                  <a:pos x="hc" y="t"/>
                </a:cxn>
                <a:cxn ang="3">
                  <a:pos x="hd2" y="hd2"/>
                </a:cxn>
                <a:cxn ang="cd2">
                  <a:pos x="l" y="vc"/>
                </a:cxn>
                <a:cxn ang="cd4">
                  <a:pos x="hd2" y="idy"/>
                </a:cxn>
                <a:cxn ang="cd4">
                  <a:pos x="hc" y="b"/>
                </a:cxn>
                <a:cxn ang="cd4">
                  <a:pos x="idx" y="idy"/>
                </a:cxn>
                <a:cxn ang="0">
                  <a:pos x="r" y="vc"/>
                </a:cxn>
                <a:cxn ang="3">
                  <a:pos x="idx" y="hd2"/>
                </a:cxn>
              </a:cxnLst>
              <a:rect b="b" l="l" r="r" t="t"/>
              <a:pathLst>
                <a:path h="1479" w="1479">
                  <a:moveTo>
                    <a:pt x="0" y="2"/>
                  </a:moveTo>
                  <a:lnTo>
                    <a:pt x="10" y="2"/>
                  </a:lnTo>
                  <a:lnTo>
                    <a:pt x="46" y="0"/>
                  </a:lnTo>
                  <a:lnTo>
                    <a:pt x="83" y="0"/>
                  </a:lnTo>
                  <a:cubicBezTo>
                    <a:pt x="866" y="-24"/>
                    <a:pt x="1498" y="694"/>
                    <a:pt x="1479" y="1397"/>
                  </a:cubicBezTo>
                  <a:lnTo>
                    <a:pt x="1479" y="1433"/>
                  </a:lnTo>
                  <a:lnTo>
                    <a:pt x="1477" y="1469"/>
                  </a:lnTo>
                  <a:lnTo>
                    <a:pt x="1477" y="1478"/>
                  </a:lnTo>
                  <a:lnTo>
                    <a:pt x="0" y="147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8" name="右箭头 27"/>
            <p:cNvSpPr/>
            <p:nvPr/>
          </p:nvSpPr>
          <p:spPr>
            <a:xfrm>
              <a:off x="11477" y="6475"/>
              <a:ext cx="1542" cy="765"/>
            </a:xfrm>
            <a:prstGeom prst="rightArrow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右箭头 29"/>
            <p:cNvSpPr/>
            <p:nvPr/>
          </p:nvSpPr>
          <p:spPr>
            <a:xfrm rot="10800000">
              <a:off x="5739" y="6475"/>
              <a:ext cx="1542" cy="765"/>
            </a:xfrm>
            <a:prstGeom prst="rightArrow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右箭头 31"/>
            <p:cNvSpPr/>
            <p:nvPr/>
          </p:nvSpPr>
          <p:spPr>
            <a:xfrm>
              <a:off x="11477" y="3722"/>
              <a:ext cx="1823" cy="765"/>
            </a:xfrm>
            <a:prstGeom prst="right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右箭头 34"/>
            <p:cNvSpPr/>
            <p:nvPr/>
          </p:nvSpPr>
          <p:spPr>
            <a:xfrm rot="10800000">
              <a:off x="6432" y="3722"/>
              <a:ext cx="1754" cy="765"/>
            </a:xfrm>
            <a:prstGeom prst="rightArrow">
              <a:avLst/>
            </a:prstGeom>
            <a:solidFill>
              <a:schemeClr val="tx2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任意多边形 46"/>
            <p:cNvSpPr/>
            <p:nvPr/>
          </p:nvSpPr>
          <p:spPr>
            <a:xfrm>
              <a:off x="9775" y="2314"/>
              <a:ext cx="2723" cy="2994"/>
            </a:xfrm>
            <a:custGeom>
              <a:gdLst>
                <a:gd fmla="cos wd2 2700000" name="idx"/>
                <a:gd fmla="sin hd2 2700000" name="idy"/>
                <a:gd fmla="+- hc 0 wd2" name="il"/>
                <a:gd fmla="+- hc wd2 0" name="ir"/>
                <a:gd fmla="+- vc 0 wd2" name="it"/>
                <a:gd fmla="+- vc wd2 0" name="ib"/>
              </a:gdLst>
              <a:cxnLst>
                <a:cxn ang="3">
                  <a:pos x="hc" y="t"/>
                </a:cxn>
                <a:cxn ang="3">
                  <a:pos x="hd2" y="hd2"/>
                </a:cxn>
                <a:cxn ang="cd2">
                  <a:pos x="l" y="vc"/>
                </a:cxn>
                <a:cxn ang="cd4">
                  <a:pos x="hd2" y="idy"/>
                </a:cxn>
                <a:cxn ang="cd4">
                  <a:pos x="hc" y="b"/>
                </a:cxn>
                <a:cxn ang="cd4">
                  <a:pos x="idx" y="idy"/>
                </a:cxn>
                <a:cxn ang="0">
                  <a:pos x="r" y="vc"/>
                </a:cxn>
                <a:cxn ang="3">
                  <a:pos x="idx" y="hd2"/>
                </a:cxn>
              </a:cxnLst>
              <a:rect b="b" l="l" r="r" t="t"/>
              <a:pathLst>
                <a:path h="1479" w="1479">
                  <a:moveTo>
                    <a:pt x="0" y="2"/>
                  </a:moveTo>
                  <a:lnTo>
                    <a:pt x="10" y="2"/>
                  </a:lnTo>
                  <a:lnTo>
                    <a:pt x="46" y="0"/>
                  </a:lnTo>
                  <a:lnTo>
                    <a:pt x="83" y="0"/>
                  </a:lnTo>
                  <a:cubicBezTo>
                    <a:pt x="866" y="-24"/>
                    <a:pt x="1498" y="694"/>
                    <a:pt x="1479" y="1397"/>
                  </a:cubicBezTo>
                  <a:lnTo>
                    <a:pt x="1479" y="1433"/>
                  </a:lnTo>
                  <a:lnTo>
                    <a:pt x="1477" y="1469"/>
                  </a:lnTo>
                  <a:lnTo>
                    <a:pt x="1477" y="1478"/>
                  </a:lnTo>
                  <a:lnTo>
                    <a:pt x="0" y="1478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3" name="组合 2"/>
          <p:cNvGrpSpPr/>
          <p:nvPr/>
        </p:nvGrpSpPr>
        <p:grpSpPr>
          <a:xfrm rot="10800000">
            <a:off x="0" y="4836160"/>
            <a:ext cx="1483995" cy="2078355"/>
            <a:chOff x="16863" y="-89"/>
            <a:chExt cx="2337" cy="3273"/>
          </a:xfrm>
        </p:grpSpPr>
        <p:sp>
          <p:nvSpPr>
            <p:cNvPr id="4" name="等腰三角形 3"/>
            <p:cNvSpPr/>
            <p:nvPr/>
          </p:nvSpPr>
          <p:spPr>
            <a:xfrm>
              <a:off x="16863" y="1106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17306" y="-89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rot="10800000">
              <a:off x="17306" y="0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0708005" y="-56515"/>
            <a:ext cx="1483995" cy="2078355"/>
            <a:chOff x="16863" y="-89"/>
            <a:chExt cx="2337" cy="3273"/>
          </a:xfrm>
        </p:grpSpPr>
        <p:sp>
          <p:nvSpPr>
            <p:cNvPr id="20" name="等腰三角形 19"/>
            <p:cNvSpPr/>
            <p:nvPr/>
          </p:nvSpPr>
          <p:spPr>
            <a:xfrm>
              <a:off x="16863" y="1106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17306" y="-89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等腰三角形 23"/>
            <p:cNvSpPr/>
            <p:nvPr/>
          </p:nvSpPr>
          <p:spPr>
            <a:xfrm rot="10800000">
              <a:off x="17306" y="0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0" y="2788920"/>
            <a:ext cx="12192635" cy="1288415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任意多边形 4"/>
          <p:cNvSpPr/>
          <p:nvPr/>
        </p:nvSpPr>
        <p:spPr>
          <a:xfrm>
            <a:off x="1415415" y="2022475"/>
            <a:ext cx="1569085" cy="1185094"/>
          </a:xfrm>
          <a:custGeom>
            <a:gdLst>
              <a:gd fmla="val 10800000" name="adj1"/>
              <a:gd fmla="val 0" name="adj2"/>
              <a:gd fmla="val 25000" name="adj3"/>
              <a:gd fmla="pin 0 adj1 21599999" name="stAng"/>
              <a:gd fmla="pin 0 adj2 21599999" name="istAng"/>
              <a:gd fmla="pin 0 adj3 50000" name="a3"/>
              <a:gd fmla="+- istAng 0 stAng" name="sw11"/>
              <a:gd fmla="+- sw11 21600000 0" name="sw12"/>
              <a:gd fmla="?: sw11 sw11 sw12" name="swAng"/>
              <a:gd fmla="+- 0 0 swAng" name="iswAng"/>
              <a:gd fmla="sin wd2 stAng" name="wt1"/>
              <a:gd fmla="cos hd2 stAng" name="ht1"/>
              <a:gd fmla="sin wd2 istAng" name="wt3"/>
              <a:gd fmla="cos hd2 istAng" name="ht3"/>
              <a:gd fmla="cat2 wd2 wd2 wd2" name="dx1"/>
              <a:gd fmla="sat2 hd2 wd2 wd2" name="dy1"/>
              <a:gd fmla="cat2 wd2 wt1 hd2" name="dx3"/>
              <a:gd fmla="sat2 hd2 wt1 hd2" name="dy3"/>
              <a:gd fmla="+- hc hd2 0" name="x1"/>
              <a:gd fmla="+- vc ht1 0" name="y1"/>
              <a:gd fmla="+- hc wt3 0" name="x3"/>
              <a:gd fmla="+- vc ht3 0" name="y3"/>
              <a:gd fmla="*/ ss a3 100000" name="dr"/>
              <a:gd fmla="+- wd2 0 x1" name="iwd2"/>
              <a:gd fmla="+- hd2 0 x1" name="ihd2"/>
              <a:gd fmla="sin y1 istAng" name="wt2"/>
              <a:gd fmla="cos x3 istAng" name="ht2"/>
              <a:gd fmla="sin y1 stAng" name="wt4"/>
              <a:gd fmla="cos x3 stAng" name="ht4"/>
              <a:gd fmla="cat2 y1 dr y3" name="dx2"/>
              <a:gd fmla="sat2 x3 dr y3" name="dy2"/>
              <a:gd fmla="cat2 y1 ihd2 iwd2" name="dx4"/>
              <a:gd fmla="sat2 x3 ihd2 iwd2" name="dy4"/>
              <a:gd fmla="+- hc wt2 0" name="x2"/>
              <a:gd fmla="+- vc ht2 0" name="y2"/>
              <a:gd fmla="+- hc wt4 0" name="x4"/>
              <a:gd fmla="+- vc ht4 0" name="y4"/>
              <a:gd fmla="+- 21600000 0 stAng" name="sw0"/>
              <a:gd fmla="+- swAng 0 x2" name="da1"/>
              <a:gd fmla="max dx1 dx2" name="g1"/>
              <a:gd fmla="max dx3 dx4" name="g2"/>
              <a:gd fmla="max x4 y4" name="g3"/>
              <a:gd fmla="?: y2 r sw0" name="ir"/>
              <a:gd fmla="+- cd4 0 stAng" name="sw1"/>
              <a:gd fmla="+- 27000000 0 stAng" name="sw2"/>
              <a:gd fmla="?: g1 g1 g2" name="sw3"/>
              <a:gd fmla="+- swAng 0 cd4" name="da2"/>
              <a:gd fmla="max dy1 dy2" name="g5"/>
              <a:gd fmla="max dy3 dy4" name="g6"/>
              <a:gd fmla="max ir cd4" name="g7"/>
              <a:gd fmla="?: g3 b sw1" name="ib"/>
              <a:gd fmla="+- cd2 0 stAng" name="sw4"/>
              <a:gd fmla="+- 32400000 0 stAng" name="sw5"/>
              <a:gd fmla="?: sw3 sw3 da2" name="sw6"/>
              <a:gd fmla="+- swAng 0 g5" name="da3"/>
              <a:gd fmla="min dx1 dx2" name="g9"/>
              <a:gd fmla="min dx3 dx4" name="g10"/>
              <a:gd fmla="min g6 g7" name="g11"/>
              <a:gd fmla="?: cd2 l ib" name="il"/>
              <a:gd fmla="+- 3 0 stAng" name="sw7"/>
              <a:gd fmla="+- 37800000 0 stAng" name="sw8"/>
              <a:gd fmla="?: sw4 sw4 sw5" name="sw9"/>
              <a:gd fmla="+- swAng 0 sw6" name="da4"/>
              <a:gd fmla="min dy1 dy2" name="g13"/>
              <a:gd fmla="min dy3 dy4" name="g14"/>
              <a:gd fmla="min g9 g10" name="g15"/>
              <a:gd fmla="?: da3 t g11" name="it"/>
              <a:gd fmla="+/ dx1 dx4 2" name="x5"/>
              <a:gd fmla="+/ dy1 dy4 2" name="y5"/>
              <a:gd fmla="+/ dx3 dx2 2" name="x6"/>
              <a:gd fmla="+/ dy3 dy2 2" name="y6"/>
              <a:gd fmla="+- stAng 0 cd4" name="cang1"/>
              <a:gd fmla="+- istAng cd4 0" name="cang2"/>
              <a:gd fmla="+/ g13 g14 2" name="cang3"/>
            </a:gdLst>
            <a:cxnLst>
              <a:cxn ang="g13">
                <a:pos x="sw7" y="sw8"/>
              </a:cxn>
              <a:cxn ang="g14">
                <a:pos x="sw9" y="da4"/>
              </a:cxn>
              <a:cxn ang="g15">
                <a:pos x="hc" y="vc"/>
              </a:cxn>
            </a:cxnLst>
            <a:rect b="b" l="l" r="r" t="t"/>
            <a:pathLst>
              <a:path h="1867" w="2472">
                <a:moveTo>
                  <a:pt x="0" y="1236"/>
                </a:moveTo>
                <a:cubicBezTo>
                  <a:pt x="-21" y="542"/>
                  <a:pt x="614" y="-17"/>
                  <a:pt x="1236" y="0"/>
                </a:cubicBezTo>
                <a:cubicBezTo>
                  <a:pt x="1929" y="-21"/>
                  <a:pt x="2488" y="614"/>
                  <a:pt x="2471" y="1236"/>
                </a:cubicBezTo>
                <a:lnTo>
                  <a:pt x="1865" y="1235"/>
                </a:lnTo>
                <a:cubicBezTo>
                  <a:pt x="1876" y="1581"/>
                  <a:pt x="1527" y="1878"/>
                  <a:pt x="1250" y="1866"/>
                </a:cubicBezTo>
                <a:lnTo>
                  <a:pt x="1235" y="1866"/>
                </a:lnTo>
                <a:lnTo>
                  <a:pt x="1218" y="1866"/>
                </a:lnTo>
                <a:cubicBezTo>
                  <a:pt x="873" y="1880"/>
                  <a:pt x="596" y="1508"/>
                  <a:pt x="605" y="1235"/>
                </a:cubicBezTo>
                <a:lnTo>
                  <a:pt x="0" y="1236"/>
                </a:lnTo>
                <a:close/>
                <a:moveTo>
                  <a:pt x="1853" y="1230"/>
                </a:moveTo>
                <a:cubicBezTo>
                  <a:pt x="1864" y="896"/>
                  <a:pt x="1546" y="606"/>
                  <a:pt x="1236" y="618"/>
                </a:cubicBezTo>
                <a:cubicBezTo>
                  <a:pt x="889" y="604"/>
                  <a:pt x="609" y="931"/>
                  <a:pt x="618" y="1230"/>
                </a:cubicBezTo>
                <a:lnTo>
                  <a:pt x="1853" y="1230"/>
                </a:lnTo>
                <a:close/>
              </a:path>
            </a:pathLst>
          </a:cu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64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r>
              <a:rPr altLang="zh-CN" lang="en-US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" name="任意多边形 8"/>
          <p:cNvSpPr/>
          <p:nvPr/>
        </p:nvSpPr>
        <p:spPr>
          <a:xfrm rot="10800000">
            <a:off x="2984500" y="3703320"/>
            <a:ext cx="1569085" cy="1185094"/>
          </a:xfrm>
          <a:custGeom>
            <a:gdLst>
              <a:gd fmla="val 10800000" name="adj1"/>
              <a:gd fmla="val 0" name="adj2"/>
              <a:gd fmla="val 25000" name="adj3"/>
              <a:gd fmla="pin 0 adj1 21599999" name="stAng"/>
              <a:gd fmla="pin 0 adj2 21599999" name="istAng"/>
              <a:gd fmla="pin 0 adj3 50000" name="a3"/>
              <a:gd fmla="+- istAng 0 stAng" name="sw11"/>
              <a:gd fmla="+- sw11 21600000 0" name="sw12"/>
              <a:gd fmla="?: sw11 sw11 sw12" name="swAng"/>
              <a:gd fmla="+- 0 0 swAng" name="iswAng"/>
              <a:gd fmla="sin wd2 stAng" name="wt1"/>
              <a:gd fmla="cos hd2 stAng" name="ht1"/>
              <a:gd fmla="sin wd2 istAng" name="wt3"/>
              <a:gd fmla="cos hd2 istAng" name="ht3"/>
              <a:gd fmla="cat2 wd2 wd2 wd2" name="dx1"/>
              <a:gd fmla="sat2 hd2 wd2 wd2" name="dy1"/>
              <a:gd fmla="cat2 wd2 wt1 hd2" name="dx3"/>
              <a:gd fmla="sat2 hd2 wt1 hd2" name="dy3"/>
              <a:gd fmla="+- hc hd2 0" name="x1"/>
              <a:gd fmla="+- vc ht1 0" name="y1"/>
              <a:gd fmla="+- hc wt3 0" name="x3"/>
              <a:gd fmla="+- vc ht3 0" name="y3"/>
              <a:gd fmla="*/ ss a3 100000" name="dr"/>
              <a:gd fmla="+- wd2 0 x1" name="iwd2"/>
              <a:gd fmla="+- hd2 0 x1" name="ihd2"/>
              <a:gd fmla="sin y1 istAng" name="wt2"/>
              <a:gd fmla="cos x3 istAng" name="ht2"/>
              <a:gd fmla="sin y1 stAng" name="wt4"/>
              <a:gd fmla="cos x3 stAng" name="ht4"/>
              <a:gd fmla="cat2 y1 dr y3" name="dx2"/>
              <a:gd fmla="sat2 x3 dr y3" name="dy2"/>
              <a:gd fmla="cat2 y1 ihd2 iwd2" name="dx4"/>
              <a:gd fmla="sat2 x3 ihd2 iwd2" name="dy4"/>
              <a:gd fmla="+- hc wt2 0" name="x2"/>
              <a:gd fmla="+- vc ht2 0" name="y2"/>
              <a:gd fmla="+- hc wt4 0" name="x4"/>
              <a:gd fmla="+- vc ht4 0" name="y4"/>
              <a:gd fmla="+- 21600000 0 stAng" name="sw0"/>
              <a:gd fmla="+- swAng 0 x2" name="da1"/>
              <a:gd fmla="max dx1 dx2" name="g1"/>
              <a:gd fmla="max dx3 dx4" name="g2"/>
              <a:gd fmla="max x4 y4" name="g3"/>
              <a:gd fmla="?: y2 r sw0" name="ir"/>
              <a:gd fmla="+- cd4 0 stAng" name="sw1"/>
              <a:gd fmla="+- 27000000 0 stAng" name="sw2"/>
              <a:gd fmla="?: g1 g1 g2" name="sw3"/>
              <a:gd fmla="+- swAng 0 cd4" name="da2"/>
              <a:gd fmla="max dy1 dy2" name="g5"/>
              <a:gd fmla="max dy3 dy4" name="g6"/>
              <a:gd fmla="max ir cd4" name="g7"/>
              <a:gd fmla="?: g3 b sw1" name="ib"/>
              <a:gd fmla="+- cd2 0 stAng" name="sw4"/>
              <a:gd fmla="+- 32400000 0 stAng" name="sw5"/>
              <a:gd fmla="?: sw3 sw3 da2" name="sw6"/>
              <a:gd fmla="+- swAng 0 g5" name="da3"/>
              <a:gd fmla="min dx1 dx2" name="g9"/>
              <a:gd fmla="min dx3 dx4" name="g10"/>
              <a:gd fmla="min g6 g7" name="g11"/>
              <a:gd fmla="?: cd2 l ib" name="il"/>
              <a:gd fmla="+- 3 0 stAng" name="sw7"/>
              <a:gd fmla="+- 37800000 0 stAng" name="sw8"/>
              <a:gd fmla="?: sw4 sw4 sw5" name="sw9"/>
              <a:gd fmla="+- swAng 0 sw6" name="da4"/>
              <a:gd fmla="min dy1 dy2" name="g13"/>
              <a:gd fmla="min dy3 dy4" name="g14"/>
              <a:gd fmla="min g9 g10" name="g15"/>
              <a:gd fmla="?: da3 t g11" name="it"/>
              <a:gd fmla="+/ dx1 dx4 2" name="x5"/>
              <a:gd fmla="+/ dy1 dy4 2" name="y5"/>
              <a:gd fmla="+/ dx3 dx2 2" name="x6"/>
              <a:gd fmla="+/ dy3 dy2 2" name="y6"/>
              <a:gd fmla="+- stAng 0 cd4" name="cang1"/>
              <a:gd fmla="+- istAng cd4 0" name="cang2"/>
              <a:gd fmla="+/ g13 g14 2" name="cang3"/>
            </a:gdLst>
            <a:cxnLst>
              <a:cxn ang="g13">
                <a:pos x="sw7" y="sw8"/>
              </a:cxn>
              <a:cxn ang="g14">
                <a:pos x="sw9" y="da4"/>
              </a:cxn>
              <a:cxn ang="g15">
                <a:pos x="hc" y="vc"/>
              </a:cxn>
            </a:cxnLst>
            <a:rect b="b" l="l" r="r" t="t"/>
            <a:pathLst>
              <a:path h="1867" w="2472">
                <a:moveTo>
                  <a:pt x="0" y="1236"/>
                </a:moveTo>
                <a:cubicBezTo>
                  <a:pt x="-21" y="542"/>
                  <a:pt x="614" y="-17"/>
                  <a:pt x="1236" y="0"/>
                </a:cubicBezTo>
                <a:cubicBezTo>
                  <a:pt x="1929" y="-21"/>
                  <a:pt x="2488" y="614"/>
                  <a:pt x="2471" y="1236"/>
                </a:cubicBezTo>
                <a:lnTo>
                  <a:pt x="1865" y="1235"/>
                </a:lnTo>
                <a:cubicBezTo>
                  <a:pt x="1876" y="1581"/>
                  <a:pt x="1527" y="1878"/>
                  <a:pt x="1250" y="1866"/>
                </a:cubicBezTo>
                <a:lnTo>
                  <a:pt x="1235" y="1866"/>
                </a:lnTo>
                <a:lnTo>
                  <a:pt x="1218" y="1866"/>
                </a:lnTo>
                <a:cubicBezTo>
                  <a:pt x="873" y="1880"/>
                  <a:pt x="596" y="1508"/>
                  <a:pt x="605" y="1235"/>
                </a:cubicBezTo>
                <a:lnTo>
                  <a:pt x="0" y="1236"/>
                </a:lnTo>
                <a:close/>
                <a:moveTo>
                  <a:pt x="1853" y="1230"/>
                </a:moveTo>
                <a:cubicBezTo>
                  <a:pt x="1864" y="896"/>
                  <a:pt x="1546" y="606"/>
                  <a:pt x="1236" y="618"/>
                </a:cubicBezTo>
                <a:cubicBezTo>
                  <a:pt x="889" y="604"/>
                  <a:pt x="609" y="931"/>
                  <a:pt x="618" y="1230"/>
                </a:cubicBezTo>
                <a:lnTo>
                  <a:pt x="1853" y="1230"/>
                </a:lnTo>
                <a:close/>
              </a:path>
            </a:pathLst>
          </a:cu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64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zh-CN" lang="en-US">
              <a:solidFill>
                <a:schemeClr val="tx1"/>
              </a:solidFill>
            </a:endParaRPr>
          </a:p>
        </p:txBody>
      </p:sp>
      <p:sp>
        <p:nvSpPr>
          <p:cNvPr id="10" name="任意多边形 9"/>
          <p:cNvSpPr/>
          <p:nvPr/>
        </p:nvSpPr>
        <p:spPr>
          <a:xfrm>
            <a:off x="4882515" y="2022475"/>
            <a:ext cx="1569085" cy="1185094"/>
          </a:xfrm>
          <a:custGeom>
            <a:gdLst>
              <a:gd fmla="val 10800000" name="adj1"/>
              <a:gd fmla="val 0" name="adj2"/>
              <a:gd fmla="val 25000" name="adj3"/>
              <a:gd fmla="pin 0 adj1 21599999" name="stAng"/>
              <a:gd fmla="pin 0 adj2 21599999" name="istAng"/>
              <a:gd fmla="pin 0 adj3 50000" name="a3"/>
              <a:gd fmla="+- istAng 0 stAng" name="sw11"/>
              <a:gd fmla="+- sw11 21600000 0" name="sw12"/>
              <a:gd fmla="?: sw11 sw11 sw12" name="swAng"/>
              <a:gd fmla="+- 0 0 swAng" name="iswAng"/>
              <a:gd fmla="sin wd2 stAng" name="wt1"/>
              <a:gd fmla="cos hd2 stAng" name="ht1"/>
              <a:gd fmla="sin wd2 istAng" name="wt3"/>
              <a:gd fmla="cos hd2 istAng" name="ht3"/>
              <a:gd fmla="cat2 wd2 wd2 wd2" name="dx1"/>
              <a:gd fmla="sat2 hd2 wd2 wd2" name="dy1"/>
              <a:gd fmla="cat2 wd2 wt1 hd2" name="dx3"/>
              <a:gd fmla="sat2 hd2 wt1 hd2" name="dy3"/>
              <a:gd fmla="+- hc hd2 0" name="x1"/>
              <a:gd fmla="+- vc ht1 0" name="y1"/>
              <a:gd fmla="+- hc wt3 0" name="x3"/>
              <a:gd fmla="+- vc ht3 0" name="y3"/>
              <a:gd fmla="*/ ss a3 100000" name="dr"/>
              <a:gd fmla="+- wd2 0 x1" name="iwd2"/>
              <a:gd fmla="+- hd2 0 x1" name="ihd2"/>
              <a:gd fmla="sin y1 istAng" name="wt2"/>
              <a:gd fmla="cos x3 istAng" name="ht2"/>
              <a:gd fmla="sin y1 stAng" name="wt4"/>
              <a:gd fmla="cos x3 stAng" name="ht4"/>
              <a:gd fmla="cat2 y1 dr y3" name="dx2"/>
              <a:gd fmla="sat2 x3 dr y3" name="dy2"/>
              <a:gd fmla="cat2 y1 ihd2 iwd2" name="dx4"/>
              <a:gd fmla="sat2 x3 ihd2 iwd2" name="dy4"/>
              <a:gd fmla="+- hc wt2 0" name="x2"/>
              <a:gd fmla="+- vc ht2 0" name="y2"/>
              <a:gd fmla="+- hc wt4 0" name="x4"/>
              <a:gd fmla="+- vc ht4 0" name="y4"/>
              <a:gd fmla="+- 21600000 0 stAng" name="sw0"/>
              <a:gd fmla="+- swAng 0 x2" name="da1"/>
              <a:gd fmla="max dx1 dx2" name="g1"/>
              <a:gd fmla="max dx3 dx4" name="g2"/>
              <a:gd fmla="max x4 y4" name="g3"/>
              <a:gd fmla="?: y2 r sw0" name="ir"/>
              <a:gd fmla="+- cd4 0 stAng" name="sw1"/>
              <a:gd fmla="+- 27000000 0 stAng" name="sw2"/>
              <a:gd fmla="?: g1 g1 g2" name="sw3"/>
              <a:gd fmla="+- swAng 0 cd4" name="da2"/>
              <a:gd fmla="max dy1 dy2" name="g5"/>
              <a:gd fmla="max dy3 dy4" name="g6"/>
              <a:gd fmla="max ir cd4" name="g7"/>
              <a:gd fmla="?: g3 b sw1" name="ib"/>
              <a:gd fmla="+- cd2 0 stAng" name="sw4"/>
              <a:gd fmla="+- 32400000 0 stAng" name="sw5"/>
              <a:gd fmla="?: sw3 sw3 da2" name="sw6"/>
              <a:gd fmla="+- swAng 0 g5" name="da3"/>
              <a:gd fmla="min dx1 dx2" name="g9"/>
              <a:gd fmla="min dx3 dx4" name="g10"/>
              <a:gd fmla="min g6 g7" name="g11"/>
              <a:gd fmla="?: cd2 l ib" name="il"/>
              <a:gd fmla="+- 3 0 stAng" name="sw7"/>
              <a:gd fmla="+- 37800000 0 stAng" name="sw8"/>
              <a:gd fmla="?: sw4 sw4 sw5" name="sw9"/>
              <a:gd fmla="+- swAng 0 sw6" name="da4"/>
              <a:gd fmla="min dy1 dy2" name="g13"/>
              <a:gd fmla="min dy3 dy4" name="g14"/>
              <a:gd fmla="min g9 g10" name="g15"/>
              <a:gd fmla="?: da3 t g11" name="it"/>
              <a:gd fmla="+/ dx1 dx4 2" name="x5"/>
              <a:gd fmla="+/ dy1 dy4 2" name="y5"/>
              <a:gd fmla="+/ dx3 dx2 2" name="x6"/>
              <a:gd fmla="+/ dy3 dy2 2" name="y6"/>
              <a:gd fmla="+- stAng 0 cd4" name="cang1"/>
              <a:gd fmla="+- istAng cd4 0" name="cang2"/>
              <a:gd fmla="+/ g13 g14 2" name="cang3"/>
            </a:gdLst>
            <a:cxnLst>
              <a:cxn ang="g13">
                <a:pos x="sw7" y="sw8"/>
              </a:cxn>
              <a:cxn ang="g14">
                <a:pos x="sw9" y="da4"/>
              </a:cxn>
              <a:cxn ang="g15">
                <a:pos x="hc" y="vc"/>
              </a:cxn>
            </a:cxnLst>
            <a:rect b="b" l="l" r="r" t="t"/>
            <a:pathLst>
              <a:path h="1867" w="2472">
                <a:moveTo>
                  <a:pt x="0" y="1236"/>
                </a:moveTo>
                <a:cubicBezTo>
                  <a:pt x="-21" y="542"/>
                  <a:pt x="614" y="-17"/>
                  <a:pt x="1236" y="0"/>
                </a:cubicBezTo>
                <a:cubicBezTo>
                  <a:pt x="1929" y="-21"/>
                  <a:pt x="2488" y="614"/>
                  <a:pt x="2471" y="1236"/>
                </a:cubicBezTo>
                <a:lnTo>
                  <a:pt x="1865" y="1235"/>
                </a:lnTo>
                <a:cubicBezTo>
                  <a:pt x="1876" y="1581"/>
                  <a:pt x="1527" y="1878"/>
                  <a:pt x="1250" y="1866"/>
                </a:cubicBezTo>
                <a:lnTo>
                  <a:pt x="1235" y="1866"/>
                </a:lnTo>
                <a:lnTo>
                  <a:pt x="1218" y="1866"/>
                </a:lnTo>
                <a:cubicBezTo>
                  <a:pt x="873" y="1880"/>
                  <a:pt x="596" y="1508"/>
                  <a:pt x="605" y="1235"/>
                </a:cubicBezTo>
                <a:lnTo>
                  <a:pt x="0" y="1236"/>
                </a:lnTo>
                <a:close/>
                <a:moveTo>
                  <a:pt x="1853" y="1230"/>
                </a:moveTo>
                <a:cubicBezTo>
                  <a:pt x="1864" y="896"/>
                  <a:pt x="1546" y="606"/>
                  <a:pt x="1236" y="618"/>
                </a:cubicBezTo>
                <a:cubicBezTo>
                  <a:pt x="889" y="604"/>
                  <a:pt x="609" y="931"/>
                  <a:pt x="618" y="1230"/>
                </a:cubicBezTo>
                <a:lnTo>
                  <a:pt x="1853" y="1230"/>
                </a:lnTo>
                <a:close/>
              </a:path>
            </a:pathLst>
          </a:cu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64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r>
              <a:rPr altLang="zh-CN" lang="en-US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任意多边形 10"/>
          <p:cNvSpPr/>
          <p:nvPr/>
        </p:nvSpPr>
        <p:spPr>
          <a:xfrm rot="10800000">
            <a:off x="6734810" y="3703320"/>
            <a:ext cx="1569085" cy="1185094"/>
          </a:xfrm>
          <a:custGeom>
            <a:gdLst>
              <a:gd fmla="val 10800000" name="adj1"/>
              <a:gd fmla="val 0" name="adj2"/>
              <a:gd fmla="val 25000" name="adj3"/>
              <a:gd fmla="pin 0 adj1 21599999" name="stAng"/>
              <a:gd fmla="pin 0 adj2 21599999" name="istAng"/>
              <a:gd fmla="pin 0 adj3 50000" name="a3"/>
              <a:gd fmla="+- istAng 0 stAng" name="sw11"/>
              <a:gd fmla="+- sw11 21600000 0" name="sw12"/>
              <a:gd fmla="?: sw11 sw11 sw12" name="swAng"/>
              <a:gd fmla="+- 0 0 swAng" name="iswAng"/>
              <a:gd fmla="sin wd2 stAng" name="wt1"/>
              <a:gd fmla="cos hd2 stAng" name="ht1"/>
              <a:gd fmla="sin wd2 istAng" name="wt3"/>
              <a:gd fmla="cos hd2 istAng" name="ht3"/>
              <a:gd fmla="cat2 wd2 wd2 wd2" name="dx1"/>
              <a:gd fmla="sat2 hd2 wd2 wd2" name="dy1"/>
              <a:gd fmla="cat2 wd2 wt1 hd2" name="dx3"/>
              <a:gd fmla="sat2 hd2 wt1 hd2" name="dy3"/>
              <a:gd fmla="+- hc hd2 0" name="x1"/>
              <a:gd fmla="+- vc ht1 0" name="y1"/>
              <a:gd fmla="+- hc wt3 0" name="x3"/>
              <a:gd fmla="+- vc ht3 0" name="y3"/>
              <a:gd fmla="*/ ss a3 100000" name="dr"/>
              <a:gd fmla="+- wd2 0 x1" name="iwd2"/>
              <a:gd fmla="+- hd2 0 x1" name="ihd2"/>
              <a:gd fmla="sin y1 istAng" name="wt2"/>
              <a:gd fmla="cos x3 istAng" name="ht2"/>
              <a:gd fmla="sin y1 stAng" name="wt4"/>
              <a:gd fmla="cos x3 stAng" name="ht4"/>
              <a:gd fmla="cat2 y1 dr y3" name="dx2"/>
              <a:gd fmla="sat2 x3 dr y3" name="dy2"/>
              <a:gd fmla="cat2 y1 ihd2 iwd2" name="dx4"/>
              <a:gd fmla="sat2 x3 ihd2 iwd2" name="dy4"/>
              <a:gd fmla="+- hc wt2 0" name="x2"/>
              <a:gd fmla="+- vc ht2 0" name="y2"/>
              <a:gd fmla="+- hc wt4 0" name="x4"/>
              <a:gd fmla="+- vc ht4 0" name="y4"/>
              <a:gd fmla="+- 21600000 0 stAng" name="sw0"/>
              <a:gd fmla="+- swAng 0 x2" name="da1"/>
              <a:gd fmla="max dx1 dx2" name="g1"/>
              <a:gd fmla="max dx3 dx4" name="g2"/>
              <a:gd fmla="max x4 y4" name="g3"/>
              <a:gd fmla="?: y2 r sw0" name="ir"/>
              <a:gd fmla="+- cd4 0 stAng" name="sw1"/>
              <a:gd fmla="+- 27000000 0 stAng" name="sw2"/>
              <a:gd fmla="?: g1 g1 g2" name="sw3"/>
              <a:gd fmla="+- swAng 0 cd4" name="da2"/>
              <a:gd fmla="max dy1 dy2" name="g5"/>
              <a:gd fmla="max dy3 dy4" name="g6"/>
              <a:gd fmla="max ir cd4" name="g7"/>
              <a:gd fmla="?: g3 b sw1" name="ib"/>
              <a:gd fmla="+- cd2 0 stAng" name="sw4"/>
              <a:gd fmla="+- 32400000 0 stAng" name="sw5"/>
              <a:gd fmla="?: sw3 sw3 da2" name="sw6"/>
              <a:gd fmla="+- swAng 0 g5" name="da3"/>
              <a:gd fmla="min dx1 dx2" name="g9"/>
              <a:gd fmla="min dx3 dx4" name="g10"/>
              <a:gd fmla="min g6 g7" name="g11"/>
              <a:gd fmla="?: cd2 l ib" name="il"/>
              <a:gd fmla="+- 3 0 stAng" name="sw7"/>
              <a:gd fmla="+- 37800000 0 stAng" name="sw8"/>
              <a:gd fmla="?: sw4 sw4 sw5" name="sw9"/>
              <a:gd fmla="+- swAng 0 sw6" name="da4"/>
              <a:gd fmla="min dy1 dy2" name="g13"/>
              <a:gd fmla="min dy3 dy4" name="g14"/>
              <a:gd fmla="min g9 g10" name="g15"/>
              <a:gd fmla="?: da3 t g11" name="it"/>
              <a:gd fmla="+/ dx1 dx4 2" name="x5"/>
              <a:gd fmla="+/ dy1 dy4 2" name="y5"/>
              <a:gd fmla="+/ dx3 dx2 2" name="x6"/>
              <a:gd fmla="+/ dy3 dy2 2" name="y6"/>
              <a:gd fmla="+- stAng 0 cd4" name="cang1"/>
              <a:gd fmla="+- istAng cd4 0" name="cang2"/>
              <a:gd fmla="+/ g13 g14 2" name="cang3"/>
            </a:gdLst>
            <a:cxnLst>
              <a:cxn ang="g13">
                <a:pos x="sw7" y="sw8"/>
              </a:cxn>
              <a:cxn ang="g14">
                <a:pos x="sw9" y="da4"/>
              </a:cxn>
              <a:cxn ang="g15">
                <a:pos x="hc" y="vc"/>
              </a:cxn>
            </a:cxnLst>
            <a:rect b="b" l="l" r="r" t="t"/>
            <a:pathLst>
              <a:path h="1867" w="2472">
                <a:moveTo>
                  <a:pt x="0" y="1236"/>
                </a:moveTo>
                <a:cubicBezTo>
                  <a:pt x="-21" y="542"/>
                  <a:pt x="614" y="-17"/>
                  <a:pt x="1236" y="0"/>
                </a:cubicBezTo>
                <a:cubicBezTo>
                  <a:pt x="1929" y="-21"/>
                  <a:pt x="2488" y="614"/>
                  <a:pt x="2471" y="1236"/>
                </a:cubicBezTo>
                <a:lnTo>
                  <a:pt x="1865" y="1235"/>
                </a:lnTo>
                <a:cubicBezTo>
                  <a:pt x="1876" y="1581"/>
                  <a:pt x="1527" y="1878"/>
                  <a:pt x="1250" y="1866"/>
                </a:cubicBezTo>
                <a:lnTo>
                  <a:pt x="1235" y="1866"/>
                </a:lnTo>
                <a:lnTo>
                  <a:pt x="1218" y="1866"/>
                </a:lnTo>
                <a:cubicBezTo>
                  <a:pt x="873" y="1880"/>
                  <a:pt x="596" y="1508"/>
                  <a:pt x="605" y="1235"/>
                </a:cubicBezTo>
                <a:lnTo>
                  <a:pt x="0" y="1236"/>
                </a:lnTo>
                <a:close/>
                <a:moveTo>
                  <a:pt x="1853" y="1230"/>
                </a:moveTo>
                <a:cubicBezTo>
                  <a:pt x="1864" y="896"/>
                  <a:pt x="1546" y="606"/>
                  <a:pt x="1236" y="618"/>
                </a:cubicBezTo>
                <a:cubicBezTo>
                  <a:pt x="889" y="604"/>
                  <a:pt x="609" y="931"/>
                  <a:pt x="618" y="1230"/>
                </a:cubicBezTo>
                <a:lnTo>
                  <a:pt x="1853" y="1230"/>
                </a:lnTo>
                <a:close/>
              </a:path>
            </a:pathLst>
          </a:cu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64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1415415" y="126365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687320" y="5334634"/>
            <a:ext cx="174752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4251325" y="126365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7665719" y="5334634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16" name="任意多边形 15"/>
          <p:cNvSpPr/>
          <p:nvPr/>
        </p:nvSpPr>
        <p:spPr>
          <a:xfrm>
            <a:off x="8634730" y="2022475"/>
            <a:ext cx="1569085" cy="1185094"/>
          </a:xfrm>
          <a:custGeom>
            <a:gdLst>
              <a:gd fmla="val 10800000" name="adj1"/>
              <a:gd fmla="val 0" name="adj2"/>
              <a:gd fmla="val 25000" name="adj3"/>
              <a:gd fmla="pin 0 adj1 21599999" name="stAng"/>
              <a:gd fmla="pin 0 adj2 21599999" name="istAng"/>
              <a:gd fmla="pin 0 adj3 50000" name="a3"/>
              <a:gd fmla="+- istAng 0 stAng" name="sw11"/>
              <a:gd fmla="+- sw11 21600000 0" name="sw12"/>
              <a:gd fmla="?: sw11 sw11 sw12" name="swAng"/>
              <a:gd fmla="+- 0 0 swAng" name="iswAng"/>
              <a:gd fmla="sin wd2 stAng" name="wt1"/>
              <a:gd fmla="cos hd2 stAng" name="ht1"/>
              <a:gd fmla="sin wd2 istAng" name="wt3"/>
              <a:gd fmla="cos hd2 istAng" name="ht3"/>
              <a:gd fmla="cat2 wd2 wd2 wd2" name="dx1"/>
              <a:gd fmla="sat2 hd2 wd2 wd2" name="dy1"/>
              <a:gd fmla="cat2 wd2 wt1 hd2" name="dx3"/>
              <a:gd fmla="sat2 hd2 wt1 hd2" name="dy3"/>
              <a:gd fmla="+- hc hd2 0" name="x1"/>
              <a:gd fmla="+- vc ht1 0" name="y1"/>
              <a:gd fmla="+- hc wt3 0" name="x3"/>
              <a:gd fmla="+- vc ht3 0" name="y3"/>
              <a:gd fmla="*/ ss a3 100000" name="dr"/>
              <a:gd fmla="+- wd2 0 x1" name="iwd2"/>
              <a:gd fmla="+- hd2 0 x1" name="ihd2"/>
              <a:gd fmla="sin y1 istAng" name="wt2"/>
              <a:gd fmla="cos x3 istAng" name="ht2"/>
              <a:gd fmla="sin y1 stAng" name="wt4"/>
              <a:gd fmla="cos x3 stAng" name="ht4"/>
              <a:gd fmla="cat2 y1 dr y3" name="dx2"/>
              <a:gd fmla="sat2 x3 dr y3" name="dy2"/>
              <a:gd fmla="cat2 y1 ihd2 iwd2" name="dx4"/>
              <a:gd fmla="sat2 x3 ihd2 iwd2" name="dy4"/>
              <a:gd fmla="+- hc wt2 0" name="x2"/>
              <a:gd fmla="+- vc ht2 0" name="y2"/>
              <a:gd fmla="+- hc wt4 0" name="x4"/>
              <a:gd fmla="+- vc ht4 0" name="y4"/>
              <a:gd fmla="+- 21600000 0 stAng" name="sw0"/>
              <a:gd fmla="+- swAng 0 x2" name="da1"/>
              <a:gd fmla="max dx1 dx2" name="g1"/>
              <a:gd fmla="max dx3 dx4" name="g2"/>
              <a:gd fmla="max x4 y4" name="g3"/>
              <a:gd fmla="?: y2 r sw0" name="ir"/>
              <a:gd fmla="+- cd4 0 stAng" name="sw1"/>
              <a:gd fmla="+- 27000000 0 stAng" name="sw2"/>
              <a:gd fmla="?: g1 g1 g2" name="sw3"/>
              <a:gd fmla="+- swAng 0 cd4" name="da2"/>
              <a:gd fmla="max dy1 dy2" name="g5"/>
              <a:gd fmla="max dy3 dy4" name="g6"/>
              <a:gd fmla="max ir cd4" name="g7"/>
              <a:gd fmla="?: g3 b sw1" name="ib"/>
              <a:gd fmla="+- cd2 0 stAng" name="sw4"/>
              <a:gd fmla="+- 32400000 0 stAng" name="sw5"/>
              <a:gd fmla="?: sw3 sw3 da2" name="sw6"/>
              <a:gd fmla="+- swAng 0 g5" name="da3"/>
              <a:gd fmla="min dx1 dx2" name="g9"/>
              <a:gd fmla="min dx3 dx4" name="g10"/>
              <a:gd fmla="min g6 g7" name="g11"/>
              <a:gd fmla="?: cd2 l ib" name="il"/>
              <a:gd fmla="+- 3 0 stAng" name="sw7"/>
              <a:gd fmla="+- 37800000 0 stAng" name="sw8"/>
              <a:gd fmla="?: sw4 sw4 sw5" name="sw9"/>
              <a:gd fmla="+- swAng 0 sw6" name="da4"/>
              <a:gd fmla="min dy1 dy2" name="g13"/>
              <a:gd fmla="min dy3 dy4" name="g14"/>
              <a:gd fmla="min g9 g10" name="g15"/>
              <a:gd fmla="?: da3 t g11" name="it"/>
              <a:gd fmla="+/ dx1 dx4 2" name="x5"/>
              <a:gd fmla="+/ dy1 dy4 2" name="y5"/>
              <a:gd fmla="+/ dx3 dx2 2" name="x6"/>
              <a:gd fmla="+/ dy3 dy2 2" name="y6"/>
              <a:gd fmla="+- stAng 0 cd4" name="cang1"/>
              <a:gd fmla="+- istAng cd4 0" name="cang2"/>
              <a:gd fmla="+/ g13 g14 2" name="cang3"/>
            </a:gdLst>
            <a:cxnLst>
              <a:cxn ang="g13">
                <a:pos x="sw7" y="sw8"/>
              </a:cxn>
              <a:cxn ang="g14">
                <a:pos x="sw9" y="da4"/>
              </a:cxn>
              <a:cxn ang="g15">
                <a:pos x="hc" y="vc"/>
              </a:cxn>
            </a:cxnLst>
            <a:rect b="b" l="l" r="r" t="t"/>
            <a:pathLst>
              <a:path h="1867" w="2472">
                <a:moveTo>
                  <a:pt x="0" y="1236"/>
                </a:moveTo>
                <a:cubicBezTo>
                  <a:pt x="-21" y="542"/>
                  <a:pt x="614" y="-17"/>
                  <a:pt x="1236" y="0"/>
                </a:cubicBezTo>
                <a:cubicBezTo>
                  <a:pt x="1929" y="-21"/>
                  <a:pt x="2488" y="614"/>
                  <a:pt x="2471" y="1236"/>
                </a:cubicBezTo>
                <a:lnTo>
                  <a:pt x="1865" y="1235"/>
                </a:lnTo>
                <a:cubicBezTo>
                  <a:pt x="1876" y="1581"/>
                  <a:pt x="1527" y="1878"/>
                  <a:pt x="1250" y="1866"/>
                </a:cubicBezTo>
                <a:lnTo>
                  <a:pt x="1235" y="1866"/>
                </a:lnTo>
                <a:lnTo>
                  <a:pt x="1218" y="1866"/>
                </a:lnTo>
                <a:cubicBezTo>
                  <a:pt x="873" y="1880"/>
                  <a:pt x="596" y="1508"/>
                  <a:pt x="605" y="1235"/>
                </a:cubicBezTo>
                <a:lnTo>
                  <a:pt x="0" y="1236"/>
                </a:lnTo>
                <a:close/>
                <a:moveTo>
                  <a:pt x="1853" y="1230"/>
                </a:moveTo>
                <a:cubicBezTo>
                  <a:pt x="1864" y="896"/>
                  <a:pt x="1546" y="606"/>
                  <a:pt x="1236" y="618"/>
                </a:cubicBezTo>
                <a:cubicBezTo>
                  <a:pt x="889" y="604"/>
                  <a:pt x="609" y="931"/>
                  <a:pt x="618" y="1230"/>
                </a:cubicBezTo>
                <a:lnTo>
                  <a:pt x="1853" y="1230"/>
                </a:lnTo>
                <a:close/>
              </a:path>
            </a:pathLst>
          </a:cu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64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r>
              <a:rPr altLang="zh-CN" lang="en-US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8232141" y="1263650"/>
            <a:ext cx="283210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643630" y="4111625"/>
            <a:ext cx="501015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4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371716" y="4111625"/>
            <a:ext cx="294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/>
              <a:t>5</a:t>
            </a:r>
          </a:p>
        </p:txBody>
      </p:sp>
      <p:sp>
        <p:nvSpPr>
          <p:cNvPr id="23" name="等腰三角形 22"/>
          <p:cNvSpPr/>
          <p:nvPr/>
        </p:nvSpPr>
        <p:spPr>
          <a:xfrm>
            <a:off x="9001760" y="3207385"/>
            <a:ext cx="835660" cy="869950"/>
          </a:xfrm>
          <a:prstGeom prst="triangle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59000">
                <a:schemeClr val="accent1">
                  <a:lumMod val="66000"/>
                  <a:lumOff val="34000"/>
                  <a:alpha val="2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10708005" y="-56515"/>
            <a:ext cx="1483995" cy="2078355"/>
            <a:chOff x="16863" y="-89"/>
            <a:chExt cx="2337" cy="3273"/>
          </a:xfrm>
        </p:grpSpPr>
        <p:sp>
          <p:nvSpPr>
            <p:cNvPr id="20" name="等腰三角形 19"/>
            <p:cNvSpPr/>
            <p:nvPr/>
          </p:nvSpPr>
          <p:spPr>
            <a:xfrm>
              <a:off x="16863" y="1106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等腰三角形 21"/>
            <p:cNvSpPr/>
            <p:nvPr/>
          </p:nvSpPr>
          <p:spPr>
            <a:xfrm>
              <a:off x="17306" y="-89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等腰三角形 23"/>
            <p:cNvSpPr/>
            <p:nvPr/>
          </p:nvSpPr>
          <p:spPr>
            <a:xfrm rot="10800000">
              <a:off x="17306" y="0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5" name="等腰三角形 24"/>
          <p:cNvSpPr/>
          <p:nvPr/>
        </p:nvSpPr>
        <p:spPr>
          <a:xfrm>
            <a:off x="1781810" y="3207385"/>
            <a:ext cx="835660" cy="869950"/>
          </a:xfrm>
          <a:prstGeom prst="triangle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59000">
                <a:schemeClr val="accent1">
                  <a:lumMod val="66000"/>
                  <a:lumOff val="34000"/>
                  <a:alpha val="2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6" name="等腰三角形 25"/>
          <p:cNvSpPr/>
          <p:nvPr/>
        </p:nvSpPr>
        <p:spPr>
          <a:xfrm>
            <a:off x="5248910" y="3207385"/>
            <a:ext cx="835660" cy="869950"/>
          </a:xfrm>
          <a:prstGeom prst="triangle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59000">
                <a:schemeClr val="accent1">
                  <a:lumMod val="66000"/>
                  <a:lumOff val="34000"/>
                  <a:alpha val="2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7" name="等腰三角形 26"/>
          <p:cNvSpPr/>
          <p:nvPr/>
        </p:nvSpPr>
        <p:spPr>
          <a:xfrm rot="10800000">
            <a:off x="7083425" y="2788920"/>
            <a:ext cx="835660" cy="869950"/>
          </a:xfrm>
          <a:prstGeom prst="triangle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59000">
                <a:schemeClr val="accent1">
                  <a:lumMod val="66000"/>
                  <a:lumOff val="34000"/>
                  <a:alpha val="2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等腰三角形 27"/>
          <p:cNvSpPr/>
          <p:nvPr/>
        </p:nvSpPr>
        <p:spPr>
          <a:xfrm rot="10800000">
            <a:off x="3411855" y="2788920"/>
            <a:ext cx="835660" cy="869950"/>
          </a:xfrm>
          <a:prstGeom prst="triangle">
            <a:avLst/>
          </a:prstGeom>
          <a:gradFill>
            <a:gsLst>
              <a:gs pos="33000">
                <a:schemeClr val="accent6">
                  <a:lumMod val="40000"/>
                  <a:lumOff val="60000"/>
                </a:schemeClr>
              </a:gs>
              <a:gs pos="59000">
                <a:schemeClr val="accent1">
                  <a:lumMod val="66000"/>
                  <a:lumOff val="34000"/>
                  <a:alpha val="23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" name="组合 2"/>
          <p:cNvGrpSpPr/>
          <p:nvPr/>
        </p:nvGrpSpPr>
        <p:grpSpPr>
          <a:xfrm rot="10800000">
            <a:off x="0" y="4836160"/>
            <a:ext cx="1483995" cy="2078355"/>
            <a:chOff x="16863" y="-89"/>
            <a:chExt cx="2337" cy="3273"/>
          </a:xfrm>
        </p:grpSpPr>
        <p:sp>
          <p:nvSpPr>
            <p:cNvPr id="4" name="等腰三角形 3"/>
            <p:cNvSpPr/>
            <p:nvPr/>
          </p:nvSpPr>
          <p:spPr>
            <a:xfrm>
              <a:off x="16863" y="1106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等腰三角形 6"/>
            <p:cNvSpPr/>
            <p:nvPr/>
          </p:nvSpPr>
          <p:spPr>
            <a:xfrm>
              <a:off x="17306" y="-89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rot="10800000">
              <a:off x="17306" y="0"/>
              <a:ext cx="1894" cy="2079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custDataLst>
      <p:tags r:id="rId2"/>
    </p:custData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zh-CN" lang="en-US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02    标题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任意多边形 1"/>
          <p:cNvSpPr/>
          <p:nvPr/>
        </p:nvSpPr>
        <p:spPr>
          <a:xfrm rot="16200000">
            <a:off x="2771140" y="1798320"/>
            <a:ext cx="1880870" cy="1748155"/>
          </a:xfrm>
          <a:custGeom>
            <a:gdLst>
              <a:gd fmla="val 0" name="adj1"/>
              <a:gd fmla="val 16200000" name="adj2"/>
              <a:gd fmla="pin 0 adj1 21599999" name="stAng"/>
              <a:gd fmla="pin 0 adj2 21599999" name="enAng"/>
              <a:gd fmla="+- enAng 0 stAng" name="sw1"/>
              <a:gd fmla="+- sw1 21600000 0" name="sw2"/>
              <a:gd fmla="?: sw1 sw1 sw2" name="swAng"/>
              <a:gd fmla="sin wd2 stAng" name="wt1"/>
              <a:gd fmla="cos hd2 stAng" name="ht1"/>
              <a:gd fmla="cat2 wd2 wd2 wd2" name="dx1"/>
              <a:gd fmla="sat2 hd2 wd2 wd2" name="dy1"/>
              <a:gd fmla="+- hc hd2 0" name="x1"/>
              <a:gd fmla="+- vc wt1 0" name="y1"/>
              <a:gd fmla="sin wd2 enAng" name="wt2"/>
              <a:gd fmla="cos hd2 enAng" name="ht2"/>
              <a:gd fmla="cat2 wd2 dy1 dx1" name="dx2"/>
              <a:gd fmla="sat2 hd2 dy1 dx1" name="dy2"/>
              <a:gd fmla="+- hc x1 0" name="x2"/>
              <a:gd fmla="+- vc y1 0" name="y2"/>
              <a:gd fmla="cos wd2 2700000" name="idx"/>
              <a:gd fmla="sin hd2 2700000" name="idy"/>
              <a:gd fmla="+- hc 0 dx2" name="il"/>
              <a:gd fmla="+- hc dx2 0" name="ir"/>
              <a:gd fmla="+- vc 0 dy2" name="it"/>
              <a:gd fmla="+- vc dy2 0" name="ib"/>
            </a:gd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">
                <a:pos x="hc" y="t"/>
              </a:cxn>
            </a:cxnLst>
            <a:rect b="b" l="l" r="r" t="t"/>
            <a:pathLst>
              <a:path h="3356" w="3108">
                <a:moveTo>
                  <a:pt x="3105" y="0"/>
                </a:moveTo>
                <a:cubicBezTo>
                  <a:pt x="3185" y="1883"/>
                  <a:pt x="1491" y="3402"/>
                  <a:pt x="0" y="3355"/>
                </a:cubicBezTo>
                <a:lnTo>
                  <a:pt x="0" y="0"/>
                </a:lnTo>
                <a:lnTo>
                  <a:pt x="3105" y="0"/>
                </a:lnTo>
                <a:close/>
              </a:path>
            </a:pathLst>
          </a:custGeom>
          <a:gradFill>
            <a:gsLst>
              <a:gs pos="84000">
                <a:srgbClr val="F49FAC">
                  <a:alpha val="100000"/>
                </a:srgbClr>
              </a:gs>
              <a:gs pos="26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zh-CN" lang="en-US">
              <a:solidFill>
                <a:schemeClr val="tx1"/>
              </a:solidFill>
            </a:endParaRPr>
          </a:p>
        </p:txBody>
      </p:sp>
      <p:sp>
        <p:nvSpPr>
          <p:cNvPr id="7" name="任意多边形 6"/>
          <p:cNvSpPr/>
          <p:nvPr/>
        </p:nvSpPr>
        <p:spPr>
          <a:xfrm>
            <a:off x="2837815" y="3612515"/>
            <a:ext cx="1564640" cy="1240155"/>
          </a:xfrm>
          <a:custGeom>
            <a:gdLst>
              <a:gd fmla="val 0" name="adj1"/>
              <a:gd fmla="val 16200000" name="adj2"/>
              <a:gd fmla="pin 0 adj1 21599999" name="stAng"/>
              <a:gd fmla="pin 0 adj2 21599999" name="enAng"/>
              <a:gd fmla="+- enAng 0 stAng" name="sw1"/>
              <a:gd fmla="+- sw1 21600000 0" name="sw2"/>
              <a:gd fmla="?: sw1 sw1 sw2" name="swAng"/>
              <a:gd fmla="sin wd2 stAng" name="wt1"/>
              <a:gd fmla="cos hd2 stAng" name="ht1"/>
              <a:gd fmla="cat2 wd2 wd2 wd2" name="dx1"/>
              <a:gd fmla="sat2 hd2 wd2 wd2" name="dy1"/>
              <a:gd fmla="+- hc hd2 0" name="x1"/>
              <a:gd fmla="+- vc wt1 0" name="y1"/>
              <a:gd fmla="sin wd2 enAng" name="wt2"/>
              <a:gd fmla="cos hd2 enAng" name="ht2"/>
              <a:gd fmla="cat2 wd2 dy1 dx1" name="dx2"/>
              <a:gd fmla="sat2 hd2 dy1 dx1" name="dy2"/>
              <a:gd fmla="+- hc x1 0" name="x2"/>
              <a:gd fmla="+- vc y1 0" name="y2"/>
              <a:gd fmla="cos wd2 2700000" name="idx"/>
              <a:gd fmla="sin hd2 2700000" name="idy"/>
              <a:gd fmla="+- hc 0 dx2" name="il"/>
              <a:gd fmla="+- hc dx2 0" name="ir"/>
              <a:gd fmla="+- vc 0 dy2" name="it"/>
              <a:gd fmla="+- vc dy2 0" name="ib"/>
            </a:gd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">
                <a:pos x="hc" y="t"/>
              </a:cxn>
            </a:cxnLst>
            <a:rect b="b" l="l" r="r" t="t"/>
            <a:pathLst>
              <a:path h="2716" w="3104">
                <a:moveTo>
                  <a:pt x="3103" y="0"/>
                </a:moveTo>
                <a:cubicBezTo>
                  <a:pt x="3144" y="1116"/>
                  <a:pt x="2479" y="2223"/>
                  <a:pt x="1805" y="2716"/>
                </a:cubicBezTo>
                <a:lnTo>
                  <a:pt x="0" y="40"/>
                </a:lnTo>
                <a:lnTo>
                  <a:pt x="59" y="0"/>
                </a:lnTo>
                <a:lnTo>
                  <a:pt x="3103" y="0"/>
                </a:lnTo>
                <a:close/>
              </a:path>
            </a:pathLst>
          </a:custGeom>
          <a:gradFill>
            <a:gsLst>
              <a:gs pos="84000">
                <a:srgbClr val="F49FAC"/>
              </a:gs>
              <a:gs pos="26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9" name="任意多边形 8"/>
          <p:cNvSpPr/>
          <p:nvPr/>
        </p:nvSpPr>
        <p:spPr>
          <a:xfrm rot="3300000">
            <a:off x="1826260" y="3952875"/>
            <a:ext cx="2068195" cy="1304290"/>
          </a:xfrm>
          <a:custGeom>
            <a:gdLst>
              <a:gd fmla="val 0" name="adj1"/>
              <a:gd fmla="val 16200000" name="adj2"/>
              <a:gd fmla="pin 0 adj1 21599999" name="stAng"/>
              <a:gd fmla="pin 0 adj2 21599999" name="enAng"/>
              <a:gd fmla="+- enAng 0 stAng" name="sw1"/>
              <a:gd fmla="+- sw1 21600000 0" name="sw2"/>
              <a:gd fmla="?: sw1 sw1 sw2" name="swAng"/>
              <a:gd fmla="sin wd2 stAng" name="wt1"/>
              <a:gd fmla="cos hd2 stAng" name="ht1"/>
              <a:gd fmla="cat2 wd2 wd2 wd2" name="dx1"/>
              <a:gd fmla="sat2 hd2 wd2 wd2" name="dy1"/>
              <a:gd fmla="+- hc hd2 0" name="x1"/>
              <a:gd fmla="+- vc wt1 0" name="y1"/>
              <a:gd fmla="sin wd2 enAng" name="wt2"/>
              <a:gd fmla="cos hd2 enAng" name="ht2"/>
              <a:gd fmla="cat2 wd2 dy1 dx1" name="dx2"/>
              <a:gd fmla="sat2 hd2 dy1 dx1" name="dy2"/>
              <a:gd fmla="+- hc x1 0" name="x2"/>
              <a:gd fmla="+- vc y1 0" name="y2"/>
              <a:gd fmla="cos wd2 2700000" name="idx"/>
              <a:gd fmla="sin hd2 2700000" name="idy"/>
              <a:gd fmla="+- hc 0 dx2" name="il"/>
              <a:gd fmla="+- hc dx2 0" name="ir"/>
              <a:gd fmla="+- vc 0 dy2" name="it"/>
              <a:gd fmla="+- vc dy2 0" name="ib"/>
            </a:gdLst>
            <a:cxnLst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3">
                <a:pos x="hc" y="t"/>
              </a:cxn>
            </a:cxnLst>
            <a:rect b="b" l="l" r="r" t="t"/>
            <a:pathLst>
              <a:path h="1825" w="3134">
                <a:moveTo>
                  <a:pt x="3128" y="0"/>
                </a:moveTo>
                <a:lnTo>
                  <a:pt x="3130" y="89"/>
                </a:lnTo>
                <a:cubicBezTo>
                  <a:pt x="3174" y="715"/>
                  <a:pt x="2842" y="1501"/>
                  <a:pt x="2611" y="1825"/>
                </a:cubicBezTo>
                <a:lnTo>
                  <a:pt x="56" y="35"/>
                </a:lnTo>
                <a:lnTo>
                  <a:pt x="0" y="35"/>
                </a:lnTo>
                <a:lnTo>
                  <a:pt x="0" y="0"/>
                </a:lnTo>
                <a:lnTo>
                  <a:pt x="3128" y="0"/>
                </a:lnTo>
                <a:close/>
              </a:path>
            </a:pathLst>
          </a:custGeom>
          <a:gradFill>
            <a:gsLst>
              <a:gs pos="84000">
                <a:srgbClr val="F49FAC"/>
              </a:gs>
              <a:gs pos="26000">
                <a:schemeClr val="accent1">
                  <a:lumMod val="60000"/>
                  <a:lumOff val="40000"/>
                </a:schemeClr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756920" y="1256665"/>
            <a:ext cx="2080895" cy="4127500"/>
          </a:xfrm>
          <a:custGeom>
            <a:gdLst>
              <a:gd fmla="cos wd2 2700000" name="idx"/>
              <a:gd fmla="sin hd2 2700000" name="idy"/>
              <a:gd fmla="+- hc 0 wd2" name="il"/>
              <a:gd fmla="+- hc wd2 0" name="ir"/>
              <a:gd fmla="+- vc 0 wd2" name="it"/>
              <a:gd fmla="+- vc wd2 0" name="ib"/>
            </a:gdLst>
            <a:cxnLst>
              <a:cxn ang="3">
                <a:pos x="hc" y="t"/>
              </a:cxn>
              <a:cxn ang="3">
                <a:pos x="hd2" y="hd2"/>
              </a:cxn>
              <a:cxn ang="cd2">
                <a:pos x="l" y="vc"/>
              </a:cxn>
              <a:cxn ang="cd4">
                <a:pos x="hd2" y="idy"/>
              </a:cxn>
              <a:cxn ang="cd4">
                <a:pos x="hc" y="b"/>
              </a:cxn>
              <a:cxn ang="cd4">
                <a:pos x="idx" y="idy"/>
              </a:cxn>
              <a:cxn ang="0">
                <a:pos x="r" y="vc"/>
              </a:cxn>
              <a:cxn ang="3">
                <a:pos x="idx" y="hd2"/>
              </a:cxn>
            </a:cxnLst>
            <a:rect b="b" l="l" r="r" t="t"/>
            <a:pathLst>
              <a:path h="6502" w="3278">
                <a:moveTo>
                  <a:pt x="0" y="3250"/>
                </a:moveTo>
                <a:cubicBezTo>
                  <a:pt x="-54" y="1426"/>
                  <a:pt x="1568" y="-45"/>
                  <a:pt x="3158" y="0"/>
                </a:cubicBezTo>
                <a:lnTo>
                  <a:pt x="3240" y="1"/>
                </a:lnTo>
                <a:lnTo>
                  <a:pt x="3277" y="3"/>
                </a:lnTo>
                <a:lnTo>
                  <a:pt x="3277" y="6497"/>
                </a:lnTo>
                <a:lnTo>
                  <a:pt x="3240" y="6499"/>
                </a:lnTo>
                <a:lnTo>
                  <a:pt x="3158" y="6500"/>
                </a:lnTo>
                <a:cubicBezTo>
                  <a:pt x="1385" y="6556"/>
                  <a:pt x="-43" y="4886"/>
                  <a:pt x="0" y="3250"/>
                </a:cubicBezTo>
                <a:close/>
              </a:path>
            </a:pathLst>
          </a:custGeom>
          <a:gradFill flip="none" rotWithShape="1">
            <a:gsLst>
              <a:gs pos="73000">
                <a:schemeClr val="accent6">
                  <a:lumMod val="60000"/>
                  <a:lumOff val="40000"/>
                </a:schemeClr>
              </a:gs>
              <a:gs pos="26000">
                <a:schemeClr val="accent1">
                  <a:lumMod val="60000"/>
                  <a:lumOff val="4000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15" name="文本框 14"/>
          <p:cNvSpPr txBox="1"/>
          <p:nvPr/>
        </p:nvSpPr>
        <p:spPr>
          <a:xfrm>
            <a:off x="3101975" y="2325370"/>
            <a:ext cx="182118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2"/>
                </a:solidFill>
              </a:rPr>
              <a:t>25%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3395980" y="3684905"/>
            <a:ext cx="1006475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2"/>
                </a:solidFill>
              </a:rPr>
              <a:t>15%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2708275" y="4465955"/>
            <a:ext cx="100330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2"/>
                </a:solidFill>
              </a:rPr>
              <a:t>10%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887095" y="3028949"/>
            <a:ext cx="1821180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3200">
                <a:solidFill>
                  <a:schemeClr val="bg2"/>
                </a:solidFill>
              </a:rPr>
              <a:t>50%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8530590" y="-41275"/>
            <a:ext cx="3661410" cy="1297305"/>
            <a:chOff x="13434" y="-65"/>
            <a:chExt cx="5766" cy="2043"/>
          </a:xfrm>
        </p:grpSpPr>
        <p:sp>
          <p:nvSpPr>
            <p:cNvPr id="23" name="等腰三角形 22"/>
            <p:cNvSpPr/>
            <p:nvPr/>
          </p:nvSpPr>
          <p:spPr>
            <a:xfrm>
              <a:off x="15176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等腰三角形 18"/>
            <p:cNvSpPr/>
            <p:nvPr/>
          </p:nvSpPr>
          <p:spPr>
            <a:xfrm rot="10800000">
              <a:off x="1788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等腰三角形 19"/>
            <p:cNvSpPr/>
            <p:nvPr/>
          </p:nvSpPr>
          <p:spPr>
            <a:xfrm>
              <a:off x="1702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1" name="等腰三角形 20"/>
            <p:cNvSpPr/>
            <p:nvPr/>
          </p:nvSpPr>
          <p:spPr>
            <a:xfrm rot="10800000">
              <a:off x="14297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等腰三角形 21"/>
            <p:cNvSpPr/>
            <p:nvPr/>
          </p:nvSpPr>
          <p:spPr>
            <a:xfrm rot="11160000">
              <a:off x="16103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4" name="等腰三角形 23"/>
            <p:cNvSpPr/>
            <p:nvPr/>
          </p:nvSpPr>
          <p:spPr>
            <a:xfrm>
              <a:off x="1343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任意多边形 24"/>
            <p:cNvSpPr/>
            <p:nvPr/>
          </p:nvSpPr>
          <p:spPr>
            <a:xfrm>
              <a:off x="16035" y="570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6" name="任意多边形 25"/>
            <p:cNvSpPr/>
            <p:nvPr/>
          </p:nvSpPr>
          <p:spPr>
            <a:xfrm>
              <a:off x="13434" y="311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sp>
        <p:nvSpPr>
          <p:cNvPr id="43" name="文本框 42"/>
          <p:cNvSpPr txBox="1"/>
          <p:nvPr/>
        </p:nvSpPr>
        <p:spPr>
          <a:xfrm>
            <a:off x="5460365" y="1495425"/>
            <a:ext cx="76898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45" name="文本框 44"/>
          <p:cNvSpPr txBox="1"/>
          <p:nvPr/>
        </p:nvSpPr>
        <p:spPr>
          <a:xfrm>
            <a:off x="5969635" y="1950085"/>
            <a:ext cx="457200" cy="355917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/>
              <a:t>请输入文本内容</a:t>
            </a:r>
          </a:p>
        </p:txBody>
      </p:sp>
      <p:sp>
        <p:nvSpPr>
          <p:cNvPr id="46" name="文本框 45"/>
          <p:cNvSpPr txBox="1"/>
          <p:nvPr/>
        </p:nvSpPr>
        <p:spPr>
          <a:xfrm>
            <a:off x="7075805" y="1622425"/>
            <a:ext cx="76898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47" name="文本框 46"/>
          <p:cNvSpPr txBox="1"/>
          <p:nvPr/>
        </p:nvSpPr>
        <p:spPr>
          <a:xfrm>
            <a:off x="8705216" y="1622425"/>
            <a:ext cx="76898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10335261" y="1622425"/>
            <a:ext cx="768985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7667624" y="2077085"/>
            <a:ext cx="457200" cy="355917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/>
              <a:t>请输入文本内容</a:t>
            </a:r>
          </a:p>
        </p:txBody>
      </p:sp>
      <p:sp>
        <p:nvSpPr>
          <p:cNvPr id="51" name="文本框 50"/>
          <p:cNvSpPr txBox="1"/>
          <p:nvPr/>
        </p:nvSpPr>
        <p:spPr>
          <a:xfrm>
            <a:off x="9366249" y="2077085"/>
            <a:ext cx="457200" cy="355917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/>
              <a:t>请输入文本内容</a:t>
            </a:r>
          </a:p>
        </p:txBody>
      </p:sp>
      <p:sp>
        <p:nvSpPr>
          <p:cNvPr id="52" name="文本框 51"/>
          <p:cNvSpPr txBox="1"/>
          <p:nvPr/>
        </p:nvSpPr>
        <p:spPr>
          <a:xfrm>
            <a:off x="10998199" y="2077085"/>
            <a:ext cx="457200" cy="355917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/>
              <a:t>请输入文本内容</a:t>
            </a:r>
          </a:p>
        </p:txBody>
      </p:sp>
      <p:cxnSp>
        <p:nvCxnSpPr>
          <p:cNvPr id="53" name="直接箭头连接符 52"/>
          <p:cNvCxnSpPr/>
          <p:nvPr/>
        </p:nvCxnSpPr>
        <p:spPr>
          <a:xfrm>
            <a:off x="11958320" y="2077085"/>
            <a:ext cx="2540" cy="4768850"/>
          </a:xfrm>
          <a:prstGeom prst="straightConnector1">
            <a:avLst/>
          </a:prstGeom>
          <a:ln>
            <a:tailEnd len="med" type="arrow" w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直接箭头连接符 53"/>
          <p:cNvCxnSpPr/>
          <p:nvPr/>
        </p:nvCxnSpPr>
        <p:spPr>
          <a:xfrm flipH="1">
            <a:off x="8702040" y="2077085"/>
            <a:ext cx="3175" cy="2663190"/>
          </a:xfrm>
          <a:prstGeom prst="straightConnector1">
            <a:avLst/>
          </a:prstGeom>
          <a:ln>
            <a:tailEnd len="med" type="arrow" w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直接箭头连接符 54"/>
          <p:cNvCxnSpPr/>
          <p:nvPr/>
        </p:nvCxnSpPr>
        <p:spPr>
          <a:xfrm>
            <a:off x="10335260" y="2077085"/>
            <a:ext cx="4445" cy="3766185"/>
          </a:xfrm>
          <a:prstGeom prst="straightConnector1">
            <a:avLst/>
          </a:prstGeom>
          <a:ln>
            <a:tailEnd len="med" type="arrow" w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直接箭头连接符 55"/>
          <p:cNvCxnSpPr/>
          <p:nvPr/>
        </p:nvCxnSpPr>
        <p:spPr>
          <a:xfrm flipH="1">
            <a:off x="6948170" y="1950085"/>
            <a:ext cx="0" cy="1804670"/>
          </a:xfrm>
          <a:prstGeom prst="straightConnector1">
            <a:avLst/>
          </a:prstGeom>
          <a:ln>
            <a:tailEnd len="med" type="arrow" w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 rot="10800000">
            <a:off x="69215" y="5509895"/>
            <a:ext cx="3661410" cy="1297305"/>
            <a:chOff x="13434" y="-65"/>
            <a:chExt cx="5766" cy="2043"/>
          </a:xfrm>
        </p:grpSpPr>
        <p:sp>
          <p:nvSpPr>
            <p:cNvPr id="6" name="等腰三角形 5"/>
            <p:cNvSpPr/>
            <p:nvPr/>
          </p:nvSpPr>
          <p:spPr>
            <a:xfrm>
              <a:off x="15176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等腰三角形 7"/>
            <p:cNvSpPr/>
            <p:nvPr/>
          </p:nvSpPr>
          <p:spPr>
            <a:xfrm rot="10800000">
              <a:off x="1788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等腰三角形 9"/>
            <p:cNvSpPr/>
            <p:nvPr/>
          </p:nvSpPr>
          <p:spPr>
            <a:xfrm>
              <a:off x="1702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等腰三角形 10"/>
            <p:cNvSpPr/>
            <p:nvPr/>
          </p:nvSpPr>
          <p:spPr>
            <a:xfrm rot="10800000">
              <a:off x="14297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等腰三角形 11"/>
            <p:cNvSpPr/>
            <p:nvPr/>
          </p:nvSpPr>
          <p:spPr>
            <a:xfrm rot="11160000">
              <a:off x="16103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等腰三角形 13"/>
            <p:cNvSpPr/>
            <p:nvPr/>
          </p:nvSpPr>
          <p:spPr>
            <a:xfrm>
              <a:off x="1343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任意多边形 26"/>
            <p:cNvSpPr/>
            <p:nvPr/>
          </p:nvSpPr>
          <p:spPr>
            <a:xfrm>
              <a:off x="16035" y="570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28" name="任意多边形 27"/>
            <p:cNvSpPr/>
            <p:nvPr/>
          </p:nvSpPr>
          <p:spPr>
            <a:xfrm>
              <a:off x="13434" y="311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4" name="组合 23"/>
          <p:cNvGrpSpPr/>
          <p:nvPr/>
        </p:nvGrpSpPr>
        <p:grpSpPr>
          <a:xfrm>
            <a:off x="4190365" y="756920"/>
            <a:ext cx="4349750" cy="6074410"/>
            <a:chOff x="5972" y="-84"/>
            <a:chExt cx="7432" cy="10371"/>
          </a:xfrm>
        </p:grpSpPr>
        <p:sp>
          <p:nvSpPr>
            <p:cNvPr id="2" name="任意多边形 1"/>
            <p:cNvSpPr/>
            <p:nvPr/>
          </p:nvSpPr>
          <p:spPr>
            <a:xfrm>
              <a:off x="7617" y="2749"/>
              <a:ext cx="4931" cy="7539"/>
            </a:xfrm>
            <a:custGeom>
              <a:cxnLst>
                <a:cxn ang="3cd4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b="b" l="l" r="r" t="t"/>
              <a:pathLst>
                <a:path h="7539" w="4931">
                  <a:moveTo>
                    <a:pt x="1984" y="649"/>
                  </a:moveTo>
                  <a:lnTo>
                    <a:pt x="2761" y="649"/>
                  </a:lnTo>
                  <a:lnTo>
                    <a:pt x="2761" y="2990"/>
                  </a:lnTo>
                  <a:lnTo>
                    <a:pt x="3676" y="1339"/>
                  </a:lnTo>
                  <a:lnTo>
                    <a:pt x="3672" y="1324"/>
                  </a:lnTo>
                  <a:lnTo>
                    <a:pt x="3687" y="1320"/>
                  </a:lnTo>
                  <a:lnTo>
                    <a:pt x="4059" y="649"/>
                  </a:lnTo>
                  <a:lnTo>
                    <a:pt x="4326" y="797"/>
                  </a:lnTo>
                  <a:lnTo>
                    <a:pt x="4103" y="1200"/>
                  </a:lnTo>
                  <a:lnTo>
                    <a:pt x="4890" y="975"/>
                  </a:lnTo>
                  <a:lnTo>
                    <a:pt x="4931" y="1119"/>
                  </a:lnTo>
                  <a:lnTo>
                    <a:pt x="4000" y="1386"/>
                  </a:lnTo>
                  <a:lnTo>
                    <a:pt x="2761" y="3621"/>
                  </a:lnTo>
                  <a:lnTo>
                    <a:pt x="2761" y="7539"/>
                  </a:lnTo>
                  <a:lnTo>
                    <a:pt x="1984" y="7539"/>
                  </a:lnTo>
                  <a:lnTo>
                    <a:pt x="1984" y="2657"/>
                  </a:lnTo>
                  <a:lnTo>
                    <a:pt x="868" y="724"/>
                  </a:lnTo>
                  <a:lnTo>
                    <a:pt x="0" y="355"/>
                  </a:lnTo>
                  <a:lnTo>
                    <a:pt x="59" y="217"/>
                  </a:lnTo>
                  <a:lnTo>
                    <a:pt x="744" y="508"/>
                  </a:lnTo>
                  <a:lnTo>
                    <a:pt x="539" y="153"/>
                  </a:lnTo>
                  <a:lnTo>
                    <a:pt x="804" y="0"/>
                  </a:lnTo>
                  <a:lnTo>
                    <a:pt x="1212" y="706"/>
                  </a:lnTo>
                  <a:lnTo>
                    <a:pt x="1225" y="712"/>
                  </a:lnTo>
                  <a:lnTo>
                    <a:pt x="1221" y="722"/>
                  </a:lnTo>
                  <a:lnTo>
                    <a:pt x="1984" y="2045"/>
                  </a:lnTo>
                  <a:lnTo>
                    <a:pt x="1984" y="64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7" name="椭圆 6"/>
            <p:cNvSpPr/>
            <p:nvPr/>
          </p:nvSpPr>
          <p:spPr>
            <a:xfrm>
              <a:off x="11376" y="2426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椭圆 7"/>
            <p:cNvSpPr/>
            <p:nvPr/>
          </p:nvSpPr>
          <p:spPr>
            <a:xfrm>
              <a:off x="8420" y="370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zh-CN" lang="en-US"/>
            </a:p>
          </p:txBody>
        </p:sp>
        <p:sp>
          <p:nvSpPr>
            <p:cNvPr id="9" name="椭圆 8"/>
            <p:cNvSpPr/>
            <p:nvPr/>
          </p:nvSpPr>
          <p:spPr>
            <a:xfrm>
              <a:off x="6554" y="1438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0" name="椭圆 9"/>
            <p:cNvSpPr/>
            <p:nvPr/>
          </p:nvSpPr>
          <p:spPr>
            <a:xfrm>
              <a:off x="9068" y="1665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1" name="椭圆 10"/>
            <p:cNvSpPr/>
            <p:nvPr/>
          </p:nvSpPr>
          <p:spPr>
            <a:xfrm>
              <a:off x="7358" y="3916"/>
              <a:ext cx="642" cy="566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2" name="椭圆 11"/>
            <p:cNvSpPr/>
            <p:nvPr/>
          </p:nvSpPr>
          <p:spPr>
            <a:xfrm>
              <a:off x="10237" y="4482"/>
              <a:ext cx="1139" cy="1250"/>
            </a:xfrm>
            <a:prstGeom prst="ellipse">
              <a:avLst/>
            </a:prstGeom>
            <a:gradFill rotWithShape="0">
              <a:gsLst>
                <a:gs pos="40000">
                  <a:schemeClr val="accent6">
                    <a:lumMod val="60000"/>
                    <a:lumOff val="40000"/>
                  </a:schemeClr>
                </a:gs>
                <a:gs pos="64000">
                  <a:schemeClr val="accent6">
                    <a:lumMod val="20000"/>
                    <a:lumOff val="80000"/>
                  </a:schemeClr>
                </a:gs>
                <a:gs pos="100000">
                  <a:schemeClr val="accent1">
                    <a:lumMod val="40000"/>
                    <a:lumOff val="6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椭圆 12"/>
            <p:cNvSpPr/>
            <p:nvPr/>
          </p:nvSpPr>
          <p:spPr>
            <a:xfrm>
              <a:off x="10028" y="2426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椭圆 13"/>
            <p:cNvSpPr/>
            <p:nvPr/>
          </p:nvSpPr>
          <p:spPr>
            <a:xfrm>
              <a:off x="11900" y="4482"/>
              <a:ext cx="648" cy="874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8000" y="3916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8420" y="1666"/>
              <a:ext cx="1473" cy="1601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椭圆 16"/>
            <p:cNvSpPr/>
            <p:nvPr/>
          </p:nvSpPr>
          <p:spPr>
            <a:xfrm>
              <a:off x="11096" y="887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8" name="椭圆 17"/>
            <p:cNvSpPr/>
            <p:nvPr/>
          </p:nvSpPr>
          <p:spPr>
            <a:xfrm flipV="1">
              <a:off x="11900" y="1131"/>
              <a:ext cx="661" cy="534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9" name="椭圆 18"/>
            <p:cNvSpPr/>
            <p:nvPr/>
          </p:nvSpPr>
          <p:spPr>
            <a:xfrm>
              <a:off x="5972" y="-84"/>
              <a:ext cx="2028" cy="2056"/>
            </a:xfrm>
            <a:prstGeom prst="ellipse">
              <a:avLst/>
            </a:prstGeom>
            <a:gradFill rotWithShape="0">
              <a:gsLst>
                <a:gs pos="40000">
                  <a:schemeClr val="accent4">
                    <a:lumMod val="40000"/>
                    <a:lumOff val="60000"/>
                  </a:schemeClr>
                </a:gs>
                <a:gs pos="64000">
                  <a:schemeClr val="accent4">
                    <a:lumMod val="60000"/>
                    <a:lumOff val="40000"/>
                  </a:schemeClr>
                </a:gs>
                <a:gs pos="98000">
                  <a:schemeClr val="accent1">
                    <a:lumMod val="60000"/>
                    <a:lumOff val="40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8" name="文本框 27"/>
          <p:cNvSpPr txBox="1"/>
          <p:nvPr/>
        </p:nvSpPr>
        <p:spPr>
          <a:xfrm>
            <a:off x="256540" y="1365250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256540" y="1960880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9224644" y="4720590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31" name="文本框 30"/>
          <p:cNvSpPr txBox="1"/>
          <p:nvPr/>
        </p:nvSpPr>
        <p:spPr>
          <a:xfrm>
            <a:off x="9224644" y="1188085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32" name="文本框 31"/>
          <p:cNvSpPr txBox="1"/>
          <p:nvPr/>
        </p:nvSpPr>
        <p:spPr>
          <a:xfrm>
            <a:off x="256540" y="3035935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56540" y="4720590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34" name="文本框 33"/>
          <p:cNvSpPr txBox="1"/>
          <p:nvPr/>
        </p:nvSpPr>
        <p:spPr>
          <a:xfrm>
            <a:off x="9034143" y="5180965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9034143" y="1825625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6" name="文本框 35"/>
          <p:cNvSpPr txBox="1"/>
          <p:nvPr/>
        </p:nvSpPr>
        <p:spPr>
          <a:xfrm>
            <a:off x="383540" y="5180965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383540" y="3613784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sp>
        <p:nvSpPr>
          <p:cNvPr id="38" name="文本框 37"/>
          <p:cNvSpPr txBox="1"/>
          <p:nvPr/>
        </p:nvSpPr>
        <p:spPr>
          <a:xfrm>
            <a:off x="9224644" y="2970530"/>
            <a:ext cx="1393825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2400">
                <a:solidFill>
                  <a:schemeClr val="tx2">
                    <a:lumMod val="50000"/>
                    <a:lumOff val="50000"/>
                  </a:schemeClr>
                </a:solidFill>
              </a:rPr>
              <a:t>标题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9034143" y="3517900"/>
            <a:ext cx="384556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/>
              <a:t>请输入内容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8530590" y="-41275"/>
            <a:ext cx="3661410" cy="1297305"/>
            <a:chOff x="13434" y="-65"/>
            <a:chExt cx="5766" cy="2043"/>
          </a:xfrm>
        </p:grpSpPr>
        <p:sp>
          <p:nvSpPr>
            <p:cNvPr id="41" name="等腰三角形 40"/>
            <p:cNvSpPr/>
            <p:nvPr/>
          </p:nvSpPr>
          <p:spPr>
            <a:xfrm>
              <a:off x="15176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2" name="等腰三角形 41"/>
            <p:cNvSpPr/>
            <p:nvPr/>
          </p:nvSpPr>
          <p:spPr>
            <a:xfrm rot="10800000">
              <a:off x="1788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等腰三角形 43"/>
            <p:cNvSpPr/>
            <p:nvPr/>
          </p:nvSpPr>
          <p:spPr>
            <a:xfrm>
              <a:off x="1702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等腰三角形 45"/>
            <p:cNvSpPr/>
            <p:nvPr/>
          </p:nvSpPr>
          <p:spPr>
            <a:xfrm rot="10800000">
              <a:off x="14297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7" name="等腰三角形 46"/>
            <p:cNvSpPr/>
            <p:nvPr/>
          </p:nvSpPr>
          <p:spPr>
            <a:xfrm rot="11160000">
              <a:off x="16103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8" name="等腰三角形 47"/>
            <p:cNvSpPr/>
            <p:nvPr/>
          </p:nvSpPr>
          <p:spPr>
            <a:xfrm>
              <a:off x="1343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16035" y="570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0" name="任意多边形 49"/>
            <p:cNvSpPr/>
            <p:nvPr/>
          </p:nvSpPr>
          <p:spPr>
            <a:xfrm>
              <a:off x="13434" y="311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  <p:grpSp>
        <p:nvGrpSpPr>
          <p:cNvPr id="51" name="组合 50"/>
          <p:cNvGrpSpPr/>
          <p:nvPr/>
        </p:nvGrpSpPr>
        <p:grpSpPr>
          <a:xfrm rot="10800000">
            <a:off x="69215" y="5509895"/>
            <a:ext cx="3661410" cy="1297305"/>
            <a:chOff x="13434" y="-65"/>
            <a:chExt cx="5766" cy="2043"/>
          </a:xfrm>
        </p:grpSpPr>
        <p:sp>
          <p:nvSpPr>
            <p:cNvPr id="52" name="等腰三角形 51"/>
            <p:cNvSpPr/>
            <p:nvPr/>
          </p:nvSpPr>
          <p:spPr>
            <a:xfrm>
              <a:off x="15176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3" name="等腰三角形 52"/>
            <p:cNvSpPr/>
            <p:nvPr/>
          </p:nvSpPr>
          <p:spPr>
            <a:xfrm rot="10800000">
              <a:off x="1788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4" name="等腰三角形 53"/>
            <p:cNvSpPr/>
            <p:nvPr/>
          </p:nvSpPr>
          <p:spPr>
            <a:xfrm>
              <a:off x="1702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5" name="等腰三角形 54"/>
            <p:cNvSpPr/>
            <p:nvPr/>
          </p:nvSpPr>
          <p:spPr>
            <a:xfrm rot="10800000">
              <a:off x="14297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6" name="等腰三角形 55"/>
            <p:cNvSpPr/>
            <p:nvPr/>
          </p:nvSpPr>
          <p:spPr>
            <a:xfrm rot="11160000">
              <a:off x="16103" y="-65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7" name="等腰三角形 56"/>
            <p:cNvSpPr/>
            <p:nvPr/>
          </p:nvSpPr>
          <p:spPr>
            <a:xfrm>
              <a:off x="13434" y="0"/>
              <a:ext cx="1316" cy="1370"/>
            </a:xfrm>
            <a:prstGeom prst="triangle">
              <a:avLst/>
            </a:prstGeom>
            <a:gradFill>
              <a:gsLst>
                <a:gs pos="33000">
                  <a:schemeClr val="accent6">
                    <a:lumMod val="40000"/>
                    <a:lumOff val="60000"/>
                  </a:schemeClr>
                </a:gs>
                <a:gs pos="59000">
                  <a:schemeClr val="accent1">
                    <a:lumMod val="66000"/>
                    <a:lumOff val="34000"/>
                    <a:alpha val="23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8" name="任意多边形 57"/>
            <p:cNvSpPr/>
            <p:nvPr/>
          </p:nvSpPr>
          <p:spPr>
            <a:xfrm>
              <a:off x="16035" y="570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  <p:sp>
          <p:nvSpPr>
            <p:cNvPr id="59" name="任意多边形 58"/>
            <p:cNvSpPr/>
            <p:nvPr/>
          </p:nvSpPr>
          <p:spPr>
            <a:xfrm>
              <a:off x="13434" y="311"/>
              <a:ext cx="2797" cy="1409"/>
            </a:xfrm>
            <a:custGeom>
              <a:gdLst>
                <a:gd fmla="val -20833" name="adj1"/>
                <a:gd fmla="val 62500" name="adj2"/>
                <a:gd fmla="*/ w adj1 100000" name="dxPos"/>
                <a:gd fmla="*/ h adj2 100000" name="dyPos"/>
                <a:gd fmla="+- hc dxPos 0" name="xPos"/>
                <a:gd fmla="+- vc dyPos 0" name="yPos"/>
                <a:gd fmla="cat2 hd2 dxPos dyPos" name="ht"/>
                <a:gd fmla="sat2 wd2 dxPos dyPos" name="wt"/>
                <a:gd fmla="cat2 wd2 hd2 hd2" name="g2"/>
                <a:gd fmla="sat2 hd2 hd2 hd2" name="g3"/>
                <a:gd fmla="+- hc wd2 0" name="g4"/>
                <a:gd fmla="+- vc ht 0" name="g5"/>
                <a:gd fmla="+- wd2 0 xPos" name="g6"/>
                <a:gd fmla="+- wt 0 yPos" name="g7"/>
                <a:gd fmla="mod g2 g3 0" name="g8"/>
                <a:gd fmla="*/ ss 6600 21600" name="g9"/>
                <a:gd fmla="+- g4 0 g5" name="g10"/>
                <a:gd fmla="*/ g6 1 3" name="g11"/>
                <a:gd fmla="*/ ss 1800 21600" name="g12"/>
                <a:gd fmla="+- g7 g8 0" name="g13"/>
                <a:gd fmla="*/ g9 g2 g4" name="g14"/>
                <a:gd fmla="*/ g9 g3 g4" name="g15"/>
                <a:gd fmla="+- g10 xPos 0" name="g16"/>
                <a:gd fmla="+- g11 yPos 0" name="g17"/>
                <a:gd fmla="*/ ss 4800 21600" name="g18"/>
                <a:gd fmla="*/ g7 2 1" name="g19"/>
                <a:gd fmla="+- g14 g15 0" name="g20"/>
                <a:gd fmla="*/ g16 g2 g4" name="g21"/>
                <a:gd fmla="*/ g16 g3 g4" name="g22"/>
                <a:gd fmla="+- g17 xPos 0" name="g23"/>
                <a:gd fmla="+- g18 yPos 0" name="g24"/>
                <a:gd fmla="*/ ss 1200 21600" name="g25"/>
                <a:gd fmla="*/ ss 600 21600" name="g26"/>
                <a:gd fmla="+- xPos g22 0" name="x23"/>
                <a:gd fmla="+- g12 g21 0" name="x24"/>
                <a:gd fmla="+- g19 g8 0" name="x25"/>
                <a:gd fmla="*/ w 2977 21600" name="il"/>
                <a:gd fmla="*/ h 3262 21600" name="it"/>
                <a:gd fmla="*/ w 17087 21600" name="ir"/>
                <a:gd fmla="*/ h 17337 21600" name="ib"/>
                <a:gd fmla="*/ w 67 21600" name="g27"/>
                <a:gd fmla="*/ h 21577 21600" name="g28"/>
                <a:gd fmla="*/ w 21582 21600" name="g29"/>
                <a:gd fmla="*/ h 1235 21600" name="g30"/>
                <a:gd fmla="at2 dxPos dyPos" name="pang"/>
              </a:gdLst>
              <a:cxnLst>
                <a:cxn ang="cd2">
                  <a:pos x="il" y="vc"/>
                </a:cxn>
                <a:cxn ang="cd4">
                  <a:pos x="hc" y="it"/>
                </a:cxn>
                <a:cxn ang="0">
                  <a:pos x="ir" y="vc"/>
                </a:cxn>
                <a:cxn ang="3">
                  <a:pos x="hc" y="ib"/>
                </a:cxn>
                <a:cxn ang="g27">
                  <a:pos x="xPos" y="yPos"/>
                </a:cxn>
              </a:cxnLst>
              <a:rect b="b" l="l" r="r" t="t"/>
              <a:pathLst>
                <a:path h="1409" w="2797">
                  <a:moveTo>
                    <a:pt x="254" y="464"/>
                  </a:moveTo>
                  <a:cubicBezTo>
                    <a:pt x="252" y="451"/>
                    <a:pt x="250" y="435"/>
                    <a:pt x="250" y="423"/>
                  </a:cubicBezTo>
                  <a:cubicBezTo>
                    <a:pt x="243" y="255"/>
                    <a:pt x="467" y="120"/>
                    <a:pt x="687" y="124"/>
                  </a:cubicBezTo>
                  <a:cubicBezTo>
                    <a:pt x="767" y="123"/>
                    <a:pt x="850" y="141"/>
                    <a:pt x="908" y="165"/>
                  </a:cubicBezTo>
                  <a:cubicBezTo>
                    <a:pt x="963" y="89"/>
                    <a:pt x="1092" y="38"/>
                    <a:pt x="1212" y="39"/>
                  </a:cubicBezTo>
                  <a:cubicBezTo>
                    <a:pt x="1306" y="38"/>
                    <a:pt x="1399" y="69"/>
                    <a:pt x="1454" y="107"/>
                  </a:cubicBezTo>
                  <a:cubicBezTo>
                    <a:pt x="1498" y="43"/>
                    <a:pt x="1606" y="-1"/>
                    <a:pt x="1707" y="0"/>
                  </a:cubicBezTo>
                  <a:cubicBezTo>
                    <a:pt x="1796" y="-2"/>
                    <a:pt x="1884" y="33"/>
                    <a:pt x="1928" y="74"/>
                  </a:cubicBezTo>
                  <a:lnTo>
                    <a:pt x="1929" y="73"/>
                  </a:lnTo>
                  <a:lnTo>
                    <a:pt x="1930" y="72"/>
                  </a:lnTo>
                  <a:lnTo>
                    <a:pt x="1928" y="74"/>
                  </a:lnTo>
                  <a:lnTo>
                    <a:pt x="1929" y="74"/>
                  </a:lnTo>
                  <a:lnTo>
                    <a:pt x="1931" y="76"/>
                  </a:lnTo>
                  <a:cubicBezTo>
                    <a:pt x="1987" y="29"/>
                    <a:pt x="2084" y="-1"/>
                    <a:pt x="2171" y="0"/>
                  </a:cubicBezTo>
                  <a:cubicBezTo>
                    <a:pt x="2327" y="-3"/>
                    <a:pt x="2459" y="85"/>
                    <a:pt x="2480" y="177"/>
                  </a:cubicBezTo>
                  <a:lnTo>
                    <a:pt x="2481" y="177"/>
                  </a:lnTo>
                  <a:lnTo>
                    <a:pt x="2480" y="172"/>
                  </a:lnTo>
                  <a:cubicBezTo>
                    <a:pt x="2481" y="174"/>
                    <a:pt x="2482" y="179"/>
                    <a:pt x="2481" y="177"/>
                  </a:cubicBezTo>
                  <a:cubicBezTo>
                    <a:pt x="2627" y="201"/>
                    <a:pt x="2738" y="306"/>
                    <a:pt x="2734" y="406"/>
                  </a:cubicBezTo>
                  <a:cubicBezTo>
                    <a:pt x="2735" y="439"/>
                    <a:pt x="2723" y="473"/>
                    <a:pt x="2706" y="499"/>
                  </a:cubicBezTo>
                  <a:cubicBezTo>
                    <a:pt x="2764" y="549"/>
                    <a:pt x="2798" y="620"/>
                    <a:pt x="2797" y="682"/>
                  </a:cubicBezTo>
                  <a:cubicBezTo>
                    <a:pt x="2803" y="836"/>
                    <a:pt x="2615" y="964"/>
                    <a:pt x="2421" y="980"/>
                  </a:cubicBezTo>
                  <a:cubicBezTo>
                    <a:pt x="2426" y="1123"/>
                    <a:pt x="2234" y="1238"/>
                    <a:pt x="2047" y="1234"/>
                  </a:cubicBezTo>
                  <a:cubicBezTo>
                    <a:pt x="1975" y="1235"/>
                    <a:pt x="1901" y="1218"/>
                    <a:pt x="1849" y="1195"/>
                  </a:cubicBezTo>
                  <a:cubicBezTo>
                    <a:pt x="1800" y="1321"/>
                    <a:pt x="1610" y="1411"/>
                    <a:pt x="1431" y="1409"/>
                  </a:cubicBezTo>
                  <a:cubicBezTo>
                    <a:pt x="1280" y="1411"/>
                    <a:pt x="1137" y="1349"/>
                    <a:pt x="1068" y="1275"/>
                  </a:cubicBezTo>
                  <a:cubicBezTo>
                    <a:pt x="1039" y="1288"/>
                    <a:pt x="990" y="1302"/>
                    <a:pt x="967" y="1307"/>
                  </a:cubicBezTo>
                  <a:cubicBezTo>
                    <a:pt x="989" y="1313"/>
                    <a:pt x="1017" y="1340"/>
                    <a:pt x="1026" y="1357"/>
                  </a:cubicBezTo>
                  <a:lnTo>
                    <a:pt x="824" y="1357"/>
                  </a:lnTo>
                  <a:cubicBezTo>
                    <a:pt x="829" y="1345"/>
                    <a:pt x="850" y="1325"/>
                    <a:pt x="854" y="1323"/>
                  </a:cubicBezTo>
                  <a:cubicBezTo>
                    <a:pt x="843" y="1324"/>
                    <a:pt x="817" y="1324"/>
                    <a:pt x="811" y="1324"/>
                  </a:cubicBezTo>
                  <a:cubicBezTo>
                    <a:pt x="625" y="1327"/>
                    <a:pt x="453" y="1246"/>
                    <a:pt x="378" y="1152"/>
                  </a:cubicBezTo>
                  <a:cubicBezTo>
                    <a:pt x="367" y="1152"/>
                    <a:pt x="354" y="1153"/>
                    <a:pt x="345" y="1153"/>
                  </a:cubicBezTo>
                  <a:cubicBezTo>
                    <a:pt x="187" y="1156"/>
                    <a:pt x="59" y="1057"/>
                    <a:pt x="63" y="960"/>
                  </a:cubicBezTo>
                  <a:cubicBezTo>
                    <a:pt x="61" y="909"/>
                    <a:pt x="96" y="859"/>
                    <a:pt x="139" y="828"/>
                  </a:cubicBezTo>
                  <a:cubicBezTo>
                    <a:pt x="54" y="796"/>
                    <a:pt x="-2" y="726"/>
                    <a:pt x="0" y="661"/>
                  </a:cubicBezTo>
                  <a:cubicBezTo>
                    <a:pt x="-4" y="559"/>
                    <a:pt x="123" y="475"/>
                    <a:pt x="252" y="468"/>
                  </a:cubicBezTo>
                  <a:lnTo>
                    <a:pt x="254" y="464"/>
                  </a:lnTo>
                  <a:close/>
                </a:path>
              </a:pathLst>
            </a:custGeom>
            <a:solidFill>
              <a:schemeClr val="bg1">
                <a:alpha val="4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/>
            </a:p>
          </p:txBody>
        </p:sp>
      </p:grpSp>
    </p:spTree>
    <p:custDataLst>
      <p:tags r:id="rId3"/>
    </p:custData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80" y="2280285"/>
            <a:ext cx="9799320" cy="1557020"/>
          </a:xfrm>
        </p:spPr>
        <p:txBody>
          <a:bodyPr>
            <a:scene3d>
              <a:camera prst="orthographicFront"/>
              <a:lightRig dir="t" rig="threePt"/>
            </a:scene3d>
          </a:bodyPr>
          <a:lstStyle/>
          <a:p>
            <a:r>
              <a:rPr altLang="zh-CN" lang="en-US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algn="tl" blurRad="12700" dir="2700000" dist="38100" rotWithShape="0">
                    <a:schemeClr val="bg1">
                      <a:lumMod val="50000"/>
                    </a:schemeClr>
                  </a:outerShdw>
                </a:effectLst>
                <a:latin typeface="+mj-ea"/>
                <a:ea typeface="+mj-ea"/>
              </a:rPr>
              <a:t>03    标题</a:t>
            </a:r>
          </a:p>
        </p:txBody>
      </p:sp>
      <p:sp>
        <p:nvSpPr>
          <p:cNvPr id="8" name="半闭框 7"/>
          <p:cNvSpPr/>
          <p:nvPr/>
        </p:nvSpPr>
        <p:spPr>
          <a:xfrm>
            <a:off x="1198880" y="126682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1" name="半闭框 10"/>
          <p:cNvSpPr/>
          <p:nvPr/>
        </p:nvSpPr>
        <p:spPr>
          <a:xfrm rot="10800000">
            <a:off x="10088880" y="4493895"/>
            <a:ext cx="909320" cy="626110"/>
          </a:xfrm>
          <a:prstGeom prst="halfFram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2" name="图文框 11"/>
          <p:cNvSpPr/>
          <p:nvPr/>
        </p:nvSpPr>
        <p:spPr>
          <a:xfrm>
            <a:off x="1408430" y="2524760"/>
            <a:ext cx="9374505" cy="1485900"/>
          </a:xfrm>
          <a:prstGeom prst="frame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0" y="3212465"/>
            <a:ext cx="1198245" cy="362648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7548245" y="4493895"/>
            <a:ext cx="1503045" cy="241109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" name="矩形 15"/>
          <p:cNvSpPr/>
          <p:nvPr/>
        </p:nvSpPr>
        <p:spPr>
          <a:xfrm>
            <a:off x="8380730" y="3495675"/>
            <a:ext cx="1198245" cy="334327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4" name="组合 23"/>
          <p:cNvGrpSpPr/>
          <p:nvPr/>
        </p:nvGrpSpPr>
        <p:grpSpPr>
          <a:xfrm>
            <a:off x="10412095" y="0"/>
            <a:ext cx="1779270" cy="3625850"/>
            <a:chOff x="16397" y="0"/>
            <a:chExt cx="2802" cy="5710"/>
          </a:xfrm>
        </p:grpSpPr>
        <p:sp>
          <p:nvSpPr>
            <p:cNvPr id="13" name="矩形 12"/>
            <p:cNvSpPr/>
            <p:nvPr/>
          </p:nvSpPr>
          <p:spPr>
            <a:xfrm>
              <a:off x="16993" y="0"/>
              <a:ext cx="2207" cy="3976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矩形 16"/>
            <p:cNvSpPr/>
            <p:nvPr/>
          </p:nvSpPr>
          <p:spPr>
            <a:xfrm>
              <a:off x="16397" y="0"/>
              <a:ext cx="1887" cy="5711"/>
            </a:xfrm>
            <a:prstGeom prst="rect">
              <a:avLst/>
            </a:prstGeom>
            <a:solidFill>
              <a:schemeClr val="accent1">
                <a:lumMod val="60000"/>
                <a:lumOff val="40000"/>
                <a:alpha val="2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8" name="矩形 17"/>
          <p:cNvSpPr/>
          <p:nvPr/>
        </p:nvSpPr>
        <p:spPr>
          <a:xfrm>
            <a:off x="6979285" y="5240655"/>
            <a:ext cx="1401445" cy="1617345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9" name="矩形 18"/>
          <p:cNvSpPr/>
          <p:nvPr/>
        </p:nvSpPr>
        <p:spPr>
          <a:xfrm>
            <a:off x="380365" y="4493895"/>
            <a:ext cx="1401445" cy="2524760"/>
          </a:xfrm>
          <a:prstGeom prst="rect">
            <a:avLst/>
          </a:prstGeom>
          <a:solidFill>
            <a:schemeClr val="accent1">
              <a:lumMod val="60000"/>
              <a:lumOff val="40000"/>
              <a:alpha val="2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0" name="任意多边形 19"/>
          <p:cNvSpPr/>
          <p:nvPr/>
        </p:nvSpPr>
        <p:spPr>
          <a:xfrm>
            <a:off x="8483420" y="19589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2" name="任意多边形 21"/>
          <p:cNvSpPr/>
          <p:nvPr/>
        </p:nvSpPr>
        <p:spPr>
          <a:xfrm>
            <a:off x="5771970" y="1267136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  <p:sp>
        <p:nvSpPr>
          <p:cNvPr id="23" name="任意多边形 22"/>
          <p:cNvSpPr/>
          <p:nvPr/>
        </p:nvSpPr>
        <p:spPr>
          <a:xfrm>
            <a:off x="1523185" y="372421"/>
            <a:ext cx="1775958" cy="894416"/>
          </a:xfrm>
          <a:custGeom>
            <a:gdLst>
              <a:gd fmla="val -20833" name="adj1"/>
              <a:gd fmla="val 62500" name="adj2"/>
              <a:gd fmla="*/ w adj1 100000" name="dxPos"/>
              <a:gd fmla="*/ h adj2 100000" name="dyPos"/>
              <a:gd fmla="+- hc dxPos 0" name="xPos"/>
              <a:gd fmla="+- vc dyPos 0" name="yPos"/>
              <a:gd fmla="cat2 hd2 dxPos dyPos" name="ht"/>
              <a:gd fmla="sat2 wd2 dxPos dyPos" name="wt"/>
              <a:gd fmla="cat2 wd2 hd2 hd2" name="g2"/>
              <a:gd fmla="sat2 hd2 hd2 hd2" name="g3"/>
              <a:gd fmla="+- hc wd2 0" name="g4"/>
              <a:gd fmla="+- vc ht 0" name="g5"/>
              <a:gd fmla="+- wd2 0 xPos" name="g6"/>
              <a:gd fmla="+- wt 0 yPos" name="g7"/>
              <a:gd fmla="mod g2 g3 0" name="g8"/>
              <a:gd fmla="*/ ss 6600 21600" name="g9"/>
              <a:gd fmla="+- g4 0 g5" name="g10"/>
              <a:gd fmla="*/ g6 1 3" name="g11"/>
              <a:gd fmla="*/ ss 1800 21600" name="g12"/>
              <a:gd fmla="+- g7 g8 0" name="g13"/>
              <a:gd fmla="*/ g9 g2 g4" name="g14"/>
              <a:gd fmla="*/ g9 g3 g4" name="g15"/>
              <a:gd fmla="+- g10 xPos 0" name="g16"/>
              <a:gd fmla="+- g11 yPos 0" name="g17"/>
              <a:gd fmla="*/ ss 4800 21600" name="g18"/>
              <a:gd fmla="*/ g7 2 1" name="g19"/>
              <a:gd fmla="+- g14 g15 0" name="g20"/>
              <a:gd fmla="*/ g16 g2 g4" name="g21"/>
              <a:gd fmla="*/ g16 g3 g4" name="g22"/>
              <a:gd fmla="+- g17 xPos 0" name="g23"/>
              <a:gd fmla="+- g18 yPos 0" name="g24"/>
              <a:gd fmla="*/ ss 1200 21600" name="g25"/>
              <a:gd fmla="*/ ss 600 21600" name="g26"/>
              <a:gd fmla="+- xPos g22 0" name="x23"/>
              <a:gd fmla="+- g12 g21 0" name="x24"/>
              <a:gd fmla="+- g19 g8 0" name="x25"/>
              <a:gd fmla="*/ w 2977 21600" name="il"/>
              <a:gd fmla="*/ h 3262 21600" name="it"/>
              <a:gd fmla="*/ w 17087 21600" name="ir"/>
              <a:gd fmla="*/ h 17337 21600" name="ib"/>
              <a:gd fmla="*/ w 67 21600" name="g27"/>
              <a:gd fmla="*/ h 21577 21600" name="g28"/>
              <a:gd fmla="*/ w 21582 21600" name="g29"/>
              <a:gd fmla="*/ h 1235 21600" name="g30"/>
              <a:gd fmla="at2 dxPos dyPos" name="pang"/>
            </a:gdLst>
            <a:cxnLst>
              <a:cxn ang="cd2">
                <a:pos x="il" y="vc"/>
              </a:cxn>
              <a:cxn ang="cd4">
                <a:pos x="hc" y="it"/>
              </a:cxn>
              <a:cxn ang="0">
                <a:pos x="ir" y="vc"/>
              </a:cxn>
              <a:cxn ang="3">
                <a:pos x="hc" y="ib"/>
              </a:cxn>
              <a:cxn ang="g27">
                <a:pos x="xPos" y="yPos"/>
              </a:cxn>
            </a:cxnLst>
            <a:rect b="b" l="l" r="r" t="t"/>
            <a:pathLst>
              <a:path h="1409" w="2797">
                <a:moveTo>
                  <a:pt x="254" y="464"/>
                </a:moveTo>
                <a:cubicBezTo>
                  <a:pt x="252" y="451"/>
                  <a:pt x="250" y="435"/>
                  <a:pt x="250" y="423"/>
                </a:cubicBezTo>
                <a:cubicBezTo>
                  <a:pt x="243" y="255"/>
                  <a:pt x="467" y="120"/>
                  <a:pt x="687" y="124"/>
                </a:cubicBezTo>
                <a:cubicBezTo>
                  <a:pt x="767" y="123"/>
                  <a:pt x="850" y="141"/>
                  <a:pt x="908" y="165"/>
                </a:cubicBezTo>
                <a:cubicBezTo>
                  <a:pt x="963" y="89"/>
                  <a:pt x="1092" y="38"/>
                  <a:pt x="1212" y="39"/>
                </a:cubicBezTo>
                <a:cubicBezTo>
                  <a:pt x="1306" y="38"/>
                  <a:pt x="1399" y="69"/>
                  <a:pt x="1454" y="107"/>
                </a:cubicBezTo>
                <a:cubicBezTo>
                  <a:pt x="1498" y="43"/>
                  <a:pt x="1606" y="-1"/>
                  <a:pt x="1707" y="0"/>
                </a:cubicBezTo>
                <a:cubicBezTo>
                  <a:pt x="1796" y="-2"/>
                  <a:pt x="1884" y="33"/>
                  <a:pt x="1928" y="74"/>
                </a:cubicBezTo>
                <a:lnTo>
                  <a:pt x="1929" y="73"/>
                </a:lnTo>
                <a:lnTo>
                  <a:pt x="1930" y="72"/>
                </a:lnTo>
                <a:lnTo>
                  <a:pt x="1928" y="74"/>
                </a:lnTo>
                <a:lnTo>
                  <a:pt x="1929" y="74"/>
                </a:lnTo>
                <a:lnTo>
                  <a:pt x="1931" y="76"/>
                </a:lnTo>
                <a:cubicBezTo>
                  <a:pt x="1987" y="29"/>
                  <a:pt x="2084" y="-1"/>
                  <a:pt x="2171" y="0"/>
                </a:cubicBezTo>
                <a:cubicBezTo>
                  <a:pt x="2327" y="-3"/>
                  <a:pt x="2459" y="85"/>
                  <a:pt x="2480" y="177"/>
                </a:cubicBezTo>
                <a:lnTo>
                  <a:pt x="2481" y="177"/>
                </a:lnTo>
                <a:lnTo>
                  <a:pt x="2480" y="172"/>
                </a:lnTo>
                <a:cubicBezTo>
                  <a:pt x="2481" y="174"/>
                  <a:pt x="2482" y="179"/>
                  <a:pt x="2481" y="177"/>
                </a:cubicBezTo>
                <a:cubicBezTo>
                  <a:pt x="2627" y="201"/>
                  <a:pt x="2738" y="306"/>
                  <a:pt x="2734" y="406"/>
                </a:cubicBezTo>
                <a:cubicBezTo>
                  <a:pt x="2735" y="439"/>
                  <a:pt x="2723" y="473"/>
                  <a:pt x="2706" y="499"/>
                </a:cubicBezTo>
                <a:cubicBezTo>
                  <a:pt x="2764" y="549"/>
                  <a:pt x="2798" y="620"/>
                  <a:pt x="2797" y="682"/>
                </a:cubicBezTo>
                <a:cubicBezTo>
                  <a:pt x="2803" y="836"/>
                  <a:pt x="2615" y="964"/>
                  <a:pt x="2421" y="980"/>
                </a:cubicBezTo>
                <a:cubicBezTo>
                  <a:pt x="2426" y="1123"/>
                  <a:pt x="2234" y="1238"/>
                  <a:pt x="2047" y="1234"/>
                </a:cubicBezTo>
                <a:cubicBezTo>
                  <a:pt x="1975" y="1235"/>
                  <a:pt x="1901" y="1218"/>
                  <a:pt x="1849" y="1195"/>
                </a:cubicBezTo>
                <a:cubicBezTo>
                  <a:pt x="1800" y="1321"/>
                  <a:pt x="1610" y="1411"/>
                  <a:pt x="1431" y="1409"/>
                </a:cubicBezTo>
                <a:cubicBezTo>
                  <a:pt x="1280" y="1411"/>
                  <a:pt x="1137" y="1349"/>
                  <a:pt x="1068" y="1275"/>
                </a:cubicBezTo>
                <a:cubicBezTo>
                  <a:pt x="1039" y="1288"/>
                  <a:pt x="990" y="1302"/>
                  <a:pt x="967" y="1307"/>
                </a:cubicBezTo>
                <a:cubicBezTo>
                  <a:pt x="989" y="1313"/>
                  <a:pt x="1017" y="1340"/>
                  <a:pt x="1026" y="1357"/>
                </a:cubicBezTo>
                <a:lnTo>
                  <a:pt x="824" y="1357"/>
                </a:lnTo>
                <a:cubicBezTo>
                  <a:pt x="829" y="1345"/>
                  <a:pt x="850" y="1325"/>
                  <a:pt x="854" y="1323"/>
                </a:cubicBezTo>
                <a:cubicBezTo>
                  <a:pt x="843" y="1324"/>
                  <a:pt x="817" y="1324"/>
                  <a:pt x="811" y="1324"/>
                </a:cubicBezTo>
                <a:cubicBezTo>
                  <a:pt x="625" y="1327"/>
                  <a:pt x="453" y="1246"/>
                  <a:pt x="378" y="1152"/>
                </a:cubicBezTo>
                <a:cubicBezTo>
                  <a:pt x="367" y="1152"/>
                  <a:pt x="354" y="1153"/>
                  <a:pt x="345" y="1153"/>
                </a:cubicBezTo>
                <a:cubicBezTo>
                  <a:pt x="187" y="1156"/>
                  <a:pt x="59" y="1057"/>
                  <a:pt x="63" y="960"/>
                </a:cubicBezTo>
                <a:cubicBezTo>
                  <a:pt x="61" y="909"/>
                  <a:pt x="96" y="859"/>
                  <a:pt x="139" y="828"/>
                </a:cubicBezTo>
                <a:cubicBezTo>
                  <a:pt x="54" y="796"/>
                  <a:pt x="-2" y="726"/>
                  <a:pt x="0" y="661"/>
                </a:cubicBezTo>
                <a:cubicBezTo>
                  <a:pt x="-4" y="559"/>
                  <a:pt x="123" y="475"/>
                  <a:pt x="252" y="468"/>
                </a:cubicBezTo>
                <a:lnTo>
                  <a:pt x="254" y="464"/>
                </a:lnTo>
                <a:close/>
              </a:path>
            </a:pathLst>
          </a:cu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lstStyle/>
          <a:p>
            <a:pPr algn="ctr"/>
            <a:endParaRPr altLang="en-US" lang="zh-CN"/>
          </a:p>
        </p:txBody>
      </p:sp>
    </p:spTree>
    <p:custDataLst>
      <p:tags r:id="rId3"/>
    </p:custData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64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67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71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75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79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EMPLATE_CATEGORY" val="custom"/>
  <p:tag name="KSO_WM_TEMPLATE_INDEX" val="20205176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176"/>
  <p:tag name="KSO_WM_UNIT_COMPATIBLE" val="0"/>
  <p:tag name="KSO_WM_UNIT_DIAGRAM_ISNUMVISUAL" val="0"/>
  <p:tag name="KSO_WM_UNIT_DIAGRAM_ISREFERUNIT" val="0"/>
  <p:tag name="KSO_WM_UNIT_HIGHLIGHT" val="0"/>
  <p:tag name="KSO_WM_UNIT_ID" val="custom20205176_1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空白演示"/>
  <p:tag name="KSO_WM_UNIT_SHOW_EDIT_AREA_INDICATION" val="1"/>
  <p:tag name="KSO_WM_UNIT_TYPE" val="a"/>
  <p:tag name="KSO_WM_UNIT_VALUE" val="28"/>
</p:tagLst>
</file>

<file path=ppt/tags/tag82.xml><?xml version="1.0" encoding="utf-8"?>
<p:tagLst xmlns:p="http://schemas.openxmlformats.org/presentationml/2006/main">
  <p:tag name="KSO_WM_BEAUTIFY_FLAG" val="#wm#"/>
  <p:tag name="KSO_WM_SLIDE_ID" val="custom20205176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176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8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79</Paragraphs>
  <Slides>15</Slides>
  <Notes>6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24">
      <vt:lpstr>Arial</vt:lpstr>
      <vt:lpstr>微软雅黑</vt:lpstr>
      <vt:lpstr>Wingdings</vt:lpstr>
      <vt:lpstr>Calibri Light</vt:lpstr>
      <vt:lpstr>Calibri</vt:lpstr>
      <vt:lpstr>Meiryo</vt:lpstr>
      <vt:lpstr>Arial Narrow</vt:lpstr>
      <vt:lpstr>宋体</vt:lpstr>
      <vt:lpstr>Office 主题​​</vt:lpstr>
      <vt:lpstr>小清新通用汇报模板</vt:lpstr>
      <vt:lpstr>PowerPoint Presentation</vt:lpstr>
      <vt:lpstr>01    标题</vt:lpstr>
      <vt:lpstr>PowerPoint Presentation</vt:lpstr>
      <vt:lpstr>PowerPoint Presentation</vt:lpstr>
      <vt:lpstr>02    标题</vt:lpstr>
      <vt:lpstr>PowerPoint Presentation</vt:lpstr>
      <vt:lpstr>PowerPoint Presentation</vt:lpstr>
      <vt:lpstr>03    标题</vt:lpstr>
      <vt:lpstr>PowerPoint Presentation</vt:lpstr>
      <vt:lpstr>PowerPoint Presentation</vt:lpstr>
      <vt:lpstr>04    标题</vt:lpstr>
      <vt:lpstr>PowerPoint Presentation</vt:lpstr>
      <vt:lpstr>谢谢观看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2022-03-20T21:10:18Z</dcterms:created>
  <cp:lastPrinted>2022-03-20T21:10:18Z</cp:lastPrinted>
  <dcterms:modified xsi:type="dcterms:W3CDTF">2022-03-20T13:15:37Z</dcterms:modified>
  <cp:revision>1</cp:revision>
</cp:coreProperties>
</file>