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7.xml"/>
  <Override ContentType="application/vnd.ms-office.chartcolorstyle+xml" PartName="/ppt/charts/colors8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ms-office.chartstyle+xml" PartName="/ppt/charts/style7.xml"/>
  <Override ContentType="application/vnd.ms-office.chartstyle+xml" PartName="/ppt/charts/style8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9" r:id="rId5"/>
    <p:sldId id="257" r:id="rId6"/>
    <p:sldId id="264" r:id="rId7"/>
    <p:sldId id="263" r:id="rId8"/>
    <p:sldId id="265" r:id="rId9"/>
    <p:sldId id="266" r:id="rId10"/>
    <p:sldId id="267" r:id="rId11"/>
    <p:sldId id="280" r:id="rId12"/>
    <p:sldId id="260" r:id="rId13"/>
    <p:sldId id="268" r:id="rId14"/>
    <p:sldId id="269" r:id="rId15"/>
    <p:sldId id="270" r:id="rId16"/>
    <p:sldId id="271" r:id="rId17"/>
    <p:sldId id="261" r:id="rId18"/>
    <p:sldId id="272" r:id="rId19"/>
    <p:sldId id="273" r:id="rId20"/>
    <p:sldId id="274" r:id="rId21"/>
    <p:sldId id="275" r:id="rId22"/>
    <p:sldId id="262" r:id="rId23"/>
    <p:sldId id="276" r:id="rId24"/>
    <p:sldId id="277" r:id="rId25"/>
    <p:sldId id="279" r:id="rId26"/>
    <p:sldId id="278" r:id="rId27"/>
    <p:sldId id="282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Relationship Id="rId2" Target="colors7.xml" Type="http://schemas.microsoft.com/office/2011/relationships/chartColorStyle"/><Relationship Id="rId3" Target="style7.xml" Type="http://schemas.microsoft.com/office/2011/relationships/chartStyle"/></Relationships>
</file>

<file path=ppt/charts/_rels/chart8.xml.rels><?xml version="1.0" encoding="UTF-8" standalone="yes"?><Relationships xmlns="http://schemas.openxmlformats.org/package/2006/relationships"><Relationship Id="rId1" Target="../embeddings/Microsoft_Excel_Worksheet8.xlsx" Type="http://schemas.openxmlformats.org/officeDocument/2006/relationships/package"/><Relationship Id="rId2" Target="colors8.xml" Type="http://schemas.microsoft.com/office/2011/relationships/chartColorStyle"/><Relationship Id="rId3" Target="style8.xml" Type="http://schemas.microsoft.com/office/2011/relationships/chartStyle"/></Relationships>
</file>

<file path=ppt/charts/_rels/chart9.xml.rels><?xml version="1.0" encoding="UTF-8" standalone="yes"?><Relationships xmlns="http://schemas.openxmlformats.org/package/2006/relationships"><Relationship Id="rId1" Target="../embeddings/Microsoft_Excel_Worksheet9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6394809186458588"/>
          <c:y val="0.015290125273168087"/>
          <c:w val="0.9136052131652832"/>
          <c:h val="0.839030563831329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294F7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274042256"/>
        <c:axId val="274042816"/>
      </c:barChart>
      <c:catAx>
        <c:axId val="27404225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</a:defRPr>
            </a:pPr>
            <a:endParaRPr sz="11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</a:endParaRPr>
          </a:p>
        </c:txPr>
        <c:crossAx val="274042816"/>
        <c:crosses val="autoZero"/>
        <c:auto val="0"/>
        <c:lblAlgn val="ctr"/>
        <c:lblOffset/>
        <c:noMultiLvlLbl val="0"/>
      </c:catAx>
      <c:valAx>
        <c:axId val="27404281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</a:defRPr>
            </a:pPr>
            <a:endParaRPr sz="11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</a:endParaRPr>
          </a:p>
        </c:txPr>
        <c:crossAx val="27404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294F73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4C09D"/>
            </a:solidFill>
          </c:spPr>
          <c:dPt>
            <c:idx val="0"/>
            <c:invertIfNegative val="1"/>
            <c:spPr>
              <a:solidFill>
                <a:srgbClr val="294F73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294F73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4C09D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294F73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4C09D"/>
            </a:solidFill>
          </c:spPr>
          <c:dPt>
            <c:idx val="0"/>
            <c:invertIfNegative val="1"/>
            <c:spPr>
              <a:solidFill>
                <a:srgbClr val="294F73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4C09D"/>
            </a:solidFill>
          </c:spPr>
          <c:dPt>
            <c:idx val="0"/>
            <c:invertIfNegative val="1"/>
            <c:spPr>
              <a:solidFill>
                <a:srgbClr val="294F73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294F73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rgbClr val="A7A7A7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900" b="0" i="0" u="none" strike="noStrike" kern="1200" baseline="0" smtId="4294967295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defRPr>
          </a:pPr>
          <a:endParaRPr sz="900" b="0" i="0" u="none" strike="noStrike" kern="1200" baseline="0" smtId="4294967295">
            <a:solidFill>
              <a:schemeClr val="bg1">
                <a:lumMod val="50000"/>
              </a:schemeClr>
            </a:solidFill>
            <a:latin typeface="思源黑体 CN Light" panose="020b0300000000000000" pitchFamily="34" charset="-122"/>
            <a:ea typeface="思源黑体 CN Light" panose="020b0300000000000000" pitchFamily="34" charset="-122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2700" cap="rnd">
              <a:solidFill>
                <a:srgbClr val="264457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2">
                  <a:lumMod val="25000"/>
                </a:schemeClr>
              </a:solidFill>
              <a:ln w="12700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81-41E7-AF14-D8B3B111CC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2700" cap="rnd">
              <a:solidFill>
                <a:srgbClr val="21212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D11D26"/>
              </a:solidFill>
              <a:ln w="12700">
                <a:solidFill>
                  <a:srgbClr val="569C00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81-41E7-AF14-D8B3B111CC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12700" cap="rnd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81-41E7-AF14-D8B3B111C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04936672"/>
        <c:axId val="277442400"/>
      </c:lineChart>
      <c:catAx>
        <c:axId val="20493667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0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0" i="0" u="none" strike="noStrike" kern="1200" baseline="0" smtId="4294967295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</a:defRPr>
            </a:pPr>
            <a:endParaRPr sz="1100" b="0" i="0" u="none" strike="noStrike" kern="1200" baseline="0" smtId="4294967295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</a:endParaRPr>
          </a:p>
        </c:txPr>
        <c:crossAx val="277442400"/>
        <c:crosses val="autoZero"/>
        <c:auto val="0"/>
        <c:lblAlgn val="ctr"/>
        <c:lblOffset/>
        <c:noMultiLvlLbl val="0"/>
      </c:catAx>
      <c:valAx>
        <c:axId val="277442400"/>
        <c:scaling>
          <c:orientation/>
        </c:scaling>
        <c:delete val="0"/>
        <c:axPos val="l"/>
        <c:majorGridlines>
          <c:spPr>
            <a:ln w="950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50" b="0" i="0" u="none" strike="noStrike" kern="1200" baseline="0" smtId="4294967295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defRPr>
            </a:pPr>
            <a:endParaRPr sz="1050" b="0" i="0" u="none" strike="noStrike" kern="1200" baseline="0" smtId="4294967295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c:txPr>
        <c:crossAx val="204936672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371F4-B49E-4375-B4EB-31B3EAF04CFE}" type="datetimeFigureOut">
              <a:rPr lang="zh-CN" altLang="en-US" smtClean="0"/>
              <a:t>2018/10/4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B9276-3D5B-46B9-8FB9-3C5C11460D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6449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18170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91814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2698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6543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473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9676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5293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336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4220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25060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086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8842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8818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5512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600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57016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4176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2322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69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503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77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173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678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2362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780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500742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43580598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2018/10/4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7592856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2018/10/4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227149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885700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213648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975190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860218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81346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858535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121285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1169820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2018/10/4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778097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745792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951139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871782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2018/10/4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73900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2018/10/4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307199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2018/10/4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77690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2018/10/4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723859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2018/10/4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4151510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2018/10/4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4833342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2018/10/4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375193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953B-A6FC-4252-9D65-5D435A04F887}" type="datetimeFigureOut">
              <a:rPr lang="zh-CN" altLang="en-US" smtClean="0"/>
              <a:t>2018/10/4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13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08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charts/chart6.xml" Type="http://schemas.openxmlformats.org/officeDocument/2006/relationships/chart"/><Relationship Id="rId4" Target="../charts/chart7.xml" Type="http://schemas.openxmlformats.org/officeDocument/2006/relationships/chart"/><Relationship Id="rId5" Target="../media/image8.pn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charts/chart8.xml" Type="http://schemas.openxmlformats.org/officeDocument/2006/relationships/chart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charts/chart9.xml" Type="http://schemas.openxmlformats.org/officeDocument/2006/relationships/chart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Relationship Id="rId6" Target="../charts/chart5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30466" y="2277869"/>
            <a:ext cx="7255470" cy="8001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defTabSz="685800"/>
            <a:r>
              <a:rPr altLang="en-US" b="1" lang="zh-CN" smtClean="0" sz="4800">
                <a:latin typeface="微软雅黑"/>
                <a:ea typeface="微软雅黑"/>
                <a:cs typeface="+mn-ea"/>
                <a:sym typeface="+mn-lt"/>
              </a:rPr>
              <a:t>简约点线粒子PPT模板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01557" y="3851489"/>
            <a:ext cx="4703398" cy="31242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anchor="t" bIns="34290" lIns="68580" rIns="68580" tIns="34290" vert="horz" wrap="square">
            <a:spAutoFit/>
          </a:bodyPr>
          <a:lstStyle/>
          <a:p>
            <a:pPr defTabSz="685800" eaLnBrk="0" hangingPunct="0"/>
            <a:r>
              <a:rPr altLang="en-US" lang="zh-CN" smtClean="0" sz="1600">
                <a:latin typeface="微软雅黑"/>
                <a:ea typeface="微软雅黑"/>
                <a:cs typeface="+mn-ea"/>
                <a:sym typeface="+mn-lt"/>
              </a:rPr>
              <a:t>中国 ·上海 - XX年XX月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47399" y="2976527"/>
            <a:ext cx="7280706" cy="3124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defTabSz="685800" eaLnBrk="0" hangingPunct="0"/>
            <a:r>
              <a:rPr altLang="zh-CN" lang="en-US" smtClean="0" sz="1600">
                <a:latin typeface="微软雅黑"/>
                <a:ea typeface="微软雅黑"/>
                <a:cs typeface="+mn-ea"/>
                <a:sym typeface="+mn-lt"/>
              </a:rPr>
              <a:t>SIMPLE ENTERPRISE PUBLICIZE POWERPOINT TEMPLATES</a:t>
            </a:r>
          </a:p>
        </p:txBody>
      </p:sp>
      <p:sp>
        <p:nvSpPr>
          <p:cNvPr id="8" name="TextBox 120"/>
          <p:cNvSpPr txBox="1"/>
          <p:nvPr/>
        </p:nvSpPr>
        <p:spPr>
          <a:xfrm>
            <a:off x="4801557" y="3339330"/>
            <a:ext cx="4496692" cy="33528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tlCol="0" wrap="square">
            <a:spAutoFit/>
          </a:bodyPr>
          <a:lstStyle/>
          <a:p>
            <a:pPr defTabSz="685800"/>
            <a:r>
              <a:rPr altLang="en-US" lang="zh-CN" smtClean="0" sz="160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请在此处添加你的公司名称信息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391230" y="2391860"/>
            <a:ext cx="132770" cy="1724700"/>
            <a:chOff x="995161" y="2391860"/>
            <a:chExt cx="135370" cy="1758474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1130530" y="2391860"/>
              <a:ext cx="0" cy="175847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等腰三角形 11"/>
            <p:cNvSpPr/>
            <p:nvPr/>
          </p:nvSpPr>
          <p:spPr>
            <a:xfrm rot="16200000">
              <a:off x="984331" y="3203412"/>
              <a:ext cx="157029" cy="135370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46781461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15322" y="3429248"/>
            <a:ext cx="2961357" cy="1359380"/>
            <a:chOff x="4602496" y="2848154"/>
            <a:chExt cx="2961357" cy="1359380"/>
          </a:xfrm>
        </p:grpSpPr>
        <p:sp>
          <p:nvSpPr>
            <p:cNvPr id="8" name="文本框 7"/>
            <p:cNvSpPr txBox="1"/>
            <p:nvPr/>
          </p:nvSpPr>
          <p:spPr>
            <a:xfrm>
              <a:off x="4848735" y="2925223"/>
              <a:ext cx="24688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36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标题内容二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02496" y="3505803"/>
              <a:ext cx="2961357" cy="4937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kumimoji="1" lang="zh-CN" smtClean="0" spc="-150" sz="110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双击输入替换内容，优页PPT轻松设计高效办公,双击输入替换内容，优页PPT轻松设计高效办公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615322" y="2848154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615322" y="4078820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4913843" y="2085375"/>
            <a:ext cx="2364315" cy="1181317"/>
            <a:chOff x="3804264" y="-1169675"/>
            <a:chExt cx="1547966" cy="7734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任意多边形 15"/>
            <p:cNvSpPr/>
            <p:nvPr/>
          </p:nvSpPr>
          <p:spPr>
            <a:xfrm>
              <a:off x="3804264" y="-1169675"/>
              <a:ext cx="767828" cy="773433"/>
            </a:xfrm>
            <a:custGeom>
              <a:rect b="b" l="l" r="r" t="t"/>
              <a:pathLst>
                <a:path h="773433" w="767828">
                  <a:moveTo>
                    <a:pt x="383185" y="0"/>
                  </a:moveTo>
                  <a:cubicBezTo>
                    <a:pt x="499322" y="52"/>
                    <a:pt x="592033" y="46540"/>
                    <a:pt x="661316" y="139464"/>
                  </a:cubicBezTo>
                  <a:cubicBezTo>
                    <a:pt x="730598" y="232388"/>
                    <a:pt x="766102" y="371436"/>
                    <a:pt x="767828" y="556608"/>
                  </a:cubicBezTo>
                  <a:cubicBezTo>
                    <a:pt x="767397" y="603342"/>
                    <a:pt x="764854" y="647227"/>
                    <a:pt x="760200" y="688263"/>
                  </a:cubicBezTo>
                  <a:lnTo>
                    <a:pt x="745112" y="773433"/>
                  </a:lnTo>
                  <a:lnTo>
                    <a:pt x="506018" y="773433"/>
                  </a:lnTo>
                  <a:lnTo>
                    <a:pt x="512257" y="739730"/>
                  </a:lnTo>
                  <a:cubicBezTo>
                    <a:pt x="519316" y="691261"/>
                    <a:pt x="522956" y="630221"/>
                    <a:pt x="523179" y="556608"/>
                  </a:cubicBezTo>
                  <a:cubicBezTo>
                    <a:pt x="522882" y="459043"/>
                    <a:pt x="516509" y="384341"/>
                    <a:pt x="504060" y="332502"/>
                  </a:cubicBezTo>
                  <a:cubicBezTo>
                    <a:pt x="491610" y="280663"/>
                    <a:pt x="474867" y="245264"/>
                    <a:pt x="453830" y="226305"/>
                  </a:cubicBezTo>
                  <a:cubicBezTo>
                    <a:pt x="432793" y="207345"/>
                    <a:pt x="409245" y="198400"/>
                    <a:pt x="383185" y="199471"/>
                  </a:cubicBezTo>
                  <a:cubicBezTo>
                    <a:pt x="357143" y="198400"/>
                    <a:pt x="333720" y="207345"/>
                    <a:pt x="312917" y="226305"/>
                  </a:cubicBezTo>
                  <a:cubicBezTo>
                    <a:pt x="292114" y="245264"/>
                    <a:pt x="275605" y="280663"/>
                    <a:pt x="263390" y="332502"/>
                  </a:cubicBezTo>
                  <a:cubicBezTo>
                    <a:pt x="251174" y="384341"/>
                    <a:pt x="244927" y="459043"/>
                    <a:pt x="244648" y="556608"/>
                  </a:cubicBezTo>
                  <a:cubicBezTo>
                    <a:pt x="244857" y="630221"/>
                    <a:pt x="248424" y="691261"/>
                    <a:pt x="255347" y="739730"/>
                  </a:cubicBezTo>
                  <a:lnTo>
                    <a:pt x="261469" y="773433"/>
                  </a:lnTo>
                  <a:lnTo>
                    <a:pt x="22525" y="773433"/>
                  </a:lnTo>
                  <a:lnTo>
                    <a:pt x="7547" y="688263"/>
                  </a:lnTo>
                  <a:cubicBezTo>
                    <a:pt x="2932" y="647227"/>
                    <a:pt x="416" y="603342"/>
                    <a:pt x="0" y="556608"/>
                  </a:cubicBezTo>
                  <a:cubicBezTo>
                    <a:pt x="1664" y="370162"/>
                    <a:pt x="36925" y="230750"/>
                    <a:pt x="105783" y="138372"/>
                  </a:cubicBezTo>
                  <a:cubicBezTo>
                    <a:pt x="174641" y="45994"/>
                    <a:pt x="267108" y="-130"/>
                    <a:pt x="383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636865" y="-1169675"/>
              <a:ext cx="715365" cy="773433"/>
            </a:xfrm>
            <a:custGeom>
              <a:rect b="b" l="l" r="r" t="t"/>
              <a:pathLst>
                <a:path h="773433" w="715365">
                  <a:moveTo>
                    <a:pt x="359959" y="0"/>
                  </a:moveTo>
                  <a:cubicBezTo>
                    <a:pt x="466546" y="1270"/>
                    <a:pt x="552003" y="32218"/>
                    <a:pt x="616329" y="92841"/>
                  </a:cubicBezTo>
                  <a:cubicBezTo>
                    <a:pt x="680655" y="153465"/>
                    <a:pt x="713667" y="236142"/>
                    <a:pt x="715365" y="340872"/>
                  </a:cubicBezTo>
                  <a:cubicBezTo>
                    <a:pt x="714412" y="403419"/>
                    <a:pt x="698518" y="467018"/>
                    <a:pt x="667683" y="531669"/>
                  </a:cubicBezTo>
                  <a:cubicBezTo>
                    <a:pt x="636848" y="596320"/>
                    <a:pt x="596787" y="659918"/>
                    <a:pt x="547500" y="722462"/>
                  </a:cubicBezTo>
                  <a:lnTo>
                    <a:pt x="502183" y="773433"/>
                  </a:lnTo>
                  <a:lnTo>
                    <a:pt x="204841" y="773433"/>
                  </a:lnTo>
                  <a:lnTo>
                    <a:pt x="275093" y="699171"/>
                  </a:lnTo>
                  <a:cubicBezTo>
                    <a:pt x="298941" y="672841"/>
                    <a:pt x="321036" y="647244"/>
                    <a:pt x="341378" y="622382"/>
                  </a:cubicBezTo>
                  <a:cubicBezTo>
                    <a:pt x="422746" y="522932"/>
                    <a:pt x="464401" y="433955"/>
                    <a:pt x="466344" y="355450"/>
                  </a:cubicBezTo>
                  <a:cubicBezTo>
                    <a:pt x="465828" y="305705"/>
                    <a:pt x="453016" y="267804"/>
                    <a:pt x="427907" y="241746"/>
                  </a:cubicBezTo>
                  <a:cubicBezTo>
                    <a:pt x="402799" y="215688"/>
                    <a:pt x="368491" y="202568"/>
                    <a:pt x="324984" y="202386"/>
                  </a:cubicBezTo>
                  <a:cubicBezTo>
                    <a:pt x="288004" y="203297"/>
                    <a:pt x="254485" y="213866"/>
                    <a:pt x="224428" y="234093"/>
                  </a:cubicBezTo>
                  <a:cubicBezTo>
                    <a:pt x="194371" y="254320"/>
                    <a:pt x="166682" y="278738"/>
                    <a:pt x="141361" y="307345"/>
                  </a:cubicBezTo>
                  <a:lnTo>
                    <a:pt x="0" y="167442"/>
                  </a:lnTo>
                  <a:cubicBezTo>
                    <a:pt x="51887" y="111415"/>
                    <a:pt x="105869" y="69494"/>
                    <a:pt x="161945" y="41678"/>
                  </a:cubicBezTo>
                  <a:cubicBezTo>
                    <a:pt x="218022" y="13862"/>
                    <a:pt x="284027" y="-31"/>
                    <a:pt x="3599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val="3134288556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592859" y="1271806"/>
            <a:ext cx="3793643" cy="978435"/>
            <a:chOff x="6178340" y="1457775"/>
            <a:chExt cx="3592830" cy="926639"/>
          </a:xfrm>
        </p:grpSpPr>
        <p:sp>
          <p:nvSpPr>
            <p:cNvPr id="3" name="文本框 2"/>
            <p:cNvSpPr txBox="1"/>
            <p:nvPr/>
          </p:nvSpPr>
          <p:spPr>
            <a:xfrm>
              <a:off x="6178340" y="1746065"/>
              <a:ext cx="3592830" cy="6321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  <p:sp>
          <p:nvSpPr>
            <p:cNvPr id="4" name="TextBox 1956"/>
            <p:cNvSpPr/>
            <p:nvPr/>
          </p:nvSpPr>
          <p:spPr>
            <a:xfrm>
              <a:off x="6182152" y="1457775"/>
              <a:ext cx="1921944" cy="3175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95605" y="3762127"/>
            <a:ext cx="3793643" cy="978436"/>
            <a:chOff x="6180940" y="3828220"/>
            <a:chExt cx="3592830" cy="926640"/>
          </a:xfrm>
        </p:grpSpPr>
        <p:sp>
          <p:nvSpPr>
            <p:cNvPr id="6" name="文本框 5"/>
            <p:cNvSpPr txBox="1"/>
            <p:nvPr/>
          </p:nvSpPr>
          <p:spPr>
            <a:xfrm>
              <a:off x="6180939" y="4116511"/>
              <a:ext cx="3592830" cy="632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  <p:sp>
          <p:nvSpPr>
            <p:cNvPr id="7" name="TextBox 1956"/>
            <p:cNvSpPr/>
            <p:nvPr/>
          </p:nvSpPr>
          <p:spPr>
            <a:xfrm>
              <a:off x="6184750" y="3828219"/>
              <a:ext cx="2086684" cy="3175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</p:grpSp>
      <p:cxnSp>
        <p:nvCxnSpPr>
          <p:cNvPr id="8" name="直接连接符 7"/>
          <p:cNvCxnSpPr>
            <a:stCxn id="19" idx="0"/>
          </p:cNvCxnSpPr>
          <p:nvPr/>
        </p:nvCxnSpPr>
        <p:spPr>
          <a:xfrm flipH="1">
            <a:off x="6088380" y="1412504"/>
            <a:ext cx="0" cy="4715214"/>
          </a:xfrm>
          <a:prstGeom prst="line">
            <a:avLst/>
          </a:prstGeom>
          <a:noFill/>
          <a:ln algn="ctr" cap="flat" cmpd="sng" w="9525">
            <a:solidFill>
              <a:srgbClr val="1B4367"/>
            </a:solidFill>
            <a:prstDash val="solid"/>
            <a:miter lim="800000"/>
          </a:ln>
          <a:effectLst/>
        </p:spPr>
      </p:cxnSp>
      <p:grpSp>
        <p:nvGrpSpPr>
          <p:cNvPr id="9" name="组合 8"/>
          <p:cNvGrpSpPr/>
          <p:nvPr/>
        </p:nvGrpSpPr>
        <p:grpSpPr>
          <a:xfrm>
            <a:off x="5599142" y="4983936"/>
            <a:ext cx="966049" cy="978254"/>
            <a:chOff x="5237224" y="4937554"/>
            <a:chExt cx="914912" cy="926470"/>
          </a:xfrm>
          <a:solidFill>
            <a:sysClr lastClr="FFFFFF" val="window"/>
          </a:solidFill>
        </p:grpSpPr>
        <p:sp>
          <p:nvSpPr>
            <p:cNvPr id="10" name="Freeform 1812"/>
            <p:cNvSpPr/>
            <p:nvPr/>
          </p:nvSpPr>
          <p:spPr>
            <a:xfrm>
              <a:off x="5237224" y="4937554"/>
              <a:ext cx="914912" cy="926470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294F73"/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474309" y="5184293"/>
              <a:ext cx="438631" cy="441328"/>
              <a:chOff x="5595939" y="4999038"/>
              <a:chExt cx="515938" cy="519113"/>
            </a:xfrm>
            <a:grpFill/>
          </p:grpSpPr>
          <p:sp>
            <p:nvSpPr>
              <p:cNvPr id="12" name="Freeform 5"/>
              <p:cNvSpPr/>
              <p:nvPr/>
            </p:nvSpPr>
            <p:spPr bwMode="auto">
              <a:xfrm>
                <a:off x="5599114" y="4999038"/>
                <a:ext cx="430213" cy="303213"/>
              </a:xfrm>
              <a:custGeom>
                <a:gdLst>
                  <a:gd fmla="*/ 298 w 298" name="T0"/>
                  <a:gd fmla="*/ 81 h 211" name="T1"/>
                  <a:gd fmla="*/ 292 w 298" name="T2"/>
                  <a:gd fmla="*/ 0 h 211" name="T3"/>
                  <a:gd fmla="*/ 210 w 298" name="T4"/>
                  <a:gd fmla="*/ 30 h 211" name="T5"/>
                  <a:gd fmla="*/ 242 w 298" name="T6"/>
                  <a:gd fmla="*/ 48 h 211" name="T7"/>
                  <a:gd fmla="*/ 100 w 298" name="T8"/>
                  <a:gd fmla="*/ 155 h 211" name="T9"/>
                  <a:gd fmla="*/ 1 w 298" name="T10"/>
                  <a:gd fmla="*/ 169 h 211" name="T11"/>
                  <a:gd fmla="*/ 1 w 298" name="T12"/>
                  <a:gd fmla="*/ 188 h 211" name="T13"/>
                  <a:gd fmla="*/ 1 w 298" name="T14"/>
                  <a:gd fmla="*/ 207 h 211" name="T15"/>
                  <a:gd fmla="*/ 1 w 298" name="T16"/>
                  <a:gd fmla="*/ 207 h 211" name="T17"/>
                  <a:gd fmla="*/ 112 w 298" name="T18"/>
                  <a:gd fmla="*/ 191 h 211" name="T19"/>
                  <a:gd fmla="*/ 208 w 298" name="T20"/>
                  <a:gd fmla="*/ 139 h 211" name="T21"/>
                  <a:gd fmla="*/ 275 w 298" name="T22"/>
                  <a:gd fmla="*/ 68 h 211" name="T23"/>
                  <a:gd fmla="*/ 298 w 298" name="T24"/>
                  <a:gd fmla="*/ 81 h 21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11" w="298">
                    <a:moveTo>
                      <a:pt x="298" y="81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10" y="30"/>
                      <a:pt x="210" y="30"/>
                      <a:pt x="210" y="30"/>
                    </a:cubicBezTo>
                    <a:cubicBezTo>
                      <a:pt x="242" y="48"/>
                      <a:pt x="242" y="48"/>
                      <a:pt x="242" y="48"/>
                    </a:cubicBezTo>
                    <a:cubicBezTo>
                      <a:pt x="208" y="98"/>
                      <a:pt x="160" y="133"/>
                      <a:pt x="100" y="155"/>
                    </a:cubicBezTo>
                    <a:cubicBezTo>
                      <a:pt x="46" y="174"/>
                      <a:pt x="1" y="169"/>
                      <a:pt x="1" y="169"/>
                    </a:cubicBezTo>
                    <a:cubicBezTo>
                      <a:pt x="1" y="188"/>
                      <a:pt x="1" y="188"/>
                      <a:pt x="1" y="188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1" y="207"/>
                      <a:pt x="0" y="207"/>
                      <a:pt x="1" y="207"/>
                    </a:cubicBezTo>
                    <a:cubicBezTo>
                      <a:pt x="8" y="207"/>
                      <a:pt x="55" y="211"/>
                      <a:pt x="112" y="191"/>
                    </a:cubicBezTo>
                    <a:cubicBezTo>
                      <a:pt x="147" y="179"/>
                      <a:pt x="180" y="161"/>
                      <a:pt x="208" y="139"/>
                    </a:cubicBezTo>
                    <a:cubicBezTo>
                      <a:pt x="234" y="119"/>
                      <a:pt x="256" y="95"/>
                      <a:pt x="275" y="68"/>
                    </a:cubicBezTo>
                    <a:lnTo>
                      <a:pt x="298" y="81"/>
                    </a:lnTo>
                    <a:close/>
                  </a:path>
                </a:pathLst>
              </a:cu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5595939" y="5345113"/>
                <a:ext cx="100013" cy="109538"/>
              </a:xfrm>
              <a:prstGeom prst="rect">
                <a:avLst/>
              </a:prstGeom>
              <a:grpFill/>
              <a:ln w="9525">
                <a:solidFill>
                  <a:sysClr lastClr="FFFFFF" val="window"/>
                </a:solidFill>
                <a:miter lim="800000"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5713414" y="5310188"/>
                <a:ext cx="98425" cy="144463"/>
              </a:xfrm>
              <a:custGeom>
                <a:gdLst>
                  <a:gd fmla="*/ 62 w 62" name="T0"/>
                  <a:gd fmla="*/ 0 h 91" name="T1"/>
                  <a:gd fmla="*/ 1 w 62" name="T2"/>
                  <a:gd fmla="*/ 0 h 91" name="T3"/>
                  <a:gd fmla="*/ 0 w 62" name="T4"/>
                  <a:gd fmla="*/ 91 h 91" name="T5"/>
                  <a:gd fmla="*/ 62 w 62" name="T6"/>
                  <a:gd fmla="*/ 91 h 91" name="T7"/>
                  <a:gd fmla="*/ 62 w 62" name="T8"/>
                  <a:gd fmla="*/ 0 h 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1" w="62">
                    <a:moveTo>
                      <a:pt x="62" y="0"/>
                    </a:moveTo>
                    <a:lnTo>
                      <a:pt x="1" y="0"/>
                    </a:lnTo>
                    <a:lnTo>
                      <a:pt x="0" y="91"/>
                    </a:lnTo>
                    <a:lnTo>
                      <a:pt x="62" y="9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5830889" y="5260976"/>
                <a:ext cx="98425" cy="193675"/>
              </a:xfrm>
              <a:prstGeom prst="rect">
                <a:avLst/>
              </a:prstGeom>
              <a:grpFill/>
              <a:ln w="9525">
                <a:solidFill>
                  <a:sysClr lastClr="FFFFFF" val="window"/>
                </a:solidFill>
                <a:miter lim="800000"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5948364" y="5183188"/>
                <a:ext cx="98425" cy="271463"/>
              </a:xfrm>
              <a:prstGeom prst="rect">
                <a:avLst/>
              </a:prstGeom>
              <a:grpFill/>
              <a:ln w="9525">
                <a:solidFill>
                  <a:sysClr lastClr="FFFFFF" val="window"/>
                </a:solidFill>
                <a:miter lim="800000"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" name="Freeform 10"/>
              <p:cNvSpPr/>
              <p:nvPr/>
            </p:nvSpPr>
            <p:spPr bwMode="auto">
              <a:xfrm>
                <a:off x="5595939" y="4999038"/>
                <a:ext cx="515938" cy="519113"/>
              </a:xfrm>
              <a:custGeom>
                <a:gdLst>
                  <a:gd fmla="*/ 343 w 358" name="T0"/>
                  <a:gd fmla="*/ 0 h 361" name="T1"/>
                  <a:gd fmla="*/ 343 w 358" name="T2"/>
                  <a:gd fmla="*/ 0 h 361" name="T3"/>
                  <a:gd fmla="*/ 343 w 358" name="T4"/>
                  <a:gd fmla="*/ 0 h 361" name="T5"/>
                  <a:gd fmla="*/ 334 w 358" name="T6"/>
                  <a:gd fmla="*/ 4 h 361" name="T7"/>
                  <a:gd fmla="*/ 329 w 358" name="T8"/>
                  <a:gd fmla="*/ 14 h 361" name="T9"/>
                  <a:gd fmla="*/ 339 w 358" name="T10"/>
                  <a:gd fmla="*/ 28 h 361" name="T11"/>
                  <a:gd fmla="*/ 339 w 358" name="T12"/>
                  <a:gd fmla="*/ 343 h 361" name="T13"/>
                  <a:gd fmla="*/ 29 w 358" name="T14"/>
                  <a:gd fmla="*/ 343 h 361" name="T15"/>
                  <a:gd fmla="*/ 15 w 358" name="T16"/>
                  <a:gd fmla="*/ 332 h 361" name="T17"/>
                  <a:gd fmla="*/ 0 w 358" name="T18"/>
                  <a:gd fmla="*/ 347 h 361" name="T19"/>
                  <a:gd fmla="*/ 0 w 358" name="T20"/>
                  <a:gd fmla="*/ 348 h 361" name="T21"/>
                  <a:gd fmla="*/ 15 w 358" name="T22"/>
                  <a:gd fmla="*/ 361 h 361" name="T23"/>
                  <a:gd fmla="*/ 29 w 358" name="T24"/>
                  <a:gd fmla="*/ 351 h 361" name="T25"/>
                  <a:gd fmla="*/ 347 w 358" name="T26"/>
                  <a:gd fmla="*/ 351 h 361" name="T27"/>
                  <a:gd fmla="*/ 347 w 358" name="T28"/>
                  <a:gd fmla="*/ 28 h 361" name="T29"/>
                  <a:gd fmla="*/ 358 w 358" name="T30"/>
                  <a:gd fmla="*/ 14 h 361" name="T31"/>
                  <a:gd fmla="*/ 343 w 358" name="T32"/>
                  <a:gd fmla="*/ 0 h 36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61" w="358">
                    <a:moveTo>
                      <a:pt x="343" y="0"/>
                    </a:moveTo>
                    <a:cubicBezTo>
                      <a:pt x="343" y="0"/>
                      <a:pt x="343" y="0"/>
                      <a:pt x="343" y="0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39" y="0"/>
                      <a:pt x="336" y="1"/>
                      <a:pt x="334" y="4"/>
                    </a:cubicBezTo>
                    <a:cubicBezTo>
                      <a:pt x="331" y="6"/>
                      <a:pt x="329" y="10"/>
                      <a:pt x="329" y="14"/>
                    </a:cubicBezTo>
                    <a:cubicBezTo>
                      <a:pt x="329" y="21"/>
                      <a:pt x="333" y="26"/>
                      <a:pt x="339" y="28"/>
                    </a:cubicBezTo>
                    <a:cubicBezTo>
                      <a:pt x="339" y="343"/>
                      <a:pt x="339" y="343"/>
                      <a:pt x="339" y="343"/>
                    </a:cubicBezTo>
                    <a:cubicBezTo>
                      <a:pt x="29" y="343"/>
                      <a:pt x="29" y="343"/>
                      <a:pt x="29" y="343"/>
                    </a:cubicBezTo>
                    <a:cubicBezTo>
                      <a:pt x="27" y="337"/>
                      <a:pt x="21" y="332"/>
                      <a:pt x="15" y="332"/>
                    </a:cubicBezTo>
                    <a:cubicBezTo>
                      <a:pt x="7" y="332"/>
                      <a:pt x="0" y="339"/>
                      <a:pt x="0" y="347"/>
                    </a:cubicBezTo>
                    <a:cubicBezTo>
                      <a:pt x="0" y="347"/>
                      <a:pt x="0" y="348"/>
                      <a:pt x="0" y="348"/>
                    </a:cubicBezTo>
                    <a:cubicBezTo>
                      <a:pt x="1" y="355"/>
                      <a:pt x="7" y="361"/>
                      <a:pt x="15" y="361"/>
                    </a:cubicBezTo>
                    <a:cubicBezTo>
                      <a:pt x="21" y="361"/>
                      <a:pt x="27" y="357"/>
                      <a:pt x="29" y="351"/>
                    </a:cubicBezTo>
                    <a:cubicBezTo>
                      <a:pt x="347" y="351"/>
                      <a:pt x="347" y="351"/>
                      <a:pt x="347" y="351"/>
                    </a:cubicBezTo>
                    <a:cubicBezTo>
                      <a:pt x="347" y="28"/>
                      <a:pt x="347" y="28"/>
                      <a:pt x="347" y="28"/>
                    </a:cubicBezTo>
                    <a:cubicBezTo>
                      <a:pt x="353" y="27"/>
                      <a:pt x="358" y="21"/>
                      <a:pt x="358" y="14"/>
                    </a:cubicBezTo>
                    <a:cubicBezTo>
                      <a:pt x="358" y="6"/>
                      <a:pt x="351" y="0"/>
                      <a:pt x="343" y="0"/>
                    </a:cubicBezTo>
                    <a:close/>
                  </a:path>
                </a:pathLst>
              </a:cu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99142" y="1253336"/>
            <a:ext cx="966049" cy="978254"/>
            <a:chOff x="5237224" y="1404429"/>
            <a:chExt cx="914912" cy="926470"/>
          </a:xfrm>
          <a:solidFill>
            <a:sysClr lastClr="FFFFFF" val="window"/>
          </a:solidFill>
        </p:grpSpPr>
        <p:sp>
          <p:nvSpPr>
            <p:cNvPr id="19" name="Freeform 1812"/>
            <p:cNvSpPr/>
            <p:nvPr/>
          </p:nvSpPr>
          <p:spPr>
            <a:xfrm>
              <a:off x="5237224" y="1404429"/>
              <a:ext cx="914912" cy="926470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414070" y="1669201"/>
              <a:ext cx="567104" cy="386174"/>
              <a:chOff x="5842315" y="2065986"/>
              <a:chExt cx="592138" cy="403225"/>
            </a:xfrm>
            <a:grpFill/>
          </p:grpSpPr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6050278" y="2065986"/>
                <a:ext cx="174625" cy="171450"/>
              </a:xfrm>
              <a:prstGeom prst="ellipse">
                <a:avLst/>
              </a:pr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5842315" y="2112023"/>
                <a:ext cx="592138" cy="357188"/>
                <a:chOff x="5543551" y="2033588"/>
                <a:chExt cx="592138" cy="357188"/>
              </a:xfrm>
              <a:grpFill/>
            </p:grpSpPr>
            <p:sp>
              <p:nvSpPr>
                <p:cNvPr id="23" name="Freeform 15"/>
                <p:cNvSpPr/>
                <p:nvPr/>
              </p:nvSpPr>
              <p:spPr bwMode="auto">
                <a:xfrm>
                  <a:off x="5681664" y="2170113"/>
                  <a:ext cx="315913" cy="220663"/>
                </a:xfrm>
                <a:custGeom>
                  <a:gdLst>
                    <a:gd fmla="*/ 219 w 219" name="T0"/>
                    <a:gd fmla="*/ 93 h 154" name="T1"/>
                    <a:gd fmla="*/ 156 w 219" name="T2"/>
                    <a:gd fmla="*/ 0 h 154" name="T3"/>
                    <a:gd fmla="*/ 110 w 219" name="T4"/>
                    <a:gd fmla="*/ 125 h 154" name="T5"/>
                    <a:gd fmla="*/ 64 w 219" name="T6"/>
                    <a:gd fmla="*/ 0 h 154" name="T7"/>
                    <a:gd fmla="*/ 0 w 219" name="T8"/>
                    <a:gd fmla="*/ 93 h 154" name="T9"/>
                    <a:gd fmla="*/ 0 w 219" name="T10"/>
                    <a:gd fmla="*/ 96 h 154" name="T11"/>
                    <a:gd fmla="*/ 0 w 219" name="T12"/>
                    <a:gd fmla="*/ 97 h 154" name="T13"/>
                    <a:gd fmla="*/ 110 w 219" name="T14"/>
                    <a:gd fmla="*/ 154 h 154" name="T15"/>
                    <a:gd fmla="*/ 219 w 219" name="T16"/>
                    <a:gd fmla="*/ 97 h 154" name="T17"/>
                    <a:gd fmla="*/ 219 w 219" name="T18"/>
                    <a:gd fmla="*/ 96 h 154" name="T19"/>
                    <a:gd fmla="*/ 219 w 219" name="T20"/>
                    <a:gd fmla="*/ 93 h 15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4" w="219">
                      <a:moveTo>
                        <a:pt x="219" y="93"/>
                      </a:moveTo>
                      <a:cubicBezTo>
                        <a:pt x="217" y="52"/>
                        <a:pt x="191" y="16"/>
                        <a:pt x="156" y="0"/>
                      </a:cubicBezTo>
                      <a:cubicBezTo>
                        <a:pt x="110" y="125"/>
                        <a:pt x="110" y="125"/>
                        <a:pt x="110" y="125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28" y="16"/>
                        <a:pt x="2" y="52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0" y="96"/>
                        <a:pt x="0" y="97"/>
                        <a:pt x="0" y="97"/>
                      </a:cubicBezTo>
                      <a:cubicBezTo>
                        <a:pt x="1" y="122"/>
                        <a:pt x="50" y="154"/>
                        <a:pt x="110" y="154"/>
                      </a:cubicBezTo>
                      <a:cubicBezTo>
                        <a:pt x="169" y="154"/>
                        <a:pt x="218" y="122"/>
                        <a:pt x="219" y="97"/>
                      </a:cubicBezTo>
                      <a:cubicBezTo>
                        <a:pt x="219" y="97"/>
                        <a:pt x="219" y="96"/>
                        <a:pt x="219" y="96"/>
                      </a:cubicBezTo>
                      <a:cubicBezTo>
                        <a:pt x="219" y="95"/>
                        <a:pt x="219" y="94"/>
                        <a:pt x="219" y="9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6"/>
                <p:cNvSpPr/>
                <p:nvPr/>
              </p:nvSpPr>
              <p:spPr bwMode="auto">
                <a:xfrm>
                  <a:off x="5824539" y="2165351"/>
                  <a:ext cx="31750" cy="31750"/>
                </a:xfrm>
                <a:custGeom>
                  <a:gdLst>
                    <a:gd fmla="*/ 10 w 20" name="T0"/>
                    <a:gd fmla="*/ 0 h 20" name="T1"/>
                    <a:gd fmla="*/ 20 w 20" name="T2"/>
                    <a:gd fmla="*/ 10 h 20" name="T3"/>
                    <a:gd fmla="*/ 10 w 20" name="T4"/>
                    <a:gd fmla="*/ 20 h 20" name="T5"/>
                    <a:gd fmla="*/ 0 w 20" name="T6"/>
                    <a:gd fmla="*/ 10 h 20" name="T7"/>
                    <a:gd fmla="*/ 10 w 20" name="T8"/>
                    <a:gd fmla="*/ 0 h 2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0" w="20">
                      <a:moveTo>
                        <a:pt x="10" y="0"/>
                      </a:moveTo>
                      <a:lnTo>
                        <a:pt x="20" y="10"/>
                      </a:lnTo>
                      <a:lnTo>
                        <a:pt x="10" y="20"/>
                      </a:ln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7"/>
                <p:cNvSpPr/>
                <p:nvPr/>
              </p:nvSpPr>
              <p:spPr bwMode="auto">
                <a:xfrm>
                  <a:off x="5816601" y="2197101"/>
                  <a:ext cx="46038" cy="117475"/>
                </a:xfrm>
                <a:custGeom>
                  <a:gdLst>
                    <a:gd fmla="*/ 21 w 29" name="T0"/>
                    <a:gd fmla="*/ 6 h 74" name="T1"/>
                    <a:gd fmla="*/ 15 w 29" name="T2"/>
                    <a:gd fmla="*/ 0 h 74" name="T3"/>
                    <a:gd fmla="*/ 7 w 29" name="T4"/>
                    <a:gd fmla="*/ 6 h 74" name="T5"/>
                    <a:gd fmla="*/ 0 w 29" name="T6"/>
                    <a:gd fmla="*/ 37 h 74" name="T7"/>
                    <a:gd fmla="*/ 15 w 29" name="T8"/>
                    <a:gd fmla="*/ 74 h 74" name="T9"/>
                    <a:gd fmla="*/ 29 w 29" name="T10"/>
                    <a:gd fmla="*/ 37 h 74" name="T11"/>
                    <a:gd fmla="*/ 21 w 29" name="T12"/>
                    <a:gd fmla="*/ 6 h 7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4" w="28">
                      <a:moveTo>
                        <a:pt x="21" y="6"/>
                      </a:moveTo>
                      <a:lnTo>
                        <a:pt x="15" y="0"/>
                      </a:lnTo>
                      <a:lnTo>
                        <a:pt x="7" y="6"/>
                      </a:lnTo>
                      <a:lnTo>
                        <a:pt x="0" y="37"/>
                      </a:lnTo>
                      <a:lnTo>
                        <a:pt x="15" y="74"/>
                      </a:lnTo>
                      <a:lnTo>
                        <a:pt x="29" y="37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8"/>
                <p:cNvSpPr/>
                <p:nvPr/>
              </p:nvSpPr>
              <p:spPr bwMode="auto">
                <a:xfrm>
                  <a:off x="5956301" y="2033588"/>
                  <a:ext cx="127000" cy="125413"/>
                </a:xfrm>
                <a:custGeom>
                  <a:gdLst>
                    <a:gd fmla="*/ 88 w 88" name="T0"/>
                    <a:gd fmla="*/ 44 h 87" name="T1"/>
                    <a:gd fmla="*/ 44 w 88" name="T2"/>
                    <a:gd fmla="*/ 0 h 87" name="T3"/>
                    <a:gd fmla="*/ 0 w 88" name="T4"/>
                    <a:gd fmla="*/ 44 h 87" name="T5"/>
                    <a:gd fmla="*/ 44 w 88" name="T6"/>
                    <a:gd fmla="*/ 87 h 87" name="T7"/>
                    <a:gd fmla="*/ 88 w 88" name="T8"/>
                    <a:gd fmla="*/ 44 h 8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7" w="88">
                      <a:moveTo>
                        <a:pt x="88" y="44"/>
                      </a:moveTo>
                      <a:cubicBezTo>
                        <a:pt x="88" y="19"/>
                        <a:pt x="68" y="0"/>
                        <a:pt x="44" y="0"/>
                      </a:cubicBezTo>
                      <a:cubicBezTo>
                        <a:pt x="20" y="0"/>
                        <a:pt x="1" y="19"/>
                        <a:pt x="0" y="44"/>
                      </a:cubicBezTo>
                      <a:cubicBezTo>
                        <a:pt x="0" y="68"/>
                        <a:pt x="20" y="87"/>
                        <a:pt x="44" y="87"/>
                      </a:cubicBezTo>
                      <a:cubicBezTo>
                        <a:pt x="68" y="87"/>
                        <a:pt x="88" y="68"/>
                        <a:pt x="88" y="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9"/>
                <p:cNvSpPr/>
                <p:nvPr/>
              </p:nvSpPr>
              <p:spPr bwMode="auto">
                <a:xfrm>
                  <a:off x="6008689" y="2162176"/>
                  <a:ext cx="23813" cy="23813"/>
                </a:xfrm>
                <a:custGeom>
                  <a:gdLst>
                    <a:gd fmla="*/ 7 w 15" name="T0"/>
                    <a:gd fmla="*/ 0 h 15" name="T1"/>
                    <a:gd fmla="*/ 15 w 15" name="T2"/>
                    <a:gd fmla="*/ 7 h 15" name="T3"/>
                    <a:gd fmla="*/ 7 w 15" name="T4"/>
                    <a:gd fmla="*/ 15 h 15" name="T5"/>
                    <a:gd fmla="*/ 0 w 15" name="T6"/>
                    <a:gd fmla="*/ 7 h 15" name="T7"/>
                    <a:gd fmla="*/ 7 w 15" name="T8"/>
                    <a:gd fmla="*/ 0 h 1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" w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20"/>
                <p:cNvSpPr/>
                <p:nvPr/>
              </p:nvSpPr>
              <p:spPr bwMode="auto">
                <a:xfrm>
                  <a:off x="6003926" y="2185988"/>
                  <a:ext cx="33338" cy="85725"/>
                </a:xfrm>
                <a:custGeom>
                  <a:gdLst>
                    <a:gd fmla="*/ 16 w 21" name="T0"/>
                    <a:gd fmla="*/ 4 h 54" name="T1"/>
                    <a:gd fmla="*/ 10 w 21" name="T2"/>
                    <a:gd fmla="*/ 0 h 54" name="T3"/>
                    <a:gd fmla="*/ 6 w 21" name="T4"/>
                    <a:gd fmla="*/ 4 h 54" name="T5"/>
                    <a:gd fmla="*/ 0 w 21" name="T6"/>
                    <a:gd fmla="*/ 27 h 54" name="T7"/>
                    <a:gd fmla="*/ 10 w 21" name="T8"/>
                    <a:gd fmla="*/ 54 h 54" name="T9"/>
                    <a:gd fmla="*/ 21 w 21" name="T10"/>
                    <a:gd fmla="*/ 27 h 54" name="T11"/>
                    <a:gd fmla="*/ 16 w 21" name="T12"/>
                    <a:gd fmla="*/ 4 h 5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4" w="21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21"/>
                <p:cNvSpPr>
                  <a:spLocks noChangeArrowheads="1"/>
                </p:cNvSpPr>
                <p:nvPr/>
              </p:nvSpPr>
              <p:spPr bwMode="auto">
                <a:xfrm>
                  <a:off x="5594351" y="2033588"/>
                  <a:ext cx="127000" cy="125413"/>
                </a:xfrm>
                <a:prstGeom prst="ellipse">
                  <a:avLst/>
                </a:pr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2"/>
                <p:cNvSpPr/>
                <p:nvPr/>
              </p:nvSpPr>
              <p:spPr bwMode="auto">
                <a:xfrm>
                  <a:off x="5543551" y="2165351"/>
                  <a:ext cx="190500" cy="161925"/>
                </a:xfrm>
                <a:custGeom>
                  <a:gdLst>
                    <a:gd fmla="*/ 91 w 133" name="T0"/>
                    <a:gd fmla="*/ 100 h 112" name="T1"/>
                    <a:gd fmla="*/ 91 w 133" name="T2"/>
                    <a:gd fmla="*/ 100 h 112" name="T3"/>
                    <a:gd fmla="*/ 91 w 133" name="T4"/>
                    <a:gd fmla="*/ 99 h 112" name="T5"/>
                    <a:gd fmla="*/ 91 w 133" name="T6"/>
                    <a:gd fmla="*/ 96 h 112" name="T7"/>
                    <a:gd fmla="*/ 133 w 133" name="T8"/>
                    <a:gd fmla="*/ 13 h 112" name="T9"/>
                    <a:gd fmla="*/ 114 w 133" name="T10"/>
                    <a:gd fmla="*/ 0 h 112" name="T11"/>
                    <a:gd fmla="*/ 80 w 133" name="T12"/>
                    <a:gd fmla="*/ 92 h 112" name="T13"/>
                    <a:gd fmla="*/ 47 w 133" name="T14"/>
                    <a:gd fmla="*/ 0 h 112" name="T15"/>
                    <a:gd fmla="*/ 0 w 133" name="T16"/>
                    <a:gd fmla="*/ 68 h 112" name="T17"/>
                    <a:gd fmla="*/ 0 w 133" name="T18"/>
                    <a:gd fmla="*/ 70 h 112" name="T19"/>
                    <a:gd fmla="*/ 0 w 133" name="T20"/>
                    <a:gd fmla="*/ 71 h 112" name="T21"/>
                    <a:gd fmla="*/ 80 w 133" name="T22"/>
                    <a:gd fmla="*/ 112 h 112" name="T23"/>
                    <a:gd fmla="*/ 94 w 133" name="T24"/>
                    <a:gd fmla="*/ 112 h 112" name="T25"/>
                    <a:gd fmla="*/ 91 w 133" name="T26"/>
                    <a:gd fmla="*/ 100 h 11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2" w="133">
                      <a:moveTo>
                        <a:pt x="91" y="100"/>
                      </a:move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91" y="100"/>
                        <a:pt x="91" y="100"/>
                        <a:pt x="91" y="99"/>
                      </a:cubicBezTo>
                      <a:cubicBezTo>
                        <a:pt x="91" y="98"/>
                        <a:pt x="91" y="97"/>
                        <a:pt x="91" y="96"/>
                      </a:cubicBezTo>
                      <a:cubicBezTo>
                        <a:pt x="93" y="63"/>
                        <a:pt x="108" y="33"/>
                        <a:pt x="133" y="13"/>
                      </a:cubicBezTo>
                      <a:cubicBezTo>
                        <a:pt x="127" y="8"/>
                        <a:pt x="121" y="4"/>
                        <a:pt x="114" y="0"/>
                      </a:cubicBezTo>
                      <a:cubicBezTo>
                        <a:pt x="80" y="92"/>
                        <a:pt x="80" y="92"/>
                        <a:pt x="80" y="92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1" y="12"/>
                        <a:pt x="2" y="38"/>
                        <a:pt x="0" y="68"/>
                      </a:cubicBezTo>
                      <a:cubicBezTo>
                        <a:pt x="0" y="69"/>
                        <a:pt x="0" y="70"/>
                        <a:pt x="0" y="70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1" y="90"/>
                        <a:pt x="37" y="112"/>
                        <a:pt x="80" y="112"/>
                      </a:cubicBezTo>
                      <a:cubicBezTo>
                        <a:pt x="85" y="112"/>
                        <a:pt x="89" y="112"/>
                        <a:pt x="94" y="112"/>
                      </a:cubicBezTo>
                      <a:cubicBezTo>
                        <a:pt x="92" y="108"/>
                        <a:pt x="91" y="104"/>
                        <a:pt x="91" y="1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23"/>
                <p:cNvSpPr/>
                <p:nvPr/>
              </p:nvSpPr>
              <p:spPr bwMode="auto">
                <a:xfrm>
                  <a:off x="5646739" y="2162176"/>
                  <a:ext cx="23813" cy="23813"/>
                </a:xfrm>
                <a:custGeom>
                  <a:gdLst>
                    <a:gd fmla="*/ 7 w 15" name="T0"/>
                    <a:gd fmla="*/ 0 h 15" name="T1"/>
                    <a:gd fmla="*/ 15 w 15" name="T2"/>
                    <a:gd fmla="*/ 7 h 15" name="T3"/>
                    <a:gd fmla="*/ 7 w 15" name="T4"/>
                    <a:gd fmla="*/ 15 h 15" name="T5"/>
                    <a:gd fmla="*/ 0 w 15" name="T6"/>
                    <a:gd fmla="*/ 7 h 15" name="T7"/>
                    <a:gd fmla="*/ 7 w 15" name="T8"/>
                    <a:gd fmla="*/ 0 h 1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" w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4"/>
                <p:cNvSpPr/>
                <p:nvPr/>
              </p:nvSpPr>
              <p:spPr bwMode="auto">
                <a:xfrm>
                  <a:off x="5641976" y="2185988"/>
                  <a:ext cx="33338" cy="85725"/>
                </a:xfrm>
                <a:custGeom>
                  <a:gdLst>
                    <a:gd fmla="*/ 16 w 21" name="T0"/>
                    <a:gd fmla="*/ 4 h 54" name="T1"/>
                    <a:gd fmla="*/ 10 w 21" name="T2"/>
                    <a:gd fmla="*/ 0 h 54" name="T3"/>
                    <a:gd fmla="*/ 5 w 21" name="T4"/>
                    <a:gd fmla="*/ 4 h 54" name="T5"/>
                    <a:gd fmla="*/ 0 w 21" name="T6"/>
                    <a:gd fmla="*/ 27 h 54" name="T7"/>
                    <a:gd fmla="*/ 10 w 21" name="T8"/>
                    <a:gd fmla="*/ 54 h 54" name="T9"/>
                    <a:gd fmla="*/ 21 w 21" name="T10"/>
                    <a:gd fmla="*/ 27 h 54" name="T11"/>
                    <a:gd fmla="*/ 16 w 21" name="T12"/>
                    <a:gd fmla="*/ 4 h 5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4" w="21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25"/>
                <p:cNvSpPr/>
                <p:nvPr/>
              </p:nvSpPr>
              <p:spPr bwMode="auto">
                <a:xfrm>
                  <a:off x="5943601" y="2165351"/>
                  <a:ext cx="192088" cy="161925"/>
                </a:xfrm>
                <a:custGeom>
                  <a:gdLst>
                    <a:gd fmla="*/ 133 w 133" name="T0"/>
                    <a:gd fmla="*/ 69 h 113" name="T1"/>
                    <a:gd fmla="*/ 87 w 133" name="T2"/>
                    <a:gd fmla="*/ 0 h 113" name="T3"/>
                    <a:gd fmla="*/ 53 w 133" name="T4"/>
                    <a:gd fmla="*/ 92 h 113" name="T5"/>
                    <a:gd fmla="*/ 20 w 133" name="T6"/>
                    <a:gd fmla="*/ 0 h 113" name="T7"/>
                    <a:gd fmla="*/ 0 w 133" name="T8"/>
                    <a:gd fmla="*/ 13 h 113" name="T9"/>
                    <a:gd fmla="*/ 22 w 133" name="T10"/>
                    <a:gd fmla="*/ 37 h 113" name="T11"/>
                    <a:gd fmla="*/ 43 w 133" name="T12"/>
                    <a:gd fmla="*/ 96 h 113" name="T13"/>
                    <a:gd fmla="*/ 43 w 133" name="T14"/>
                    <a:gd fmla="*/ 99 h 113" name="T15"/>
                    <a:gd fmla="*/ 43 w 133" name="T16"/>
                    <a:gd fmla="*/ 100 h 113" name="T17"/>
                    <a:gd fmla="*/ 43 w 133" name="T18"/>
                    <a:gd fmla="*/ 100 h 113" name="T19"/>
                    <a:gd fmla="*/ 40 w 133" name="T20"/>
                    <a:gd fmla="*/ 112 h 113" name="T21"/>
                    <a:gd fmla="*/ 53 w 133" name="T22"/>
                    <a:gd fmla="*/ 113 h 113" name="T23"/>
                    <a:gd fmla="*/ 133 w 133" name="T24"/>
                    <a:gd fmla="*/ 71 h 113" name="T25"/>
                    <a:gd fmla="*/ 133 w 133" name="T26"/>
                    <a:gd fmla="*/ 70 h 113" name="T27"/>
                    <a:gd fmla="*/ 133 w 133" name="T28"/>
                    <a:gd fmla="*/ 69 h 11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13" w="133">
                      <a:moveTo>
                        <a:pt x="133" y="69"/>
                      </a:moveTo>
                      <a:cubicBezTo>
                        <a:pt x="131" y="38"/>
                        <a:pt x="113" y="12"/>
                        <a:pt x="87" y="0"/>
                      </a:cubicBezTo>
                      <a:cubicBezTo>
                        <a:pt x="53" y="92"/>
                        <a:pt x="53" y="92"/>
                        <a:pt x="53" y="92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4"/>
                        <a:pt x="6" y="8"/>
                        <a:pt x="0" y="13"/>
                      </a:cubicBezTo>
                      <a:cubicBezTo>
                        <a:pt x="9" y="20"/>
                        <a:pt x="16" y="28"/>
                        <a:pt x="22" y="37"/>
                      </a:cubicBezTo>
                      <a:cubicBezTo>
                        <a:pt x="34" y="55"/>
                        <a:pt x="41" y="75"/>
                        <a:pt x="43" y="96"/>
                      </a:cubicBezTo>
                      <a:cubicBezTo>
                        <a:pt x="43" y="97"/>
                        <a:pt x="43" y="98"/>
                        <a:pt x="43" y="99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4"/>
                        <a:pt x="41" y="108"/>
                        <a:pt x="40" y="112"/>
                      </a:cubicBezTo>
                      <a:cubicBezTo>
                        <a:pt x="44" y="112"/>
                        <a:pt x="49" y="113"/>
                        <a:pt x="53" y="113"/>
                      </a:cubicBezTo>
                      <a:cubicBezTo>
                        <a:pt x="97" y="112"/>
                        <a:pt x="132" y="90"/>
                        <a:pt x="133" y="71"/>
                      </a:cubicBezTo>
                      <a:cubicBezTo>
                        <a:pt x="133" y="71"/>
                        <a:pt x="133" y="71"/>
                        <a:pt x="133" y="70"/>
                      </a:cubicBezTo>
                      <a:cubicBezTo>
                        <a:pt x="133" y="70"/>
                        <a:pt x="133" y="69"/>
                        <a:pt x="133" y="6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4" name="组合 33"/>
          <p:cNvGrpSpPr/>
          <p:nvPr/>
        </p:nvGrpSpPr>
        <p:grpSpPr>
          <a:xfrm>
            <a:off x="5599143" y="2496869"/>
            <a:ext cx="966049" cy="978254"/>
            <a:chOff x="5237226" y="2582137"/>
            <a:chExt cx="914912" cy="926470"/>
          </a:xfrm>
          <a:solidFill>
            <a:sysClr lastClr="FFFFFF" val="window"/>
          </a:solidFill>
        </p:grpSpPr>
        <p:sp>
          <p:nvSpPr>
            <p:cNvPr id="35" name="Freeform 1812"/>
            <p:cNvSpPr/>
            <p:nvPr/>
          </p:nvSpPr>
          <p:spPr>
            <a:xfrm>
              <a:off x="5237226" y="2582137"/>
              <a:ext cx="914912" cy="926470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294F73"/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443702" y="2786512"/>
              <a:ext cx="478851" cy="491868"/>
              <a:chOff x="5572126" y="3962401"/>
              <a:chExt cx="525463" cy="539750"/>
            </a:xfrm>
            <a:grpFill/>
          </p:grpSpPr>
          <p:sp>
            <p:nvSpPr>
              <p:cNvPr id="37" name="Freeform 26"/>
              <p:cNvSpPr>
                <a:spLocks noEditPoints="1"/>
              </p:cNvSpPr>
              <p:nvPr/>
            </p:nvSpPr>
            <p:spPr bwMode="auto">
              <a:xfrm>
                <a:off x="5572126" y="4130676"/>
                <a:ext cx="371475" cy="371475"/>
              </a:xfrm>
              <a:custGeom>
                <a:gdLst>
                  <a:gd fmla="*/ 258 w 258" name="T0"/>
                  <a:gd fmla="*/ 156 h 259" name="T1"/>
                  <a:gd fmla="*/ 258 w 258" name="T2"/>
                  <a:gd fmla="*/ 104 h 259" name="T3"/>
                  <a:gd fmla="*/ 239 w 258" name="T4"/>
                  <a:gd fmla="*/ 94 h 259" name="T5"/>
                  <a:gd fmla="*/ 232 w 258" name="T6"/>
                  <a:gd fmla="*/ 78 h 259" name="T7"/>
                  <a:gd fmla="*/ 239 w 258" name="T8"/>
                  <a:gd fmla="*/ 57 h 259" name="T9"/>
                  <a:gd fmla="*/ 202 w 258" name="T10"/>
                  <a:gd fmla="*/ 20 h 259" name="T11"/>
                  <a:gd fmla="*/ 180 w 258" name="T12"/>
                  <a:gd fmla="*/ 27 h 259" name="T13"/>
                  <a:gd fmla="*/ 166 w 258" name="T14"/>
                  <a:gd fmla="*/ 21 h 259" name="T15"/>
                  <a:gd fmla="*/ 155 w 258" name="T16"/>
                  <a:gd fmla="*/ 0 h 259" name="T17"/>
                  <a:gd fmla="*/ 103 w 258" name="T18"/>
                  <a:gd fmla="*/ 0 h 259" name="T19"/>
                  <a:gd fmla="*/ 92 w 258" name="T20"/>
                  <a:gd fmla="*/ 21 h 259" name="T21"/>
                  <a:gd fmla="*/ 79 w 258" name="T22"/>
                  <a:gd fmla="*/ 26 h 259" name="T23"/>
                  <a:gd fmla="*/ 56 w 258" name="T24"/>
                  <a:gd fmla="*/ 19 h 259" name="T25"/>
                  <a:gd fmla="*/ 19 w 258" name="T26"/>
                  <a:gd fmla="*/ 56 h 259" name="T27"/>
                  <a:gd fmla="*/ 26 w 258" name="T28"/>
                  <a:gd fmla="*/ 79 h 259" name="T29"/>
                  <a:gd fmla="*/ 21 w 258" name="T30"/>
                  <a:gd fmla="*/ 92 h 259" name="T31"/>
                  <a:gd fmla="*/ 0 w 258" name="T32"/>
                  <a:gd fmla="*/ 103 h 259" name="T33"/>
                  <a:gd fmla="*/ 0 w 258" name="T34"/>
                  <a:gd fmla="*/ 155 h 259" name="T35"/>
                  <a:gd fmla="*/ 20 w 258" name="T36"/>
                  <a:gd fmla="*/ 166 h 259" name="T37"/>
                  <a:gd fmla="*/ 26 w 258" name="T38"/>
                  <a:gd fmla="*/ 180 h 259" name="T39"/>
                  <a:gd fmla="*/ 19 w 258" name="T40"/>
                  <a:gd fmla="*/ 202 h 259" name="T41"/>
                  <a:gd fmla="*/ 56 w 258" name="T42"/>
                  <a:gd fmla="*/ 239 h 259" name="T43"/>
                  <a:gd fmla="*/ 76 w 258" name="T44"/>
                  <a:gd fmla="*/ 233 h 259" name="T45"/>
                  <a:gd fmla="*/ 92 w 258" name="T46"/>
                  <a:gd fmla="*/ 240 h 259" name="T47"/>
                  <a:gd fmla="*/ 102 w 258" name="T48"/>
                  <a:gd fmla="*/ 259 h 259" name="T49"/>
                  <a:gd fmla="*/ 155 w 258" name="T50"/>
                  <a:gd fmla="*/ 259 h 259" name="T51"/>
                  <a:gd fmla="*/ 164 w 258" name="T52"/>
                  <a:gd fmla="*/ 240 h 259" name="T53"/>
                  <a:gd fmla="*/ 181 w 258" name="T54"/>
                  <a:gd fmla="*/ 233 h 259" name="T55"/>
                  <a:gd fmla="*/ 201 w 258" name="T56"/>
                  <a:gd fmla="*/ 240 h 259" name="T57"/>
                  <a:gd fmla="*/ 238 w 258" name="T58"/>
                  <a:gd fmla="*/ 202 h 259" name="T59"/>
                  <a:gd fmla="*/ 232 w 258" name="T60"/>
                  <a:gd fmla="*/ 183 h 259" name="T61"/>
                  <a:gd fmla="*/ 239 w 258" name="T62"/>
                  <a:gd fmla="*/ 166 h 259" name="T63"/>
                  <a:gd fmla="*/ 258 w 258" name="T64"/>
                  <a:gd fmla="*/ 156 h 259" name="T65"/>
                  <a:gd fmla="*/ 187 w 258" name="T66"/>
                  <a:gd fmla="*/ 130 h 259" name="T67"/>
                  <a:gd fmla="*/ 130 w 258" name="T68"/>
                  <a:gd fmla="*/ 188 h 259" name="T69"/>
                  <a:gd fmla="*/ 71 w 258" name="T70"/>
                  <a:gd fmla="*/ 130 h 259" name="T71"/>
                  <a:gd fmla="*/ 130 w 258" name="T72"/>
                  <a:gd fmla="*/ 72 h 259" name="T73"/>
                  <a:gd fmla="*/ 187 w 258" name="T74"/>
                  <a:gd fmla="*/ 130 h 259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59" w="258">
                    <a:moveTo>
                      <a:pt x="258" y="156"/>
                    </a:move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37" y="88"/>
                      <a:pt x="235" y="83"/>
                      <a:pt x="232" y="78"/>
                    </a:cubicBezTo>
                    <a:cubicBezTo>
                      <a:pt x="239" y="57"/>
                      <a:pt x="239" y="57"/>
                      <a:pt x="239" y="57"/>
                    </a:cubicBezTo>
                    <a:cubicBezTo>
                      <a:pt x="202" y="20"/>
                      <a:pt x="202" y="20"/>
                      <a:pt x="202" y="20"/>
                    </a:cubicBezTo>
                    <a:cubicBezTo>
                      <a:pt x="180" y="27"/>
                      <a:pt x="180" y="27"/>
                      <a:pt x="180" y="27"/>
                    </a:cubicBezTo>
                    <a:cubicBezTo>
                      <a:pt x="175" y="25"/>
                      <a:pt x="171" y="23"/>
                      <a:pt x="166" y="2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8" y="23"/>
                      <a:pt x="83" y="25"/>
                      <a:pt x="79" y="26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4" y="83"/>
                      <a:pt x="22" y="87"/>
                      <a:pt x="21" y="9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1" y="171"/>
                      <a:pt x="23" y="176"/>
                      <a:pt x="26" y="180"/>
                    </a:cubicBezTo>
                    <a:cubicBezTo>
                      <a:pt x="19" y="202"/>
                      <a:pt x="19" y="202"/>
                      <a:pt x="19" y="202"/>
                    </a:cubicBezTo>
                    <a:cubicBezTo>
                      <a:pt x="56" y="239"/>
                      <a:pt x="56" y="239"/>
                      <a:pt x="56" y="239"/>
                    </a:cubicBezTo>
                    <a:cubicBezTo>
                      <a:pt x="76" y="233"/>
                      <a:pt x="76" y="233"/>
                      <a:pt x="76" y="233"/>
                    </a:cubicBezTo>
                    <a:cubicBezTo>
                      <a:pt x="81" y="235"/>
                      <a:pt x="87" y="238"/>
                      <a:pt x="92" y="240"/>
                    </a:cubicBezTo>
                    <a:cubicBezTo>
                      <a:pt x="102" y="259"/>
                      <a:pt x="102" y="259"/>
                      <a:pt x="102" y="259"/>
                    </a:cubicBezTo>
                    <a:cubicBezTo>
                      <a:pt x="155" y="259"/>
                      <a:pt x="155" y="259"/>
                      <a:pt x="155" y="259"/>
                    </a:cubicBezTo>
                    <a:cubicBezTo>
                      <a:pt x="164" y="240"/>
                      <a:pt x="164" y="240"/>
                      <a:pt x="164" y="240"/>
                    </a:cubicBezTo>
                    <a:cubicBezTo>
                      <a:pt x="170" y="239"/>
                      <a:pt x="176" y="236"/>
                      <a:pt x="181" y="233"/>
                    </a:cubicBezTo>
                    <a:cubicBezTo>
                      <a:pt x="201" y="240"/>
                      <a:pt x="201" y="240"/>
                      <a:pt x="201" y="240"/>
                    </a:cubicBezTo>
                    <a:cubicBezTo>
                      <a:pt x="238" y="202"/>
                      <a:pt x="238" y="202"/>
                      <a:pt x="238" y="202"/>
                    </a:cubicBezTo>
                    <a:cubicBezTo>
                      <a:pt x="232" y="183"/>
                      <a:pt x="232" y="183"/>
                      <a:pt x="232" y="183"/>
                    </a:cubicBezTo>
                    <a:cubicBezTo>
                      <a:pt x="235" y="177"/>
                      <a:pt x="237" y="172"/>
                      <a:pt x="239" y="166"/>
                    </a:cubicBezTo>
                    <a:lnTo>
                      <a:pt x="258" y="156"/>
                    </a:lnTo>
                    <a:close/>
                    <a:moveTo>
                      <a:pt x="187" y="130"/>
                    </a:moveTo>
                    <a:cubicBezTo>
                      <a:pt x="187" y="162"/>
                      <a:pt x="161" y="188"/>
                      <a:pt x="130" y="188"/>
                    </a:cubicBezTo>
                    <a:cubicBezTo>
                      <a:pt x="97" y="188"/>
                      <a:pt x="71" y="162"/>
                      <a:pt x="71" y="130"/>
                    </a:cubicBezTo>
                    <a:cubicBezTo>
                      <a:pt x="71" y="98"/>
                      <a:pt x="97" y="72"/>
                      <a:pt x="130" y="72"/>
                    </a:cubicBezTo>
                    <a:cubicBezTo>
                      <a:pt x="161" y="72"/>
                      <a:pt x="187" y="98"/>
                      <a:pt x="187" y="130"/>
                    </a:cubicBezTo>
                    <a:close/>
                  </a:path>
                </a:pathLst>
              </a:custGeom>
              <a:grpFill/>
              <a:ln algn="ctr" cap="flat" cmpd="sng" w="12700">
                <a:solidFill>
                  <a:sysClr lastClr="FFFFFF" val="window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8" name="Freeform 27"/>
              <p:cNvSpPr>
                <a:spLocks noEditPoints="1"/>
              </p:cNvSpPr>
              <p:nvPr/>
            </p:nvSpPr>
            <p:spPr bwMode="auto">
              <a:xfrm>
                <a:off x="5818189" y="3962401"/>
                <a:ext cx="192088" cy="188913"/>
              </a:xfrm>
              <a:custGeom>
                <a:gdLst>
                  <a:gd fmla="*/ 133 w 133" name="T0"/>
                  <a:gd fmla="*/ 80 h 132" name="T1"/>
                  <a:gd fmla="*/ 133 w 133" name="T2"/>
                  <a:gd fmla="*/ 53 h 132" name="T3"/>
                  <a:gd fmla="*/ 123 w 133" name="T4"/>
                  <a:gd fmla="*/ 48 h 132" name="T5"/>
                  <a:gd fmla="*/ 120 w 133" name="T6"/>
                  <a:gd fmla="*/ 40 h 132" name="T7"/>
                  <a:gd fmla="*/ 123 w 133" name="T8"/>
                  <a:gd fmla="*/ 29 h 132" name="T9"/>
                  <a:gd fmla="*/ 104 w 133" name="T10"/>
                  <a:gd fmla="*/ 9 h 132" name="T11"/>
                  <a:gd fmla="*/ 93 w 133" name="T12"/>
                  <a:gd fmla="*/ 13 h 132" name="T13"/>
                  <a:gd fmla="*/ 86 w 133" name="T14"/>
                  <a:gd fmla="*/ 10 h 132" name="T15"/>
                  <a:gd fmla="*/ 80 w 133" name="T16"/>
                  <a:gd fmla="*/ 0 h 132" name="T17"/>
                  <a:gd fmla="*/ 53 w 133" name="T18"/>
                  <a:gd fmla="*/ 0 h 132" name="T19"/>
                  <a:gd fmla="*/ 48 w 133" name="T20"/>
                  <a:gd fmla="*/ 10 h 132" name="T21"/>
                  <a:gd fmla="*/ 41 w 133" name="T22"/>
                  <a:gd fmla="*/ 13 h 132" name="T23"/>
                  <a:gd fmla="*/ 29 w 133" name="T24"/>
                  <a:gd fmla="*/ 9 h 132" name="T25"/>
                  <a:gd fmla="*/ 10 w 133" name="T26"/>
                  <a:gd fmla="*/ 28 h 132" name="T27"/>
                  <a:gd fmla="*/ 14 w 133" name="T28"/>
                  <a:gd fmla="*/ 40 h 132" name="T29"/>
                  <a:gd fmla="*/ 11 w 133" name="T30"/>
                  <a:gd fmla="*/ 47 h 132" name="T31"/>
                  <a:gd fmla="*/ 0 w 133" name="T32"/>
                  <a:gd fmla="*/ 52 h 132" name="T33"/>
                  <a:gd fmla="*/ 0 w 133" name="T34"/>
                  <a:gd fmla="*/ 79 h 132" name="T35"/>
                  <a:gd fmla="*/ 11 w 133" name="T36"/>
                  <a:gd fmla="*/ 85 h 132" name="T37"/>
                  <a:gd fmla="*/ 13 w 133" name="T38"/>
                  <a:gd fmla="*/ 92 h 132" name="T39"/>
                  <a:gd fmla="*/ 10 w 133" name="T40"/>
                  <a:gd fmla="*/ 103 h 132" name="T41"/>
                  <a:gd fmla="*/ 29 w 133" name="T42"/>
                  <a:gd fmla="*/ 122 h 132" name="T43"/>
                  <a:gd fmla="*/ 39 w 133" name="T44"/>
                  <a:gd fmla="*/ 119 h 132" name="T45"/>
                  <a:gd fmla="*/ 48 w 133" name="T46"/>
                  <a:gd fmla="*/ 122 h 132" name="T47"/>
                  <a:gd fmla="*/ 53 w 133" name="T48"/>
                  <a:gd fmla="*/ 132 h 132" name="T49"/>
                  <a:gd fmla="*/ 80 w 133" name="T50"/>
                  <a:gd fmla="*/ 132 h 132" name="T51"/>
                  <a:gd fmla="*/ 85 w 133" name="T52"/>
                  <a:gd fmla="*/ 123 h 132" name="T53"/>
                  <a:gd fmla="*/ 94 w 133" name="T54"/>
                  <a:gd fmla="*/ 119 h 132" name="T55"/>
                  <a:gd fmla="*/ 104 w 133" name="T56"/>
                  <a:gd fmla="*/ 122 h 132" name="T57"/>
                  <a:gd fmla="*/ 123 w 133" name="T58"/>
                  <a:gd fmla="*/ 103 h 132" name="T59"/>
                  <a:gd fmla="*/ 120 w 133" name="T60"/>
                  <a:gd fmla="*/ 93 h 132" name="T61"/>
                  <a:gd fmla="*/ 123 w 133" name="T62"/>
                  <a:gd fmla="*/ 85 h 132" name="T63"/>
                  <a:gd fmla="*/ 133 w 133" name="T64"/>
                  <a:gd fmla="*/ 80 h 132" name="T65"/>
                  <a:gd fmla="*/ 97 w 133" name="T66"/>
                  <a:gd fmla="*/ 66 h 132" name="T67"/>
                  <a:gd fmla="*/ 67 w 133" name="T68"/>
                  <a:gd fmla="*/ 96 h 132" name="T69"/>
                  <a:gd fmla="*/ 37 w 133" name="T70"/>
                  <a:gd fmla="*/ 66 h 132" name="T71"/>
                  <a:gd fmla="*/ 67 w 133" name="T72"/>
                  <a:gd fmla="*/ 37 h 132" name="T73"/>
                  <a:gd fmla="*/ 97 w 133" name="T74"/>
                  <a:gd fmla="*/ 66 h 13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32" w="133">
                    <a:moveTo>
                      <a:pt x="133" y="80"/>
                    </a:moveTo>
                    <a:cubicBezTo>
                      <a:pt x="133" y="53"/>
                      <a:pt x="133" y="53"/>
                      <a:pt x="133" y="53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2" y="45"/>
                      <a:pt x="121" y="42"/>
                      <a:pt x="120" y="4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2"/>
                      <a:pt x="88" y="11"/>
                      <a:pt x="86" y="1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6" y="11"/>
                      <a:pt x="43" y="12"/>
                      <a:pt x="41" y="1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2"/>
                      <a:pt x="12" y="44"/>
                      <a:pt x="11" y="47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7"/>
                      <a:pt x="12" y="90"/>
                      <a:pt x="13" y="9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29" y="122"/>
                      <a:pt x="29" y="122"/>
                      <a:pt x="29" y="122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42" y="120"/>
                      <a:pt x="45" y="122"/>
                      <a:pt x="48" y="12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8" y="122"/>
                      <a:pt x="91" y="121"/>
                      <a:pt x="94" y="119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23" y="103"/>
                      <a:pt x="123" y="103"/>
                      <a:pt x="123" y="10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1" y="90"/>
                      <a:pt x="122" y="88"/>
                      <a:pt x="123" y="85"/>
                    </a:cubicBezTo>
                    <a:lnTo>
                      <a:pt x="133" y="80"/>
                    </a:lnTo>
                    <a:close/>
                    <a:moveTo>
                      <a:pt x="97" y="66"/>
                    </a:moveTo>
                    <a:cubicBezTo>
                      <a:pt x="97" y="83"/>
                      <a:pt x="83" y="96"/>
                      <a:pt x="67" y="96"/>
                    </a:cubicBezTo>
                    <a:cubicBezTo>
                      <a:pt x="50" y="96"/>
                      <a:pt x="37" y="83"/>
                      <a:pt x="37" y="66"/>
                    </a:cubicBezTo>
                    <a:cubicBezTo>
                      <a:pt x="37" y="50"/>
                      <a:pt x="50" y="37"/>
                      <a:pt x="67" y="37"/>
                    </a:cubicBezTo>
                    <a:cubicBezTo>
                      <a:pt x="83" y="37"/>
                      <a:pt x="97" y="50"/>
                      <a:pt x="97" y="66"/>
                    </a:cubicBezTo>
                    <a:close/>
                  </a:path>
                </a:pathLst>
              </a:custGeom>
              <a:grpFill/>
              <a:ln algn="ctr" cap="flat" cmpd="sng" w="12700">
                <a:solidFill>
                  <a:sysClr lastClr="FFFFFF" val="window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9" name="Freeform 28"/>
              <p:cNvSpPr>
                <a:spLocks noEditPoints="1"/>
              </p:cNvSpPr>
              <p:nvPr/>
            </p:nvSpPr>
            <p:spPr bwMode="auto">
              <a:xfrm>
                <a:off x="5942014" y="4138613"/>
                <a:ext cx="155575" cy="155575"/>
              </a:xfrm>
              <a:custGeom>
                <a:gdLst>
                  <a:gd fmla="*/ 108 w 108" name="T0"/>
                  <a:gd fmla="*/ 65 h 108" name="T1"/>
                  <a:gd fmla="*/ 108 w 108" name="T2"/>
                  <a:gd fmla="*/ 43 h 108" name="T3"/>
                  <a:gd fmla="*/ 100 w 108" name="T4"/>
                  <a:gd fmla="*/ 39 h 108" name="T5"/>
                  <a:gd fmla="*/ 97 w 108" name="T6"/>
                  <a:gd fmla="*/ 33 h 108" name="T7"/>
                  <a:gd fmla="*/ 100 w 108" name="T8"/>
                  <a:gd fmla="*/ 24 h 108" name="T9"/>
                  <a:gd fmla="*/ 84 w 108" name="T10"/>
                  <a:gd fmla="*/ 8 h 108" name="T11"/>
                  <a:gd fmla="*/ 75 w 108" name="T12"/>
                  <a:gd fmla="*/ 11 h 108" name="T13"/>
                  <a:gd fmla="*/ 70 w 108" name="T14"/>
                  <a:gd fmla="*/ 9 h 108" name="T15"/>
                  <a:gd fmla="*/ 65 w 108" name="T16"/>
                  <a:gd fmla="*/ 0 h 108" name="T17"/>
                  <a:gd fmla="*/ 43 w 108" name="T18"/>
                  <a:gd fmla="*/ 0 h 108" name="T19"/>
                  <a:gd fmla="*/ 39 w 108" name="T20"/>
                  <a:gd fmla="*/ 9 h 108" name="T21"/>
                  <a:gd fmla="*/ 33 w 108" name="T22"/>
                  <a:gd fmla="*/ 11 h 108" name="T23"/>
                  <a:gd fmla="*/ 24 w 108" name="T24"/>
                  <a:gd fmla="*/ 8 h 108" name="T25"/>
                  <a:gd fmla="*/ 8 w 108" name="T26"/>
                  <a:gd fmla="*/ 24 h 108" name="T27"/>
                  <a:gd fmla="*/ 11 w 108" name="T28"/>
                  <a:gd fmla="*/ 33 h 108" name="T29"/>
                  <a:gd fmla="*/ 9 w 108" name="T30"/>
                  <a:gd fmla="*/ 39 h 108" name="T31"/>
                  <a:gd fmla="*/ 0 w 108" name="T32"/>
                  <a:gd fmla="*/ 43 h 108" name="T33"/>
                  <a:gd fmla="*/ 0 w 108" name="T34"/>
                  <a:gd fmla="*/ 65 h 108" name="T35"/>
                  <a:gd fmla="*/ 8 w 108" name="T36"/>
                  <a:gd fmla="*/ 69 h 108" name="T37"/>
                  <a:gd fmla="*/ 11 w 108" name="T38"/>
                  <a:gd fmla="*/ 76 h 108" name="T39"/>
                  <a:gd fmla="*/ 8 w 108" name="T40"/>
                  <a:gd fmla="*/ 84 h 108" name="T41"/>
                  <a:gd fmla="*/ 23 w 108" name="T42"/>
                  <a:gd fmla="*/ 100 h 108" name="T43"/>
                  <a:gd fmla="*/ 32 w 108" name="T44"/>
                  <a:gd fmla="*/ 97 h 108" name="T45"/>
                  <a:gd fmla="*/ 39 w 108" name="T46"/>
                  <a:gd fmla="*/ 100 h 108" name="T47"/>
                  <a:gd fmla="*/ 43 w 108" name="T48"/>
                  <a:gd fmla="*/ 108 h 108" name="T49"/>
                  <a:gd fmla="*/ 65 w 108" name="T50"/>
                  <a:gd fmla="*/ 108 h 108" name="T51"/>
                  <a:gd fmla="*/ 69 w 108" name="T52"/>
                  <a:gd fmla="*/ 100 h 108" name="T53"/>
                  <a:gd fmla="*/ 76 w 108" name="T54"/>
                  <a:gd fmla="*/ 98 h 108" name="T55"/>
                  <a:gd fmla="*/ 84 w 108" name="T56"/>
                  <a:gd fmla="*/ 100 h 108" name="T57"/>
                  <a:gd fmla="*/ 100 w 108" name="T58"/>
                  <a:gd fmla="*/ 85 h 108" name="T59"/>
                  <a:gd fmla="*/ 97 w 108" name="T60"/>
                  <a:gd fmla="*/ 76 h 108" name="T61"/>
                  <a:gd fmla="*/ 100 w 108" name="T62"/>
                  <a:gd fmla="*/ 69 h 108" name="T63"/>
                  <a:gd fmla="*/ 108 w 108" name="T64"/>
                  <a:gd fmla="*/ 65 h 108" name="T65"/>
                  <a:gd fmla="*/ 78 w 108" name="T66"/>
                  <a:gd fmla="*/ 54 h 108" name="T67"/>
                  <a:gd fmla="*/ 54 w 108" name="T68"/>
                  <a:gd fmla="*/ 79 h 108" name="T69"/>
                  <a:gd fmla="*/ 30 w 108" name="T70"/>
                  <a:gd fmla="*/ 54 h 108" name="T71"/>
                  <a:gd fmla="*/ 54 w 108" name="T72"/>
                  <a:gd fmla="*/ 30 h 108" name="T73"/>
                  <a:gd fmla="*/ 78 w 108" name="T74"/>
                  <a:gd fmla="*/ 54 h 10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08" w="108">
                    <a:moveTo>
                      <a:pt x="108" y="65"/>
                    </a:moveTo>
                    <a:cubicBezTo>
                      <a:pt x="108" y="43"/>
                      <a:pt x="108" y="43"/>
                      <a:pt x="108" y="43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99" y="37"/>
                      <a:pt x="98" y="35"/>
                      <a:pt x="97" y="3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3" y="10"/>
                      <a:pt x="72" y="10"/>
                      <a:pt x="70" y="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7" y="10"/>
                      <a:pt x="35" y="10"/>
                      <a:pt x="33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5"/>
                      <a:pt x="9" y="37"/>
                      <a:pt x="9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71"/>
                      <a:pt x="10" y="73"/>
                      <a:pt x="11" y="76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4" y="98"/>
                      <a:pt x="36" y="99"/>
                      <a:pt x="39" y="100"/>
                    </a:cubicBezTo>
                    <a:cubicBezTo>
                      <a:pt x="43" y="108"/>
                      <a:pt x="43" y="108"/>
                      <a:pt x="43" y="108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71" y="100"/>
                      <a:pt x="74" y="99"/>
                      <a:pt x="76" y="98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8" y="74"/>
                      <a:pt x="99" y="72"/>
                      <a:pt x="100" y="69"/>
                    </a:cubicBezTo>
                    <a:lnTo>
                      <a:pt x="108" y="65"/>
                    </a:lnTo>
                    <a:close/>
                    <a:moveTo>
                      <a:pt x="78" y="54"/>
                    </a:moveTo>
                    <a:cubicBezTo>
                      <a:pt x="78" y="68"/>
                      <a:pt x="68" y="79"/>
                      <a:pt x="54" y="79"/>
                    </a:cubicBezTo>
                    <a:cubicBezTo>
                      <a:pt x="41" y="79"/>
                      <a:pt x="30" y="68"/>
                      <a:pt x="30" y="54"/>
                    </a:cubicBezTo>
                    <a:cubicBezTo>
                      <a:pt x="30" y="41"/>
                      <a:pt x="41" y="30"/>
                      <a:pt x="54" y="30"/>
                    </a:cubicBezTo>
                    <a:cubicBezTo>
                      <a:pt x="68" y="30"/>
                      <a:pt x="78" y="41"/>
                      <a:pt x="78" y="54"/>
                    </a:cubicBezTo>
                    <a:close/>
                  </a:path>
                </a:pathLst>
              </a:custGeom>
              <a:grpFill/>
              <a:ln algn="ctr" cap="flat" cmpd="sng" w="12700">
                <a:solidFill>
                  <a:sysClr lastClr="FFFFFF" val="window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5599142" y="3740402"/>
            <a:ext cx="966049" cy="978254"/>
            <a:chOff x="5237224" y="3759845"/>
            <a:chExt cx="914912" cy="926470"/>
          </a:xfrm>
          <a:solidFill>
            <a:sysClr lastClr="FFFFFF" val="window"/>
          </a:solidFill>
        </p:grpSpPr>
        <p:sp>
          <p:nvSpPr>
            <p:cNvPr id="41" name="Freeform 1812"/>
            <p:cNvSpPr/>
            <p:nvPr/>
          </p:nvSpPr>
          <p:spPr>
            <a:xfrm>
              <a:off x="5237224" y="3759845"/>
              <a:ext cx="914912" cy="926470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539564" y="3983837"/>
              <a:ext cx="345128" cy="512366"/>
              <a:chOff x="5649914" y="2946401"/>
              <a:chExt cx="360363" cy="534987"/>
            </a:xfrm>
            <a:grpFill/>
          </p:grpSpPr>
          <p:sp>
            <p:nvSpPr>
              <p:cNvPr id="43" name="Freeform 29"/>
              <p:cNvSpPr/>
              <p:nvPr/>
            </p:nvSpPr>
            <p:spPr bwMode="auto">
              <a:xfrm>
                <a:off x="5776914" y="3424238"/>
                <a:ext cx="106363" cy="57150"/>
              </a:xfrm>
              <a:custGeom>
                <a:gdLst>
                  <a:gd fmla="*/ 0 w 74" name="T0"/>
                  <a:gd fmla="*/ 0 h 40" name="T1"/>
                  <a:gd fmla="*/ 37 w 74" name="T2"/>
                  <a:gd fmla="*/ 40 h 40" name="T3"/>
                  <a:gd fmla="*/ 74 w 74" name="T4"/>
                  <a:gd fmla="*/ 0 h 40" name="T5"/>
                  <a:gd fmla="*/ 0 w 74" name="T6"/>
                  <a:gd fmla="*/ 0 h 4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0" w="74">
                    <a:moveTo>
                      <a:pt x="0" y="0"/>
                    </a:moveTo>
                    <a:cubicBezTo>
                      <a:pt x="0" y="22"/>
                      <a:pt x="17" y="40"/>
                      <a:pt x="37" y="40"/>
                    </a:cubicBezTo>
                    <a:cubicBezTo>
                      <a:pt x="57" y="40"/>
                      <a:pt x="74" y="22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lt"/>
                  <a:sym typeface="+mn-lt"/>
                </a:endParaRPr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>
                <a:off x="5753101" y="3346451"/>
                <a:ext cx="153988" cy="26988"/>
              </a:xfrm>
              <a:custGeom>
                <a:gdLst>
                  <a:gd fmla="*/ 106 w 106" name="T0"/>
                  <a:gd fmla="*/ 11 h 19" name="T1"/>
                  <a:gd fmla="*/ 98 w 106" name="T2"/>
                  <a:gd fmla="*/ 19 h 19" name="T3"/>
                  <a:gd fmla="*/ 8 w 106" name="T4"/>
                  <a:gd fmla="*/ 19 h 19" name="T5"/>
                  <a:gd fmla="*/ 0 w 106" name="T6"/>
                  <a:gd fmla="*/ 11 h 19" name="T7"/>
                  <a:gd fmla="*/ 0 w 106" name="T8"/>
                  <a:gd fmla="*/ 8 h 19" name="T9"/>
                  <a:gd fmla="*/ 8 w 106" name="T10"/>
                  <a:gd fmla="*/ 0 h 19" name="T11"/>
                  <a:gd fmla="*/ 98 w 106" name="T12"/>
                  <a:gd fmla="*/ 0 h 19" name="T13"/>
                  <a:gd fmla="*/ 106 w 106" name="T14"/>
                  <a:gd fmla="*/ 8 h 19" name="T15"/>
                  <a:gd fmla="*/ 106 w 106" name="T16"/>
                  <a:gd fmla="*/ 11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105">
                    <a:moveTo>
                      <a:pt x="106" y="11"/>
                    </a:moveTo>
                    <a:cubicBezTo>
                      <a:pt x="106" y="16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6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4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5753101" y="3386138"/>
                <a:ext cx="153988" cy="26988"/>
              </a:xfrm>
              <a:custGeom>
                <a:gdLst>
                  <a:gd fmla="*/ 106 w 106" name="T0"/>
                  <a:gd fmla="*/ 11 h 19" name="T1"/>
                  <a:gd fmla="*/ 98 w 106" name="T2"/>
                  <a:gd fmla="*/ 19 h 19" name="T3"/>
                  <a:gd fmla="*/ 8 w 106" name="T4"/>
                  <a:gd fmla="*/ 19 h 19" name="T5"/>
                  <a:gd fmla="*/ 0 w 106" name="T6"/>
                  <a:gd fmla="*/ 11 h 19" name="T7"/>
                  <a:gd fmla="*/ 0 w 106" name="T8"/>
                  <a:gd fmla="*/ 8 h 19" name="T9"/>
                  <a:gd fmla="*/ 8 w 106" name="T10"/>
                  <a:gd fmla="*/ 0 h 19" name="T11"/>
                  <a:gd fmla="*/ 98 w 106" name="T12"/>
                  <a:gd fmla="*/ 0 h 19" name="T13"/>
                  <a:gd fmla="*/ 106 w 106" name="T14"/>
                  <a:gd fmla="*/ 8 h 19" name="T15"/>
                  <a:gd fmla="*/ 106 w 106" name="T16"/>
                  <a:gd fmla="*/ 11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105">
                    <a:moveTo>
                      <a:pt x="106" y="11"/>
                    </a:moveTo>
                    <a:cubicBezTo>
                      <a:pt x="106" y="15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5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3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5649914" y="2946401"/>
                <a:ext cx="360363" cy="385763"/>
              </a:xfrm>
              <a:custGeom>
                <a:gdLst>
                  <a:gd fmla="*/ 250 w 250" name="T0"/>
                  <a:gd fmla="*/ 125 h 268" name="T1"/>
                  <a:gd fmla="*/ 125 w 250" name="T2"/>
                  <a:gd fmla="*/ 0 h 268" name="T3"/>
                  <a:gd fmla="*/ 0 w 250" name="T4"/>
                  <a:gd fmla="*/ 125 h 268" name="T5"/>
                  <a:gd fmla="*/ 72 w 250" name="T6"/>
                  <a:gd fmla="*/ 238 h 268" name="T7"/>
                  <a:gd fmla="*/ 72 w 250" name="T8"/>
                  <a:gd fmla="*/ 244 h 268" name="T9"/>
                  <a:gd fmla="*/ 96 w 250" name="T10"/>
                  <a:gd fmla="*/ 268 h 268" name="T11"/>
                  <a:gd fmla="*/ 154 w 250" name="T12"/>
                  <a:gd fmla="*/ 268 h 268" name="T13"/>
                  <a:gd fmla="*/ 178 w 250" name="T14"/>
                  <a:gd fmla="*/ 244 h 268" name="T15"/>
                  <a:gd fmla="*/ 178 w 250" name="T16"/>
                  <a:gd fmla="*/ 238 h 268" name="T17"/>
                  <a:gd fmla="*/ 250 w 250" name="T18"/>
                  <a:gd fmla="*/ 125 h 2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8" w="250">
                    <a:moveTo>
                      <a:pt x="250" y="125"/>
                    </a:move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5"/>
                      <a:pt x="30" y="218"/>
                      <a:pt x="72" y="238"/>
                    </a:cubicBezTo>
                    <a:cubicBezTo>
                      <a:pt x="72" y="244"/>
                      <a:pt x="72" y="244"/>
                      <a:pt x="72" y="244"/>
                    </a:cubicBezTo>
                    <a:cubicBezTo>
                      <a:pt x="72" y="257"/>
                      <a:pt x="83" y="268"/>
                      <a:pt x="96" y="268"/>
                    </a:cubicBezTo>
                    <a:cubicBezTo>
                      <a:pt x="154" y="268"/>
                      <a:pt x="154" y="268"/>
                      <a:pt x="154" y="268"/>
                    </a:cubicBezTo>
                    <a:cubicBezTo>
                      <a:pt x="167" y="268"/>
                      <a:pt x="178" y="257"/>
                      <a:pt x="178" y="244"/>
                    </a:cubicBezTo>
                    <a:cubicBezTo>
                      <a:pt x="178" y="238"/>
                      <a:pt x="178" y="238"/>
                      <a:pt x="178" y="238"/>
                    </a:cubicBezTo>
                    <a:cubicBezTo>
                      <a:pt x="221" y="218"/>
                      <a:pt x="250" y="175"/>
                      <a:pt x="250" y="125"/>
                    </a:cubicBezTo>
                    <a:close/>
                  </a:path>
                </a:pathLst>
              </a:cu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1802753" y="2488270"/>
            <a:ext cx="3793643" cy="978435"/>
            <a:chOff x="1641794" y="2573986"/>
            <a:chExt cx="3592830" cy="926640"/>
          </a:xfrm>
        </p:grpSpPr>
        <p:sp>
          <p:nvSpPr>
            <p:cNvPr id="48" name="文本框 85"/>
            <p:cNvSpPr txBox="1"/>
            <p:nvPr/>
          </p:nvSpPr>
          <p:spPr>
            <a:xfrm>
              <a:off x="1641793" y="2862276"/>
              <a:ext cx="3592830" cy="632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  <p:sp>
          <p:nvSpPr>
            <p:cNvPr id="49" name="TextBox 1956"/>
            <p:cNvSpPr/>
            <p:nvPr/>
          </p:nvSpPr>
          <p:spPr>
            <a:xfrm>
              <a:off x="3438210" y="2573986"/>
              <a:ext cx="1765746" cy="3175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algn="r"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805498" y="4890721"/>
            <a:ext cx="3793643" cy="978434"/>
            <a:chOff x="1644394" y="4873181"/>
            <a:chExt cx="3592830" cy="926641"/>
          </a:xfrm>
        </p:grpSpPr>
        <p:sp>
          <p:nvSpPr>
            <p:cNvPr id="51" name="文本框 5"/>
            <p:cNvSpPr txBox="1"/>
            <p:nvPr/>
          </p:nvSpPr>
          <p:spPr>
            <a:xfrm>
              <a:off x="1644395" y="5161471"/>
              <a:ext cx="3592830" cy="6321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  <p:sp>
          <p:nvSpPr>
            <p:cNvPr id="52" name="TextBox 1956"/>
            <p:cNvSpPr/>
            <p:nvPr/>
          </p:nvSpPr>
          <p:spPr>
            <a:xfrm>
              <a:off x="3334870" y="4873180"/>
              <a:ext cx="1847934" cy="31753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algn="r"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6" name="文本框 55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</p:spTree>
    <p:extLst>
      <p:ext uri="{BB962C8B-B14F-4D97-AF65-F5344CB8AC3E}">
        <p14:creationId val="298133080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227608" y="1656192"/>
            <a:ext cx="2235186" cy="2274066"/>
            <a:chOff x="471707" y="1675770"/>
            <a:chExt cx="2158455" cy="2196000"/>
          </a:xfrm>
          <a:solidFill>
            <a:srgbClr val="294F73"/>
          </a:solidFill>
        </p:grpSpPr>
        <p:grpSp>
          <p:nvGrpSpPr>
            <p:cNvPr id="3" name="组合 2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7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gdLst>
                  <a:gd fmla="*/ 45 w 45" name="T0"/>
                  <a:gd fmla="*/ 17 h 43" name="T1"/>
                  <a:gd fmla="*/ 17 w 45" name="T2"/>
                  <a:gd fmla="*/ 43 h 43" name="T3"/>
                  <a:gd fmla="*/ 0 w 45" name="T4"/>
                  <a:gd fmla="*/ 26 h 43" name="T5"/>
                  <a:gd fmla="*/ 29 w 45" name="T6"/>
                  <a:gd fmla="*/ 0 h 43" name="T7"/>
                  <a:gd fmla="*/ 45 w 45" name="T8"/>
                  <a:gd fmla="*/ 17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5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8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1 h 60" name="T11"/>
                  <a:gd fmla="*/ 8 w 60" name="T12"/>
                  <a:gd fmla="*/ 30 h 60" name="T13"/>
                  <a:gd fmla="*/ 30 w 60" name="T14"/>
                  <a:gd fmla="*/ 8 h 60" name="T15"/>
                  <a:gd fmla="*/ 52 w 60" name="T16"/>
                  <a:gd fmla="*/ 30 h 60" name="T17"/>
                  <a:gd fmla="*/ 30 w 60" name="T18"/>
                  <a:gd fmla="*/ 51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9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gdLst>
                  <a:gd fmla="*/ 30 w 42" name="T0"/>
                  <a:gd fmla="*/ 0 h 41" name="T1"/>
                  <a:gd fmla="*/ 3 w 42" name="T2"/>
                  <a:gd fmla="*/ 26 h 41" name="T3"/>
                  <a:gd fmla="*/ 3 w 42" name="T4"/>
                  <a:gd fmla="*/ 38 h 41" name="T5"/>
                  <a:gd fmla="*/ 15 w 42" name="T6"/>
                  <a:gd fmla="*/ 38 h 41" name="T7"/>
                  <a:gd fmla="*/ 42 w 42" name="T8"/>
                  <a:gd fmla="*/ 12 h 41" name="T9"/>
                  <a:gd fmla="*/ 30 w 42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42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1735992" y="2108076"/>
              <a:ext cx="462003" cy="468000"/>
              <a:chOff x="2665059" y="4979202"/>
              <a:chExt cx="284308" cy="288000"/>
            </a:xfrm>
            <a:grpFill/>
          </p:grpSpPr>
          <p:sp>
            <p:nvSpPr>
              <p:cNvPr id="5" name="Freeform 932"/>
              <p:cNvSpPr>
                <a:spLocks noEditPoints="1"/>
              </p:cNvSpPr>
              <p:nvPr/>
            </p:nvSpPr>
            <p:spPr bwMode="auto">
              <a:xfrm>
                <a:off x="2665059" y="4979202"/>
                <a:ext cx="284308" cy="288000"/>
              </a:xfrm>
              <a:custGeom>
                <a:gdLst>
                  <a:gd fmla="*/ 70 w 98" name="T0"/>
                  <a:gd fmla="*/ 42 h 99" name="T1"/>
                  <a:gd fmla="*/ 66 w 98" name="T2"/>
                  <a:gd fmla="*/ 42 h 99" name="T3"/>
                  <a:gd fmla="*/ 41 w 98" name="T4"/>
                  <a:gd fmla="*/ 67 h 99" name="T5"/>
                  <a:gd fmla="*/ 41 w 98" name="T6"/>
                  <a:gd fmla="*/ 70 h 99" name="T7"/>
                  <a:gd fmla="*/ 70 w 98" name="T8"/>
                  <a:gd fmla="*/ 99 h 99" name="T9"/>
                  <a:gd fmla="*/ 98 w 98" name="T10"/>
                  <a:gd fmla="*/ 70 h 99" name="T11"/>
                  <a:gd fmla="*/ 70 w 98" name="T12"/>
                  <a:gd fmla="*/ 42 h 99" name="T13"/>
                  <a:gd fmla="*/ 70 w 98" name="T14"/>
                  <a:gd fmla="*/ 90 h 99" name="T15"/>
                  <a:gd fmla="*/ 50 w 98" name="T16"/>
                  <a:gd fmla="*/ 70 h 99" name="T17"/>
                  <a:gd fmla="*/ 70 w 98" name="T18"/>
                  <a:gd fmla="*/ 51 h 99" name="T19"/>
                  <a:gd fmla="*/ 89 w 98" name="T20"/>
                  <a:gd fmla="*/ 70 h 99" name="T21"/>
                  <a:gd fmla="*/ 70 w 98" name="T22"/>
                  <a:gd fmla="*/ 90 h 99" name="T23"/>
                  <a:gd fmla="*/ 57 w 98" name="T24"/>
                  <a:gd fmla="*/ 29 h 99" name="T25"/>
                  <a:gd fmla="*/ 28 w 98" name="T26"/>
                  <a:gd fmla="*/ 0 h 99" name="T27"/>
                  <a:gd fmla="*/ 0 w 98" name="T28"/>
                  <a:gd fmla="*/ 29 h 99" name="T29"/>
                  <a:gd fmla="*/ 28 w 98" name="T30"/>
                  <a:gd fmla="*/ 57 h 99" name="T31"/>
                  <a:gd fmla="*/ 32 w 98" name="T32"/>
                  <a:gd fmla="*/ 57 h 99" name="T33"/>
                  <a:gd fmla="*/ 56 w 98" name="T34"/>
                  <a:gd fmla="*/ 32 h 99" name="T35"/>
                  <a:gd fmla="*/ 57 w 98" name="T36"/>
                  <a:gd fmla="*/ 29 h 99" name="T37"/>
                  <a:gd fmla="*/ 28 w 98" name="T38"/>
                  <a:gd fmla="*/ 48 h 99" name="T39"/>
                  <a:gd fmla="*/ 8 w 98" name="T40"/>
                  <a:gd fmla="*/ 29 h 99" name="T41"/>
                  <a:gd fmla="*/ 28 w 98" name="T42"/>
                  <a:gd fmla="*/ 9 h 99" name="T43"/>
                  <a:gd fmla="*/ 48 w 98" name="T44"/>
                  <a:gd fmla="*/ 29 h 99" name="T45"/>
                  <a:gd fmla="*/ 28 w 98" name="T46"/>
                  <a:gd fmla="*/ 48 h 9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99" w="98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" name="Freeform 933"/>
              <p:cNvSpPr/>
              <p:nvPr/>
            </p:nvSpPr>
            <p:spPr bwMode="auto">
              <a:xfrm>
                <a:off x="2697062" y="5013663"/>
                <a:ext cx="220309" cy="219077"/>
              </a:xfrm>
              <a:custGeom>
                <a:gdLst>
                  <a:gd fmla="*/ 179 w 179" name="T0"/>
                  <a:gd fmla="*/ 12 h 178" name="T1"/>
                  <a:gd fmla="*/ 14 w 179" name="T2"/>
                  <a:gd fmla="*/ 178 h 178" name="T3"/>
                  <a:gd fmla="*/ 0 w 179" name="T4"/>
                  <a:gd fmla="*/ 166 h 178" name="T5"/>
                  <a:gd fmla="*/ 165 w 179" name="T6"/>
                  <a:gd fmla="*/ 0 h 178" name="T7"/>
                  <a:gd fmla="*/ 179 w 179" name="T8"/>
                  <a:gd fmla="*/ 12 h 17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8" w="179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238056" y="3948933"/>
            <a:ext cx="2235175" cy="2274066"/>
            <a:chOff x="478915" y="4355475"/>
            <a:chExt cx="2158444" cy="2196000"/>
          </a:xfrm>
          <a:solidFill>
            <a:srgbClr val="1B4367"/>
          </a:solidFill>
        </p:grpSpPr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16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gdLst>
                  <a:gd fmla="*/ 57 w 64" name="T0"/>
                  <a:gd fmla="*/ 37 h 66" name="T1"/>
                  <a:gd fmla="*/ 43 w 64" name="T2"/>
                  <a:gd fmla="*/ 12 h 66" name="T3"/>
                  <a:gd fmla="*/ 39 w 64" name="T4"/>
                  <a:gd fmla="*/ 6 h 66" name="T5"/>
                  <a:gd fmla="*/ 25 w 64" name="T6"/>
                  <a:gd fmla="*/ 6 h 66" name="T7"/>
                  <a:gd fmla="*/ 22 w 64" name="T8"/>
                  <a:gd fmla="*/ 12 h 66" name="T9"/>
                  <a:gd fmla="*/ 8 w 64" name="T10"/>
                  <a:gd fmla="*/ 37 h 66" name="T11"/>
                  <a:gd fmla="*/ 4 w 64" name="T12"/>
                  <a:gd fmla="*/ 43 h 66" name="T13"/>
                  <a:gd fmla="*/ 11 w 64" name="T14"/>
                  <a:gd fmla="*/ 55 h 66" name="T15"/>
                  <a:gd fmla="*/ 18 w 64" name="T16"/>
                  <a:gd fmla="*/ 55 h 66" name="T17"/>
                  <a:gd fmla="*/ 19 w 64" name="T18"/>
                  <a:gd fmla="*/ 55 h 66" name="T19"/>
                  <a:gd fmla="*/ 19 w 64" name="T20"/>
                  <a:gd fmla="*/ 66 h 66" name="T21"/>
                  <a:gd fmla="*/ 32 w 64" name="T22"/>
                  <a:gd fmla="*/ 62 h 66" name="T23"/>
                  <a:gd fmla="*/ 32 w 64" name="T24"/>
                  <a:gd fmla="*/ 62 h 66" name="T25"/>
                  <a:gd fmla="*/ 46 w 64" name="T26"/>
                  <a:gd fmla="*/ 66 h 66" name="T27"/>
                  <a:gd fmla="*/ 46 w 64" name="T28"/>
                  <a:gd fmla="*/ 55 h 66" name="T29"/>
                  <a:gd fmla="*/ 46 w 64" name="T30"/>
                  <a:gd fmla="*/ 55 h 66" name="T31"/>
                  <a:gd fmla="*/ 53 w 64" name="T32"/>
                  <a:gd fmla="*/ 55 h 66" name="T33"/>
                  <a:gd fmla="*/ 60 w 64" name="T34"/>
                  <a:gd fmla="*/ 43 h 66" name="T35"/>
                  <a:gd fmla="*/ 57 w 64" name="T36"/>
                  <a:gd fmla="*/ 37 h 6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6" w="64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7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gdLst>
                  <a:gd fmla="*/ 17 w 35" name="T0"/>
                  <a:gd fmla="*/ 0 h 35" name="T1"/>
                  <a:gd fmla="*/ 17 w 35" name="T2"/>
                  <a:gd fmla="*/ 0 h 35" name="T3"/>
                  <a:gd fmla="*/ 17 w 35" name="T4"/>
                  <a:gd fmla="*/ 0 h 35" name="T5"/>
                  <a:gd fmla="*/ 17 w 35" name="T6"/>
                  <a:gd fmla="*/ 0 h 35" name="T7"/>
                  <a:gd fmla="*/ 17 w 35" name="T8"/>
                  <a:gd fmla="*/ 0 h 35" name="T9"/>
                  <a:gd fmla="*/ 4 w 35" name="T10"/>
                  <a:gd fmla="*/ 6 h 35" name="T11"/>
                  <a:gd fmla="*/ 0 w 35" name="T12"/>
                  <a:gd fmla="*/ 17 h 35" name="T13"/>
                  <a:gd fmla="*/ 0 w 35" name="T14"/>
                  <a:gd fmla="*/ 17 h 35" name="T15"/>
                  <a:gd fmla="*/ 17 w 35" name="T16"/>
                  <a:gd fmla="*/ 35 h 35" name="T17"/>
                  <a:gd fmla="*/ 17 w 35" name="T18"/>
                  <a:gd fmla="*/ 35 h 35" name="T19"/>
                  <a:gd fmla="*/ 35 w 35" name="T20"/>
                  <a:gd fmla="*/ 17 h 35" name="T21"/>
                  <a:gd fmla="*/ 35 w 35" name="T22"/>
                  <a:gd fmla="*/ 17 h 35" name="T23"/>
                  <a:gd fmla="*/ 31 w 35" name="T24"/>
                  <a:gd fmla="*/ 6 h 35" name="T25"/>
                  <a:gd fmla="*/ 17 w 35" name="T26"/>
                  <a:gd fmla="*/ 0 h 3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5" w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grpSp>
          <p:nvGrpSpPr>
            <p:cNvPr id="12" name="组合 11"/>
            <p:cNvGrpSpPr>
              <a:grpSpLocks noChangeAspect="1"/>
            </p:cNvGrpSpPr>
            <p:nvPr/>
          </p:nvGrpSpPr>
          <p:grpSpPr>
            <a:xfrm>
              <a:off x="478915" y="4355475"/>
              <a:ext cx="2158444" cy="2196000"/>
              <a:chOff x="5397500" y="5734050"/>
              <a:chExt cx="365123" cy="371476"/>
            </a:xfrm>
            <a:grpFill/>
          </p:grpSpPr>
          <p:sp>
            <p:nvSpPr>
              <p:cNvPr id="13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gdLst>
                  <a:gd fmla="*/ 45 w 45" name="T0"/>
                  <a:gd fmla="*/ 17 h 43" name="T1"/>
                  <a:gd fmla="*/ 17 w 45" name="T2"/>
                  <a:gd fmla="*/ 43 h 43" name="T3"/>
                  <a:gd fmla="*/ 0 w 45" name="T4"/>
                  <a:gd fmla="*/ 26 h 43" name="T5"/>
                  <a:gd fmla="*/ 29 w 45" name="T6"/>
                  <a:gd fmla="*/ 0 h 43" name="T7"/>
                  <a:gd fmla="*/ 45 w 45" name="T8"/>
                  <a:gd fmla="*/ 17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5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4" name="Freeform 289"/>
              <p:cNvSpPr>
                <a:spLocks noEditPoints="1"/>
              </p:cNvSpPr>
              <p:nvPr/>
            </p:nvSpPr>
            <p:spPr bwMode="auto">
              <a:xfrm>
                <a:off x="5537198" y="5734050"/>
                <a:ext cx="225425" cy="225425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1 h 60" name="T11"/>
                  <a:gd fmla="*/ 8 w 60" name="T12"/>
                  <a:gd fmla="*/ 30 h 60" name="T13"/>
                  <a:gd fmla="*/ 30 w 60" name="T14"/>
                  <a:gd fmla="*/ 8 h 60" name="T15"/>
                  <a:gd fmla="*/ 52 w 60" name="T16"/>
                  <a:gd fmla="*/ 30 h 60" name="T17"/>
                  <a:gd fmla="*/ 30 w 60" name="T18"/>
                  <a:gd fmla="*/ 51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5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gdLst>
                  <a:gd fmla="*/ 30 w 42" name="T0"/>
                  <a:gd fmla="*/ 0 h 41" name="T1"/>
                  <a:gd fmla="*/ 3 w 42" name="T2"/>
                  <a:gd fmla="*/ 26 h 41" name="T3"/>
                  <a:gd fmla="*/ 3 w 42" name="T4"/>
                  <a:gd fmla="*/ 38 h 41" name="T5"/>
                  <a:gd fmla="*/ 15 w 42" name="T6"/>
                  <a:gd fmla="*/ 38 h 41" name="T7"/>
                  <a:gd fmla="*/ 42 w 42" name="T8"/>
                  <a:gd fmla="*/ 12 h 41" name="T9"/>
                  <a:gd fmla="*/ 30 w 42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42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262807" y="1536120"/>
            <a:ext cx="2992462" cy="1912912"/>
            <a:chOff x="3377107" y="1663120"/>
            <a:chExt cx="2992462" cy="1912912"/>
          </a:xfrm>
        </p:grpSpPr>
        <p:grpSp>
          <p:nvGrpSpPr>
            <p:cNvPr id="19" name="组合 18"/>
            <p:cNvGrpSpPr/>
            <p:nvPr/>
          </p:nvGrpSpPr>
          <p:grpSpPr>
            <a:xfrm>
              <a:off x="3377107" y="2123649"/>
              <a:ext cx="2980177" cy="325374"/>
              <a:chOff x="3249264" y="1776444"/>
              <a:chExt cx="2994025" cy="314202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3249264" y="1776444"/>
                <a:ext cx="2994025" cy="314202"/>
                <a:chOff x="2940050" y="2132898"/>
                <a:chExt cx="2994025" cy="314202"/>
              </a:xfrm>
            </p:grpSpPr>
            <p:sp>
              <p:nvSpPr>
                <p:cNvPr id="29" name="圆角矩形 28"/>
                <p:cNvSpPr/>
                <p:nvPr/>
              </p:nvSpPr>
              <p:spPr>
                <a:xfrm>
                  <a:off x="2940050" y="2132898"/>
                  <a:ext cx="2994025" cy="314202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2940050" y="2132898"/>
                  <a:ext cx="2108200" cy="314202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294F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endParaRPr>
                </a:p>
              </p:txBody>
            </p:sp>
          </p:grpSp>
          <p:sp>
            <p:nvSpPr>
              <p:cNvPr id="28" name="文本框 4"/>
              <p:cNvSpPr txBox="1"/>
              <p:nvPr/>
            </p:nvSpPr>
            <p:spPr>
              <a:xfrm>
                <a:off x="5335260" y="1800741"/>
                <a:ext cx="673755" cy="30022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zh-CN"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rPr>
                  <a:t>70%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377107" y="2540212"/>
              <a:ext cx="2980177" cy="327891"/>
              <a:chOff x="3249264" y="2178703"/>
              <a:chExt cx="2994025" cy="316633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3249264" y="2178703"/>
                <a:ext cx="2994025" cy="314618"/>
                <a:chOff x="2940050" y="2519659"/>
                <a:chExt cx="2994025" cy="314618"/>
              </a:xfrm>
            </p:grpSpPr>
            <p:sp>
              <p:nvSpPr>
                <p:cNvPr id="25" name="圆角矩形 24"/>
                <p:cNvSpPr/>
                <p:nvPr/>
              </p:nvSpPr>
              <p:spPr>
                <a:xfrm>
                  <a:off x="2940050" y="2520075"/>
                  <a:ext cx="2994025" cy="314202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2940051" y="2519659"/>
                  <a:ext cx="889000" cy="314202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294F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endParaRPr>
                </a:p>
              </p:txBody>
            </p:sp>
          </p:grpSp>
          <p:sp>
            <p:nvSpPr>
              <p:cNvPr id="24" name="文本框 9"/>
              <p:cNvSpPr txBox="1"/>
              <p:nvPr/>
            </p:nvSpPr>
            <p:spPr>
              <a:xfrm>
                <a:off x="4118871" y="2211809"/>
                <a:ext cx="673755" cy="30022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zh-CN"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rPr>
                  <a:t>30%</a:t>
                </a: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3473240" y="1663120"/>
              <a:ext cx="1965946" cy="342894"/>
            </a:xfrm>
            <a:prstGeom prst="rect">
              <a:avLst/>
            </a:prstGeom>
          </p:spPr>
          <p:txBody>
            <a:bodyPr bIns="34287" lIns="68573" rIns="68573" tIns="34287" wrap="none">
              <a:spAutoFit/>
            </a:bodyPr>
            <a:lstStyle/>
            <a:p>
              <a:pPr defTabSz="685800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2" name="矩形 47"/>
            <p:cNvSpPr>
              <a:spLocks noChangeArrowheads="1"/>
            </p:cNvSpPr>
            <p:nvPr/>
          </p:nvSpPr>
          <p:spPr bwMode="auto">
            <a:xfrm>
              <a:off x="3456918" y="2925091"/>
              <a:ext cx="2912651" cy="644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87" lIns="68573" rIns="68573" tIns="34287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57634" y="3838837"/>
            <a:ext cx="2997635" cy="1849950"/>
            <a:chOff x="3371934" y="3965837"/>
            <a:chExt cx="2997635" cy="1849950"/>
          </a:xfrm>
        </p:grpSpPr>
        <p:grpSp>
          <p:nvGrpSpPr>
            <p:cNvPr id="32" name="组合 31"/>
            <p:cNvGrpSpPr/>
            <p:nvPr/>
          </p:nvGrpSpPr>
          <p:grpSpPr>
            <a:xfrm>
              <a:off x="3371934" y="4396566"/>
              <a:ext cx="2997631" cy="325374"/>
              <a:chOff x="3244272" y="3971332"/>
              <a:chExt cx="3011560" cy="314202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3261807" y="3971332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3244272" y="3971332"/>
                <a:ext cx="1201953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41" name="文本框 15"/>
              <p:cNvSpPr txBox="1"/>
              <p:nvPr/>
            </p:nvSpPr>
            <p:spPr>
              <a:xfrm>
                <a:off x="4418923" y="3981998"/>
                <a:ext cx="907694" cy="30022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zh-CN"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rPr>
                  <a:t>40%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371939" y="4801767"/>
              <a:ext cx="2994628" cy="325411"/>
              <a:chOff x="3244272" y="4362615"/>
              <a:chExt cx="3008542" cy="314238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3258789" y="4362615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3244272" y="4362651"/>
                <a:ext cx="2108200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38" name="文本框 19"/>
              <p:cNvSpPr txBox="1"/>
              <p:nvPr/>
            </p:nvSpPr>
            <p:spPr>
              <a:xfrm>
                <a:off x="5326614" y="4374024"/>
                <a:ext cx="673754" cy="30022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zh-CN"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rPr>
                  <a:t>60%</a:t>
                </a: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3473240" y="3965837"/>
              <a:ext cx="1965946" cy="342894"/>
            </a:xfrm>
            <a:prstGeom prst="rect">
              <a:avLst/>
            </a:prstGeom>
          </p:spPr>
          <p:txBody>
            <a:bodyPr bIns="34287" lIns="68573" rIns="68573" tIns="34287" wrap="none">
              <a:spAutoFit/>
            </a:bodyPr>
            <a:lstStyle/>
            <a:p>
              <a:pPr defTabSz="685800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5" name="矩形 47"/>
            <p:cNvSpPr>
              <a:spLocks noChangeArrowheads="1"/>
            </p:cNvSpPr>
            <p:nvPr/>
          </p:nvSpPr>
          <p:spPr bwMode="auto">
            <a:xfrm>
              <a:off x="3456918" y="5192547"/>
              <a:ext cx="2912651" cy="61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87" lIns="68573" rIns="68573" tIns="34287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17865" y="1139077"/>
            <a:ext cx="4376186" cy="5399519"/>
            <a:chOff x="7032165" y="1116017"/>
            <a:chExt cx="4603916" cy="5680502"/>
          </a:xfrm>
        </p:grpSpPr>
        <p:sp>
          <p:nvSpPr>
            <p:cNvPr id="43" name="圆角矩形 42"/>
            <p:cNvSpPr/>
            <p:nvPr/>
          </p:nvSpPr>
          <p:spPr>
            <a:xfrm>
              <a:off x="9186786" y="1410135"/>
              <a:ext cx="2449295" cy="4939864"/>
            </a:xfrm>
            <a:prstGeom prst="roundRect">
              <a:avLst>
                <a:gd fmla="val 13686" name="adj"/>
              </a:avLst>
            </a:prstGeom>
            <a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45720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7032165" y="1116017"/>
              <a:ext cx="2816519" cy="5680502"/>
            </a:xfrm>
            <a:prstGeom prst="roundRect">
              <a:avLst>
                <a:gd fmla="val 13686" name="adj"/>
              </a:avLst>
            </a:prstGeom>
            <a:blipFill>
              <a:blip r:embed="rId4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457200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29062" y="625162"/>
            <a:ext cx="4203131" cy="712836"/>
            <a:chOff x="716110" y="187653"/>
            <a:chExt cx="4203131" cy="712836"/>
          </a:xfrm>
        </p:grpSpPr>
        <p:sp>
          <p:nvSpPr>
            <p:cNvPr id="46" name="文本框 45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8" name="文本框 47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</p:spTree>
    <p:extLst>
      <p:ext uri="{BB962C8B-B14F-4D97-AF65-F5344CB8AC3E}">
        <p14:creationId val="441769108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863659" y="2057400"/>
            <a:ext cx="1428896" cy="1428896"/>
            <a:chOff x="1833245" y="2037080"/>
            <a:chExt cx="1423035" cy="1423035"/>
          </a:xfrm>
          <a:solidFill>
            <a:sysClr lastClr="FFFFFF" val="window"/>
          </a:solidFill>
        </p:grpSpPr>
        <p:sp>
          <p:nvSpPr>
            <p:cNvPr id="3" name="泪滴形 2"/>
            <p:cNvSpPr/>
            <p:nvPr/>
          </p:nvSpPr>
          <p:spPr>
            <a:xfrm rot="8100000">
              <a:off x="1833245" y="2037080"/>
              <a:ext cx="1423035" cy="1423035"/>
            </a:xfrm>
            <a:prstGeom prst="teardrop">
              <a:avLst/>
            </a:prstGeom>
            <a:solidFill>
              <a:srgbClr val="294F73"/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Freeform 36"/>
            <p:cNvSpPr>
              <a:spLocks noEditPoints="1"/>
            </p:cNvSpPr>
            <p:nvPr/>
          </p:nvSpPr>
          <p:spPr>
            <a:xfrm>
              <a:off x="2149475" y="2462530"/>
              <a:ext cx="752475" cy="572135"/>
            </a:xfrm>
            <a:custGeom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b="0" l="0" r="0" t="0"/>
              <a:pathLst>
                <a:path h="216" w="286">
                  <a:moveTo>
                    <a:pt x="100" y="62"/>
                  </a:moveTo>
                  <a:cubicBezTo>
                    <a:pt x="89" y="53"/>
                    <a:pt x="89" y="53"/>
                    <a:pt x="89" y="53"/>
                  </a:cubicBezTo>
                  <a:cubicBezTo>
                    <a:pt x="102" y="38"/>
                    <a:pt x="122" y="28"/>
                    <a:pt x="144" y="28"/>
                  </a:cubicBezTo>
                  <a:cubicBezTo>
                    <a:pt x="165" y="28"/>
                    <a:pt x="184" y="37"/>
                    <a:pt x="197" y="51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76" y="49"/>
                    <a:pt x="161" y="41"/>
                    <a:pt x="144" y="41"/>
                  </a:cubicBezTo>
                  <a:cubicBezTo>
                    <a:pt x="126" y="41"/>
                    <a:pt x="110" y="50"/>
                    <a:pt x="100" y="62"/>
                  </a:cubicBezTo>
                  <a:close/>
                  <a:moveTo>
                    <a:pt x="110" y="71"/>
                  </a:moveTo>
                  <a:cubicBezTo>
                    <a:pt x="120" y="80"/>
                    <a:pt x="120" y="80"/>
                    <a:pt x="120" y="80"/>
                  </a:cubicBezTo>
                  <a:cubicBezTo>
                    <a:pt x="126" y="73"/>
                    <a:pt x="134" y="69"/>
                    <a:pt x="144" y="69"/>
                  </a:cubicBezTo>
                  <a:cubicBezTo>
                    <a:pt x="153" y="69"/>
                    <a:pt x="160" y="72"/>
                    <a:pt x="166" y="7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68" y="60"/>
                    <a:pt x="157" y="55"/>
                    <a:pt x="144" y="55"/>
                  </a:cubicBezTo>
                  <a:cubicBezTo>
                    <a:pt x="130" y="55"/>
                    <a:pt x="118" y="61"/>
                    <a:pt x="110" y="71"/>
                  </a:cubicBezTo>
                  <a:close/>
                  <a:moveTo>
                    <a:pt x="144" y="82"/>
                  </a:moveTo>
                  <a:cubicBezTo>
                    <a:pt x="135" y="82"/>
                    <a:pt x="128" y="90"/>
                    <a:pt x="128" y="99"/>
                  </a:cubicBezTo>
                  <a:cubicBezTo>
                    <a:pt x="128" y="108"/>
                    <a:pt x="135" y="115"/>
                    <a:pt x="144" y="115"/>
                  </a:cubicBezTo>
                  <a:cubicBezTo>
                    <a:pt x="153" y="115"/>
                    <a:pt x="160" y="108"/>
                    <a:pt x="160" y="99"/>
                  </a:cubicBezTo>
                  <a:cubicBezTo>
                    <a:pt x="160" y="90"/>
                    <a:pt x="153" y="82"/>
                    <a:pt x="144" y="82"/>
                  </a:cubicBezTo>
                  <a:close/>
                  <a:moveTo>
                    <a:pt x="275" y="206"/>
                  </a:moveTo>
                  <a:cubicBezTo>
                    <a:pt x="11" y="206"/>
                    <a:pt x="11" y="206"/>
                    <a:pt x="11" y="206"/>
                  </a:cubicBezTo>
                  <a:cubicBezTo>
                    <a:pt x="8" y="206"/>
                    <a:pt x="5" y="205"/>
                    <a:pt x="2" y="204"/>
                  </a:cubicBezTo>
                  <a:cubicBezTo>
                    <a:pt x="2" y="207"/>
                    <a:pt x="2" y="217"/>
                    <a:pt x="11" y="217"/>
                  </a:cubicBezTo>
                  <a:cubicBezTo>
                    <a:pt x="13" y="217"/>
                    <a:pt x="273" y="217"/>
                    <a:pt x="275" y="217"/>
                  </a:cubicBezTo>
                  <a:cubicBezTo>
                    <a:pt x="284" y="217"/>
                    <a:pt x="284" y="207"/>
                    <a:pt x="284" y="204"/>
                  </a:cubicBezTo>
                  <a:cubicBezTo>
                    <a:pt x="281" y="205"/>
                    <a:pt x="278" y="206"/>
                    <a:pt x="275" y="206"/>
                  </a:cubicBezTo>
                  <a:close/>
                  <a:moveTo>
                    <a:pt x="282" y="177"/>
                  </a:moveTo>
                  <a:cubicBezTo>
                    <a:pt x="255" y="134"/>
                    <a:pt x="255" y="134"/>
                    <a:pt x="255" y="134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55" y="9"/>
                    <a:pt x="245" y="0"/>
                    <a:pt x="23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1" y="0"/>
                    <a:pt x="31" y="9"/>
                    <a:pt x="31" y="21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" y="181"/>
                    <a:pt x="0" y="185"/>
                    <a:pt x="2" y="189"/>
                  </a:cubicBezTo>
                  <a:cubicBezTo>
                    <a:pt x="4" y="192"/>
                    <a:pt x="7" y="194"/>
                    <a:pt x="11" y="194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9" y="194"/>
                    <a:pt x="283" y="192"/>
                    <a:pt x="284" y="188"/>
                  </a:cubicBezTo>
                  <a:cubicBezTo>
                    <a:pt x="286" y="184"/>
                    <a:pt x="284" y="180"/>
                    <a:pt x="282" y="177"/>
                  </a:cubicBezTo>
                  <a:close/>
                  <a:moveTo>
                    <a:pt x="46" y="24"/>
                  </a:moveTo>
                  <a:cubicBezTo>
                    <a:pt x="46" y="22"/>
                    <a:pt x="47" y="19"/>
                    <a:pt x="49" y="17"/>
                  </a:cubicBezTo>
                  <a:cubicBezTo>
                    <a:pt x="51" y="15"/>
                    <a:pt x="53" y="14"/>
                    <a:pt x="56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233" y="14"/>
                    <a:pt x="235" y="15"/>
                    <a:pt x="237" y="17"/>
                  </a:cubicBezTo>
                  <a:cubicBezTo>
                    <a:pt x="239" y="19"/>
                    <a:pt x="240" y="22"/>
                    <a:pt x="240" y="24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23"/>
                    <a:pt x="239" y="125"/>
                    <a:pt x="237" y="127"/>
                  </a:cubicBezTo>
                  <a:cubicBezTo>
                    <a:pt x="235" y="129"/>
                    <a:pt x="233" y="130"/>
                    <a:pt x="230" y="130"/>
                  </a:cubicBezTo>
                  <a:cubicBezTo>
                    <a:pt x="228" y="130"/>
                    <a:pt x="56" y="130"/>
                    <a:pt x="56" y="130"/>
                  </a:cubicBezTo>
                  <a:cubicBezTo>
                    <a:pt x="53" y="130"/>
                    <a:pt x="51" y="129"/>
                    <a:pt x="49" y="127"/>
                  </a:cubicBezTo>
                  <a:cubicBezTo>
                    <a:pt x="47" y="125"/>
                    <a:pt x="46" y="123"/>
                    <a:pt x="46" y="120"/>
                  </a:cubicBezTo>
                  <a:lnTo>
                    <a:pt x="46" y="24"/>
                  </a:lnTo>
                  <a:close/>
                  <a:moveTo>
                    <a:pt x="43" y="143"/>
                  </a:moveTo>
                  <a:cubicBezTo>
                    <a:pt x="243" y="143"/>
                    <a:pt x="243" y="143"/>
                    <a:pt x="243" y="143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38" y="151"/>
                    <a:pt x="38" y="151"/>
                    <a:pt x="38" y="151"/>
                  </a:cubicBezTo>
                  <a:lnTo>
                    <a:pt x="43" y="143"/>
                  </a:lnTo>
                  <a:close/>
                  <a:moveTo>
                    <a:pt x="34" y="157"/>
                  </a:moveTo>
                  <a:cubicBezTo>
                    <a:pt x="252" y="157"/>
                    <a:pt x="252" y="157"/>
                    <a:pt x="252" y="157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9" y="165"/>
                    <a:pt x="29" y="165"/>
                    <a:pt x="29" y="165"/>
                  </a:cubicBezTo>
                  <a:lnTo>
                    <a:pt x="34" y="157"/>
                  </a:lnTo>
                  <a:close/>
                  <a:moveTo>
                    <a:pt x="97" y="179"/>
                  </a:moveTo>
                  <a:cubicBezTo>
                    <a:pt x="20" y="179"/>
                    <a:pt x="20" y="179"/>
                    <a:pt x="20" y="179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100" y="171"/>
                    <a:pt x="100" y="171"/>
                    <a:pt x="100" y="171"/>
                  </a:cubicBezTo>
                  <a:lnTo>
                    <a:pt x="97" y="179"/>
                  </a:lnTo>
                  <a:close/>
                  <a:moveTo>
                    <a:pt x="189" y="179"/>
                  </a:moveTo>
                  <a:cubicBezTo>
                    <a:pt x="186" y="171"/>
                    <a:pt x="186" y="171"/>
                    <a:pt x="186" y="171"/>
                  </a:cubicBezTo>
                  <a:cubicBezTo>
                    <a:pt x="261" y="171"/>
                    <a:pt x="261" y="171"/>
                    <a:pt x="261" y="171"/>
                  </a:cubicBezTo>
                  <a:cubicBezTo>
                    <a:pt x="266" y="179"/>
                    <a:pt x="266" y="179"/>
                    <a:pt x="266" y="179"/>
                  </a:cubicBezTo>
                  <a:lnTo>
                    <a:pt x="189" y="1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01300" y="2057400"/>
            <a:ext cx="1428896" cy="1428896"/>
            <a:chOff x="4164965" y="2037080"/>
            <a:chExt cx="1423035" cy="1423035"/>
          </a:xfrm>
          <a:solidFill>
            <a:sysClr lastClr="FFFFFF" val="window"/>
          </a:solidFill>
        </p:grpSpPr>
        <p:sp>
          <p:nvSpPr>
            <p:cNvPr id="6" name="泪滴形 5"/>
            <p:cNvSpPr/>
            <p:nvPr/>
          </p:nvSpPr>
          <p:spPr>
            <a:xfrm rot="8100000">
              <a:off x="4164965" y="2037080"/>
              <a:ext cx="1423035" cy="1423035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28"/>
            <p:cNvSpPr>
              <a:spLocks noEditPoints="1"/>
            </p:cNvSpPr>
            <p:nvPr/>
          </p:nvSpPr>
          <p:spPr>
            <a:xfrm>
              <a:off x="4559300" y="2414905"/>
              <a:ext cx="668020" cy="668020"/>
            </a:xfrm>
            <a:custGeom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b="0" l="0" r="0" t="0"/>
              <a:pathLst>
                <a:path h="206" w="206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36704" y="2057400"/>
            <a:ext cx="1428896" cy="1428896"/>
            <a:chOff x="6496050" y="2037080"/>
            <a:chExt cx="1423035" cy="1423035"/>
          </a:xfrm>
          <a:solidFill>
            <a:sysClr lastClr="FFFFFF" val="window"/>
          </a:solidFill>
        </p:grpSpPr>
        <p:sp>
          <p:nvSpPr>
            <p:cNvPr id="9" name="泪滴形 8"/>
            <p:cNvSpPr/>
            <p:nvPr/>
          </p:nvSpPr>
          <p:spPr>
            <a:xfrm rot="8100000">
              <a:off x="6496050" y="2037080"/>
              <a:ext cx="1423035" cy="1423035"/>
            </a:xfrm>
            <a:prstGeom prst="teardrop">
              <a:avLst/>
            </a:prstGeom>
            <a:solidFill>
              <a:srgbClr val="294F73"/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>
            <a:xfrm>
              <a:off x="6882765" y="2398395"/>
              <a:ext cx="663575" cy="699135"/>
            </a:xfrm>
            <a:custGeom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b="0" l="0" r="0" t="0"/>
              <a:pathLst>
                <a:path h="100" w="96">
                  <a:moveTo>
                    <a:pt x="20" y="86"/>
                  </a:moveTo>
                  <a:cubicBezTo>
                    <a:pt x="12" y="78"/>
                    <a:pt x="8" y="68"/>
                    <a:pt x="7" y="58"/>
                  </a:cubicBezTo>
                  <a:cubicBezTo>
                    <a:pt x="7" y="48"/>
                    <a:pt x="10" y="38"/>
                    <a:pt x="18" y="29"/>
                  </a:cubicBezTo>
                  <a:cubicBezTo>
                    <a:pt x="24" y="22"/>
                    <a:pt x="33" y="18"/>
                    <a:pt x="42" y="1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6" y="16"/>
                    <a:pt x="66" y="19"/>
                    <a:pt x="74" y="27"/>
                  </a:cubicBezTo>
                  <a:cubicBezTo>
                    <a:pt x="82" y="34"/>
                    <a:pt x="87" y="44"/>
                    <a:pt x="87" y="54"/>
                  </a:cubicBezTo>
                  <a:cubicBezTo>
                    <a:pt x="88" y="65"/>
                    <a:pt x="84" y="75"/>
                    <a:pt x="77" y="83"/>
                  </a:cubicBezTo>
                  <a:cubicBezTo>
                    <a:pt x="76" y="84"/>
                    <a:pt x="76" y="84"/>
                    <a:pt x="75" y="85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59" y="95"/>
                    <a:pt x="54" y="96"/>
                    <a:pt x="49" y="96"/>
                  </a:cubicBezTo>
                  <a:cubicBezTo>
                    <a:pt x="44" y="96"/>
                    <a:pt x="38" y="95"/>
                    <a:pt x="32" y="93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6"/>
                    <a:pt x="20" y="86"/>
                    <a:pt x="20" y="86"/>
                  </a:cubicBezTo>
                  <a:close/>
                  <a:moveTo>
                    <a:pt x="82" y="6"/>
                  </a:moveTo>
                  <a:cubicBezTo>
                    <a:pt x="74" y="3"/>
                    <a:pt x="66" y="5"/>
                    <a:pt x="60" y="1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4"/>
                    <a:pt x="94" y="15"/>
                    <a:pt x="88" y="9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2" y="6"/>
                    <a:pt x="82" y="6"/>
                    <a:pt x="82" y="6"/>
                  </a:cubicBezTo>
                  <a:close/>
                  <a:moveTo>
                    <a:pt x="14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15"/>
                    <a:pt x="0" y="24"/>
                    <a:pt x="4" y="3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0" y="5"/>
                    <a:pt x="21" y="3"/>
                    <a:pt x="14" y="6"/>
                  </a:cubicBezTo>
                  <a:close/>
                  <a:moveTo>
                    <a:pt x="43" y="54"/>
                  </a:moveTo>
                  <a:cubicBezTo>
                    <a:pt x="42" y="55"/>
                    <a:pt x="42" y="55"/>
                    <a:pt x="42" y="56"/>
                  </a:cubicBezTo>
                  <a:cubicBezTo>
                    <a:pt x="35" y="57"/>
                    <a:pt x="28" y="58"/>
                    <a:pt x="22" y="61"/>
                  </a:cubicBezTo>
                  <a:cubicBezTo>
                    <a:pt x="22" y="62"/>
                    <a:pt x="22" y="63"/>
                    <a:pt x="22" y="64"/>
                  </a:cubicBezTo>
                  <a:cubicBezTo>
                    <a:pt x="29" y="63"/>
                    <a:pt x="37" y="62"/>
                    <a:pt x="43" y="59"/>
                  </a:cubicBezTo>
                  <a:cubicBezTo>
                    <a:pt x="44" y="60"/>
                    <a:pt x="45" y="61"/>
                    <a:pt x="46" y="61"/>
                  </a:cubicBezTo>
                  <a:cubicBezTo>
                    <a:pt x="49" y="62"/>
                    <a:pt x="53" y="61"/>
                    <a:pt x="54" y="58"/>
                  </a:cubicBezTo>
                  <a:cubicBezTo>
                    <a:pt x="55" y="55"/>
                    <a:pt x="53" y="51"/>
                    <a:pt x="50" y="50"/>
                  </a:cubicBezTo>
                  <a:cubicBezTo>
                    <a:pt x="50" y="50"/>
                    <a:pt x="49" y="50"/>
                    <a:pt x="49" y="50"/>
                  </a:cubicBezTo>
                  <a:cubicBezTo>
                    <a:pt x="47" y="46"/>
                    <a:pt x="44" y="41"/>
                    <a:pt x="41" y="37"/>
                  </a:cubicBezTo>
                  <a:cubicBezTo>
                    <a:pt x="40" y="38"/>
                    <a:pt x="39" y="39"/>
                    <a:pt x="38" y="39"/>
                  </a:cubicBezTo>
                  <a:cubicBezTo>
                    <a:pt x="39" y="44"/>
                    <a:pt x="41" y="48"/>
                    <a:pt x="44" y="52"/>
                  </a:cubicBezTo>
                  <a:cubicBezTo>
                    <a:pt x="43" y="52"/>
                    <a:pt x="43" y="53"/>
                    <a:pt x="43" y="54"/>
                  </a:cubicBezTo>
                  <a:close/>
                  <a:moveTo>
                    <a:pt x="18" y="58"/>
                  </a:moveTo>
                  <a:cubicBezTo>
                    <a:pt x="19" y="65"/>
                    <a:pt x="22" y="72"/>
                    <a:pt x="28" y="78"/>
                  </a:cubicBezTo>
                  <a:cubicBezTo>
                    <a:pt x="34" y="83"/>
                    <a:pt x="41" y="86"/>
                    <a:pt x="49" y="85"/>
                  </a:cubicBezTo>
                  <a:cubicBezTo>
                    <a:pt x="56" y="85"/>
                    <a:pt x="63" y="82"/>
                    <a:pt x="69" y="76"/>
                  </a:cubicBezTo>
                  <a:cubicBezTo>
                    <a:pt x="74" y="70"/>
                    <a:pt x="77" y="62"/>
                    <a:pt x="76" y="55"/>
                  </a:cubicBezTo>
                  <a:cubicBezTo>
                    <a:pt x="76" y="47"/>
                    <a:pt x="73" y="40"/>
                    <a:pt x="67" y="35"/>
                  </a:cubicBezTo>
                  <a:cubicBezTo>
                    <a:pt x="61" y="29"/>
                    <a:pt x="53" y="27"/>
                    <a:pt x="46" y="27"/>
                  </a:cubicBezTo>
                  <a:cubicBezTo>
                    <a:pt x="38" y="28"/>
                    <a:pt x="31" y="31"/>
                    <a:pt x="26" y="37"/>
                  </a:cubicBezTo>
                  <a:cubicBezTo>
                    <a:pt x="20" y="43"/>
                    <a:pt x="18" y="50"/>
                    <a:pt x="18" y="5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99445" y="2057400"/>
            <a:ext cx="1428896" cy="1428896"/>
            <a:chOff x="8827770" y="2037080"/>
            <a:chExt cx="1423035" cy="1423035"/>
          </a:xfrm>
          <a:solidFill>
            <a:sysClr lastClr="FFFFFF" val="window"/>
          </a:solidFill>
        </p:grpSpPr>
        <p:sp>
          <p:nvSpPr>
            <p:cNvPr id="12" name="泪滴形 11"/>
            <p:cNvSpPr/>
            <p:nvPr/>
          </p:nvSpPr>
          <p:spPr>
            <a:xfrm rot="8100000">
              <a:off x="8827770" y="2037080"/>
              <a:ext cx="1423035" cy="1423035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>
            <a:xfrm>
              <a:off x="9253220" y="2385695"/>
              <a:ext cx="639445" cy="725170"/>
            </a:xfrm>
            <a:custGeom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b="0" l="0" r="0" t="0"/>
              <a:pathLst>
                <a:path h="102" w="90">
                  <a:moveTo>
                    <a:pt x="14" y="40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72" y="40"/>
                    <a:pt x="79" y="47"/>
                    <a:pt x="79" y="5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96"/>
                    <a:pt x="72" y="102"/>
                    <a:pt x="65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0" y="33"/>
                    <a:pt x="0" y="30"/>
                    <a:pt x="1" y="28"/>
                  </a:cubicBezTo>
                  <a:cubicBezTo>
                    <a:pt x="3" y="24"/>
                    <a:pt x="5" y="22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0"/>
                    <a:pt x="9" y="31"/>
                  </a:cubicBezTo>
                  <a:cubicBezTo>
                    <a:pt x="9" y="32"/>
                    <a:pt x="9" y="33"/>
                    <a:pt x="9" y="34"/>
                  </a:cubicBezTo>
                  <a:cubicBezTo>
                    <a:pt x="9" y="36"/>
                    <a:pt x="9" y="37"/>
                    <a:pt x="10" y="38"/>
                  </a:cubicBezTo>
                  <a:cubicBezTo>
                    <a:pt x="11" y="39"/>
                    <a:pt x="12" y="40"/>
                    <a:pt x="14" y="40"/>
                  </a:cubicBezTo>
                  <a:close/>
                  <a:moveTo>
                    <a:pt x="57" y="67"/>
                  </a:moveTo>
                  <a:cubicBezTo>
                    <a:pt x="53" y="67"/>
                    <a:pt x="51" y="69"/>
                    <a:pt x="51" y="73"/>
                  </a:cubicBezTo>
                  <a:cubicBezTo>
                    <a:pt x="51" y="76"/>
                    <a:pt x="53" y="79"/>
                    <a:pt x="57" y="79"/>
                  </a:cubicBezTo>
                  <a:cubicBezTo>
                    <a:pt x="60" y="79"/>
                    <a:pt x="63" y="76"/>
                    <a:pt x="63" y="73"/>
                  </a:cubicBezTo>
                  <a:cubicBezTo>
                    <a:pt x="63" y="69"/>
                    <a:pt x="60" y="67"/>
                    <a:pt x="57" y="6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4" name="TextBox 1210"/>
          <p:cNvSpPr/>
          <p:nvPr/>
        </p:nvSpPr>
        <p:spPr>
          <a:xfrm>
            <a:off x="1899928" y="3956472"/>
            <a:ext cx="1356360" cy="31242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defTabSz="685800"/>
            <a:r>
              <a:rPr altLang="en-US" b="1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1525907" y="4325440"/>
            <a:ext cx="2104400" cy="8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pc="-150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双击输入替换内容，优页PPT轻松设计高效办公。双击输入替换内容，优页PPT轻松设计高效办公。双击输入替换内容，优页PPT轻松设计高效办公。</a:t>
            </a:r>
          </a:p>
        </p:txBody>
      </p:sp>
      <p:sp>
        <p:nvSpPr>
          <p:cNvPr id="16" name="TextBox 1210"/>
          <p:cNvSpPr/>
          <p:nvPr/>
        </p:nvSpPr>
        <p:spPr>
          <a:xfrm>
            <a:off x="4237569" y="3956472"/>
            <a:ext cx="1356360" cy="31242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defTabSz="685800"/>
            <a:r>
              <a:rPr altLang="en-US" b="1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7" name="文本框 8"/>
          <p:cNvSpPr txBox="1"/>
          <p:nvPr/>
        </p:nvSpPr>
        <p:spPr>
          <a:xfrm>
            <a:off x="3863548" y="4325440"/>
            <a:ext cx="2104400" cy="8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pc="-150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双击输入替换内容，优页PPT轻松设计高效办公。双击输入替换内容，优页PPT轻松设计高效办公。双击输入替换内容，优页PPT轻松设计高效办公。</a:t>
            </a:r>
          </a:p>
        </p:txBody>
      </p:sp>
      <p:sp>
        <p:nvSpPr>
          <p:cNvPr id="18" name="TextBox 1210"/>
          <p:cNvSpPr/>
          <p:nvPr/>
        </p:nvSpPr>
        <p:spPr>
          <a:xfrm>
            <a:off x="6572972" y="3956472"/>
            <a:ext cx="1356360" cy="31242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defTabSz="685800"/>
            <a:r>
              <a:rPr altLang="en-US" b="1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8"/>
          <p:cNvSpPr txBox="1"/>
          <p:nvPr/>
        </p:nvSpPr>
        <p:spPr>
          <a:xfrm>
            <a:off x="6198952" y="4325440"/>
            <a:ext cx="2104400" cy="8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pc="-150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双击输入替换内容，优页PPT轻松设计高效办公。双击输入替换内容，优页PPT轻松设计高效办公。双击输入替换内容，优页PPT轻松设计高效办公。</a:t>
            </a:r>
          </a:p>
        </p:txBody>
      </p:sp>
      <p:sp>
        <p:nvSpPr>
          <p:cNvPr id="20" name="TextBox 1210"/>
          <p:cNvSpPr/>
          <p:nvPr/>
        </p:nvSpPr>
        <p:spPr>
          <a:xfrm>
            <a:off x="8935713" y="3956472"/>
            <a:ext cx="1356360" cy="31242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defTabSz="685800"/>
            <a:r>
              <a:rPr altLang="en-US" b="1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8561694" y="4325440"/>
            <a:ext cx="2104400" cy="8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pc="-150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双击输入替换内容，优页PPT轻松设计高效办公。双击输入替换内容，优页PPT轻松设计高效办公。双击输入替换内容，优页PPT轻松设计高效办公。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23" name="文本框 22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25" name="文本框 24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</p:spTree>
    <p:extLst>
      <p:ext uri="{BB962C8B-B14F-4D97-AF65-F5344CB8AC3E}">
        <p14:creationId val="288747926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452527" y="4734693"/>
            <a:ext cx="648793" cy="648793"/>
            <a:chOff x="6443245" y="4780605"/>
            <a:chExt cx="751188" cy="751188"/>
          </a:xfrm>
          <a:solidFill>
            <a:sysClr lastClr="FFFFFF" val="window"/>
          </a:solidFill>
        </p:grpSpPr>
        <p:sp>
          <p:nvSpPr>
            <p:cNvPr id="3" name="椭圆 2"/>
            <p:cNvSpPr/>
            <p:nvPr/>
          </p:nvSpPr>
          <p:spPr>
            <a:xfrm>
              <a:off x="6443245" y="4780605"/>
              <a:ext cx="751188" cy="751188"/>
            </a:xfrm>
            <a:prstGeom prst="ellipse">
              <a:avLst/>
            </a:prstGeom>
            <a:solidFill>
              <a:srgbClr val="294F73"/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600772" y="4925106"/>
              <a:ext cx="482922" cy="481856"/>
              <a:chOff x="3175" y="4763"/>
              <a:chExt cx="717550" cy="715963"/>
            </a:xfrm>
            <a:grpFill/>
          </p:grpSpPr>
          <p:sp>
            <p:nvSpPr>
              <p:cNvPr id="5" name="Freeform 9"/>
              <p:cNvSpPr/>
              <p:nvPr/>
            </p:nvSpPr>
            <p:spPr bwMode="auto">
              <a:xfrm>
                <a:off x="434975" y="439738"/>
                <a:ext cx="285750" cy="280988"/>
              </a:xfrm>
              <a:custGeom>
                <a:gdLst>
                  <a:gd fmla="*/ 68 w 75" name="T0"/>
                  <a:gd fmla="*/ 42 h 74" name="T1"/>
                  <a:gd fmla="*/ 25 w 75" name="T2"/>
                  <a:gd fmla="*/ 0 h 74" name="T3"/>
                  <a:gd fmla="*/ 0 w 75" name="T4"/>
                  <a:gd fmla="*/ 24 h 74" name="T5"/>
                  <a:gd fmla="*/ 43 w 75" name="T6"/>
                  <a:gd fmla="*/ 67 h 74" name="T7"/>
                  <a:gd fmla="*/ 68 w 75" name="T8"/>
                  <a:gd fmla="*/ 67 h 74" name="T9"/>
                  <a:gd fmla="*/ 68 w 75" name="T10"/>
                  <a:gd fmla="*/ 42 h 7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4" w="75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" name="Freeform 10"/>
              <p:cNvSpPr>
                <a:spLocks noEditPoints="1"/>
              </p:cNvSpPr>
              <p:nvPr/>
            </p:nvSpPr>
            <p:spPr bwMode="auto">
              <a:xfrm>
                <a:off x="3175" y="4763"/>
                <a:ext cx="530225" cy="533400"/>
              </a:xfrm>
              <a:custGeom>
                <a:gdLst>
                  <a:gd fmla="*/ 139 w 139" name="T0"/>
                  <a:gd fmla="*/ 70 h 140" name="T1"/>
                  <a:gd fmla="*/ 70 w 139" name="T2"/>
                  <a:gd fmla="*/ 0 h 140" name="T3"/>
                  <a:gd fmla="*/ 0 w 139" name="T4"/>
                  <a:gd fmla="*/ 70 h 140" name="T5"/>
                  <a:gd fmla="*/ 70 w 139" name="T6"/>
                  <a:gd fmla="*/ 140 h 140" name="T7"/>
                  <a:gd fmla="*/ 139 w 139" name="T8"/>
                  <a:gd fmla="*/ 70 h 140" name="T9"/>
                  <a:gd fmla="*/ 70 w 139" name="T10"/>
                  <a:gd fmla="*/ 122 h 140" name="T11"/>
                  <a:gd fmla="*/ 17 w 139" name="T12"/>
                  <a:gd fmla="*/ 70 h 140" name="T13"/>
                  <a:gd fmla="*/ 70 w 139" name="T14"/>
                  <a:gd fmla="*/ 17 h 140" name="T15"/>
                  <a:gd fmla="*/ 122 w 139" name="T16"/>
                  <a:gd fmla="*/ 70 h 140" name="T17"/>
                  <a:gd fmla="*/ 70 w 139" name="T18"/>
                  <a:gd fmla="*/ 122 h 14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0" w="139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" name="Freeform 11"/>
              <p:cNvSpPr/>
              <p:nvPr/>
            </p:nvSpPr>
            <p:spPr bwMode="auto">
              <a:xfrm>
                <a:off x="114300" y="115888"/>
                <a:ext cx="157163" cy="155575"/>
              </a:xfrm>
              <a:custGeom>
                <a:gdLst>
                  <a:gd fmla="*/ 0 w 41" name="T0"/>
                  <a:gd fmla="*/ 41 h 41" name="T1"/>
                  <a:gd fmla="*/ 12 w 41" name="T2"/>
                  <a:gd fmla="*/ 41 h 41" name="T3"/>
                  <a:gd fmla="*/ 41 w 41" name="T4"/>
                  <a:gd fmla="*/ 12 h 41" name="T5"/>
                  <a:gd fmla="*/ 41 w 41" name="T6"/>
                  <a:gd fmla="*/ 0 h 41" name="T7"/>
                  <a:gd fmla="*/ 0 w 41" name="T8"/>
                  <a:gd fmla="*/ 41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52527" y="1995280"/>
            <a:ext cx="648793" cy="648793"/>
            <a:chOff x="6443245" y="1611109"/>
            <a:chExt cx="751188" cy="751188"/>
          </a:xfrm>
          <a:solidFill>
            <a:sysClr lastClr="FFFFFF" val="window"/>
          </a:solidFill>
        </p:grpSpPr>
        <p:sp>
          <p:nvSpPr>
            <p:cNvPr id="9" name="椭圆 8"/>
            <p:cNvSpPr/>
            <p:nvPr/>
          </p:nvSpPr>
          <p:spPr>
            <a:xfrm>
              <a:off x="6443245" y="1611109"/>
              <a:ext cx="751188" cy="751188"/>
            </a:xfrm>
            <a:prstGeom prst="ellipse">
              <a:avLst/>
            </a:prstGeom>
            <a:solidFill>
              <a:srgbClr val="294F73"/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6602953" y="1780982"/>
              <a:ext cx="425755" cy="418061"/>
            </a:xfrm>
            <a:custGeom>
              <a:gdLst>
                <a:gd fmla="*/ 179 w 208" name="T0"/>
                <a:gd fmla="*/ 79 h 204" name="T1"/>
                <a:gd fmla="*/ 174 w 208" name="T2"/>
                <a:gd fmla="*/ 66 h 204" name="T3"/>
                <a:gd fmla="*/ 185 w 208" name="T4"/>
                <a:gd fmla="*/ 38 h 204" name="T5"/>
                <a:gd fmla="*/ 169 w 208" name="T6"/>
                <a:gd fmla="*/ 22 h 204" name="T7"/>
                <a:gd fmla="*/ 140 w 208" name="T8"/>
                <a:gd fmla="*/ 33 h 204" name="T9"/>
                <a:gd fmla="*/ 128 w 208" name="T10"/>
                <a:gd fmla="*/ 28 h 204" name="T11"/>
                <a:gd fmla="*/ 115 w 208" name="T12"/>
                <a:gd fmla="*/ 0 h 204" name="T13"/>
                <a:gd fmla="*/ 92 w 208" name="T14"/>
                <a:gd fmla="*/ 0 h 204" name="T15"/>
                <a:gd fmla="*/ 80 w 208" name="T16"/>
                <a:gd fmla="*/ 28 h 204" name="T17"/>
                <a:gd fmla="*/ 67 w 208" name="T18"/>
                <a:gd fmla="*/ 33 h 204" name="T19"/>
                <a:gd fmla="*/ 38 w 208" name="T20"/>
                <a:gd fmla="*/ 22 h 204" name="T21"/>
                <a:gd fmla="*/ 22 w 208" name="T22"/>
                <a:gd fmla="*/ 38 h 204" name="T23"/>
                <a:gd fmla="*/ 34 w 208" name="T24"/>
                <a:gd fmla="*/ 66 h 204" name="T25"/>
                <a:gd fmla="*/ 28 w 208" name="T26"/>
                <a:gd fmla="*/ 79 h 204" name="T27"/>
                <a:gd fmla="*/ 0 w 208" name="T28"/>
                <a:gd fmla="*/ 91 h 204" name="T29"/>
                <a:gd fmla="*/ 0 w 208" name="T30"/>
                <a:gd fmla="*/ 114 h 204" name="T31"/>
                <a:gd fmla="*/ 28 w 208" name="T32"/>
                <a:gd fmla="*/ 126 h 204" name="T33"/>
                <a:gd fmla="*/ 34 w 208" name="T34"/>
                <a:gd fmla="*/ 138 h 204" name="T35"/>
                <a:gd fmla="*/ 23 w 208" name="T36"/>
                <a:gd fmla="*/ 167 h 204" name="T37"/>
                <a:gd fmla="*/ 39 w 208" name="T38"/>
                <a:gd fmla="*/ 182 h 204" name="T39"/>
                <a:gd fmla="*/ 67 w 208" name="T40"/>
                <a:gd fmla="*/ 171 h 204" name="T41"/>
                <a:gd fmla="*/ 80 w 208" name="T42"/>
                <a:gd fmla="*/ 176 h 204" name="T43"/>
                <a:gd fmla="*/ 93 w 208" name="T44"/>
                <a:gd fmla="*/ 204 h 204" name="T45"/>
                <a:gd fmla="*/ 116 w 208" name="T46"/>
                <a:gd fmla="*/ 204 h 204" name="T47"/>
                <a:gd fmla="*/ 128 w 208" name="T48"/>
                <a:gd fmla="*/ 176 h 204" name="T49"/>
                <a:gd fmla="*/ 141 w 208" name="T50"/>
                <a:gd fmla="*/ 171 h 204" name="T51"/>
                <a:gd fmla="*/ 170 w 208" name="T52"/>
                <a:gd fmla="*/ 182 h 204" name="T53"/>
                <a:gd fmla="*/ 186 w 208" name="T54"/>
                <a:gd fmla="*/ 166 h 204" name="T55"/>
                <a:gd fmla="*/ 174 w 208" name="T56"/>
                <a:gd fmla="*/ 138 h 204" name="T57"/>
                <a:gd fmla="*/ 179 w 208" name="T58"/>
                <a:gd fmla="*/ 125 h 204" name="T59"/>
                <a:gd fmla="*/ 208 w 208" name="T60"/>
                <a:gd fmla="*/ 113 h 204" name="T61"/>
                <a:gd fmla="*/ 208 w 208" name="T62"/>
                <a:gd fmla="*/ 90 h 204" name="T63"/>
                <a:gd fmla="*/ 179 w 208" name="T64"/>
                <a:gd fmla="*/ 79 h 204" name="T65"/>
                <a:gd fmla="*/ 137 w 208" name="T66"/>
                <a:gd fmla="*/ 102 h 204" name="T67"/>
                <a:gd fmla="*/ 104 w 208" name="T68"/>
                <a:gd fmla="*/ 135 h 204" name="T69"/>
                <a:gd fmla="*/ 71 w 208" name="T70"/>
                <a:gd fmla="*/ 102 h 204" name="T71"/>
                <a:gd fmla="*/ 104 w 208" name="T72"/>
                <a:gd fmla="*/ 69 h 204" name="T73"/>
                <a:gd fmla="*/ 137 w 208" name="T74"/>
                <a:gd fmla="*/ 102 h 20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04" w="208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6"/>
                    <a:pt x="28" y="12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3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4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close/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6" y="135"/>
                    <a:pt x="71" y="120"/>
                    <a:pt x="71" y="102"/>
                  </a:cubicBezTo>
                  <a:cubicBezTo>
                    <a:pt x="71" y="84"/>
                    <a:pt x="86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52527" y="3394442"/>
            <a:ext cx="648793" cy="648793"/>
            <a:chOff x="6443245" y="3204483"/>
            <a:chExt cx="751188" cy="751188"/>
          </a:xfrm>
          <a:solidFill>
            <a:sysClr lastClr="FFFFFF" val="window"/>
          </a:solidFill>
        </p:grpSpPr>
        <p:sp>
          <p:nvSpPr>
            <p:cNvPr id="12" name="椭圆 11"/>
            <p:cNvSpPr/>
            <p:nvPr/>
          </p:nvSpPr>
          <p:spPr>
            <a:xfrm>
              <a:off x="6443245" y="3204483"/>
              <a:ext cx="751188" cy="751188"/>
            </a:xfrm>
            <a:prstGeom prst="ellipse">
              <a:avLst/>
            </a:prstGeom>
            <a:solidFill>
              <a:srgbClr val="294F73"/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Freeform 33"/>
            <p:cNvSpPr>
              <a:spLocks noEditPoints="1"/>
            </p:cNvSpPr>
            <p:nvPr/>
          </p:nvSpPr>
          <p:spPr bwMode="auto">
            <a:xfrm>
              <a:off x="6534210" y="3329085"/>
              <a:ext cx="554928" cy="455936"/>
            </a:xfrm>
            <a:custGeom>
              <a:gdLst>
                <a:gd fmla="*/ 221 w 244" name="T0"/>
                <a:gd fmla="*/ 66 h 200" name="T1"/>
                <a:gd fmla="*/ 207 w 244" name="T2"/>
                <a:gd fmla="*/ 80 h 200" name="T3"/>
                <a:gd fmla="*/ 221 w 244" name="T4"/>
                <a:gd fmla="*/ 93 h 200" name="T5"/>
                <a:gd fmla="*/ 235 w 244" name="T6"/>
                <a:gd fmla="*/ 80 h 200" name="T7"/>
                <a:gd fmla="*/ 221 w 244" name="T8"/>
                <a:gd fmla="*/ 66 h 200" name="T9"/>
                <a:gd fmla="*/ 23 w 244" name="T10"/>
                <a:gd fmla="*/ 66 h 200" name="T11"/>
                <a:gd fmla="*/ 9 w 244" name="T12"/>
                <a:gd fmla="*/ 80 h 200" name="T13"/>
                <a:gd fmla="*/ 23 w 244" name="T14"/>
                <a:gd fmla="*/ 93 h 200" name="T15"/>
                <a:gd fmla="*/ 37 w 244" name="T16"/>
                <a:gd fmla="*/ 80 h 200" name="T17"/>
                <a:gd fmla="*/ 23 w 244" name="T18"/>
                <a:gd fmla="*/ 66 h 200" name="T19"/>
                <a:gd fmla="*/ 180 w 244" name="T20"/>
                <a:gd fmla="*/ 41 h 200" name="T21"/>
                <a:gd fmla="*/ 160 w 244" name="T22"/>
                <a:gd fmla="*/ 61 h 200" name="T23"/>
                <a:gd fmla="*/ 180 w 244" name="T24"/>
                <a:gd fmla="*/ 82 h 200" name="T25"/>
                <a:gd fmla="*/ 201 w 244" name="T26"/>
                <a:gd fmla="*/ 61 h 200" name="T27"/>
                <a:gd fmla="*/ 180 w 244" name="T28"/>
                <a:gd fmla="*/ 41 h 200" name="T29"/>
                <a:gd fmla="*/ 244 w 244" name="T30"/>
                <a:gd fmla="*/ 166 h 200" name="T31"/>
                <a:gd fmla="*/ 220 w 244" name="T32"/>
                <a:gd fmla="*/ 166 h 200" name="T33"/>
                <a:gd fmla="*/ 220 w 244" name="T34"/>
                <a:gd fmla="*/ 123 h 200" name="T35"/>
                <a:gd fmla="*/ 215 w 244" name="T36"/>
                <a:gd fmla="*/ 102 h 200" name="T37"/>
                <a:gd fmla="*/ 221 w 244" name="T38"/>
                <a:gd fmla="*/ 101 h 200" name="T39"/>
                <a:gd fmla="*/ 244 w 244" name="T40"/>
                <a:gd fmla="*/ 124 h 200" name="T41"/>
                <a:gd fmla="*/ 244 w 244" name="T42"/>
                <a:gd fmla="*/ 166 h 200" name="T43"/>
                <a:gd fmla="*/ 64 w 244" name="T44"/>
                <a:gd fmla="*/ 41 h 200" name="T45"/>
                <a:gd fmla="*/ 43 w 244" name="T46"/>
                <a:gd fmla="*/ 61 h 200" name="T47"/>
                <a:gd fmla="*/ 64 w 244" name="T48"/>
                <a:gd fmla="*/ 82 h 200" name="T49"/>
                <a:gd fmla="*/ 84 w 244" name="T50"/>
                <a:gd fmla="*/ 61 h 200" name="T51"/>
                <a:gd fmla="*/ 64 w 244" name="T52"/>
                <a:gd fmla="*/ 41 h 200" name="T53"/>
                <a:gd fmla="*/ 23 w 244" name="T54"/>
                <a:gd fmla="*/ 101 h 200" name="T55"/>
                <a:gd fmla="*/ 29 w 244" name="T56"/>
                <a:gd fmla="*/ 102 h 200" name="T57"/>
                <a:gd fmla="*/ 24 w 244" name="T58"/>
                <a:gd fmla="*/ 123 h 200" name="T59"/>
                <a:gd fmla="*/ 24 w 244" name="T60"/>
                <a:gd fmla="*/ 166 h 200" name="T61"/>
                <a:gd fmla="*/ 0 w 244" name="T62"/>
                <a:gd fmla="*/ 166 h 200" name="T63"/>
                <a:gd fmla="*/ 0 w 244" name="T64"/>
                <a:gd fmla="*/ 124 h 200" name="T65"/>
                <a:gd fmla="*/ 23 w 244" name="T66"/>
                <a:gd fmla="*/ 101 h 200" name="T67"/>
                <a:gd fmla="*/ 122 w 244" name="T68"/>
                <a:gd fmla="*/ 0 h 200" name="T69"/>
                <a:gd fmla="*/ 92 w 244" name="T70"/>
                <a:gd fmla="*/ 30 h 200" name="T71"/>
                <a:gd fmla="*/ 122 w 244" name="T72"/>
                <a:gd fmla="*/ 60 h 200" name="T73"/>
                <a:gd fmla="*/ 152 w 244" name="T74"/>
                <a:gd fmla="*/ 30 h 200" name="T75"/>
                <a:gd fmla="*/ 122 w 244" name="T76"/>
                <a:gd fmla="*/ 0 h 200" name="T77"/>
                <a:gd fmla="*/ 213 w 244" name="T78"/>
                <a:gd fmla="*/ 182 h 200" name="T79"/>
                <a:gd fmla="*/ 177 w 244" name="T80"/>
                <a:gd fmla="*/ 182 h 200" name="T81"/>
                <a:gd fmla="*/ 177 w 244" name="T82"/>
                <a:gd fmla="*/ 116 h 200" name="T83"/>
                <a:gd fmla="*/ 171 w 244" name="T84"/>
                <a:gd fmla="*/ 91 h 200" name="T85"/>
                <a:gd fmla="*/ 180 w 244" name="T86"/>
                <a:gd fmla="*/ 90 h 200" name="T87"/>
                <a:gd fmla="*/ 213 w 244" name="T88"/>
                <a:gd fmla="*/ 123 h 200" name="T89"/>
                <a:gd fmla="*/ 213 w 244" name="T90"/>
                <a:gd fmla="*/ 182 h 200" name="T91"/>
                <a:gd fmla="*/ 67 w 244" name="T92"/>
                <a:gd fmla="*/ 116 h 200" name="T93"/>
                <a:gd fmla="*/ 67 w 244" name="T94"/>
                <a:gd fmla="*/ 182 h 200" name="T95"/>
                <a:gd fmla="*/ 31 w 244" name="T96"/>
                <a:gd fmla="*/ 182 h 200" name="T97"/>
                <a:gd fmla="*/ 31 w 244" name="T98"/>
                <a:gd fmla="*/ 123 h 200" name="T99"/>
                <a:gd fmla="*/ 64 w 244" name="T100"/>
                <a:gd fmla="*/ 90 h 200" name="T101"/>
                <a:gd fmla="*/ 73 w 244" name="T102"/>
                <a:gd fmla="*/ 91 h 200" name="T103"/>
                <a:gd fmla="*/ 67 w 244" name="T104"/>
                <a:gd fmla="*/ 116 h 200" name="T105"/>
                <a:gd fmla="*/ 74 w 244" name="T106"/>
                <a:gd fmla="*/ 200 h 200" name="T107"/>
                <a:gd fmla="*/ 170 w 244" name="T108"/>
                <a:gd fmla="*/ 200 h 200" name="T109"/>
                <a:gd fmla="*/ 170 w 244" name="T110"/>
                <a:gd fmla="*/ 116 h 200" name="T111"/>
                <a:gd fmla="*/ 122 w 244" name="T112"/>
                <a:gd fmla="*/ 69 h 200" name="T113"/>
                <a:gd fmla="*/ 74 w 244" name="T114"/>
                <a:gd fmla="*/ 116 h 200" name="T115"/>
                <a:gd fmla="*/ 74 w 244" name="T116"/>
                <a:gd fmla="*/ 200 h 20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00" w="244">
                  <a:moveTo>
                    <a:pt x="221" y="66"/>
                  </a:moveTo>
                  <a:cubicBezTo>
                    <a:pt x="214" y="66"/>
                    <a:pt x="207" y="72"/>
                    <a:pt x="207" y="80"/>
                  </a:cubicBezTo>
                  <a:cubicBezTo>
                    <a:pt x="207" y="87"/>
                    <a:pt x="214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6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6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3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1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2"/>
                  </a:moveTo>
                  <a:cubicBezTo>
                    <a:pt x="177" y="182"/>
                    <a:pt x="177" y="182"/>
                    <a:pt x="177" y="18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3"/>
                  </a:cubicBezTo>
                  <a:lnTo>
                    <a:pt x="213" y="182"/>
                  </a:lnTo>
                  <a:close/>
                  <a:moveTo>
                    <a:pt x="67" y="116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9"/>
                    <a:pt x="122" y="69"/>
                  </a:cubicBezTo>
                  <a:cubicBezTo>
                    <a:pt x="96" y="69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86669" y="4732234"/>
            <a:ext cx="655558" cy="655558"/>
            <a:chOff x="816774" y="4776910"/>
            <a:chExt cx="759650" cy="759649"/>
          </a:xfrm>
          <a:solidFill>
            <a:sysClr lastClr="FFFFFF" val="window"/>
          </a:solidFill>
        </p:grpSpPr>
        <p:sp>
          <p:nvSpPr>
            <p:cNvPr id="15" name="椭圆 14"/>
            <p:cNvSpPr/>
            <p:nvPr/>
          </p:nvSpPr>
          <p:spPr>
            <a:xfrm>
              <a:off x="816774" y="4776910"/>
              <a:ext cx="759650" cy="7596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927948" y="4902209"/>
              <a:ext cx="469371" cy="442728"/>
              <a:chOff x="244475" y="2743200"/>
              <a:chExt cx="727075" cy="685800"/>
            </a:xfrm>
            <a:grpFill/>
          </p:grpSpPr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244475" y="3013075"/>
                <a:ext cx="204788" cy="415925"/>
              </a:xfrm>
              <a:custGeom>
                <a:gdLst>
                  <a:gd fmla="*/ 41 w 54" name="T0"/>
                  <a:gd fmla="*/ 13 h 109" name="T1"/>
                  <a:gd fmla="*/ 41 w 54" name="T2"/>
                  <a:gd fmla="*/ 47 h 109" name="T3"/>
                  <a:gd fmla="*/ 13 w 54" name="T4"/>
                  <a:gd fmla="*/ 47 h 109" name="T5"/>
                  <a:gd fmla="*/ 13 w 54" name="T6"/>
                  <a:gd fmla="*/ 13 h 109" name="T7"/>
                  <a:gd fmla="*/ 41 w 54" name="T8"/>
                  <a:gd fmla="*/ 13 h 109" name="T9"/>
                  <a:gd fmla="*/ 50 w 54" name="T10"/>
                  <a:gd fmla="*/ 0 h 109" name="T11"/>
                  <a:gd fmla="*/ 4 w 54" name="T12"/>
                  <a:gd fmla="*/ 0 h 109" name="T13"/>
                  <a:gd fmla="*/ 0 w 54" name="T14"/>
                  <a:gd fmla="*/ 5 h 109" name="T15"/>
                  <a:gd fmla="*/ 0 w 54" name="T16"/>
                  <a:gd fmla="*/ 105 h 109" name="T17"/>
                  <a:gd fmla="*/ 4 w 54" name="T18"/>
                  <a:gd fmla="*/ 109 h 109" name="T19"/>
                  <a:gd fmla="*/ 50 w 54" name="T20"/>
                  <a:gd fmla="*/ 109 h 109" name="T21"/>
                  <a:gd fmla="*/ 54 w 54" name="T22"/>
                  <a:gd fmla="*/ 105 h 109" name="T23"/>
                  <a:gd fmla="*/ 54 w 54" name="T24"/>
                  <a:gd fmla="*/ 5 h 109" name="T25"/>
                  <a:gd fmla="*/ 50 w 54" name="T26"/>
                  <a:gd fmla="*/ 0 h 10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9" w="54">
                    <a:moveTo>
                      <a:pt x="41" y="13"/>
                    </a:moveTo>
                    <a:cubicBezTo>
                      <a:pt x="41" y="47"/>
                      <a:pt x="41" y="47"/>
                      <a:pt x="41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1" y="13"/>
                      <a:pt x="41" y="13"/>
                      <a:pt x="41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2" y="109"/>
                      <a:pt x="4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2" y="109"/>
                      <a:pt x="54" y="107"/>
                      <a:pt x="54" y="10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>
                <a:spLocks noEditPoints="1"/>
              </p:cNvSpPr>
              <p:nvPr/>
            </p:nvSpPr>
            <p:spPr bwMode="auto">
              <a:xfrm>
                <a:off x="500063" y="2914650"/>
                <a:ext cx="207963" cy="514350"/>
              </a:xfrm>
              <a:custGeom>
                <a:gdLst>
                  <a:gd fmla="*/ 42 w 55" name="T0"/>
                  <a:gd fmla="*/ 13 h 135" name="T1"/>
                  <a:gd fmla="*/ 42 w 55" name="T2"/>
                  <a:gd fmla="*/ 81 h 135" name="T3"/>
                  <a:gd fmla="*/ 13 w 55" name="T4"/>
                  <a:gd fmla="*/ 81 h 135" name="T5"/>
                  <a:gd fmla="*/ 13 w 55" name="T6"/>
                  <a:gd fmla="*/ 13 h 135" name="T7"/>
                  <a:gd fmla="*/ 42 w 55" name="T8"/>
                  <a:gd fmla="*/ 13 h 135" name="T9"/>
                  <a:gd fmla="*/ 51 w 55" name="T10"/>
                  <a:gd fmla="*/ 0 h 135" name="T11"/>
                  <a:gd fmla="*/ 5 w 55" name="T12"/>
                  <a:gd fmla="*/ 0 h 135" name="T13"/>
                  <a:gd fmla="*/ 0 w 55" name="T14"/>
                  <a:gd fmla="*/ 5 h 135" name="T15"/>
                  <a:gd fmla="*/ 0 w 55" name="T16"/>
                  <a:gd fmla="*/ 131 h 135" name="T17"/>
                  <a:gd fmla="*/ 5 w 55" name="T18"/>
                  <a:gd fmla="*/ 135 h 135" name="T19"/>
                  <a:gd fmla="*/ 51 w 55" name="T20"/>
                  <a:gd fmla="*/ 135 h 135" name="T21"/>
                  <a:gd fmla="*/ 55 w 55" name="T22"/>
                  <a:gd fmla="*/ 131 h 135" name="T23"/>
                  <a:gd fmla="*/ 55 w 55" name="T24"/>
                  <a:gd fmla="*/ 5 h 135" name="T25"/>
                  <a:gd fmla="*/ 51 w 55" name="T26"/>
                  <a:gd fmla="*/ 0 h 13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35" w="55">
                    <a:moveTo>
                      <a:pt x="42" y="13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3"/>
                      <a:pt x="2" y="135"/>
                      <a:pt x="5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3" y="135"/>
                      <a:pt x="55" y="133"/>
                      <a:pt x="55" y="131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9" name="Freeform 17"/>
              <p:cNvSpPr>
                <a:spLocks noEditPoints="1"/>
              </p:cNvSpPr>
              <p:nvPr/>
            </p:nvSpPr>
            <p:spPr bwMode="auto">
              <a:xfrm>
                <a:off x="762000" y="2743200"/>
                <a:ext cx="209550" cy="685800"/>
              </a:xfrm>
              <a:custGeom>
                <a:gdLst>
                  <a:gd fmla="*/ 42 w 55" name="T0"/>
                  <a:gd fmla="*/ 13 h 180" name="T1"/>
                  <a:gd fmla="*/ 42 w 55" name="T2"/>
                  <a:gd fmla="*/ 96 h 180" name="T3"/>
                  <a:gd fmla="*/ 13 w 55" name="T4"/>
                  <a:gd fmla="*/ 96 h 180" name="T5"/>
                  <a:gd fmla="*/ 13 w 55" name="T6"/>
                  <a:gd fmla="*/ 13 h 180" name="T7"/>
                  <a:gd fmla="*/ 42 w 55" name="T8"/>
                  <a:gd fmla="*/ 13 h 180" name="T9"/>
                  <a:gd fmla="*/ 50 w 55" name="T10"/>
                  <a:gd fmla="*/ 0 h 180" name="T11"/>
                  <a:gd fmla="*/ 4 w 55" name="T12"/>
                  <a:gd fmla="*/ 0 h 180" name="T13"/>
                  <a:gd fmla="*/ 0 w 55" name="T14"/>
                  <a:gd fmla="*/ 4 h 180" name="T15"/>
                  <a:gd fmla="*/ 0 w 55" name="T16"/>
                  <a:gd fmla="*/ 176 h 180" name="T17"/>
                  <a:gd fmla="*/ 4 w 55" name="T18"/>
                  <a:gd fmla="*/ 180 h 180" name="T19"/>
                  <a:gd fmla="*/ 50 w 55" name="T20"/>
                  <a:gd fmla="*/ 180 h 180" name="T21"/>
                  <a:gd fmla="*/ 55 w 55" name="T22"/>
                  <a:gd fmla="*/ 176 h 180" name="T23"/>
                  <a:gd fmla="*/ 55 w 55" name="T24"/>
                  <a:gd fmla="*/ 4 h 180" name="T25"/>
                  <a:gd fmla="*/ 50 w 55" name="T26"/>
                  <a:gd fmla="*/ 0 h 18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80" w="55">
                    <a:moveTo>
                      <a:pt x="42" y="13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8"/>
                      <a:pt x="2" y="180"/>
                      <a:pt x="4" y="180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3" y="180"/>
                      <a:pt x="55" y="178"/>
                      <a:pt x="55" y="176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411268" y="3395671"/>
            <a:ext cx="655558" cy="655558"/>
            <a:chOff x="3424768" y="2961096"/>
            <a:chExt cx="759650" cy="759649"/>
          </a:xfrm>
          <a:solidFill>
            <a:sysClr lastClr="FFFFFF" val="window"/>
          </a:solidFill>
        </p:grpSpPr>
        <p:sp>
          <p:nvSpPr>
            <p:cNvPr id="21" name="椭圆 20"/>
            <p:cNvSpPr/>
            <p:nvPr/>
          </p:nvSpPr>
          <p:spPr>
            <a:xfrm>
              <a:off x="3424768" y="2961096"/>
              <a:ext cx="759650" cy="7596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602043" y="3071238"/>
              <a:ext cx="405347" cy="482677"/>
              <a:chOff x="10787673" y="2508217"/>
              <a:chExt cx="478426" cy="569698"/>
            </a:xfrm>
            <a:grpFill/>
          </p:grpSpPr>
          <p:sp>
            <p:nvSpPr>
              <p:cNvPr id="23" name="Freeform 25"/>
              <p:cNvSpPr>
                <a:spLocks noEditPoints="1"/>
              </p:cNvSpPr>
              <p:nvPr/>
            </p:nvSpPr>
            <p:spPr bwMode="auto">
              <a:xfrm>
                <a:off x="10787673" y="2508217"/>
                <a:ext cx="478426" cy="569698"/>
              </a:xfrm>
              <a:custGeom>
                <a:gdLst>
                  <a:gd fmla="*/ 145 w 156" name="T0"/>
                  <a:gd fmla="*/ 22 h 178" name="T1"/>
                  <a:gd fmla="*/ 134 w 156" name="T2"/>
                  <a:gd fmla="*/ 22 h 178" name="T3"/>
                  <a:gd fmla="*/ 134 w 156" name="T4"/>
                  <a:gd fmla="*/ 11 h 178" name="T5"/>
                  <a:gd fmla="*/ 123 w 156" name="T6"/>
                  <a:gd fmla="*/ 0 h 178" name="T7"/>
                  <a:gd fmla="*/ 11 w 156" name="T8"/>
                  <a:gd fmla="*/ 0 h 178" name="T9"/>
                  <a:gd fmla="*/ 0 w 156" name="T10"/>
                  <a:gd fmla="*/ 11 h 178" name="T11"/>
                  <a:gd fmla="*/ 0 w 156" name="T12"/>
                  <a:gd fmla="*/ 145 h 178" name="T13"/>
                  <a:gd fmla="*/ 11 w 156" name="T14"/>
                  <a:gd fmla="*/ 156 h 178" name="T15"/>
                  <a:gd fmla="*/ 22 w 156" name="T16"/>
                  <a:gd fmla="*/ 156 h 178" name="T17"/>
                  <a:gd fmla="*/ 22 w 156" name="T18"/>
                  <a:gd fmla="*/ 167 h 178" name="T19"/>
                  <a:gd fmla="*/ 33 w 156" name="T20"/>
                  <a:gd fmla="*/ 178 h 178" name="T21"/>
                  <a:gd fmla="*/ 145 w 156" name="T22"/>
                  <a:gd fmla="*/ 178 h 178" name="T23"/>
                  <a:gd fmla="*/ 156 w 156" name="T24"/>
                  <a:gd fmla="*/ 167 h 178" name="T25"/>
                  <a:gd fmla="*/ 156 w 156" name="T26"/>
                  <a:gd fmla="*/ 33 h 178" name="T27"/>
                  <a:gd fmla="*/ 145 w 156" name="T28"/>
                  <a:gd fmla="*/ 22 h 178" name="T29"/>
                  <a:gd fmla="*/ 11 w 156" name="T30"/>
                  <a:gd fmla="*/ 145 h 178" name="T31"/>
                  <a:gd fmla="*/ 11 w 156" name="T32"/>
                  <a:gd fmla="*/ 11 h 178" name="T33"/>
                  <a:gd fmla="*/ 123 w 156" name="T34"/>
                  <a:gd fmla="*/ 11 h 178" name="T35"/>
                  <a:gd fmla="*/ 123 w 156" name="T36"/>
                  <a:gd fmla="*/ 145 h 178" name="T37"/>
                  <a:gd fmla="*/ 11 w 156" name="T38"/>
                  <a:gd fmla="*/ 145 h 178" name="T39"/>
                  <a:gd fmla="*/ 145 w 156" name="T40"/>
                  <a:gd fmla="*/ 167 h 178" name="T41"/>
                  <a:gd fmla="*/ 33 w 156" name="T42"/>
                  <a:gd fmla="*/ 167 h 178" name="T43"/>
                  <a:gd fmla="*/ 33 w 156" name="T44"/>
                  <a:gd fmla="*/ 156 h 178" name="T45"/>
                  <a:gd fmla="*/ 123 w 156" name="T46"/>
                  <a:gd fmla="*/ 156 h 178" name="T47"/>
                  <a:gd fmla="*/ 134 w 156" name="T48"/>
                  <a:gd fmla="*/ 145 h 178" name="T49"/>
                  <a:gd fmla="*/ 134 w 156" name="T50"/>
                  <a:gd fmla="*/ 33 h 178" name="T51"/>
                  <a:gd fmla="*/ 145 w 156" name="T52"/>
                  <a:gd fmla="*/ 33 h 178" name="T53"/>
                  <a:gd fmla="*/ 145 w 156" name="T54"/>
                  <a:gd fmla="*/ 167 h 178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78" w="156">
                    <a:moveTo>
                      <a:pt x="145" y="22"/>
                    </a:move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4" y="5"/>
                      <a:pt x="129" y="0"/>
                      <a:pt x="12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1"/>
                      <a:pt x="5" y="156"/>
                      <a:pt x="11" y="156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2" y="173"/>
                      <a:pt x="27" y="178"/>
                      <a:pt x="33" y="178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51" y="178"/>
                      <a:pt x="156" y="173"/>
                      <a:pt x="156" y="167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27"/>
                      <a:pt x="151" y="22"/>
                      <a:pt x="145" y="22"/>
                    </a:cubicBezTo>
                    <a:close/>
                    <a:moveTo>
                      <a:pt x="11" y="145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45"/>
                      <a:pt x="123" y="145"/>
                      <a:pt x="123" y="145"/>
                    </a:cubicBezTo>
                    <a:lnTo>
                      <a:pt x="11" y="145"/>
                    </a:lnTo>
                    <a:close/>
                    <a:moveTo>
                      <a:pt x="145" y="167"/>
                    </a:moveTo>
                    <a:cubicBezTo>
                      <a:pt x="33" y="167"/>
                      <a:pt x="33" y="167"/>
                      <a:pt x="33" y="167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9" y="156"/>
                      <a:pt x="134" y="151"/>
                      <a:pt x="134" y="145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45" y="33"/>
                      <a:pt x="145" y="33"/>
                      <a:pt x="145" y="33"/>
                    </a:cubicBezTo>
                    <a:lnTo>
                      <a:pt x="145" y="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10925460" y="2614454"/>
                <a:ext cx="205404" cy="34527"/>
              </a:xfrm>
              <a:custGeom>
                <a:gdLst>
                  <a:gd fmla="*/ 61 w 67" name="T0"/>
                  <a:gd fmla="*/ 0 h 11" name="T1"/>
                  <a:gd fmla="*/ 5 w 67" name="T2"/>
                  <a:gd fmla="*/ 0 h 11" name="T3"/>
                  <a:gd fmla="*/ 0 w 67" name="T4"/>
                  <a:gd fmla="*/ 6 h 11" name="T5"/>
                  <a:gd fmla="*/ 5 w 67" name="T6"/>
                  <a:gd fmla="*/ 11 h 11" name="T7"/>
                  <a:gd fmla="*/ 61 w 67" name="T8"/>
                  <a:gd fmla="*/ 11 h 11" name="T9"/>
                  <a:gd fmla="*/ 67 w 67" name="T10"/>
                  <a:gd fmla="*/ 6 h 11" name="T11"/>
                  <a:gd fmla="*/ 61 w 67" name="T12"/>
                  <a:gd fmla="*/ 0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67">
                    <a:moveTo>
                      <a:pt x="6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9"/>
                      <a:pt x="67" y="6"/>
                    </a:cubicBezTo>
                    <a:cubicBezTo>
                      <a:pt x="67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10854015" y="2723348"/>
                <a:ext cx="276849" cy="34527"/>
              </a:xfrm>
              <a:custGeom>
                <a:gdLst>
                  <a:gd fmla="*/ 84 w 90" name="T0"/>
                  <a:gd fmla="*/ 0 h 11" name="T1"/>
                  <a:gd fmla="*/ 6 w 90" name="T2"/>
                  <a:gd fmla="*/ 0 h 11" name="T3"/>
                  <a:gd fmla="*/ 0 w 90" name="T4"/>
                  <a:gd fmla="*/ 5 h 11" name="T5"/>
                  <a:gd fmla="*/ 6 w 90" name="T6"/>
                  <a:gd fmla="*/ 11 h 11" name="T7"/>
                  <a:gd fmla="*/ 84 w 90" name="T8"/>
                  <a:gd fmla="*/ 11 h 11" name="T9"/>
                  <a:gd fmla="*/ 90 w 90" name="T10"/>
                  <a:gd fmla="*/ 5 h 11" name="T11"/>
                  <a:gd fmla="*/ 84 w 90" name="T12"/>
                  <a:gd fmla="*/ 0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90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8"/>
                      <a:pt x="90" y="5"/>
                    </a:cubicBezTo>
                    <a:cubicBezTo>
                      <a:pt x="90" y="2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10854015" y="2793730"/>
                <a:ext cx="276849" cy="34527"/>
              </a:xfrm>
              <a:custGeom>
                <a:gdLst>
                  <a:gd fmla="*/ 84 w 90" name="T0"/>
                  <a:gd fmla="*/ 0 h 11" name="T1"/>
                  <a:gd fmla="*/ 6 w 90" name="T2"/>
                  <a:gd fmla="*/ 0 h 11" name="T3"/>
                  <a:gd fmla="*/ 0 w 90" name="T4"/>
                  <a:gd fmla="*/ 6 h 11" name="T5"/>
                  <a:gd fmla="*/ 6 w 90" name="T6"/>
                  <a:gd fmla="*/ 11 h 11" name="T7"/>
                  <a:gd fmla="*/ 84 w 90" name="T8"/>
                  <a:gd fmla="*/ 11 h 11" name="T9"/>
                  <a:gd fmla="*/ 90 w 90" name="T10"/>
                  <a:gd fmla="*/ 6 h 11" name="T11"/>
                  <a:gd fmla="*/ 84 w 90" name="T12"/>
                  <a:gd fmla="*/ 0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90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10854015" y="2862784"/>
                <a:ext cx="276849" cy="38511"/>
              </a:xfrm>
              <a:custGeom>
                <a:gdLst>
                  <a:gd fmla="*/ 84 w 90" name="T0"/>
                  <a:gd fmla="*/ 0 h 12" name="T1"/>
                  <a:gd fmla="*/ 6 w 90" name="T2"/>
                  <a:gd fmla="*/ 0 h 12" name="T3"/>
                  <a:gd fmla="*/ 0 w 90" name="T4"/>
                  <a:gd fmla="*/ 6 h 12" name="T5"/>
                  <a:gd fmla="*/ 6 w 90" name="T6"/>
                  <a:gd fmla="*/ 12 h 12" name="T7"/>
                  <a:gd fmla="*/ 84 w 90" name="T8"/>
                  <a:gd fmla="*/ 12 h 12" name="T9"/>
                  <a:gd fmla="*/ 90 w 90" name="T10"/>
                  <a:gd fmla="*/ 6 h 12" name="T11"/>
                  <a:gd fmla="*/ 84 w 90" name="T12"/>
                  <a:gd fmla="*/ 0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90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7" y="12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411268" y="1996509"/>
            <a:ext cx="655558" cy="655558"/>
            <a:chOff x="3424768" y="1611109"/>
            <a:chExt cx="759650" cy="759649"/>
          </a:xfrm>
          <a:solidFill>
            <a:sysClr lastClr="FFFFFF" val="window"/>
          </a:solidFill>
        </p:grpSpPr>
        <p:sp>
          <p:nvSpPr>
            <p:cNvPr id="29" name="椭圆 28"/>
            <p:cNvSpPr/>
            <p:nvPr/>
          </p:nvSpPr>
          <p:spPr>
            <a:xfrm>
              <a:off x="3424768" y="1611109"/>
              <a:ext cx="759650" cy="7596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3524311" y="1805900"/>
              <a:ext cx="555723" cy="348110"/>
            </a:xfrm>
            <a:custGeom>
              <a:gdLst>
                <a:gd fmla="*/ 211 w 260" name="T0"/>
                <a:gd fmla="*/ 65 h 162" name="T1"/>
                <a:gd fmla="*/ 146 w 260" name="T2"/>
                <a:gd fmla="*/ 0 h 162" name="T3"/>
                <a:gd fmla="*/ 90 w 260" name="T4"/>
                <a:gd fmla="*/ 33 h 162" name="T5"/>
                <a:gd fmla="*/ 81 w 260" name="T6"/>
                <a:gd fmla="*/ 32 h 162" name="T7"/>
                <a:gd fmla="*/ 35 w 260" name="T8"/>
                <a:gd fmla="*/ 67 h 162" name="T9"/>
                <a:gd fmla="*/ 0 w 260" name="T10"/>
                <a:gd fmla="*/ 114 h 162" name="T11"/>
                <a:gd fmla="*/ 49 w 260" name="T12"/>
                <a:gd fmla="*/ 162 h 162" name="T13"/>
                <a:gd fmla="*/ 211 w 260" name="T14"/>
                <a:gd fmla="*/ 162 h 162" name="T15"/>
                <a:gd fmla="*/ 260 w 260" name="T16"/>
                <a:gd fmla="*/ 114 h 162" name="T17"/>
                <a:gd fmla="*/ 211 w 260" name="T18"/>
                <a:gd fmla="*/ 65 h 162" name="T19"/>
                <a:gd fmla="*/ 130 w 260" name="T20"/>
                <a:gd fmla="*/ 146 h 162" name="T21"/>
                <a:gd fmla="*/ 81 w 260" name="T22"/>
                <a:gd fmla="*/ 81 h 162" name="T23"/>
                <a:gd fmla="*/ 114 w 260" name="T24"/>
                <a:gd fmla="*/ 81 h 162" name="T25"/>
                <a:gd fmla="*/ 114 w 260" name="T26"/>
                <a:gd fmla="*/ 32 h 162" name="T27"/>
                <a:gd fmla="*/ 146 w 260" name="T28"/>
                <a:gd fmla="*/ 32 h 162" name="T29"/>
                <a:gd fmla="*/ 146 w 260" name="T30"/>
                <a:gd fmla="*/ 81 h 162" name="T31"/>
                <a:gd fmla="*/ 179 w 260" name="T32"/>
                <a:gd fmla="*/ 81 h 162" name="T33"/>
                <a:gd fmla="*/ 130 w 260" name="T34"/>
                <a:gd fmla="*/ 146 h 16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62" w="260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16024" y="1968500"/>
            <a:ext cx="3698159" cy="969913"/>
            <a:chOff x="2077924" y="1968500"/>
            <a:chExt cx="3698159" cy="969913"/>
          </a:xfrm>
        </p:grpSpPr>
        <p:sp>
          <p:nvSpPr>
            <p:cNvPr id="32" name="TextBox 1210"/>
            <p:cNvSpPr/>
            <p:nvPr/>
          </p:nvSpPr>
          <p:spPr>
            <a:xfrm>
              <a:off x="2077925" y="1968500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3" name="文本框 11"/>
            <p:cNvSpPr txBox="1"/>
            <p:nvPr/>
          </p:nvSpPr>
          <p:spPr>
            <a:xfrm>
              <a:off x="2077924" y="2287466"/>
              <a:ext cx="3698159" cy="64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116024" y="3355833"/>
            <a:ext cx="3698159" cy="969912"/>
            <a:chOff x="2077924" y="3355833"/>
            <a:chExt cx="3698159" cy="969912"/>
          </a:xfrm>
        </p:grpSpPr>
        <p:sp>
          <p:nvSpPr>
            <p:cNvPr id="35" name="TextBox 1210"/>
            <p:cNvSpPr/>
            <p:nvPr/>
          </p:nvSpPr>
          <p:spPr>
            <a:xfrm>
              <a:off x="2077925" y="3355833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6" name="文本框 11"/>
            <p:cNvSpPr txBox="1"/>
            <p:nvPr/>
          </p:nvSpPr>
          <p:spPr>
            <a:xfrm>
              <a:off x="2077924" y="3674799"/>
              <a:ext cx="3698159" cy="64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16024" y="4646907"/>
            <a:ext cx="3698159" cy="969913"/>
            <a:chOff x="2077924" y="4646907"/>
            <a:chExt cx="3698159" cy="969913"/>
          </a:xfrm>
        </p:grpSpPr>
        <p:sp>
          <p:nvSpPr>
            <p:cNvPr id="38" name="TextBox 1210"/>
            <p:cNvSpPr/>
            <p:nvPr/>
          </p:nvSpPr>
          <p:spPr>
            <a:xfrm>
              <a:off x="2077925" y="4646907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9" name="文本框 11"/>
            <p:cNvSpPr txBox="1"/>
            <p:nvPr/>
          </p:nvSpPr>
          <p:spPr>
            <a:xfrm>
              <a:off x="2077924" y="4965873"/>
              <a:ext cx="3698159" cy="64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83373" y="1968500"/>
            <a:ext cx="3698159" cy="969913"/>
            <a:chOff x="7145273" y="1968500"/>
            <a:chExt cx="3698159" cy="969913"/>
          </a:xfrm>
        </p:grpSpPr>
        <p:sp>
          <p:nvSpPr>
            <p:cNvPr id="41" name="TextBox 1210"/>
            <p:cNvSpPr/>
            <p:nvPr/>
          </p:nvSpPr>
          <p:spPr>
            <a:xfrm>
              <a:off x="7145274" y="1968500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2" name="文本框 11"/>
            <p:cNvSpPr txBox="1"/>
            <p:nvPr/>
          </p:nvSpPr>
          <p:spPr>
            <a:xfrm>
              <a:off x="7145273" y="2287466"/>
              <a:ext cx="3698159" cy="64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183373" y="3355833"/>
            <a:ext cx="3698159" cy="969912"/>
            <a:chOff x="7145273" y="3355833"/>
            <a:chExt cx="3698159" cy="969912"/>
          </a:xfrm>
        </p:grpSpPr>
        <p:sp>
          <p:nvSpPr>
            <p:cNvPr id="44" name="TextBox 1210"/>
            <p:cNvSpPr/>
            <p:nvPr/>
          </p:nvSpPr>
          <p:spPr>
            <a:xfrm>
              <a:off x="7145274" y="3355833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5" name="文本框 11"/>
            <p:cNvSpPr txBox="1"/>
            <p:nvPr/>
          </p:nvSpPr>
          <p:spPr>
            <a:xfrm>
              <a:off x="7145273" y="3674799"/>
              <a:ext cx="3698159" cy="64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83373" y="4646907"/>
            <a:ext cx="3698159" cy="969913"/>
            <a:chOff x="7145273" y="4646907"/>
            <a:chExt cx="3698159" cy="969913"/>
          </a:xfrm>
        </p:grpSpPr>
        <p:sp>
          <p:nvSpPr>
            <p:cNvPr id="47" name="TextBox 1210"/>
            <p:cNvSpPr/>
            <p:nvPr/>
          </p:nvSpPr>
          <p:spPr>
            <a:xfrm>
              <a:off x="7145274" y="4646907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8" name="文本框 11"/>
            <p:cNvSpPr txBox="1"/>
            <p:nvPr/>
          </p:nvSpPr>
          <p:spPr>
            <a:xfrm>
              <a:off x="7145273" y="4965873"/>
              <a:ext cx="3698159" cy="64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50" name="文本框 49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2" name="文本框 51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</p:spTree>
    <p:extLst>
      <p:ext uri="{BB962C8B-B14F-4D97-AF65-F5344CB8AC3E}">
        <p14:creationId val="3501874538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15322" y="3429248"/>
            <a:ext cx="2961357" cy="1359380"/>
            <a:chOff x="4602496" y="2848154"/>
            <a:chExt cx="2961357" cy="1359380"/>
          </a:xfrm>
        </p:grpSpPr>
        <p:sp>
          <p:nvSpPr>
            <p:cNvPr id="8" name="文本框 7"/>
            <p:cNvSpPr txBox="1"/>
            <p:nvPr/>
          </p:nvSpPr>
          <p:spPr>
            <a:xfrm>
              <a:off x="4848735" y="2925223"/>
              <a:ext cx="24688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36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标题内容三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02496" y="3505803"/>
              <a:ext cx="2961357" cy="4937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kumimoji="1" lang="zh-CN" smtClean="0" spc="-150" sz="110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双击输入替换内容，优页PPT轻松设计高效办公,双击输入替换内容，优页PPT轻松设计高效办公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615322" y="2848154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615322" y="4078820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4888117" y="2085375"/>
            <a:ext cx="2415766" cy="1199156"/>
            <a:chOff x="6515137" y="-1169675"/>
            <a:chExt cx="1558123" cy="7734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9" name="任意多边形 18"/>
            <p:cNvSpPr/>
            <p:nvPr/>
          </p:nvSpPr>
          <p:spPr>
            <a:xfrm>
              <a:off x="6515137" y="-1169675"/>
              <a:ext cx="767828" cy="773433"/>
            </a:xfrm>
            <a:custGeom>
              <a:rect b="b" l="l" r="r" t="t"/>
              <a:pathLst>
                <a:path h="773433" w="767828">
                  <a:moveTo>
                    <a:pt x="383185" y="0"/>
                  </a:moveTo>
                  <a:cubicBezTo>
                    <a:pt x="499322" y="52"/>
                    <a:pt x="592033" y="46540"/>
                    <a:pt x="661316" y="139464"/>
                  </a:cubicBezTo>
                  <a:cubicBezTo>
                    <a:pt x="730598" y="232388"/>
                    <a:pt x="766102" y="371436"/>
                    <a:pt x="767828" y="556608"/>
                  </a:cubicBezTo>
                  <a:cubicBezTo>
                    <a:pt x="767397" y="603342"/>
                    <a:pt x="764854" y="647227"/>
                    <a:pt x="760200" y="688263"/>
                  </a:cubicBezTo>
                  <a:lnTo>
                    <a:pt x="745113" y="773433"/>
                  </a:lnTo>
                  <a:lnTo>
                    <a:pt x="506018" y="773433"/>
                  </a:lnTo>
                  <a:lnTo>
                    <a:pt x="512258" y="739730"/>
                  </a:lnTo>
                  <a:cubicBezTo>
                    <a:pt x="519316" y="691261"/>
                    <a:pt x="522956" y="630221"/>
                    <a:pt x="523179" y="556608"/>
                  </a:cubicBezTo>
                  <a:cubicBezTo>
                    <a:pt x="522882" y="459043"/>
                    <a:pt x="516509" y="384341"/>
                    <a:pt x="504060" y="332502"/>
                  </a:cubicBezTo>
                  <a:cubicBezTo>
                    <a:pt x="491610" y="280663"/>
                    <a:pt x="474867" y="245264"/>
                    <a:pt x="453830" y="226305"/>
                  </a:cubicBezTo>
                  <a:cubicBezTo>
                    <a:pt x="432793" y="207345"/>
                    <a:pt x="409245" y="198400"/>
                    <a:pt x="383185" y="199471"/>
                  </a:cubicBezTo>
                  <a:cubicBezTo>
                    <a:pt x="357143" y="198400"/>
                    <a:pt x="333720" y="207345"/>
                    <a:pt x="312917" y="226305"/>
                  </a:cubicBezTo>
                  <a:cubicBezTo>
                    <a:pt x="292114" y="245264"/>
                    <a:pt x="275605" y="280663"/>
                    <a:pt x="263390" y="332502"/>
                  </a:cubicBezTo>
                  <a:cubicBezTo>
                    <a:pt x="251174" y="384341"/>
                    <a:pt x="244927" y="459043"/>
                    <a:pt x="244648" y="556608"/>
                  </a:cubicBezTo>
                  <a:cubicBezTo>
                    <a:pt x="244857" y="630221"/>
                    <a:pt x="248424" y="691261"/>
                    <a:pt x="255347" y="739730"/>
                  </a:cubicBezTo>
                  <a:lnTo>
                    <a:pt x="261469" y="773433"/>
                  </a:lnTo>
                  <a:lnTo>
                    <a:pt x="22525" y="773433"/>
                  </a:lnTo>
                  <a:lnTo>
                    <a:pt x="7547" y="688263"/>
                  </a:lnTo>
                  <a:cubicBezTo>
                    <a:pt x="2932" y="647227"/>
                    <a:pt x="416" y="603342"/>
                    <a:pt x="0" y="556608"/>
                  </a:cubicBezTo>
                  <a:cubicBezTo>
                    <a:pt x="1664" y="370162"/>
                    <a:pt x="36925" y="230750"/>
                    <a:pt x="105783" y="138372"/>
                  </a:cubicBezTo>
                  <a:cubicBezTo>
                    <a:pt x="174641" y="45994"/>
                    <a:pt x="267108" y="-130"/>
                    <a:pt x="383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7336059" y="-1169675"/>
              <a:ext cx="737201" cy="773433"/>
            </a:xfrm>
            <a:custGeom>
              <a:rect b="b" l="l" r="r" t="t"/>
              <a:pathLst>
                <a:path h="773433" w="737201">
                  <a:moveTo>
                    <a:pt x="336642" y="0"/>
                  </a:moveTo>
                  <a:cubicBezTo>
                    <a:pt x="450271" y="330"/>
                    <a:pt x="540221" y="25878"/>
                    <a:pt x="606491" y="76642"/>
                  </a:cubicBezTo>
                  <a:cubicBezTo>
                    <a:pt x="672760" y="127406"/>
                    <a:pt x="706623" y="201405"/>
                    <a:pt x="708077" y="298638"/>
                  </a:cubicBezTo>
                  <a:cubicBezTo>
                    <a:pt x="708077" y="352900"/>
                    <a:pt x="693515" y="400406"/>
                    <a:pt x="664391" y="441156"/>
                  </a:cubicBezTo>
                  <a:cubicBezTo>
                    <a:pt x="635268" y="481906"/>
                    <a:pt x="591585" y="514079"/>
                    <a:pt x="533345" y="537676"/>
                  </a:cubicBezTo>
                  <a:lnTo>
                    <a:pt x="533345" y="544956"/>
                  </a:lnTo>
                  <a:cubicBezTo>
                    <a:pt x="594965" y="563120"/>
                    <a:pt x="645025" y="594135"/>
                    <a:pt x="683526" y="637999"/>
                  </a:cubicBezTo>
                  <a:cubicBezTo>
                    <a:pt x="702777" y="659931"/>
                    <a:pt x="717363" y="685126"/>
                    <a:pt x="727284" y="713584"/>
                  </a:cubicBezTo>
                  <a:lnTo>
                    <a:pt x="737201" y="773433"/>
                  </a:lnTo>
                  <a:lnTo>
                    <a:pt x="480437" y="773433"/>
                  </a:lnTo>
                  <a:lnTo>
                    <a:pt x="477651" y="747819"/>
                  </a:lnTo>
                  <a:cubicBezTo>
                    <a:pt x="474107" y="734478"/>
                    <a:pt x="468593" y="722272"/>
                    <a:pt x="461108" y="711200"/>
                  </a:cubicBezTo>
                  <a:cubicBezTo>
                    <a:pt x="446139" y="689055"/>
                    <a:pt x="418540" y="672096"/>
                    <a:pt x="378310" y="660322"/>
                  </a:cubicBezTo>
                  <a:cubicBezTo>
                    <a:pt x="338081" y="648547"/>
                    <a:pt x="280472" y="642606"/>
                    <a:pt x="205482" y="642498"/>
                  </a:cubicBezTo>
                  <a:lnTo>
                    <a:pt x="205482" y="460515"/>
                  </a:lnTo>
                  <a:cubicBezTo>
                    <a:pt x="296596" y="459937"/>
                    <a:pt x="360293" y="446873"/>
                    <a:pt x="396574" y="421321"/>
                  </a:cubicBezTo>
                  <a:cubicBezTo>
                    <a:pt x="432855" y="395770"/>
                    <a:pt x="450283" y="361195"/>
                    <a:pt x="448856" y="317596"/>
                  </a:cubicBezTo>
                  <a:cubicBezTo>
                    <a:pt x="448704" y="280257"/>
                    <a:pt x="438078" y="251758"/>
                    <a:pt x="416977" y="232100"/>
                  </a:cubicBezTo>
                  <a:cubicBezTo>
                    <a:pt x="395876" y="212443"/>
                    <a:pt x="365211" y="202538"/>
                    <a:pt x="324983" y="202386"/>
                  </a:cubicBezTo>
                  <a:cubicBezTo>
                    <a:pt x="289127" y="202599"/>
                    <a:pt x="255912" y="210559"/>
                    <a:pt x="225338" y="226267"/>
                  </a:cubicBezTo>
                  <a:cubicBezTo>
                    <a:pt x="194765" y="241975"/>
                    <a:pt x="163372" y="264154"/>
                    <a:pt x="131159" y="292805"/>
                  </a:cubicBezTo>
                  <a:lnTo>
                    <a:pt x="0" y="133953"/>
                  </a:lnTo>
                  <a:cubicBezTo>
                    <a:pt x="50004" y="91426"/>
                    <a:pt x="102650" y="58544"/>
                    <a:pt x="157937" y="35308"/>
                  </a:cubicBezTo>
                  <a:cubicBezTo>
                    <a:pt x="213224" y="12073"/>
                    <a:pt x="272793" y="303"/>
                    <a:pt x="3366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val="6862818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413325" y="2068642"/>
            <a:ext cx="2514004" cy="1590349"/>
            <a:chOff x="3344682" y="2395425"/>
            <a:chExt cx="3253332" cy="2058045"/>
          </a:xfrm>
        </p:grpSpPr>
        <p:graphicFrame>
          <p:nvGraphicFramePr>
            <p:cNvPr id="3" name="图表 2"/>
            <p:cNvGraphicFramePr/>
            <p:nvPr>
              <p:extLst>
                <p:ext uri="{D42A27DB-BD31-4B8C-83A1-F6EECF244321}">
                  <p14:modId val="646964122"/>
                </p:ext>
              </p:extLst>
            </p:nvPr>
          </p:nvGraphicFramePr>
          <p:xfrm>
            <a:off x="3344682" y="2395425"/>
            <a:ext cx="3253332" cy="2058045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4" name="文本框 3"/>
            <p:cNvSpPr txBox="1"/>
            <p:nvPr/>
          </p:nvSpPr>
          <p:spPr>
            <a:xfrm>
              <a:off x="4341168" y="3504012"/>
              <a:ext cx="1321363" cy="37865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altLang="en-US" kumimoji="1" lang="zh-CN" sz="1100"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Source Han Sans CN Heavy"/>
                </a:rPr>
                <a:t>输入标题内容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378147" y="2955310"/>
              <a:ext cx="1247406" cy="74943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pc="-150" sz="32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45%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36894" y="4237123"/>
            <a:ext cx="2514004" cy="1590349"/>
            <a:chOff x="3344682" y="2395425"/>
            <a:chExt cx="3253332" cy="2058045"/>
          </a:xfrm>
        </p:grpSpPr>
        <p:graphicFrame>
          <p:nvGraphicFramePr>
            <p:cNvPr id="7" name="图表 6"/>
            <p:cNvGraphicFramePr/>
            <p:nvPr>
              <p:extLst>
                <p:ext uri="{D42A27DB-BD31-4B8C-83A1-F6EECF244321}">
                  <p14:modId val="2458809191"/>
                </p:ext>
              </p:extLst>
            </p:nvPr>
          </p:nvGraphicFramePr>
          <p:xfrm>
            <a:off x="3344682" y="2395425"/>
            <a:ext cx="3253332" cy="2058045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8" name="文本框 7"/>
            <p:cNvSpPr txBox="1"/>
            <p:nvPr/>
          </p:nvSpPr>
          <p:spPr>
            <a:xfrm>
              <a:off x="4341168" y="3504012"/>
              <a:ext cx="1321363" cy="37865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altLang="en-US" kumimoji="1" lang="zh-CN" sz="1100"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Source Han Sans CN Heavy"/>
                </a:rPr>
                <a:t>输入标题内容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78147" y="2955310"/>
              <a:ext cx="1247406" cy="74943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pc="-150" sz="32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35%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08004" y="2508766"/>
            <a:ext cx="3382687" cy="2186406"/>
          </a:xfrm>
          <a:prstGeom prst="rect">
            <a:avLst/>
          </a:prstGeom>
        </p:spPr>
      </p:pic>
      <p:pic>
        <p:nvPicPr>
          <p:cNvPr id="12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06976" y="2872871"/>
            <a:ext cx="2340808" cy="15544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3696589" y="1978954"/>
            <a:ext cx="1056525" cy="1075262"/>
            <a:chOff x="3558565" y="1978954"/>
            <a:chExt cx="1056525" cy="1075262"/>
          </a:xfrm>
        </p:grpSpPr>
        <p:grpSp>
          <p:nvGrpSpPr>
            <p:cNvPr id="14" name="组合 13"/>
            <p:cNvGrpSpPr/>
            <p:nvPr/>
          </p:nvGrpSpPr>
          <p:grpSpPr>
            <a:xfrm rot="21204568">
              <a:off x="3558565" y="1978954"/>
              <a:ext cx="1056525" cy="1075262"/>
              <a:chOff x="4638019" y="1802081"/>
              <a:chExt cx="1056525" cy="1075262"/>
            </a:xfrm>
          </p:grpSpPr>
          <p:sp>
            <p:nvSpPr>
              <p:cNvPr id="16" name="Freeform 12"/>
              <p:cNvSpPr/>
              <p:nvPr/>
            </p:nvSpPr>
            <p:spPr>
              <a:xfrm>
                <a:off x="4638019" y="1802081"/>
                <a:ext cx="1056525" cy="1059520"/>
              </a:xfrm>
              <a:custGeom>
                <a:gdLst>
                  <a:gd fmla="*/ 0 w 271" name="txL"/>
                  <a:gd fmla="*/ 0 h 271" name="txT"/>
                  <a:gd fmla="*/ 271 w 271" name="txR"/>
                  <a:gd fmla="*/ 271 h 271" name="txB"/>
                </a:gdLst>
                <a:cxnLst>
                  <a:cxn ang="0">
                    <a:pos x="104722" y="74794"/>
                  </a:cxn>
                  <a:cxn ang="0">
                    <a:pos x="406465" y="103287"/>
                  </a:cxn>
                  <a:cxn ang="0">
                    <a:pos x="378066" y="406025"/>
                  </a:cxn>
                  <a:cxn ang="0">
                    <a:pos x="76323" y="377532"/>
                  </a:cxn>
                  <a:cxn ang="0">
                    <a:pos x="104722" y="74794"/>
                  </a:cxn>
                </a:cxnLst>
                <a:rect b="txB" l="txL" r="txR" t="txT"/>
                <a:pathLst>
                  <a:path h="271" w="271">
                    <a:moveTo>
                      <a:pt x="59" y="42"/>
                    </a:moveTo>
                    <a:cubicBezTo>
                      <a:pt x="110" y="0"/>
                      <a:pt x="186" y="7"/>
                      <a:pt x="229" y="58"/>
                    </a:cubicBezTo>
                    <a:cubicBezTo>
                      <a:pt x="271" y="110"/>
                      <a:pt x="264" y="186"/>
                      <a:pt x="213" y="228"/>
                    </a:cubicBezTo>
                    <a:cubicBezTo>
                      <a:pt x="161" y="271"/>
                      <a:pt x="85" y="264"/>
                      <a:pt x="43" y="212"/>
                    </a:cubicBezTo>
                    <a:cubicBezTo>
                      <a:pt x="0" y="161"/>
                      <a:pt x="7" y="85"/>
                      <a:pt x="59" y="42"/>
                    </a:cubicBezTo>
                    <a:close/>
                  </a:path>
                </a:pathLst>
              </a:custGeom>
              <a:solidFill>
                <a:srgbClr val="294F73"/>
              </a:solidFill>
              <a:ln w="9525">
                <a:noFill/>
              </a:ln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mtClean="0" spc="0" strike="noStrike" sz="1400" u="none">
                  <a:ln>
                    <a:noFill/>
                  </a:ln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13028576">
                <a:off x="4748160" y="2557586"/>
                <a:ext cx="282191" cy="319757"/>
              </a:xfrm>
              <a:prstGeom prst="triangle">
                <a:avLst/>
              </a:prstGeom>
              <a:solidFill>
                <a:srgbClr val="294F73"/>
              </a:solidFill>
              <a:ln w="9525">
                <a:noFill/>
              </a:ln>
            </p:spPr>
            <p:txBody>
              <a:bodyPr/>
              <a:lstStyle/>
              <a:p>
                <a:pPr defTabSz="685800"/>
                <a:endParaRPr altLang="en-US" kern="0" lang="zh-CN" sz="1400">
                  <a:latin typeface="微软雅黑"/>
                  <a:ea typeface="微软雅黑"/>
                  <a:cs typeface="+mn-ea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3709651" y="2343190"/>
              <a:ext cx="7924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600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关键词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44717" y="4852838"/>
            <a:ext cx="3602161" cy="12435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50"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50"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754726" y="2162517"/>
            <a:ext cx="3074052" cy="1363622"/>
            <a:chOff x="7754726" y="2162517"/>
            <a:chExt cx="3074052" cy="1363622"/>
          </a:xfrm>
        </p:grpSpPr>
        <p:grpSp>
          <p:nvGrpSpPr>
            <p:cNvPr id="20" name="组合 19"/>
            <p:cNvGrpSpPr/>
            <p:nvPr/>
          </p:nvGrpSpPr>
          <p:grpSpPr>
            <a:xfrm>
              <a:off x="9323158" y="2961577"/>
              <a:ext cx="866838" cy="431644"/>
              <a:chOff x="9361379" y="2961576"/>
              <a:chExt cx="984104" cy="490037"/>
            </a:xfrm>
          </p:grpSpPr>
          <p:sp>
            <p:nvSpPr>
              <p:cNvPr id="28" name="ValueShape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8E019590-EA92-4F78-B735-81F647D8D129}"/>
                  </a:ext>
                </a:extLst>
              </p:cNvPr>
              <p:cNvSpPr/>
              <p:nvPr/>
            </p:nvSpPr>
            <p:spPr>
              <a:xfrm>
                <a:off x="9361379" y="2961576"/>
                <a:ext cx="201101" cy="490037"/>
              </a:xfrm>
              <a:custGeom>
                <a:gdLst>
                  <a:gd fmla="*/ 30544 w 138113" name="connsiteX0"/>
                  <a:gd fmla="*/ 76200 h 336550" name="connsiteY0"/>
                  <a:gd fmla="*/ 102257 w 138113" name="connsiteX1"/>
                  <a:gd fmla="*/ 76200 h 336550" name="connsiteY1"/>
                  <a:gd fmla="*/ 116865 w 138113" name="connsiteX2"/>
                  <a:gd fmla="*/ 78830 h 336550" name="connsiteY2"/>
                  <a:gd fmla="*/ 128817 w 138113" name="connsiteX3"/>
                  <a:gd fmla="*/ 86719 h 336550" name="connsiteY3"/>
                  <a:gd fmla="*/ 135457 w 138113" name="connsiteX4"/>
                  <a:gd fmla="*/ 98553 h 336550" name="connsiteY4"/>
                  <a:gd fmla="*/ 138113 w 138113" name="connsiteX5"/>
                  <a:gd fmla="*/ 111702 h 336550" name="connsiteY5"/>
                  <a:gd fmla="*/ 138113 w 138113" name="connsiteX6"/>
                  <a:gd fmla="*/ 206375 h 336550" name="connsiteY6"/>
                  <a:gd fmla="*/ 135457 w 138113" name="connsiteX7"/>
                  <a:gd fmla="*/ 214264 h 336550" name="connsiteY7"/>
                  <a:gd fmla="*/ 127489 w 138113" name="connsiteX8"/>
                  <a:gd fmla="*/ 216894 h 336550" name="connsiteY8"/>
                  <a:gd fmla="*/ 120849 w 138113" name="connsiteX9"/>
                  <a:gd fmla="*/ 214264 h 336550" name="connsiteY9"/>
                  <a:gd fmla="*/ 118193 w 138113" name="connsiteX10"/>
                  <a:gd fmla="*/ 206375 h 336550" name="connsiteY10"/>
                  <a:gd fmla="*/ 118193 w 138113" name="connsiteX11"/>
                  <a:gd fmla="*/ 116962 h 336550" name="connsiteY11"/>
                  <a:gd fmla="*/ 115537 w 138113" name="connsiteX12"/>
                  <a:gd fmla="*/ 114332 h 336550" name="connsiteY12"/>
                  <a:gd fmla="*/ 111553 w 138113" name="connsiteX13"/>
                  <a:gd fmla="*/ 113017 h 336550" name="connsiteY13"/>
                  <a:gd fmla="*/ 107569 w 138113" name="connsiteX14"/>
                  <a:gd fmla="*/ 114332 h 336550" name="connsiteY14"/>
                  <a:gd fmla="*/ 106241 w 138113" name="connsiteX15"/>
                  <a:gd fmla="*/ 116962 h 336550" name="connsiteY15"/>
                  <a:gd fmla="*/ 106241 w 138113" name="connsiteX16"/>
                  <a:gd fmla="*/ 322086 h 336550" name="connsiteY16"/>
                  <a:gd fmla="*/ 100929 w 138113" name="connsiteX17"/>
                  <a:gd fmla="*/ 332605 h 336550" name="connsiteY17"/>
                  <a:gd fmla="*/ 90305 w 138113" name="connsiteX18"/>
                  <a:gd fmla="*/ 336550 h 336550" name="connsiteY18"/>
                  <a:gd fmla="*/ 79681 w 138113" name="connsiteX19"/>
                  <a:gd fmla="*/ 332605 h 336550" name="connsiteY19"/>
                  <a:gd fmla="*/ 75697 w 138113" name="connsiteX20"/>
                  <a:gd fmla="*/ 322086 h 336550" name="connsiteY20"/>
                  <a:gd fmla="*/ 75697 w 138113" name="connsiteX21"/>
                  <a:gd fmla="*/ 195856 h 336550" name="connsiteY21"/>
                  <a:gd fmla="*/ 73041 w 138113" name="connsiteX22"/>
                  <a:gd fmla="*/ 191911 h 336550" name="connsiteY22"/>
                  <a:gd fmla="*/ 69057 w 138113" name="connsiteX23"/>
                  <a:gd fmla="*/ 190596 h 336550" name="connsiteY23"/>
                  <a:gd fmla="*/ 65073 w 138113" name="connsiteX24"/>
                  <a:gd fmla="*/ 191911 h 336550" name="connsiteY24"/>
                  <a:gd fmla="*/ 62417 w 138113" name="connsiteX25"/>
                  <a:gd fmla="*/ 195856 h 336550" name="connsiteY25"/>
                  <a:gd fmla="*/ 62417 w 138113" name="connsiteX26"/>
                  <a:gd fmla="*/ 241877 h 336550" name="connsiteY26"/>
                  <a:gd fmla="*/ 62417 w 138113" name="connsiteX27"/>
                  <a:gd fmla="*/ 322086 h 336550" name="connsiteY27"/>
                  <a:gd fmla="*/ 57105 w 138113" name="connsiteX28"/>
                  <a:gd fmla="*/ 332605 h 336550" name="connsiteY28"/>
                  <a:gd fmla="*/ 46480 w 138113" name="connsiteX29"/>
                  <a:gd fmla="*/ 336550 h 336550" name="connsiteY29"/>
                  <a:gd fmla="*/ 35856 w 138113" name="connsiteX30"/>
                  <a:gd fmla="*/ 332605 h 336550" name="connsiteY30"/>
                  <a:gd fmla="*/ 31872 w 138113" name="connsiteX31"/>
                  <a:gd fmla="*/ 322086 h 336550" name="connsiteY31"/>
                  <a:gd fmla="*/ 31872 w 138113" name="connsiteX32"/>
                  <a:gd fmla="*/ 116962 h 336550" name="connsiteY32"/>
                  <a:gd fmla="*/ 29216 w 138113" name="connsiteX33"/>
                  <a:gd fmla="*/ 114332 h 336550" name="connsiteY33"/>
                  <a:gd fmla="*/ 26560 w 138113" name="connsiteX34"/>
                  <a:gd fmla="*/ 113017 h 336550" name="connsiteY34"/>
                  <a:gd fmla="*/ 22576 w 138113" name="connsiteX35"/>
                  <a:gd fmla="*/ 114332 h 336550" name="connsiteY35"/>
                  <a:gd fmla="*/ 19920 w 138113" name="connsiteX36"/>
                  <a:gd fmla="*/ 116962 h 336550" name="connsiteY36"/>
                  <a:gd fmla="*/ 19920 w 138113" name="connsiteX37"/>
                  <a:gd fmla="*/ 206375 h 336550" name="connsiteY37"/>
                  <a:gd fmla="*/ 17264 w 138113" name="connsiteX38"/>
                  <a:gd fmla="*/ 214264 h 336550" name="connsiteY38"/>
                  <a:gd fmla="*/ 10624 w 138113" name="connsiteX39"/>
                  <a:gd fmla="*/ 216894 h 336550" name="connsiteY39"/>
                  <a:gd fmla="*/ 2656 w 138113" name="connsiteX40"/>
                  <a:gd fmla="*/ 214264 h 336550" name="connsiteY40"/>
                  <a:gd fmla="*/ 0 w 138113" name="connsiteX41"/>
                  <a:gd fmla="*/ 206375 h 336550" name="connsiteY41"/>
                  <a:gd fmla="*/ 0 w 138113" name="connsiteX42"/>
                  <a:gd fmla="*/ 111702 h 336550" name="connsiteY42"/>
                  <a:gd fmla="*/ 1328 w 138113" name="connsiteX43"/>
                  <a:gd fmla="*/ 98553 h 336550" name="connsiteY43"/>
                  <a:gd fmla="*/ 7968 w 138113" name="connsiteX44"/>
                  <a:gd fmla="*/ 86719 h 336550" name="connsiteY44"/>
                  <a:gd fmla="*/ 17264 w 138113" name="connsiteX45"/>
                  <a:gd fmla="*/ 78830 h 336550" name="connsiteY45"/>
                  <a:gd fmla="*/ 30544 w 138113" name="connsiteX46"/>
                  <a:gd fmla="*/ 76200 h 336550" name="connsiteY46"/>
                  <a:gd fmla="*/ 69057 w 138113" name="connsiteX47"/>
                  <a:gd fmla="*/ 0 h 336550" name="connsiteY47"/>
                  <a:gd fmla="*/ 92489 w 138113" name="connsiteX48"/>
                  <a:gd fmla="*/ 9335 h 336550" name="connsiteY48"/>
                  <a:gd fmla="*/ 101601 w 138113" name="connsiteX49"/>
                  <a:gd fmla="*/ 33338 h 336550" name="connsiteY49"/>
                  <a:gd fmla="*/ 98998 w 138113" name="connsiteX50"/>
                  <a:gd fmla="*/ 46673 h 336550" name="connsiteY50"/>
                  <a:gd fmla="*/ 92489 w 138113" name="connsiteX51"/>
                  <a:gd fmla="*/ 57341 h 336550" name="connsiteY51"/>
                  <a:gd fmla="*/ 82075 w 138113" name="connsiteX52"/>
                  <a:gd fmla="*/ 64008 h 336550" name="connsiteY52"/>
                  <a:gd fmla="*/ 69057 w 138113" name="connsiteX53"/>
                  <a:gd fmla="*/ 66675 h 336550" name="connsiteY53"/>
                  <a:gd fmla="*/ 56040 w 138113" name="connsiteX54"/>
                  <a:gd fmla="*/ 64008 h 336550" name="connsiteY54"/>
                  <a:gd fmla="*/ 45625 w 138113" name="connsiteX55"/>
                  <a:gd fmla="*/ 57341 h 336550" name="connsiteY55"/>
                  <a:gd fmla="*/ 39117 w 138113" name="connsiteX56"/>
                  <a:gd fmla="*/ 46673 h 336550" name="connsiteY56"/>
                  <a:gd fmla="*/ 36513 w 138113" name="connsiteX57"/>
                  <a:gd fmla="*/ 33338 h 336550" name="connsiteY57"/>
                  <a:gd fmla="*/ 39117 w 138113" name="connsiteX58"/>
                  <a:gd fmla="*/ 20003 h 336550" name="connsiteY58"/>
                  <a:gd fmla="*/ 45625 w 138113" name="connsiteX59"/>
                  <a:gd fmla="*/ 9335 h 336550" name="connsiteY59"/>
                  <a:gd fmla="*/ 56040 w 138113" name="connsiteX60"/>
                  <a:gd fmla="*/ 2667 h 336550" name="connsiteY60"/>
                  <a:gd fmla="*/ 69057 w 138113" name="connsiteX61"/>
                  <a:gd fmla="*/ 0 h 336550" name="connsiteY6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b="b" l="l" r="r" t="t"/>
                <a:pathLst>
                  <a:path h="336550" w="138113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rgbClr val="294F7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ValueShape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3527A79C-11D1-4CB6-9832-CEC4A91F48F7}"/>
                  </a:ext>
                </a:extLst>
              </p:cNvPr>
              <p:cNvSpPr/>
              <p:nvPr/>
            </p:nvSpPr>
            <p:spPr>
              <a:xfrm>
                <a:off x="9633790" y="2961576"/>
                <a:ext cx="201101" cy="490037"/>
              </a:xfrm>
              <a:custGeom>
                <a:gdLst>
                  <a:gd fmla="*/ 30544 w 138113" name="connsiteX0"/>
                  <a:gd fmla="*/ 76200 h 336550" name="connsiteY0"/>
                  <a:gd fmla="*/ 102257 w 138113" name="connsiteX1"/>
                  <a:gd fmla="*/ 76200 h 336550" name="connsiteY1"/>
                  <a:gd fmla="*/ 116865 w 138113" name="connsiteX2"/>
                  <a:gd fmla="*/ 78830 h 336550" name="connsiteY2"/>
                  <a:gd fmla="*/ 128817 w 138113" name="connsiteX3"/>
                  <a:gd fmla="*/ 86719 h 336550" name="connsiteY3"/>
                  <a:gd fmla="*/ 135457 w 138113" name="connsiteX4"/>
                  <a:gd fmla="*/ 98553 h 336550" name="connsiteY4"/>
                  <a:gd fmla="*/ 138113 w 138113" name="connsiteX5"/>
                  <a:gd fmla="*/ 111702 h 336550" name="connsiteY5"/>
                  <a:gd fmla="*/ 138113 w 138113" name="connsiteX6"/>
                  <a:gd fmla="*/ 206375 h 336550" name="connsiteY6"/>
                  <a:gd fmla="*/ 135457 w 138113" name="connsiteX7"/>
                  <a:gd fmla="*/ 214264 h 336550" name="connsiteY7"/>
                  <a:gd fmla="*/ 127489 w 138113" name="connsiteX8"/>
                  <a:gd fmla="*/ 216894 h 336550" name="connsiteY8"/>
                  <a:gd fmla="*/ 120849 w 138113" name="connsiteX9"/>
                  <a:gd fmla="*/ 214264 h 336550" name="connsiteY9"/>
                  <a:gd fmla="*/ 118193 w 138113" name="connsiteX10"/>
                  <a:gd fmla="*/ 206375 h 336550" name="connsiteY10"/>
                  <a:gd fmla="*/ 118193 w 138113" name="connsiteX11"/>
                  <a:gd fmla="*/ 116962 h 336550" name="connsiteY11"/>
                  <a:gd fmla="*/ 115537 w 138113" name="connsiteX12"/>
                  <a:gd fmla="*/ 114332 h 336550" name="connsiteY12"/>
                  <a:gd fmla="*/ 111553 w 138113" name="connsiteX13"/>
                  <a:gd fmla="*/ 113017 h 336550" name="connsiteY13"/>
                  <a:gd fmla="*/ 107569 w 138113" name="connsiteX14"/>
                  <a:gd fmla="*/ 114332 h 336550" name="connsiteY14"/>
                  <a:gd fmla="*/ 106241 w 138113" name="connsiteX15"/>
                  <a:gd fmla="*/ 116962 h 336550" name="connsiteY15"/>
                  <a:gd fmla="*/ 106241 w 138113" name="connsiteX16"/>
                  <a:gd fmla="*/ 322086 h 336550" name="connsiteY16"/>
                  <a:gd fmla="*/ 100929 w 138113" name="connsiteX17"/>
                  <a:gd fmla="*/ 332605 h 336550" name="connsiteY17"/>
                  <a:gd fmla="*/ 90305 w 138113" name="connsiteX18"/>
                  <a:gd fmla="*/ 336550 h 336550" name="connsiteY18"/>
                  <a:gd fmla="*/ 79681 w 138113" name="connsiteX19"/>
                  <a:gd fmla="*/ 332605 h 336550" name="connsiteY19"/>
                  <a:gd fmla="*/ 75697 w 138113" name="connsiteX20"/>
                  <a:gd fmla="*/ 322086 h 336550" name="connsiteY20"/>
                  <a:gd fmla="*/ 75697 w 138113" name="connsiteX21"/>
                  <a:gd fmla="*/ 195856 h 336550" name="connsiteY21"/>
                  <a:gd fmla="*/ 73041 w 138113" name="connsiteX22"/>
                  <a:gd fmla="*/ 191911 h 336550" name="connsiteY22"/>
                  <a:gd fmla="*/ 69057 w 138113" name="connsiteX23"/>
                  <a:gd fmla="*/ 190596 h 336550" name="connsiteY23"/>
                  <a:gd fmla="*/ 65073 w 138113" name="connsiteX24"/>
                  <a:gd fmla="*/ 191911 h 336550" name="connsiteY24"/>
                  <a:gd fmla="*/ 62417 w 138113" name="connsiteX25"/>
                  <a:gd fmla="*/ 195856 h 336550" name="connsiteY25"/>
                  <a:gd fmla="*/ 62417 w 138113" name="connsiteX26"/>
                  <a:gd fmla="*/ 241877 h 336550" name="connsiteY26"/>
                  <a:gd fmla="*/ 62417 w 138113" name="connsiteX27"/>
                  <a:gd fmla="*/ 322086 h 336550" name="connsiteY27"/>
                  <a:gd fmla="*/ 57105 w 138113" name="connsiteX28"/>
                  <a:gd fmla="*/ 332605 h 336550" name="connsiteY28"/>
                  <a:gd fmla="*/ 46480 w 138113" name="connsiteX29"/>
                  <a:gd fmla="*/ 336550 h 336550" name="connsiteY29"/>
                  <a:gd fmla="*/ 35856 w 138113" name="connsiteX30"/>
                  <a:gd fmla="*/ 332605 h 336550" name="connsiteY30"/>
                  <a:gd fmla="*/ 31872 w 138113" name="connsiteX31"/>
                  <a:gd fmla="*/ 322086 h 336550" name="connsiteY31"/>
                  <a:gd fmla="*/ 31872 w 138113" name="connsiteX32"/>
                  <a:gd fmla="*/ 116962 h 336550" name="connsiteY32"/>
                  <a:gd fmla="*/ 29216 w 138113" name="connsiteX33"/>
                  <a:gd fmla="*/ 114332 h 336550" name="connsiteY33"/>
                  <a:gd fmla="*/ 26560 w 138113" name="connsiteX34"/>
                  <a:gd fmla="*/ 113017 h 336550" name="connsiteY34"/>
                  <a:gd fmla="*/ 22576 w 138113" name="connsiteX35"/>
                  <a:gd fmla="*/ 114332 h 336550" name="connsiteY35"/>
                  <a:gd fmla="*/ 19920 w 138113" name="connsiteX36"/>
                  <a:gd fmla="*/ 116962 h 336550" name="connsiteY36"/>
                  <a:gd fmla="*/ 19920 w 138113" name="connsiteX37"/>
                  <a:gd fmla="*/ 206375 h 336550" name="connsiteY37"/>
                  <a:gd fmla="*/ 17264 w 138113" name="connsiteX38"/>
                  <a:gd fmla="*/ 214264 h 336550" name="connsiteY38"/>
                  <a:gd fmla="*/ 10624 w 138113" name="connsiteX39"/>
                  <a:gd fmla="*/ 216894 h 336550" name="connsiteY39"/>
                  <a:gd fmla="*/ 2656 w 138113" name="connsiteX40"/>
                  <a:gd fmla="*/ 214264 h 336550" name="connsiteY40"/>
                  <a:gd fmla="*/ 0 w 138113" name="connsiteX41"/>
                  <a:gd fmla="*/ 206375 h 336550" name="connsiteY41"/>
                  <a:gd fmla="*/ 0 w 138113" name="connsiteX42"/>
                  <a:gd fmla="*/ 111702 h 336550" name="connsiteY42"/>
                  <a:gd fmla="*/ 1328 w 138113" name="connsiteX43"/>
                  <a:gd fmla="*/ 98553 h 336550" name="connsiteY43"/>
                  <a:gd fmla="*/ 7968 w 138113" name="connsiteX44"/>
                  <a:gd fmla="*/ 86719 h 336550" name="connsiteY44"/>
                  <a:gd fmla="*/ 17264 w 138113" name="connsiteX45"/>
                  <a:gd fmla="*/ 78830 h 336550" name="connsiteY45"/>
                  <a:gd fmla="*/ 30544 w 138113" name="connsiteX46"/>
                  <a:gd fmla="*/ 76200 h 336550" name="connsiteY46"/>
                  <a:gd fmla="*/ 69057 w 138113" name="connsiteX47"/>
                  <a:gd fmla="*/ 0 h 336550" name="connsiteY47"/>
                  <a:gd fmla="*/ 92489 w 138113" name="connsiteX48"/>
                  <a:gd fmla="*/ 9335 h 336550" name="connsiteY48"/>
                  <a:gd fmla="*/ 101601 w 138113" name="connsiteX49"/>
                  <a:gd fmla="*/ 33338 h 336550" name="connsiteY49"/>
                  <a:gd fmla="*/ 98998 w 138113" name="connsiteX50"/>
                  <a:gd fmla="*/ 46673 h 336550" name="connsiteY50"/>
                  <a:gd fmla="*/ 92489 w 138113" name="connsiteX51"/>
                  <a:gd fmla="*/ 57341 h 336550" name="connsiteY51"/>
                  <a:gd fmla="*/ 82075 w 138113" name="connsiteX52"/>
                  <a:gd fmla="*/ 64008 h 336550" name="connsiteY52"/>
                  <a:gd fmla="*/ 69057 w 138113" name="connsiteX53"/>
                  <a:gd fmla="*/ 66675 h 336550" name="connsiteY53"/>
                  <a:gd fmla="*/ 56040 w 138113" name="connsiteX54"/>
                  <a:gd fmla="*/ 64008 h 336550" name="connsiteY54"/>
                  <a:gd fmla="*/ 45625 w 138113" name="connsiteX55"/>
                  <a:gd fmla="*/ 57341 h 336550" name="connsiteY55"/>
                  <a:gd fmla="*/ 39117 w 138113" name="connsiteX56"/>
                  <a:gd fmla="*/ 46673 h 336550" name="connsiteY56"/>
                  <a:gd fmla="*/ 36513 w 138113" name="connsiteX57"/>
                  <a:gd fmla="*/ 33338 h 336550" name="connsiteY57"/>
                  <a:gd fmla="*/ 39117 w 138113" name="connsiteX58"/>
                  <a:gd fmla="*/ 20003 h 336550" name="connsiteY58"/>
                  <a:gd fmla="*/ 45625 w 138113" name="connsiteX59"/>
                  <a:gd fmla="*/ 9335 h 336550" name="connsiteY59"/>
                  <a:gd fmla="*/ 56040 w 138113" name="connsiteX60"/>
                  <a:gd fmla="*/ 2667 h 336550" name="connsiteY60"/>
                  <a:gd fmla="*/ 69057 w 138113" name="connsiteX61"/>
                  <a:gd fmla="*/ 0 h 336550" name="connsiteY6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b="b" l="l" r="r" t="t"/>
                <a:pathLst>
                  <a:path h="336550" w="138113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rgbClr val="294F7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ValueShape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408D2875-96AD-4318-86CB-5622282B9E18}"/>
                  </a:ext>
                </a:extLst>
              </p:cNvPr>
              <p:cNvSpPr/>
              <p:nvPr/>
            </p:nvSpPr>
            <p:spPr>
              <a:xfrm>
                <a:off x="9885034" y="2961576"/>
                <a:ext cx="201101" cy="490037"/>
              </a:xfrm>
              <a:custGeom>
                <a:gdLst>
                  <a:gd fmla="*/ 30544 w 138113" name="connsiteX0"/>
                  <a:gd fmla="*/ 76200 h 336550" name="connsiteY0"/>
                  <a:gd fmla="*/ 102257 w 138113" name="connsiteX1"/>
                  <a:gd fmla="*/ 76200 h 336550" name="connsiteY1"/>
                  <a:gd fmla="*/ 116865 w 138113" name="connsiteX2"/>
                  <a:gd fmla="*/ 78830 h 336550" name="connsiteY2"/>
                  <a:gd fmla="*/ 128817 w 138113" name="connsiteX3"/>
                  <a:gd fmla="*/ 86719 h 336550" name="connsiteY3"/>
                  <a:gd fmla="*/ 135457 w 138113" name="connsiteX4"/>
                  <a:gd fmla="*/ 98553 h 336550" name="connsiteY4"/>
                  <a:gd fmla="*/ 138113 w 138113" name="connsiteX5"/>
                  <a:gd fmla="*/ 111702 h 336550" name="connsiteY5"/>
                  <a:gd fmla="*/ 138113 w 138113" name="connsiteX6"/>
                  <a:gd fmla="*/ 206375 h 336550" name="connsiteY6"/>
                  <a:gd fmla="*/ 135457 w 138113" name="connsiteX7"/>
                  <a:gd fmla="*/ 214264 h 336550" name="connsiteY7"/>
                  <a:gd fmla="*/ 127489 w 138113" name="connsiteX8"/>
                  <a:gd fmla="*/ 216894 h 336550" name="connsiteY8"/>
                  <a:gd fmla="*/ 120849 w 138113" name="connsiteX9"/>
                  <a:gd fmla="*/ 214264 h 336550" name="connsiteY9"/>
                  <a:gd fmla="*/ 118193 w 138113" name="connsiteX10"/>
                  <a:gd fmla="*/ 206375 h 336550" name="connsiteY10"/>
                  <a:gd fmla="*/ 118193 w 138113" name="connsiteX11"/>
                  <a:gd fmla="*/ 116962 h 336550" name="connsiteY11"/>
                  <a:gd fmla="*/ 115537 w 138113" name="connsiteX12"/>
                  <a:gd fmla="*/ 114332 h 336550" name="connsiteY12"/>
                  <a:gd fmla="*/ 111553 w 138113" name="connsiteX13"/>
                  <a:gd fmla="*/ 113017 h 336550" name="connsiteY13"/>
                  <a:gd fmla="*/ 107569 w 138113" name="connsiteX14"/>
                  <a:gd fmla="*/ 114332 h 336550" name="connsiteY14"/>
                  <a:gd fmla="*/ 106241 w 138113" name="connsiteX15"/>
                  <a:gd fmla="*/ 116962 h 336550" name="connsiteY15"/>
                  <a:gd fmla="*/ 106241 w 138113" name="connsiteX16"/>
                  <a:gd fmla="*/ 322086 h 336550" name="connsiteY16"/>
                  <a:gd fmla="*/ 100929 w 138113" name="connsiteX17"/>
                  <a:gd fmla="*/ 332605 h 336550" name="connsiteY17"/>
                  <a:gd fmla="*/ 90305 w 138113" name="connsiteX18"/>
                  <a:gd fmla="*/ 336550 h 336550" name="connsiteY18"/>
                  <a:gd fmla="*/ 79681 w 138113" name="connsiteX19"/>
                  <a:gd fmla="*/ 332605 h 336550" name="connsiteY19"/>
                  <a:gd fmla="*/ 75697 w 138113" name="connsiteX20"/>
                  <a:gd fmla="*/ 322086 h 336550" name="connsiteY20"/>
                  <a:gd fmla="*/ 75697 w 138113" name="connsiteX21"/>
                  <a:gd fmla="*/ 195856 h 336550" name="connsiteY21"/>
                  <a:gd fmla="*/ 73041 w 138113" name="connsiteX22"/>
                  <a:gd fmla="*/ 191911 h 336550" name="connsiteY22"/>
                  <a:gd fmla="*/ 69057 w 138113" name="connsiteX23"/>
                  <a:gd fmla="*/ 190596 h 336550" name="connsiteY23"/>
                  <a:gd fmla="*/ 65073 w 138113" name="connsiteX24"/>
                  <a:gd fmla="*/ 191911 h 336550" name="connsiteY24"/>
                  <a:gd fmla="*/ 62417 w 138113" name="connsiteX25"/>
                  <a:gd fmla="*/ 195856 h 336550" name="connsiteY25"/>
                  <a:gd fmla="*/ 62417 w 138113" name="connsiteX26"/>
                  <a:gd fmla="*/ 241877 h 336550" name="connsiteY26"/>
                  <a:gd fmla="*/ 62417 w 138113" name="connsiteX27"/>
                  <a:gd fmla="*/ 322086 h 336550" name="connsiteY27"/>
                  <a:gd fmla="*/ 57105 w 138113" name="connsiteX28"/>
                  <a:gd fmla="*/ 332605 h 336550" name="connsiteY28"/>
                  <a:gd fmla="*/ 46480 w 138113" name="connsiteX29"/>
                  <a:gd fmla="*/ 336550 h 336550" name="connsiteY29"/>
                  <a:gd fmla="*/ 35856 w 138113" name="connsiteX30"/>
                  <a:gd fmla="*/ 332605 h 336550" name="connsiteY30"/>
                  <a:gd fmla="*/ 31872 w 138113" name="connsiteX31"/>
                  <a:gd fmla="*/ 322086 h 336550" name="connsiteY31"/>
                  <a:gd fmla="*/ 31872 w 138113" name="connsiteX32"/>
                  <a:gd fmla="*/ 116962 h 336550" name="connsiteY32"/>
                  <a:gd fmla="*/ 29216 w 138113" name="connsiteX33"/>
                  <a:gd fmla="*/ 114332 h 336550" name="connsiteY33"/>
                  <a:gd fmla="*/ 26560 w 138113" name="connsiteX34"/>
                  <a:gd fmla="*/ 113017 h 336550" name="connsiteY34"/>
                  <a:gd fmla="*/ 22576 w 138113" name="connsiteX35"/>
                  <a:gd fmla="*/ 114332 h 336550" name="connsiteY35"/>
                  <a:gd fmla="*/ 19920 w 138113" name="connsiteX36"/>
                  <a:gd fmla="*/ 116962 h 336550" name="connsiteY36"/>
                  <a:gd fmla="*/ 19920 w 138113" name="connsiteX37"/>
                  <a:gd fmla="*/ 206375 h 336550" name="connsiteY37"/>
                  <a:gd fmla="*/ 17264 w 138113" name="connsiteX38"/>
                  <a:gd fmla="*/ 214264 h 336550" name="connsiteY38"/>
                  <a:gd fmla="*/ 10624 w 138113" name="connsiteX39"/>
                  <a:gd fmla="*/ 216894 h 336550" name="connsiteY39"/>
                  <a:gd fmla="*/ 2656 w 138113" name="connsiteX40"/>
                  <a:gd fmla="*/ 214264 h 336550" name="connsiteY40"/>
                  <a:gd fmla="*/ 0 w 138113" name="connsiteX41"/>
                  <a:gd fmla="*/ 206375 h 336550" name="connsiteY41"/>
                  <a:gd fmla="*/ 0 w 138113" name="connsiteX42"/>
                  <a:gd fmla="*/ 111702 h 336550" name="connsiteY42"/>
                  <a:gd fmla="*/ 1328 w 138113" name="connsiteX43"/>
                  <a:gd fmla="*/ 98553 h 336550" name="connsiteY43"/>
                  <a:gd fmla="*/ 7968 w 138113" name="connsiteX44"/>
                  <a:gd fmla="*/ 86719 h 336550" name="connsiteY44"/>
                  <a:gd fmla="*/ 17264 w 138113" name="connsiteX45"/>
                  <a:gd fmla="*/ 78830 h 336550" name="connsiteY45"/>
                  <a:gd fmla="*/ 30544 w 138113" name="connsiteX46"/>
                  <a:gd fmla="*/ 76200 h 336550" name="connsiteY46"/>
                  <a:gd fmla="*/ 69057 w 138113" name="connsiteX47"/>
                  <a:gd fmla="*/ 0 h 336550" name="connsiteY47"/>
                  <a:gd fmla="*/ 92489 w 138113" name="connsiteX48"/>
                  <a:gd fmla="*/ 9335 h 336550" name="connsiteY48"/>
                  <a:gd fmla="*/ 101601 w 138113" name="connsiteX49"/>
                  <a:gd fmla="*/ 33338 h 336550" name="connsiteY49"/>
                  <a:gd fmla="*/ 98998 w 138113" name="connsiteX50"/>
                  <a:gd fmla="*/ 46673 h 336550" name="connsiteY50"/>
                  <a:gd fmla="*/ 92489 w 138113" name="connsiteX51"/>
                  <a:gd fmla="*/ 57341 h 336550" name="connsiteY51"/>
                  <a:gd fmla="*/ 82075 w 138113" name="connsiteX52"/>
                  <a:gd fmla="*/ 64008 h 336550" name="connsiteY52"/>
                  <a:gd fmla="*/ 69057 w 138113" name="connsiteX53"/>
                  <a:gd fmla="*/ 66675 h 336550" name="connsiteY53"/>
                  <a:gd fmla="*/ 56040 w 138113" name="connsiteX54"/>
                  <a:gd fmla="*/ 64008 h 336550" name="connsiteY54"/>
                  <a:gd fmla="*/ 45625 w 138113" name="connsiteX55"/>
                  <a:gd fmla="*/ 57341 h 336550" name="connsiteY55"/>
                  <a:gd fmla="*/ 39117 w 138113" name="connsiteX56"/>
                  <a:gd fmla="*/ 46673 h 336550" name="connsiteY56"/>
                  <a:gd fmla="*/ 36513 w 138113" name="connsiteX57"/>
                  <a:gd fmla="*/ 33338 h 336550" name="connsiteY57"/>
                  <a:gd fmla="*/ 39117 w 138113" name="connsiteX58"/>
                  <a:gd fmla="*/ 20003 h 336550" name="connsiteY58"/>
                  <a:gd fmla="*/ 45625 w 138113" name="connsiteX59"/>
                  <a:gd fmla="*/ 9335 h 336550" name="connsiteY59"/>
                  <a:gd fmla="*/ 56040 w 138113" name="connsiteX60"/>
                  <a:gd fmla="*/ 2667 h 336550" name="connsiteY60"/>
                  <a:gd fmla="*/ 69057 w 138113" name="connsiteX61"/>
                  <a:gd fmla="*/ 0 h 336550" name="connsiteY6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b="b" l="l" r="r" t="t"/>
                <a:pathLst>
                  <a:path h="336550" w="138113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ValueShape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0DE89101-8BC6-41D1-98D0-C4C0AF2C9367}"/>
                  </a:ext>
                </a:extLst>
              </p:cNvPr>
              <p:cNvSpPr/>
              <p:nvPr/>
            </p:nvSpPr>
            <p:spPr>
              <a:xfrm>
                <a:off x="10144382" y="2961576"/>
                <a:ext cx="201101" cy="490037"/>
              </a:xfrm>
              <a:custGeom>
                <a:gdLst>
                  <a:gd fmla="*/ 30544 w 138113" name="connsiteX0"/>
                  <a:gd fmla="*/ 76200 h 336550" name="connsiteY0"/>
                  <a:gd fmla="*/ 102257 w 138113" name="connsiteX1"/>
                  <a:gd fmla="*/ 76200 h 336550" name="connsiteY1"/>
                  <a:gd fmla="*/ 116865 w 138113" name="connsiteX2"/>
                  <a:gd fmla="*/ 78830 h 336550" name="connsiteY2"/>
                  <a:gd fmla="*/ 128817 w 138113" name="connsiteX3"/>
                  <a:gd fmla="*/ 86719 h 336550" name="connsiteY3"/>
                  <a:gd fmla="*/ 135457 w 138113" name="connsiteX4"/>
                  <a:gd fmla="*/ 98553 h 336550" name="connsiteY4"/>
                  <a:gd fmla="*/ 138113 w 138113" name="connsiteX5"/>
                  <a:gd fmla="*/ 111702 h 336550" name="connsiteY5"/>
                  <a:gd fmla="*/ 138113 w 138113" name="connsiteX6"/>
                  <a:gd fmla="*/ 206375 h 336550" name="connsiteY6"/>
                  <a:gd fmla="*/ 135457 w 138113" name="connsiteX7"/>
                  <a:gd fmla="*/ 214264 h 336550" name="connsiteY7"/>
                  <a:gd fmla="*/ 127489 w 138113" name="connsiteX8"/>
                  <a:gd fmla="*/ 216894 h 336550" name="connsiteY8"/>
                  <a:gd fmla="*/ 120849 w 138113" name="connsiteX9"/>
                  <a:gd fmla="*/ 214264 h 336550" name="connsiteY9"/>
                  <a:gd fmla="*/ 118193 w 138113" name="connsiteX10"/>
                  <a:gd fmla="*/ 206375 h 336550" name="connsiteY10"/>
                  <a:gd fmla="*/ 118193 w 138113" name="connsiteX11"/>
                  <a:gd fmla="*/ 116962 h 336550" name="connsiteY11"/>
                  <a:gd fmla="*/ 115537 w 138113" name="connsiteX12"/>
                  <a:gd fmla="*/ 114332 h 336550" name="connsiteY12"/>
                  <a:gd fmla="*/ 111553 w 138113" name="connsiteX13"/>
                  <a:gd fmla="*/ 113017 h 336550" name="connsiteY13"/>
                  <a:gd fmla="*/ 107569 w 138113" name="connsiteX14"/>
                  <a:gd fmla="*/ 114332 h 336550" name="connsiteY14"/>
                  <a:gd fmla="*/ 106241 w 138113" name="connsiteX15"/>
                  <a:gd fmla="*/ 116962 h 336550" name="connsiteY15"/>
                  <a:gd fmla="*/ 106241 w 138113" name="connsiteX16"/>
                  <a:gd fmla="*/ 322086 h 336550" name="connsiteY16"/>
                  <a:gd fmla="*/ 100929 w 138113" name="connsiteX17"/>
                  <a:gd fmla="*/ 332605 h 336550" name="connsiteY17"/>
                  <a:gd fmla="*/ 90305 w 138113" name="connsiteX18"/>
                  <a:gd fmla="*/ 336550 h 336550" name="connsiteY18"/>
                  <a:gd fmla="*/ 79681 w 138113" name="connsiteX19"/>
                  <a:gd fmla="*/ 332605 h 336550" name="connsiteY19"/>
                  <a:gd fmla="*/ 75697 w 138113" name="connsiteX20"/>
                  <a:gd fmla="*/ 322086 h 336550" name="connsiteY20"/>
                  <a:gd fmla="*/ 75697 w 138113" name="connsiteX21"/>
                  <a:gd fmla="*/ 195856 h 336550" name="connsiteY21"/>
                  <a:gd fmla="*/ 73041 w 138113" name="connsiteX22"/>
                  <a:gd fmla="*/ 191911 h 336550" name="connsiteY22"/>
                  <a:gd fmla="*/ 69057 w 138113" name="connsiteX23"/>
                  <a:gd fmla="*/ 190596 h 336550" name="connsiteY23"/>
                  <a:gd fmla="*/ 65073 w 138113" name="connsiteX24"/>
                  <a:gd fmla="*/ 191911 h 336550" name="connsiteY24"/>
                  <a:gd fmla="*/ 62417 w 138113" name="connsiteX25"/>
                  <a:gd fmla="*/ 195856 h 336550" name="connsiteY25"/>
                  <a:gd fmla="*/ 62417 w 138113" name="connsiteX26"/>
                  <a:gd fmla="*/ 241877 h 336550" name="connsiteY26"/>
                  <a:gd fmla="*/ 62417 w 138113" name="connsiteX27"/>
                  <a:gd fmla="*/ 322086 h 336550" name="connsiteY27"/>
                  <a:gd fmla="*/ 57105 w 138113" name="connsiteX28"/>
                  <a:gd fmla="*/ 332605 h 336550" name="connsiteY28"/>
                  <a:gd fmla="*/ 46480 w 138113" name="connsiteX29"/>
                  <a:gd fmla="*/ 336550 h 336550" name="connsiteY29"/>
                  <a:gd fmla="*/ 35856 w 138113" name="connsiteX30"/>
                  <a:gd fmla="*/ 332605 h 336550" name="connsiteY30"/>
                  <a:gd fmla="*/ 31872 w 138113" name="connsiteX31"/>
                  <a:gd fmla="*/ 322086 h 336550" name="connsiteY31"/>
                  <a:gd fmla="*/ 31872 w 138113" name="connsiteX32"/>
                  <a:gd fmla="*/ 116962 h 336550" name="connsiteY32"/>
                  <a:gd fmla="*/ 29216 w 138113" name="connsiteX33"/>
                  <a:gd fmla="*/ 114332 h 336550" name="connsiteY33"/>
                  <a:gd fmla="*/ 26560 w 138113" name="connsiteX34"/>
                  <a:gd fmla="*/ 113017 h 336550" name="connsiteY34"/>
                  <a:gd fmla="*/ 22576 w 138113" name="connsiteX35"/>
                  <a:gd fmla="*/ 114332 h 336550" name="connsiteY35"/>
                  <a:gd fmla="*/ 19920 w 138113" name="connsiteX36"/>
                  <a:gd fmla="*/ 116962 h 336550" name="connsiteY36"/>
                  <a:gd fmla="*/ 19920 w 138113" name="connsiteX37"/>
                  <a:gd fmla="*/ 206375 h 336550" name="connsiteY37"/>
                  <a:gd fmla="*/ 17264 w 138113" name="connsiteX38"/>
                  <a:gd fmla="*/ 214264 h 336550" name="connsiteY38"/>
                  <a:gd fmla="*/ 10624 w 138113" name="connsiteX39"/>
                  <a:gd fmla="*/ 216894 h 336550" name="connsiteY39"/>
                  <a:gd fmla="*/ 2656 w 138113" name="connsiteX40"/>
                  <a:gd fmla="*/ 214264 h 336550" name="connsiteY40"/>
                  <a:gd fmla="*/ 0 w 138113" name="connsiteX41"/>
                  <a:gd fmla="*/ 206375 h 336550" name="connsiteY41"/>
                  <a:gd fmla="*/ 0 w 138113" name="connsiteX42"/>
                  <a:gd fmla="*/ 111702 h 336550" name="connsiteY42"/>
                  <a:gd fmla="*/ 1328 w 138113" name="connsiteX43"/>
                  <a:gd fmla="*/ 98553 h 336550" name="connsiteY43"/>
                  <a:gd fmla="*/ 7968 w 138113" name="connsiteX44"/>
                  <a:gd fmla="*/ 86719 h 336550" name="connsiteY44"/>
                  <a:gd fmla="*/ 17264 w 138113" name="connsiteX45"/>
                  <a:gd fmla="*/ 78830 h 336550" name="connsiteY45"/>
                  <a:gd fmla="*/ 30544 w 138113" name="connsiteX46"/>
                  <a:gd fmla="*/ 76200 h 336550" name="connsiteY46"/>
                  <a:gd fmla="*/ 69057 w 138113" name="connsiteX47"/>
                  <a:gd fmla="*/ 0 h 336550" name="connsiteY47"/>
                  <a:gd fmla="*/ 92489 w 138113" name="connsiteX48"/>
                  <a:gd fmla="*/ 9335 h 336550" name="connsiteY48"/>
                  <a:gd fmla="*/ 101601 w 138113" name="connsiteX49"/>
                  <a:gd fmla="*/ 33338 h 336550" name="connsiteY49"/>
                  <a:gd fmla="*/ 98998 w 138113" name="connsiteX50"/>
                  <a:gd fmla="*/ 46673 h 336550" name="connsiteY50"/>
                  <a:gd fmla="*/ 92489 w 138113" name="connsiteX51"/>
                  <a:gd fmla="*/ 57341 h 336550" name="connsiteY51"/>
                  <a:gd fmla="*/ 82075 w 138113" name="connsiteX52"/>
                  <a:gd fmla="*/ 64008 h 336550" name="connsiteY52"/>
                  <a:gd fmla="*/ 69057 w 138113" name="connsiteX53"/>
                  <a:gd fmla="*/ 66675 h 336550" name="connsiteY53"/>
                  <a:gd fmla="*/ 56040 w 138113" name="connsiteX54"/>
                  <a:gd fmla="*/ 64008 h 336550" name="connsiteY54"/>
                  <a:gd fmla="*/ 45625 w 138113" name="connsiteX55"/>
                  <a:gd fmla="*/ 57341 h 336550" name="connsiteY55"/>
                  <a:gd fmla="*/ 39117 w 138113" name="connsiteX56"/>
                  <a:gd fmla="*/ 46673 h 336550" name="connsiteY56"/>
                  <a:gd fmla="*/ 36513 w 138113" name="connsiteX57"/>
                  <a:gd fmla="*/ 33338 h 336550" name="connsiteY57"/>
                  <a:gd fmla="*/ 39117 w 138113" name="connsiteX58"/>
                  <a:gd fmla="*/ 20003 h 336550" name="connsiteY58"/>
                  <a:gd fmla="*/ 45625 w 138113" name="connsiteX59"/>
                  <a:gd fmla="*/ 9335 h 336550" name="connsiteY59"/>
                  <a:gd fmla="*/ 56040 w 138113" name="connsiteX60"/>
                  <a:gd fmla="*/ 2667 h 336550" name="connsiteY60"/>
                  <a:gd fmla="*/ 69057 w 138113" name="connsiteX61"/>
                  <a:gd fmla="*/ 0 h 336550" name="connsiteY6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b="b" l="l" r="r" t="t"/>
                <a:pathLst>
                  <a:path h="336550" w="138113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7738348" y="2879808"/>
              <a:ext cx="1068705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pc="-150" sz="36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45%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613362" y="3198168"/>
              <a:ext cx="644843" cy="2286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90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PERSON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754726" y="2162517"/>
              <a:ext cx="3074052" cy="34290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7754727" y="2448074"/>
              <a:ext cx="2535555" cy="283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pc="-150" sz="105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827876" y="2735550"/>
              <a:ext cx="2709998" cy="48214"/>
              <a:chOff x="2940049" y="2132898"/>
              <a:chExt cx="2994026" cy="314202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2940049" y="2132898"/>
                <a:ext cx="1302421" cy="314202"/>
              </a:xfrm>
              <a:prstGeom prst="roundRect">
                <a:avLst>
                  <a:gd fmla="val 50000" name="adj"/>
                </a:avLst>
              </a:prstGeom>
              <a:solidFill>
                <a:srgbClr val="294F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7802057" y="4330496"/>
            <a:ext cx="3074052" cy="1367745"/>
            <a:chOff x="7802057" y="4330496"/>
            <a:chExt cx="3074052" cy="1367745"/>
          </a:xfrm>
        </p:grpSpPr>
        <p:sp>
          <p:nvSpPr>
            <p:cNvPr id="33" name="文本框 32"/>
            <p:cNvSpPr txBox="1"/>
            <p:nvPr/>
          </p:nvSpPr>
          <p:spPr>
            <a:xfrm>
              <a:off x="7738348" y="5051911"/>
              <a:ext cx="1068705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pc="-150" sz="36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35%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9323158" y="5079782"/>
              <a:ext cx="866838" cy="431644"/>
              <a:chOff x="9361379" y="2961576"/>
              <a:chExt cx="984104" cy="490037"/>
            </a:xfrm>
          </p:grpSpPr>
          <p:sp>
            <p:nvSpPr>
              <p:cNvPr id="41" name="ValueShape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8E019590-EA92-4F78-B735-81F647D8D129}"/>
                  </a:ext>
                </a:extLst>
              </p:cNvPr>
              <p:cNvSpPr/>
              <p:nvPr/>
            </p:nvSpPr>
            <p:spPr>
              <a:xfrm>
                <a:off x="9361379" y="2961576"/>
                <a:ext cx="201101" cy="490037"/>
              </a:xfrm>
              <a:custGeom>
                <a:gdLst>
                  <a:gd fmla="*/ 30544 w 138113" name="connsiteX0"/>
                  <a:gd fmla="*/ 76200 h 336550" name="connsiteY0"/>
                  <a:gd fmla="*/ 102257 w 138113" name="connsiteX1"/>
                  <a:gd fmla="*/ 76200 h 336550" name="connsiteY1"/>
                  <a:gd fmla="*/ 116865 w 138113" name="connsiteX2"/>
                  <a:gd fmla="*/ 78830 h 336550" name="connsiteY2"/>
                  <a:gd fmla="*/ 128817 w 138113" name="connsiteX3"/>
                  <a:gd fmla="*/ 86719 h 336550" name="connsiteY3"/>
                  <a:gd fmla="*/ 135457 w 138113" name="connsiteX4"/>
                  <a:gd fmla="*/ 98553 h 336550" name="connsiteY4"/>
                  <a:gd fmla="*/ 138113 w 138113" name="connsiteX5"/>
                  <a:gd fmla="*/ 111702 h 336550" name="connsiteY5"/>
                  <a:gd fmla="*/ 138113 w 138113" name="connsiteX6"/>
                  <a:gd fmla="*/ 206375 h 336550" name="connsiteY6"/>
                  <a:gd fmla="*/ 135457 w 138113" name="connsiteX7"/>
                  <a:gd fmla="*/ 214264 h 336550" name="connsiteY7"/>
                  <a:gd fmla="*/ 127489 w 138113" name="connsiteX8"/>
                  <a:gd fmla="*/ 216894 h 336550" name="connsiteY8"/>
                  <a:gd fmla="*/ 120849 w 138113" name="connsiteX9"/>
                  <a:gd fmla="*/ 214264 h 336550" name="connsiteY9"/>
                  <a:gd fmla="*/ 118193 w 138113" name="connsiteX10"/>
                  <a:gd fmla="*/ 206375 h 336550" name="connsiteY10"/>
                  <a:gd fmla="*/ 118193 w 138113" name="connsiteX11"/>
                  <a:gd fmla="*/ 116962 h 336550" name="connsiteY11"/>
                  <a:gd fmla="*/ 115537 w 138113" name="connsiteX12"/>
                  <a:gd fmla="*/ 114332 h 336550" name="connsiteY12"/>
                  <a:gd fmla="*/ 111553 w 138113" name="connsiteX13"/>
                  <a:gd fmla="*/ 113017 h 336550" name="connsiteY13"/>
                  <a:gd fmla="*/ 107569 w 138113" name="connsiteX14"/>
                  <a:gd fmla="*/ 114332 h 336550" name="connsiteY14"/>
                  <a:gd fmla="*/ 106241 w 138113" name="connsiteX15"/>
                  <a:gd fmla="*/ 116962 h 336550" name="connsiteY15"/>
                  <a:gd fmla="*/ 106241 w 138113" name="connsiteX16"/>
                  <a:gd fmla="*/ 322086 h 336550" name="connsiteY16"/>
                  <a:gd fmla="*/ 100929 w 138113" name="connsiteX17"/>
                  <a:gd fmla="*/ 332605 h 336550" name="connsiteY17"/>
                  <a:gd fmla="*/ 90305 w 138113" name="connsiteX18"/>
                  <a:gd fmla="*/ 336550 h 336550" name="connsiteY18"/>
                  <a:gd fmla="*/ 79681 w 138113" name="connsiteX19"/>
                  <a:gd fmla="*/ 332605 h 336550" name="connsiteY19"/>
                  <a:gd fmla="*/ 75697 w 138113" name="connsiteX20"/>
                  <a:gd fmla="*/ 322086 h 336550" name="connsiteY20"/>
                  <a:gd fmla="*/ 75697 w 138113" name="connsiteX21"/>
                  <a:gd fmla="*/ 195856 h 336550" name="connsiteY21"/>
                  <a:gd fmla="*/ 73041 w 138113" name="connsiteX22"/>
                  <a:gd fmla="*/ 191911 h 336550" name="connsiteY22"/>
                  <a:gd fmla="*/ 69057 w 138113" name="connsiteX23"/>
                  <a:gd fmla="*/ 190596 h 336550" name="connsiteY23"/>
                  <a:gd fmla="*/ 65073 w 138113" name="connsiteX24"/>
                  <a:gd fmla="*/ 191911 h 336550" name="connsiteY24"/>
                  <a:gd fmla="*/ 62417 w 138113" name="connsiteX25"/>
                  <a:gd fmla="*/ 195856 h 336550" name="connsiteY25"/>
                  <a:gd fmla="*/ 62417 w 138113" name="connsiteX26"/>
                  <a:gd fmla="*/ 241877 h 336550" name="connsiteY26"/>
                  <a:gd fmla="*/ 62417 w 138113" name="connsiteX27"/>
                  <a:gd fmla="*/ 322086 h 336550" name="connsiteY27"/>
                  <a:gd fmla="*/ 57105 w 138113" name="connsiteX28"/>
                  <a:gd fmla="*/ 332605 h 336550" name="connsiteY28"/>
                  <a:gd fmla="*/ 46480 w 138113" name="connsiteX29"/>
                  <a:gd fmla="*/ 336550 h 336550" name="connsiteY29"/>
                  <a:gd fmla="*/ 35856 w 138113" name="connsiteX30"/>
                  <a:gd fmla="*/ 332605 h 336550" name="connsiteY30"/>
                  <a:gd fmla="*/ 31872 w 138113" name="connsiteX31"/>
                  <a:gd fmla="*/ 322086 h 336550" name="connsiteY31"/>
                  <a:gd fmla="*/ 31872 w 138113" name="connsiteX32"/>
                  <a:gd fmla="*/ 116962 h 336550" name="connsiteY32"/>
                  <a:gd fmla="*/ 29216 w 138113" name="connsiteX33"/>
                  <a:gd fmla="*/ 114332 h 336550" name="connsiteY33"/>
                  <a:gd fmla="*/ 26560 w 138113" name="connsiteX34"/>
                  <a:gd fmla="*/ 113017 h 336550" name="connsiteY34"/>
                  <a:gd fmla="*/ 22576 w 138113" name="connsiteX35"/>
                  <a:gd fmla="*/ 114332 h 336550" name="connsiteY35"/>
                  <a:gd fmla="*/ 19920 w 138113" name="connsiteX36"/>
                  <a:gd fmla="*/ 116962 h 336550" name="connsiteY36"/>
                  <a:gd fmla="*/ 19920 w 138113" name="connsiteX37"/>
                  <a:gd fmla="*/ 206375 h 336550" name="connsiteY37"/>
                  <a:gd fmla="*/ 17264 w 138113" name="connsiteX38"/>
                  <a:gd fmla="*/ 214264 h 336550" name="connsiteY38"/>
                  <a:gd fmla="*/ 10624 w 138113" name="connsiteX39"/>
                  <a:gd fmla="*/ 216894 h 336550" name="connsiteY39"/>
                  <a:gd fmla="*/ 2656 w 138113" name="connsiteX40"/>
                  <a:gd fmla="*/ 214264 h 336550" name="connsiteY40"/>
                  <a:gd fmla="*/ 0 w 138113" name="connsiteX41"/>
                  <a:gd fmla="*/ 206375 h 336550" name="connsiteY41"/>
                  <a:gd fmla="*/ 0 w 138113" name="connsiteX42"/>
                  <a:gd fmla="*/ 111702 h 336550" name="connsiteY42"/>
                  <a:gd fmla="*/ 1328 w 138113" name="connsiteX43"/>
                  <a:gd fmla="*/ 98553 h 336550" name="connsiteY43"/>
                  <a:gd fmla="*/ 7968 w 138113" name="connsiteX44"/>
                  <a:gd fmla="*/ 86719 h 336550" name="connsiteY44"/>
                  <a:gd fmla="*/ 17264 w 138113" name="connsiteX45"/>
                  <a:gd fmla="*/ 78830 h 336550" name="connsiteY45"/>
                  <a:gd fmla="*/ 30544 w 138113" name="connsiteX46"/>
                  <a:gd fmla="*/ 76200 h 336550" name="connsiteY46"/>
                  <a:gd fmla="*/ 69057 w 138113" name="connsiteX47"/>
                  <a:gd fmla="*/ 0 h 336550" name="connsiteY47"/>
                  <a:gd fmla="*/ 92489 w 138113" name="connsiteX48"/>
                  <a:gd fmla="*/ 9335 h 336550" name="connsiteY48"/>
                  <a:gd fmla="*/ 101601 w 138113" name="connsiteX49"/>
                  <a:gd fmla="*/ 33338 h 336550" name="connsiteY49"/>
                  <a:gd fmla="*/ 98998 w 138113" name="connsiteX50"/>
                  <a:gd fmla="*/ 46673 h 336550" name="connsiteY50"/>
                  <a:gd fmla="*/ 92489 w 138113" name="connsiteX51"/>
                  <a:gd fmla="*/ 57341 h 336550" name="connsiteY51"/>
                  <a:gd fmla="*/ 82075 w 138113" name="connsiteX52"/>
                  <a:gd fmla="*/ 64008 h 336550" name="connsiteY52"/>
                  <a:gd fmla="*/ 69057 w 138113" name="connsiteX53"/>
                  <a:gd fmla="*/ 66675 h 336550" name="connsiteY53"/>
                  <a:gd fmla="*/ 56040 w 138113" name="connsiteX54"/>
                  <a:gd fmla="*/ 64008 h 336550" name="connsiteY54"/>
                  <a:gd fmla="*/ 45625 w 138113" name="connsiteX55"/>
                  <a:gd fmla="*/ 57341 h 336550" name="connsiteY55"/>
                  <a:gd fmla="*/ 39117 w 138113" name="connsiteX56"/>
                  <a:gd fmla="*/ 46673 h 336550" name="connsiteY56"/>
                  <a:gd fmla="*/ 36513 w 138113" name="connsiteX57"/>
                  <a:gd fmla="*/ 33338 h 336550" name="connsiteY57"/>
                  <a:gd fmla="*/ 39117 w 138113" name="connsiteX58"/>
                  <a:gd fmla="*/ 20003 h 336550" name="connsiteY58"/>
                  <a:gd fmla="*/ 45625 w 138113" name="connsiteX59"/>
                  <a:gd fmla="*/ 9335 h 336550" name="connsiteY59"/>
                  <a:gd fmla="*/ 56040 w 138113" name="connsiteX60"/>
                  <a:gd fmla="*/ 2667 h 336550" name="connsiteY60"/>
                  <a:gd fmla="*/ 69057 w 138113" name="connsiteX61"/>
                  <a:gd fmla="*/ 0 h 336550" name="connsiteY6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b="b" l="l" r="r" t="t"/>
                <a:pathLst>
                  <a:path h="336550" w="138113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ValueShape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3527A79C-11D1-4CB6-9832-CEC4A91F48F7}"/>
                  </a:ext>
                </a:extLst>
              </p:cNvPr>
              <p:cNvSpPr/>
              <p:nvPr/>
            </p:nvSpPr>
            <p:spPr>
              <a:xfrm>
                <a:off x="9633790" y="2961576"/>
                <a:ext cx="201101" cy="490037"/>
              </a:xfrm>
              <a:custGeom>
                <a:gdLst>
                  <a:gd fmla="*/ 30544 w 138113" name="connsiteX0"/>
                  <a:gd fmla="*/ 76200 h 336550" name="connsiteY0"/>
                  <a:gd fmla="*/ 102257 w 138113" name="connsiteX1"/>
                  <a:gd fmla="*/ 76200 h 336550" name="connsiteY1"/>
                  <a:gd fmla="*/ 116865 w 138113" name="connsiteX2"/>
                  <a:gd fmla="*/ 78830 h 336550" name="connsiteY2"/>
                  <a:gd fmla="*/ 128817 w 138113" name="connsiteX3"/>
                  <a:gd fmla="*/ 86719 h 336550" name="connsiteY3"/>
                  <a:gd fmla="*/ 135457 w 138113" name="connsiteX4"/>
                  <a:gd fmla="*/ 98553 h 336550" name="connsiteY4"/>
                  <a:gd fmla="*/ 138113 w 138113" name="connsiteX5"/>
                  <a:gd fmla="*/ 111702 h 336550" name="connsiteY5"/>
                  <a:gd fmla="*/ 138113 w 138113" name="connsiteX6"/>
                  <a:gd fmla="*/ 206375 h 336550" name="connsiteY6"/>
                  <a:gd fmla="*/ 135457 w 138113" name="connsiteX7"/>
                  <a:gd fmla="*/ 214264 h 336550" name="connsiteY7"/>
                  <a:gd fmla="*/ 127489 w 138113" name="connsiteX8"/>
                  <a:gd fmla="*/ 216894 h 336550" name="connsiteY8"/>
                  <a:gd fmla="*/ 120849 w 138113" name="connsiteX9"/>
                  <a:gd fmla="*/ 214264 h 336550" name="connsiteY9"/>
                  <a:gd fmla="*/ 118193 w 138113" name="connsiteX10"/>
                  <a:gd fmla="*/ 206375 h 336550" name="connsiteY10"/>
                  <a:gd fmla="*/ 118193 w 138113" name="connsiteX11"/>
                  <a:gd fmla="*/ 116962 h 336550" name="connsiteY11"/>
                  <a:gd fmla="*/ 115537 w 138113" name="connsiteX12"/>
                  <a:gd fmla="*/ 114332 h 336550" name="connsiteY12"/>
                  <a:gd fmla="*/ 111553 w 138113" name="connsiteX13"/>
                  <a:gd fmla="*/ 113017 h 336550" name="connsiteY13"/>
                  <a:gd fmla="*/ 107569 w 138113" name="connsiteX14"/>
                  <a:gd fmla="*/ 114332 h 336550" name="connsiteY14"/>
                  <a:gd fmla="*/ 106241 w 138113" name="connsiteX15"/>
                  <a:gd fmla="*/ 116962 h 336550" name="connsiteY15"/>
                  <a:gd fmla="*/ 106241 w 138113" name="connsiteX16"/>
                  <a:gd fmla="*/ 322086 h 336550" name="connsiteY16"/>
                  <a:gd fmla="*/ 100929 w 138113" name="connsiteX17"/>
                  <a:gd fmla="*/ 332605 h 336550" name="connsiteY17"/>
                  <a:gd fmla="*/ 90305 w 138113" name="connsiteX18"/>
                  <a:gd fmla="*/ 336550 h 336550" name="connsiteY18"/>
                  <a:gd fmla="*/ 79681 w 138113" name="connsiteX19"/>
                  <a:gd fmla="*/ 332605 h 336550" name="connsiteY19"/>
                  <a:gd fmla="*/ 75697 w 138113" name="connsiteX20"/>
                  <a:gd fmla="*/ 322086 h 336550" name="connsiteY20"/>
                  <a:gd fmla="*/ 75697 w 138113" name="connsiteX21"/>
                  <a:gd fmla="*/ 195856 h 336550" name="connsiteY21"/>
                  <a:gd fmla="*/ 73041 w 138113" name="connsiteX22"/>
                  <a:gd fmla="*/ 191911 h 336550" name="connsiteY22"/>
                  <a:gd fmla="*/ 69057 w 138113" name="connsiteX23"/>
                  <a:gd fmla="*/ 190596 h 336550" name="connsiteY23"/>
                  <a:gd fmla="*/ 65073 w 138113" name="connsiteX24"/>
                  <a:gd fmla="*/ 191911 h 336550" name="connsiteY24"/>
                  <a:gd fmla="*/ 62417 w 138113" name="connsiteX25"/>
                  <a:gd fmla="*/ 195856 h 336550" name="connsiteY25"/>
                  <a:gd fmla="*/ 62417 w 138113" name="connsiteX26"/>
                  <a:gd fmla="*/ 241877 h 336550" name="connsiteY26"/>
                  <a:gd fmla="*/ 62417 w 138113" name="connsiteX27"/>
                  <a:gd fmla="*/ 322086 h 336550" name="connsiteY27"/>
                  <a:gd fmla="*/ 57105 w 138113" name="connsiteX28"/>
                  <a:gd fmla="*/ 332605 h 336550" name="connsiteY28"/>
                  <a:gd fmla="*/ 46480 w 138113" name="connsiteX29"/>
                  <a:gd fmla="*/ 336550 h 336550" name="connsiteY29"/>
                  <a:gd fmla="*/ 35856 w 138113" name="connsiteX30"/>
                  <a:gd fmla="*/ 332605 h 336550" name="connsiteY30"/>
                  <a:gd fmla="*/ 31872 w 138113" name="connsiteX31"/>
                  <a:gd fmla="*/ 322086 h 336550" name="connsiteY31"/>
                  <a:gd fmla="*/ 31872 w 138113" name="connsiteX32"/>
                  <a:gd fmla="*/ 116962 h 336550" name="connsiteY32"/>
                  <a:gd fmla="*/ 29216 w 138113" name="connsiteX33"/>
                  <a:gd fmla="*/ 114332 h 336550" name="connsiteY33"/>
                  <a:gd fmla="*/ 26560 w 138113" name="connsiteX34"/>
                  <a:gd fmla="*/ 113017 h 336550" name="connsiteY34"/>
                  <a:gd fmla="*/ 22576 w 138113" name="connsiteX35"/>
                  <a:gd fmla="*/ 114332 h 336550" name="connsiteY35"/>
                  <a:gd fmla="*/ 19920 w 138113" name="connsiteX36"/>
                  <a:gd fmla="*/ 116962 h 336550" name="connsiteY36"/>
                  <a:gd fmla="*/ 19920 w 138113" name="connsiteX37"/>
                  <a:gd fmla="*/ 206375 h 336550" name="connsiteY37"/>
                  <a:gd fmla="*/ 17264 w 138113" name="connsiteX38"/>
                  <a:gd fmla="*/ 214264 h 336550" name="connsiteY38"/>
                  <a:gd fmla="*/ 10624 w 138113" name="connsiteX39"/>
                  <a:gd fmla="*/ 216894 h 336550" name="connsiteY39"/>
                  <a:gd fmla="*/ 2656 w 138113" name="connsiteX40"/>
                  <a:gd fmla="*/ 214264 h 336550" name="connsiteY40"/>
                  <a:gd fmla="*/ 0 w 138113" name="connsiteX41"/>
                  <a:gd fmla="*/ 206375 h 336550" name="connsiteY41"/>
                  <a:gd fmla="*/ 0 w 138113" name="connsiteX42"/>
                  <a:gd fmla="*/ 111702 h 336550" name="connsiteY42"/>
                  <a:gd fmla="*/ 1328 w 138113" name="connsiteX43"/>
                  <a:gd fmla="*/ 98553 h 336550" name="connsiteY43"/>
                  <a:gd fmla="*/ 7968 w 138113" name="connsiteX44"/>
                  <a:gd fmla="*/ 86719 h 336550" name="connsiteY44"/>
                  <a:gd fmla="*/ 17264 w 138113" name="connsiteX45"/>
                  <a:gd fmla="*/ 78830 h 336550" name="connsiteY45"/>
                  <a:gd fmla="*/ 30544 w 138113" name="connsiteX46"/>
                  <a:gd fmla="*/ 76200 h 336550" name="connsiteY46"/>
                  <a:gd fmla="*/ 69057 w 138113" name="connsiteX47"/>
                  <a:gd fmla="*/ 0 h 336550" name="connsiteY47"/>
                  <a:gd fmla="*/ 92489 w 138113" name="connsiteX48"/>
                  <a:gd fmla="*/ 9335 h 336550" name="connsiteY48"/>
                  <a:gd fmla="*/ 101601 w 138113" name="connsiteX49"/>
                  <a:gd fmla="*/ 33338 h 336550" name="connsiteY49"/>
                  <a:gd fmla="*/ 98998 w 138113" name="connsiteX50"/>
                  <a:gd fmla="*/ 46673 h 336550" name="connsiteY50"/>
                  <a:gd fmla="*/ 92489 w 138113" name="connsiteX51"/>
                  <a:gd fmla="*/ 57341 h 336550" name="connsiteY51"/>
                  <a:gd fmla="*/ 82075 w 138113" name="connsiteX52"/>
                  <a:gd fmla="*/ 64008 h 336550" name="connsiteY52"/>
                  <a:gd fmla="*/ 69057 w 138113" name="connsiteX53"/>
                  <a:gd fmla="*/ 66675 h 336550" name="connsiteY53"/>
                  <a:gd fmla="*/ 56040 w 138113" name="connsiteX54"/>
                  <a:gd fmla="*/ 64008 h 336550" name="connsiteY54"/>
                  <a:gd fmla="*/ 45625 w 138113" name="connsiteX55"/>
                  <a:gd fmla="*/ 57341 h 336550" name="connsiteY55"/>
                  <a:gd fmla="*/ 39117 w 138113" name="connsiteX56"/>
                  <a:gd fmla="*/ 46673 h 336550" name="connsiteY56"/>
                  <a:gd fmla="*/ 36513 w 138113" name="connsiteX57"/>
                  <a:gd fmla="*/ 33338 h 336550" name="connsiteY57"/>
                  <a:gd fmla="*/ 39117 w 138113" name="connsiteX58"/>
                  <a:gd fmla="*/ 20003 h 336550" name="connsiteY58"/>
                  <a:gd fmla="*/ 45625 w 138113" name="connsiteX59"/>
                  <a:gd fmla="*/ 9335 h 336550" name="connsiteY59"/>
                  <a:gd fmla="*/ 56040 w 138113" name="connsiteX60"/>
                  <a:gd fmla="*/ 2667 h 336550" name="connsiteY60"/>
                  <a:gd fmla="*/ 69057 w 138113" name="connsiteX61"/>
                  <a:gd fmla="*/ 0 h 336550" name="connsiteY6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b="b" l="l" r="r" t="t"/>
                <a:pathLst>
                  <a:path h="336550" w="138113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ValueShape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408D2875-96AD-4318-86CB-5622282B9E18}"/>
                  </a:ext>
                </a:extLst>
              </p:cNvPr>
              <p:cNvSpPr/>
              <p:nvPr/>
            </p:nvSpPr>
            <p:spPr>
              <a:xfrm>
                <a:off x="9885034" y="2961576"/>
                <a:ext cx="201101" cy="490037"/>
              </a:xfrm>
              <a:custGeom>
                <a:gdLst>
                  <a:gd fmla="*/ 30544 w 138113" name="connsiteX0"/>
                  <a:gd fmla="*/ 76200 h 336550" name="connsiteY0"/>
                  <a:gd fmla="*/ 102257 w 138113" name="connsiteX1"/>
                  <a:gd fmla="*/ 76200 h 336550" name="connsiteY1"/>
                  <a:gd fmla="*/ 116865 w 138113" name="connsiteX2"/>
                  <a:gd fmla="*/ 78830 h 336550" name="connsiteY2"/>
                  <a:gd fmla="*/ 128817 w 138113" name="connsiteX3"/>
                  <a:gd fmla="*/ 86719 h 336550" name="connsiteY3"/>
                  <a:gd fmla="*/ 135457 w 138113" name="connsiteX4"/>
                  <a:gd fmla="*/ 98553 h 336550" name="connsiteY4"/>
                  <a:gd fmla="*/ 138113 w 138113" name="connsiteX5"/>
                  <a:gd fmla="*/ 111702 h 336550" name="connsiteY5"/>
                  <a:gd fmla="*/ 138113 w 138113" name="connsiteX6"/>
                  <a:gd fmla="*/ 206375 h 336550" name="connsiteY6"/>
                  <a:gd fmla="*/ 135457 w 138113" name="connsiteX7"/>
                  <a:gd fmla="*/ 214264 h 336550" name="connsiteY7"/>
                  <a:gd fmla="*/ 127489 w 138113" name="connsiteX8"/>
                  <a:gd fmla="*/ 216894 h 336550" name="connsiteY8"/>
                  <a:gd fmla="*/ 120849 w 138113" name="connsiteX9"/>
                  <a:gd fmla="*/ 214264 h 336550" name="connsiteY9"/>
                  <a:gd fmla="*/ 118193 w 138113" name="connsiteX10"/>
                  <a:gd fmla="*/ 206375 h 336550" name="connsiteY10"/>
                  <a:gd fmla="*/ 118193 w 138113" name="connsiteX11"/>
                  <a:gd fmla="*/ 116962 h 336550" name="connsiteY11"/>
                  <a:gd fmla="*/ 115537 w 138113" name="connsiteX12"/>
                  <a:gd fmla="*/ 114332 h 336550" name="connsiteY12"/>
                  <a:gd fmla="*/ 111553 w 138113" name="connsiteX13"/>
                  <a:gd fmla="*/ 113017 h 336550" name="connsiteY13"/>
                  <a:gd fmla="*/ 107569 w 138113" name="connsiteX14"/>
                  <a:gd fmla="*/ 114332 h 336550" name="connsiteY14"/>
                  <a:gd fmla="*/ 106241 w 138113" name="connsiteX15"/>
                  <a:gd fmla="*/ 116962 h 336550" name="connsiteY15"/>
                  <a:gd fmla="*/ 106241 w 138113" name="connsiteX16"/>
                  <a:gd fmla="*/ 322086 h 336550" name="connsiteY16"/>
                  <a:gd fmla="*/ 100929 w 138113" name="connsiteX17"/>
                  <a:gd fmla="*/ 332605 h 336550" name="connsiteY17"/>
                  <a:gd fmla="*/ 90305 w 138113" name="connsiteX18"/>
                  <a:gd fmla="*/ 336550 h 336550" name="connsiteY18"/>
                  <a:gd fmla="*/ 79681 w 138113" name="connsiteX19"/>
                  <a:gd fmla="*/ 332605 h 336550" name="connsiteY19"/>
                  <a:gd fmla="*/ 75697 w 138113" name="connsiteX20"/>
                  <a:gd fmla="*/ 322086 h 336550" name="connsiteY20"/>
                  <a:gd fmla="*/ 75697 w 138113" name="connsiteX21"/>
                  <a:gd fmla="*/ 195856 h 336550" name="connsiteY21"/>
                  <a:gd fmla="*/ 73041 w 138113" name="connsiteX22"/>
                  <a:gd fmla="*/ 191911 h 336550" name="connsiteY22"/>
                  <a:gd fmla="*/ 69057 w 138113" name="connsiteX23"/>
                  <a:gd fmla="*/ 190596 h 336550" name="connsiteY23"/>
                  <a:gd fmla="*/ 65073 w 138113" name="connsiteX24"/>
                  <a:gd fmla="*/ 191911 h 336550" name="connsiteY24"/>
                  <a:gd fmla="*/ 62417 w 138113" name="connsiteX25"/>
                  <a:gd fmla="*/ 195856 h 336550" name="connsiteY25"/>
                  <a:gd fmla="*/ 62417 w 138113" name="connsiteX26"/>
                  <a:gd fmla="*/ 241877 h 336550" name="connsiteY26"/>
                  <a:gd fmla="*/ 62417 w 138113" name="connsiteX27"/>
                  <a:gd fmla="*/ 322086 h 336550" name="connsiteY27"/>
                  <a:gd fmla="*/ 57105 w 138113" name="connsiteX28"/>
                  <a:gd fmla="*/ 332605 h 336550" name="connsiteY28"/>
                  <a:gd fmla="*/ 46480 w 138113" name="connsiteX29"/>
                  <a:gd fmla="*/ 336550 h 336550" name="connsiteY29"/>
                  <a:gd fmla="*/ 35856 w 138113" name="connsiteX30"/>
                  <a:gd fmla="*/ 332605 h 336550" name="connsiteY30"/>
                  <a:gd fmla="*/ 31872 w 138113" name="connsiteX31"/>
                  <a:gd fmla="*/ 322086 h 336550" name="connsiteY31"/>
                  <a:gd fmla="*/ 31872 w 138113" name="connsiteX32"/>
                  <a:gd fmla="*/ 116962 h 336550" name="connsiteY32"/>
                  <a:gd fmla="*/ 29216 w 138113" name="connsiteX33"/>
                  <a:gd fmla="*/ 114332 h 336550" name="connsiteY33"/>
                  <a:gd fmla="*/ 26560 w 138113" name="connsiteX34"/>
                  <a:gd fmla="*/ 113017 h 336550" name="connsiteY34"/>
                  <a:gd fmla="*/ 22576 w 138113" name="connsiteX35"/>
                  <a:gd fmla="*/ 114332 h 336550" name="connsiteY35"/>
                  <a:gd fmla="*/ 19920 w 138113" name="connsiteX36"/>
                  <a:gd fmla="*/ 116962 h 336550" name="connsiteY36"/>
                  <a:gd fmla="*/ 19920 w 138113" name="connsiteX37"/>
                  <a:gd fmla="*/ 206375 h 336550" name="connsiteY37"/>
                  <a:gd fmla="*/ 17264 w 138113" name="connsiteX38"/>
                  <a:gd fmla="*/ 214264 h 336550" name="connsiteY38"/>
                  <a:gd fmla="*/ 10624 w 138113" name="connsiteX39"/>
                  <a:gd fmla="*/ 216894 h 336550" name="connsiteY39"/>
                  <a:gd fmla="*/ 2656 w 138113" name="connsiteX40"/>
                  <a:gd fmla="*/ 214264 h 336550" name="connsiteY40"/>
                  <a:gd fmla="*/ 0 w 138113" name="connsiteX41"/>
                  <a:gd fmla="*/ 206375 h 336550" name="connsiteY41"/>
                  <a:gd fmla="*/ 0 w 138113" name="connsiteX42"/>
                  <a:gd fmla="*/ 111702 h 336550" name="connsiteY42"/>
                  <a:gd fmla="*/ 1328 w 138113" name="connsiteX43"/>
                  <a:gd fmla="*/ 98553 h 336550" name="connsiteY43"/>
                  <a:gd fmla="*/ 7968 w 138113" name="connsiteX44"/>
                  <a:gd fmla="*/ 86719 h 336550" name="connsiteY44"/>
                  <a:gd fmla="*/ 17264 w 138113" name="connsiteX45"/>
                  <a:gd fmla="*/ 78830 h 336550" name="connsiteY45"/>
                  <a:gd fmla="*/ 30544 w 138113" name="connsiteX46"/>
                  <a:gd fmla="*/ 76200 h 336550" name="connsiteY46"/>
                  <a:gd fmla="*/ 69057 w 138113" name="connsiteX47"/>
                  <a:gd fmla="*/ 0 h 336550" name="connsiteY47"/>
                  <a:gd fmla="*/ 92489 w 138113" name="connsiteX48"/>
                  <a:gd fmla="*/ 9335 h 336550" name="connsiteY48"/>
                  <a:gd fmla="*/ 101601 w 138113" name="connsiteX49"/>
                  <a:gd fmla="*/ 33338 h 336550" name="connsiteY49"/>
                  <a:gd fmla="*/ 98998 w 138113" name="connsiteX50"/>
                  <a:gd fmla="*/ 46673 h 336550" name="connsiteY50"/>
                  <a:gd fmla="*/ 92489 w 138113" name="connsiteX51"/>
                  <a:gd fmla="*/ 57341 h 336550" name="connsiteY51"/>
                  <a:gd fmla="*/ 82075 w 138113" name="connsiteX52"/>
                  <a:gd fmla="*/ 64008 h 336550" name="connsiteY52"/>
                  <a:gd fmla="*/ 69057 w 138113" name="connsiteX53"/>
                  <a:gd fmla="*/ 66675 h 336550" name="connsiteY53"/>
                  <a:gd fmla="*/ 56040 w 138113" name="connsiteX54"/>
                  <a:gd fmla="*/ 64008 h 336550" name="connsiteY54"/>
                  <a:gd fmla="*/ 45625 w 138113" name="connsiteX55"/>
                  <a:gd fmla="*/ 57341 h 336550" name="connsiteY55"/>
                  <a:gd fmla="*/ 39117 w 138113" name="connsiteX56"/>
                  <a:gd fmla="*/ 46673 h 336550" name="connsiteY56"/>
                  <a:gd fmla="*/ 36513 w 138113" name="connsiteX57"/>
                  <a:gd fmla="*/ 33338 h 336550" name="connsiteY57"/>
                  <a:gd fmla="*/ 39117 w 138113" name="connsiteX58"/>
                  <a:gd fmla="*/ 20003 h 336550" name="connsiteY58"/>
                  <a:gd fmla="*/ 45625 w 138113" name="connsiteX59"/>
                  <a:gd fmla="*/ 9335 h 336550" name="connsiteY59"/>
                  <a:gd fmla="*/ 56040 w 138113" name="connsiteX60"/>
                  <a:gd fmla="*/ 2667 h 336550" name="connsiteY60"/>
                  <a:gd fmla="*/ 69057 w 138113" name="connsiteX61"/>
                  <a:gd fmla="*/ 0 h 336550" name="connsiteY6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b="b" l="l" r="r" t="t"/>
                <a:pathLst>
                  <a:path h="336550" w="138113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ValueShape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0DE89101-8BC6-41D1-98D0-C4C0AF2C9367}"/>
                  </a:ext>
                </a:extLst>
              </p:cNvPr>
              <p:cNvSpPr/>
              <p:nvPr/>
            </p:nvSpPr>
            <p:spPr>
              <a:xfrm>
                <a:off x="10144382" y="2961576"/>
                <a:ext cx="201101" cy="490037"/>
              </a:xfrm>
              <a:custGeom>
                <a:gdLst>
                  <a:gd fmla="*/ 30544 w 138113" name="connsiteX0"/>
                  <a:gd fmla="*/ 76200 h 336550" name="connsiteY0"/>
                  <a:gd fmla="*/ 102257 w 138113" name="connsiteX1"/>
                  <a:gd fmla="*/ 76200 h 336550" name="connsiteY1"/>
                  <a:gd fmla="*/ 116865 w 138113" name="connsiteX2"/>
                  <a:gd fmla="*/ 78830 h 336550" name="connsiteY2"/>
                  <a:gd fmla="*/ 128817 w 138113" name="connsiteX3"/>
                  <a:gd fmla="*/ 86719 h 336550" name="connsiteY3"/>
                  <a:gd fmla="*/ 135457 w 138113" name="connsiteX4"/>
                  <a:gd fmla="*/ 98553 h 336550" name="connsiteY4"/>
                  <a:gd fmla="*/ 138113 w 138113" name="connsiteX5"/>
                  <a:gd fmla="*/ 111702 h 336550" name="connsiteY5"/>
                  <a:gd fmla="*/ 138113 w 138113" name="connsiteX6"/>
                  <a:gd fmla="*/ 206375 h 336550" name="connsiteY6"/>
                  <a:gd fmla="*/ 135457 w 138113" name="connsiteX7"/>
                  <a:gd fmla="*/ 214264 h 336550" name="connsiteY7"/>
                  <a:gd fmla="*/ 127489 w 138113" name="connsiteX8"/>
                  <a:gd fmla="*/ 216894 h 336550" name="connsiteY8"/>
                  <a:gd fmla="*/ 120849 w 138113" name="connsiteX9"/>
                  <a:gd fmla="*/ 214264 h 336550" name="connsiteY9"/>
                  <a:gd fmla="*/ 118193 w 138113" name="connsiteX10"/>
                  <a:gd fmla="*/ 206375 h 336550" name="connsiteY10"/>
                  <a:gd fmla="*/ 118193 w 138113" name="connsiteX11"/>
                  <a:gd fmla="*/ 116962 h 336550" name="connsiteY11"/>
                  <a:gd fmla="*/ 115537 w 138113" name="connsiteX12"/>
                  <a:gd fmla="*/ 114332 h 336550" name="connsiteY12"/>
                  <a:gd fmla="*/ 111553 w 138113" name="connsiteX13"/>
                  <a:gd fmla="*/ 113017 h 336550" name="connsiteY13"/>
                  <a:gd fmla="*/ 107569 w 138113" name="connsiteX14"/>
                  <a:gd fmla="*/ 114332 h 336550" name="connsiteY14"/>
                  <a:gd fmla="*/ 106241 w 138113" name="connsiteX15"/>
                  <a:gd fmla="*/ 116962 h 336550" name="connsiteY15"/>
                  <a:gd fmla="*/ 106241 w 138113" name="connsiteX16"/>
                  <a:gd fmla="*/ 322086 h 336550" name="connsiteY16"/>
                  <a:gd fmla="*/ 100929 w 138113" name="connsiteX17"/>
                  <a:gd fmla="*/ 332605 h 336550" name="connsiteY17"/>
                  <a:gd fmla="*/ 90305 w 138113" name="connsiteX18"/>
                  <a:gd fmla="*/ 336550 h 336550" name="connsiteY18"/>
                  <a:gd fmla="*/ 79681 w 138113" name="connsiteX19"/>
                  <a:gd fmla="*/ 332605 h 336550" name="connsiteY19"/>
                  <a:gd fmla="*/ 75697 w 138113" name="connsiteX20"/>
                  <a:gd fmla="*/ 322086 h 336550" name="connsiteY20"/>
                  <a:gd fmla="*/ 75697 w 138113" name="connsiteX21"/>
                  <a:gd fmla="*/ 195856 h 336550" name="connsiteY21"/>
                  <a:gd fmla="*/ 73041 w 138113" name="connsiteX22"/>
                  <a:gd fmla="*/ 191911 h 336550" name="connsiteY22"/>
                  <a:gd fmla="*/ 69057 w 138113" name="connsiteX23"/>
                  <a:gd fmla="*/ 190596 h 336550" name="connsiteY23"/>
                  <a:gd fmla="*/ 65073 w 138113" name="connsiteX24"/>
                  <a:gd fmla="*/ 191911 h 336550" name="connsiteY24"/>
                  <a:gd fmla="*/ 62417 w 138113" name="connsiteX25"/>
                  <a:gd fmla="*/ 195856 h 336550" name="connsiteY25"/>
                  <a:gd fmla="*/ 62417 w 138113" name="connsiteX26"/>
                  <a:gd fmla="*/ 241877 h 336550" name="connsiteY26"/>
                  <a:gd fmla="*/ 62417 w 138113" name="connsiteX27"/>
                  <a:gd fmla="*/ 322086 h 336550" name="connsiteY27"/>
                  <a:gd fmla="*/ 57105 w 138113" name="connsiteX28"/>
                  <a:gd fmla="*/ 332605 h 336550" name="connsiteY28"/>
                  <a:gd fmla="*/ 46480 w 138113" name="connsiteX29"/>
                  <a:gd fmla="*/ 336550 h 336550" name="connsiteY29"/>
                  <a:gd fmla="*/ 35856 w 138113" name="connsiteX30"/>
                  <a:gd fmla="*/ 332605 h 336550" name="connsiteY30"/>
                  <a:gd fmla="*/ 31872 w 138113" name="connsiteX31"/>
                  <a:gd fmla="*/ 322086 h 336550" name="connsiteY31"/>
                  <a:gd fmla="*/ 31872 w 138113" name="connsiteX32"/>
                  <a:gd fmla="*/ 116962 h 336550" name="connsiteY32"/>
                  <a:gd fmla="*/ 29216 w 138113" name="connsiteX33"/>
                  <a:gd fmla="*/ 114332 h 336550" name="connsiteY33"/>
                  <a:gd fmla="*/ 26560 w 138113" name="connsiteX34"/>
                  <a:gd fmla="*/ 113017 h 336550" name="connsiteY34"/>
                  <a:gd fmla="*/ 22576 w 138113" name="connsiteX35"/>
                  <a:gd fmla="*/ 114332 h 336550" name="connsiteY35"/>
                  <a:gd fmla="*/ 19920 w 138113" name="connsiteX36"/>
                  <a:gd fmla="*/ 116962 h 336550" name="connsiteY36"/>
                  <a:gd fmla="*/ 19920 w 138113" name="connsiteX37"/>
                  <a:gd fmla="*/ 206375 h 336550" name="connsiteY37"/>
                  <a:gd fmla="*/ 17264 w 138113" name="connsiteX38"/>
                  <a:gd fmla="*/ 214264 h 336550" name="connsiteY38"/>
                  <a:gd fmla="*/ 10624 w 138113" name="connsiteX39"/>
                  <a:gd fmla="*/ 216894 h 336550" name="connsiteY39"/>
                  <a:gd fmla="*/ 2656 w 138113" name="connsiteX40"/>
                  <a:gd fmla="*/ 214264 h 336550" name="connsiteY40"/>
                  <a:gd fmla="*/ 0 w 138113" name="connsiteX41"/>
                  <a:gd fmla="*/ 206375 h 336550" name="connsiteY41"/>
                  <a:gd fmla="*/ 0 w 138113" name="connsiteX42"/>
                  <a:gd fmla="*/ 111702 h 336550" name="connsiteY42"/>
                  <a:gd fmla="*/ 1328 w 138113" name="connsiteX43"/>
                  <a:gd fmla="*/ 98553 h 336550" name="connsiteY43"/>
                  <a:gd fmla="*/ 7968 w 138113" name="connsiteX44"/>
                  <a:gd fmla="*/ 86719 h 336550" name="connsiteY44"/>
                  <a:gd fmla="*/ 17264 w 138113" name="connsiteX45"/>
                  <a:gd fmla="*/ 78830 h 336550" name="connsiteY45"/>
                  <a:gd fmla="*/ 30544 w 138113" name="connsiteX46"/>
                  <a:gd fmla="*/ 76200 h 336550" name="connsiteY46"/>
                  <a:gd fmla="*/ 69057 w 138113" name="connsiteX47"/>
                  <a:gd fmla="*/ 0 h 336550" name="connsiteY47"/>
                  <a:gd fmla="*/ 92489 w 138113" name="connsiteX48"/>
                  <a:gd fmla="*/ 9335 h 336550" name="connsiteY48"/>
                  <a:gd fmla="*/ 101601 w 138113" name="connsiteX49"/>
                  <a:gd fmla="*/ 33338 h 336550" name="connsiteY49"/>
                  <a:gd fmla="*/ 98998 w 138113" name="connsiteX50"/>
                  <a:gd fmla="*/ 46673 h 336550" name="connsiteY50"/>
                  <a:gd fmla="*/ 92489 w 138113" name="connsiteX51"/>
                  <a:gd fmla="*/ 57341 h 336550" name="connsiteY51"/>
                  <a:gd fmla="*/ 82075 w 138113" name="connsiteX52"/>
                  <a:gd fmla="*/ 64008 h 336550" name="connsiteY52"/>
                  <a:gd fmla="*/ 69057 w 138113" name="connsiteX53"/>
                  <a:gd fmla="*/ 66675 h 336550" name="connsiteY53"/>
                  <a:gd fmla="*/ 56040 w 138113" name="connsiteX54"/>
                  <a:gd fmla="*/ 64008 h 336550" name="connsiteY54"/>
                  <a:gd fmla="*/ 45625 w 138113" name="connsiteX55"/>
                  <a:gd fmla="*/ 57341 h 336550" name="connsiteY55"/>
                  <a:gd fmla="*/ 39117 w 138113" name="connsiteX56"/>
                  <a:gd fmla="*/ 46673 h 336550" name="connsiteY56"/>
                  <a:gd fmla="*/ 36513 w 138113" name="connsiteX57"/>
                  <a:gd fmla="*/ 33338 h 336550" name="connsiteY57"/>
                  <a:gd fmla="*/ 39117 w 138113" name="connsiteX58"/>
                  <a:gd fmla="*/ 20003 h 336550" name="connsiteY58"/>
                  <a:gd fmla="*/ 45625 w 138113" name="connsiteX59"/>
                  <a:gd fmla="*/ 9335 h 336550" name="connsiteY59"/>
                  <a:gd fmla="*/ 56040 w 138113" name="connsiteX60"/>
                  <a:gd fmla="*/ 2667 h 336550" name="connsiteY60"/>
                  <a:gd fmla="*/ 69057 w 138113" name="connsiteX61"/>
                  <a:gd fmla="*/ 0 h 336550" name="connsiteY6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b="b" l="l" r="r" t="t"/>
                <a:pathLst>
                  <a:path h="336550" w="138113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8639783" y="5373601"/>
              <a:ext cx="644843" cy="2286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90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PERSON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860467" y="4891973"/>
              <a:ext cx="2709997" cy="48214"/>
              <a:chOff x="2940050" y="2132898"/>
              <a:chExt cx="2994025" cy="314202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2940050" y="2132898"/>
                <a:ext cx="1060964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7802059" y="4330496"/>
              <a:ext cx="3074052" cy="34290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7802056" y="4616053"/>
              <a:ext cx="2535555" cy="283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pc="-150" sz="105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46" name="文本框 45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8" name="文本框 47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</p:spTree>
    <p:extLst>
      <p:ext uri="{BB962C8B-B14F-4D97-AF65-F5344CB8AC3E}">
        <p14:creationId val="55556936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300555" y="755153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1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300555" y="2137806"/>
            <a:ext cx="4607209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5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</a:t>
            </a: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6672276" y="3393814"/>
            <a:ext cx="561883" cy="563476"/>
            <a:chOff x="5202" y="5131"/>
            <a:chExt cx="1058" cy="1061"/>
          </a:xfrm>
          <a:solidFill>
            <a:srgbClr val="1B4367"/>
          </a:solidFill>
        </p:grpSpPr>
        <p:sp>
          <p:nvSpPr>
            <p:cNvPr id="8" name="Freeform 12"/>
            <p:cNvSpPr/>
            <p:nvPr/>
          </p:nvSpPr>
          <p:spPr>
            <a:xfrm>
              <a:off x="5202" y="5131"/>
              <a:ext cx="1058" cy="1061"/>
            </a:xfrm>
            <a:custGeom>
              <a:gdLst>
                <a:gd fmla="*/ 0 w 271" name="txL"/>
                <a:gd fmla="*/ 0 h 271" name="txT"/>
                <a:gd fmla="*/ 271 w 271" name="txR"/>
                <a:gd fmla="*/ 271 h 271" name="txB"/>
              </a:gdLst>
              <a:cxnLst>
                <a:cxn ang="0">
                  <a:pos x="104722" y="74794"/>
                </a:cxn>
                <a:cxn ang="0">
                  <a:pos x="406465" y="103287"/>
                </a:cxn>
                <a:cxn ang="0">
                  <a:pos x="378066" y="406025"/>
                </a:cxn>
                <a:cxn ang="0">
                  <a:pos x="76323" y="377532"/>
                </a:cxn>
                <a:cxn ang="0">
                  <a:pos x="104722" y="74794"/>
                </a:cxn>
              </a:cxnLst>
              <a:rect b="txB" l="txL" r="txR" t="txT"/>
              <a:pathLst>
                <a:path h="271" w="271">
                  <a:moveTo>
                    <a:pt x="59" y="42"/>
                  </a:moveTo>
                  <a:cubicBezTo>
                    <a:pt x="110" y="0"/>
                    <a:pt x="186" y="7"/>
                    <a:pt x="229" y="58"/>
                  </a:cubicBezTo>
                  <a:cubicBezTo>
                    <a:pt x="271" y="110"/>
                    <a:pt x="264" y="186"/>
                    <a:pt x="213" y="228"/>
                  </a:cubicBezTo>
                  <a:cubicBezTo>
                    <a:pt x="161" y="271"/>
                    <a:pt x="85" y="264"/>
                    <a:pt x="43" y="212"/>
                  </a:cubicBezTo>
                  <a:cubicBezTo>
                    <a:pt x="0" y="161"/>
                    <a:pt x="7" y="85"/>
                    <a:pt x="59" y="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altLang="en-US" kern="0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" name="Freeform 43"/>
            <p:cNvSpPr/>
            <p:nvPr/>
          </p:nvSpPr>
          <p:spPr>
            <a:xfrm>
              <a:off x="5428" y="5413"/>
              <a:ext cx="628" cy="562"/>
            </a:xfrm>
            <a:custGeom>
              <a:gdLst>
                <a:gd fmla="*/ 0 w 161" name="txL"/>
                <a:gd fmla="*/ 0 h 144" name="txT"/>
                <a:gd fmla="*/ 161 w 161" name="txR"/>
                <a:gd fmla="*/ 144 h 144" name="txB"/>
              </a:gdLst>
              <a:cxnLst>
                <a:cxn ang="0">
                  <a:pos x="141988" y="55022"/>
                </a:cxn>
                <a:cxn ang="0">
                  <a:pos x="70994" y="1775"/>
                </a:cxn>
                <a:cxn ang="0">
                  <a:pos x="5325" y="88746"/>
                </a:cxn>
                <a:cxn ang="0">
                  <a:pos x="140213" y="255588"/>
                </a:cxn>
                <a:cxn ang="0">
                  <a:pos x="280425" y="90521"/>
                </a:cxn>
                <a:cxn ang="0">
                  <a:pos x="214756" y="3550"/>
                </a:cxn>
                <a:cxn ang="0">
                  <a:pos x="141988" y="55022"/>
                </a:cxn>
              </a:cxnLst>
              <a:rect b="txB" l="txL" r="txR" t="txT"/>
              <a:pathLst>
                <a:path h="144" w="161">
                  <a:moveTo>
                    <a:pt x="80" y="31"/>
                  </a:moveTo>
                  <a:cubicBezTo>
                    <a:pt x="73" y="11"/>
                    <a:pt x="60" y="0"/>
                    <a:pt x="40" y="1"/>
                  </a:cubicBezTo>
                  <a:cubicBezTo>
                    <a:pt x="11" y="3"/>
                    <a:pt x="0" y="23"/>
                    <a:pt x="3" y="50"/>
                  </a:cubicBezTo>
                  <a:cubicBezTo>
                    <a:pt x="6" y="83"/>
                    <a:pt x="49" y="103"/>
                    <a:pt x="79" y="144"/>
                  </a:cubicBezTo>
                  <a:cubicBezTo>
                    <a:pt x="110" y="103"/>
                    <a:pt x="154" y="84"/>
                    <a:pt x="158" y="51"/>
                  </a:cubicBezTo>
                  <a:cubicBezTo>
                    <a:pt x="161" y="24"/>
                    <a:pt x="150" y="4"/>
                    <a:pt x="121" y="2"/>
                  </a:cubicBezTo>
                  <a:cubicBezTo>
                    <a:pt x="101" y="0"/>
                    <a:pt x="89" y="11"/>
                    <a:pt x="80" y="31"/>
                  </a:cubicBez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altLang="en-US" kern="0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67195" y="4898727"/>
            <a:ext cx="572044" cy="572044"/>
            <a:chOff x="8470" y="2554"/>
            <a:chExt cx="1060" cy="1054"/>
          </a:xfrm>
          <a:solidFill>
            <a:srgbClr val="1B4367"/>
          </a:solidFill>
        </p:grpSpPr>
        <p:sp>
          <p:nvSpPr>
            <p:cNvPr id="11" name="Freeform 8"/>
            <p:cNvSpPr/>
            <p:nvPr/>
          </p:nvSpPr>
          <p:spPr>
            <a:xfrm>
              <a:off x="8470" y="2554"/>
              <a:ext cx="1061" cy="1054"/>
            </a:xfrm>
            <a:custGeom>
              <a:gdLst>
                <a:gd fmla="*/ 0 w 271" name="txL"/>
                <a:gd fmla="*/ 0 h 271" name="txT"/>
                <a:gd fmla="*/ 271 w 271" name="txR"/>
                <a:gd fmla="*/ 271 h 271" name="txB"/>
              </a:gdLst>
              <a:cxnLst>
                <a:cxn ang="0">
                  <a:pos x="381094" y="77840"/>
                </a:cxn>
                <a:cxn ang="0">
                  <a:pos x="406025" y="378587"/>
                </a:cxn>
                <a:cxn ang="0">
                  <a:pos x="101506" y="403354"/>
                </a:cxn>
                <a:cxn ang="0">
                  <a:pos x="78356" y="100838"/>
                </a:cxn>
                <a:cxn ang="0">
                  <a:pos x="381094" y="77840"/>
                </a:cxn>
              </a:cxnLst>
              <a:rect b="txB" l="txL" r="txR" t="txT"/>
              <a:pathLst>
                <a:path h="271" w="271">
                  <a:moveTo>
                    <a:pt x="214" y="44"/>
                  </a:moveTo>
                  <a:cubicBezTo>
                    <a:pt x="265" y="87"/>
                    <a:pt x="271" y="163"/>
                    <a:pt x="228" y="214"/>
                  </a:cubicBezTo>
                  <a:cubicBezTo>
                    <a:pt x="184" y="265"/>
                    <a:pt x="108" y="271"/>
                    <a:pt x="57" y="228"/>
                  </a:cubicBezTo>
                  <a:cubicBezTo>
                    <a:pt x="7" y="184"/>
                    <a:pt x="0" y="108"/>
                    <a:pt x="44" y="57"/>
                  </a:cubicBezTo>
                  <a:cubicBezTo>
                    <a:pt x="87" y="7"/>
                    <a:pt x="163" y="0"/>
                    <a:pt x="214" y="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altLang="en-US" kern="0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Freeform 87"/>
            <p:cNvSpPr>
              <a:spLocks noEditPoints="1"/>
            </p:cNvSpPr>
            <p:nvPr/>
          </p:nvSpPr>
          <p:spPr>
            <a:xfrm>
              <a:off x="8669" y="2847"/>
              <a:ext cx="712" cy="468"/>
            </a:xfrm>
            <a:custGeom>
              <a:gdLst>
                <a:gd fmla="*/ 0 w 162" name="txL"/>
                <a:gd fmla="*/ 0 h 106" name="txT"/>
                <a:gd fmla="*/ 162 w 162" name="txR"/>
                <a:gd fmla="*/ 106 h 106" name="txB"/>
              </a:gdLst>
              <a:cxnLst>
                <a:cxn ang="0">
                  <a:pos x="323850" y="24082"/>
                </a:cxn>
                <a:cxn ang="0">
                  <a:pos x="173919" y="0"/>
                </a:cxn>
                <a:cxn ang="0">
                  <a:pos x="9995" y="24082"/>
                </a:cxn>
                <a:cxn ang="0">
                  <a:pos x="9995" y="110376"/>
                </a:cxn>
                <a:cxn ang="0">
                  <a:pos x="5997" y="120410"/>
                </a:cxn>
                <a:cxn ang="0">
                  <a:pos x="15993" y="132451"/>
                </a:cxn>
                <a:cxn ang="0">
                  <a:pos x="27987" y="120410"/>
                </a:cxn>
                <a:cxn ang="0">
                  <a:pos x="21990" y="110376"/>
                </a:cxn>
                <a:cxn ang="0">
                  <a:pos x="21990" y="56192"/>
                </a:cxn>
                <a:cxn ang="0">
                  <a:pos x="173919" y="78267"/>
                </a:cxn>
                <a:cxn ang="0">
                  <a:pos x="323850" y="54185"/>
                </a:cxn>
                <a:cxn ang="0">
                  <a:pos x="323850" y="24082"/>
                </a:cxn>
                <a:cxn ang="0">
                  <a:pos x="25988" y="136465"/>
                </a:cxn>
                <a:cxn ang="0">
                  <a:pos x="7996" y="136465"/>
                </a:cxn>
                <a:cxn ang="0">
                  <a:pos x="0" y="188643"/>
                </a:cxn>
                <a:cxn ang="0">
                  <a:pos x="5997" y="190650"/>
                </a:cxn>
                <a:cxn ang="0">
                  <a:pos x="7996" y="184629"/>
                </a:cxn>
                <a:cxn ang="0">
                  <a:pos x="7996" y="190650"/>
                </a:cxn>
                <a:cxn ang="0">
                  <a:pos x="17992" y="192657"/>
                </a:cxn>
                <a:cxn ang="0">
                  <a:pos x="19991" y="186636"/>
                </a:cxn>
                <a:cxn ang="0">
                  <a:pos x="21990" y="190650"/>
                </a:cxn>
                <a:cxn ang="0">
                  <a:pos x="23989" y="190650"/>
                </a:cxn>
                <a:cxn ang="0">
                  <a:pos x="25988" y="166568"/>
                </a:cxn>
                <a:cxn ang="0">
                  <a:pos x="27987" y="190650"/>
                </a:cxn>
                <a:cxn ang="0">
                  <a:pos x="33984" y="188643"/>
                </a:cxn>
                <a:cxn ang="0">
                  <a:pos x="25988" y="136465"/>
                </a:cxn>
                <a:cxn ang="0">
                  <a:pos x="59972" y="188643"/>
                </a:cxn>
                <a:cxn ang="0">
                  <a:pos x="59972" y="74253"/>
                </a:cxn>
                <a:cxn ang="0">
                  <a:pos x="173919" y="90308"/>
                </a:cxn>
                <a:cxn ang="0">
                  <a:pos x="281869" y="74253"/>
                </a:cxn>
                <a:cxn ang="0">
                  <a:pos x="281869" y="186636"/>
                </a:cxn>
                <a:cxn ang="0">
                  <a:pos x="171920" y="212725"/>
                </a:cxn>
                <a:cxn ang="0">
                  <a:pos x="59972" y="188643"/>
                </a:cxn>
              </a:cxnLst>
              <a:rect b="txB" l="txL" r="txR" t="txT"/>
              <a:pathLst>
                <a:path h="105" w="162">
                  <a:moveTo>
                    <a:pt x="162" y="1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5" y="41"/>
                    <a:pt x="5" y="55"/>
                  </a:cubicBezTo>
                  <a:cubicBezTo>
                    <a:pt x="4" y="56"/>
                    <a:pt x="3" y="58"/>
                    <a:pt x="3" y="60"/>
                  </a:cubicBezTo>
                  <a:cubicBezTo>
                    <a:pt x="3" y="63"/>
                    <a:pt x="5" y="66"/>
                    <a:pt x="8" y="66"/>
                  </a:cubicBezTo>
                  <a:cubicBezTo>
                    <a:pt x="12" y="66"/>
                    <a:pt x="14" y="63"/>
                    <a:pt x="14" y="60"/>
                  </a:cubicBezTo>
                  <a:cubicBezTo>
                    <a:pt x="14" y="58"/>
                    <a:pt x="13" y="56"/>
                    <a:pt x="11" y="5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2" y="12"/>
                    <a:pt x="162" y="12"/>
                    <a:pt x="162" y="12"/>
                  </a:cubicBezTo>
                  <a:close/>
                  <a:moveTo>
                    <a:pt x="13" y="68"/>
                  </a:moveTo>
                  <a:cubicBezTo>
                    <a:pt x="10" y="69"/>
                    <a:pt x="7" y="69"/>
                    <a:pt x="4" y="68"/>
                  </a:cubicBezTo>
                  <a:cubicBezTo>
                    <a:pt x="3" y="77"/>
                    <a:pt x="1" y="85"/>
                    <a:pt x="0" y="94"/>
                  </a:cubicBezTo>
                  <a:cubicBezTo>
                    <a:pt x="1" y="94"/>
                    <a:pt x="2" y="94"/>
                    <a:pt x="3" y="95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8" y="96"/>
                    <a:pt x="9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6" y="94"/>
                    <a:pt x="17" y="94"/>
                  </a:cubicBezTo>
                  <a:cubicBezTo>
                    <a:pt x="16" y="85"/>
                    <a:pt x="14" y="77"/>
                    <a:pt x="13" y="68"/>
                  </a:cubicBezTo>
                  <a:close/>
                  <a:moveTo>
                    <a:pt x="30" y="94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2" y="93"/>
                    <a:pt x="104" y="98"/>
                    <a:pt x="86" y="106"/>
                  </a:cubicBezTo>
                  <a:cubicBezTo>
                    <a:pt x="68" y="97"/>
                    <a:pt x="49" y="94"/>
                    <a:pt x="30" y="94"/>
                  </a:cubicBez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altLang="en-US" kern="0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6703592" y="4178383"/>
            <a:ext cx="499251" cy="499251"/>
            <a:chOff x="4704" y="4364"/>
            <a:chExt cx="946" cy="950"/>
          </a:xfrm>
          <a:solidFill>
            <a:srgbClr val="1B4367"/>
          </a:solidFill>
        </p:grpSpPr>
        <p:sp>
          <p:nvSpPr>
            <p:cNvPr id="14" name="Freeform 10"/>
            <p:cNvSpPr/>
            <p:nvPr/>
          </p:nvSpPr>
          <p:spPr>
            <a:xfrm>
              <a:off x="4704" y="4364"/>
              <a:ext cx="946" cy="950"/>
            </a:xfrm>
            <a:custGeom>
              <a:gdLst>
                <a:gd fmla="*/ 0 w 242" name="txL"/>
                <a:gd fmla="*/ 0 h 243" name="txT"/>
                <a:gd fmla="*/ 242 w 242" name="txR"/>
                <a:gd fmla="*/ 243 h 243" name="txB"/>
              </a:gdLst>
              <a:cxnLst>
                <a:cxn ang="0">
                  <a:pos x="216884" y="1777"/>
                </a:cxn>
                <a:cxn ang="0">
                  <a:pos x="430213" y="216788"/>
                </a:cxn>
                <a:cxn ang="0">
                  <a:pos x="213329" y="430023"/>
                </a:cxn>
                <a:cxn ang="0">
                  <a:pos x="0" y="215012"/>
                </a:cxn>
                <a:cxn ang="0">
                  <a:pos x="216884" y="1777"/>
                </a:cxn>
              </a:cxnLst>
              <a:rect b="txB" l="txL" r="txR" t="txT"/>
              <a:pathLst>
                <a:path h="243" w="241">
                  <a:moveTo>
                    <a:pt x="122" y="1"/>
                  </a:moveTo>
                  <a:cubicBezTo>
                    <a:pt x="188" y="1"/>
                    <a:pt x="242" y="56"/>
                    <a:pt x="242" y="122"/>
                  </a:cubicBezTo>
                  <a:cubicBezTo>
                    <a:pt x="241" y="189"/>
                    <a:pt x="187" y="243"/>
                    <a:pt x="120" y="242"/>
                  </a:cubicBezTo>
                  <a:cubicBezTo>
                    <a:pt x="53" y="242"/>
                    <a:pt x="0" y="188"/>
                    <a:pt x="0" y="121"/>
                  </a:cubicBezTo>
                  <a:cubicBezTo>
                    <a:pt x="1" y="54"/>
                    <a:pt x="55" y="0"/>
                    <a:pt x="122" y="1"/>
                  </a:cubicBezTo>
                  <a:close/>
                </a:path>
              </a:pathLst>
            </a:custGeom>
            <a:solidFill>
              <a:srgbClr val="294F73"/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altLang="en-US" kern="0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>
            <a:xfrm>
              <a:off x="4994" y="4517"/>
              <a:ext cx="367" cy="642"/>
            </a:xfrm>
            <a:custGeom>
              <a:gdLst>
                <a:gd fmla="*/ 0 w 94" name="txL"/>
                <a:gd fmla="*/ 0 h 165" name="txT"/>
                <a:gd fmla="*/ 94 w 94" name="txR"/>
                <a:gd fmla="*/ 165 h 165" name="txB"/>
              </a:gdLst>
              <a:cxnLst>
                <a:cxn ang="0">
                  <a:pos x="147181" y="0"/>
                </a:cxn>
                <a:cxn ang="0">
                  <a:pos x="17733" y="0"/>
                </a:cxn>
                <a:cxn ang="0">
                  <a:pos x="0" y="19473"/>
                </a:cxn>
                <a:cxn ang="0">
                  <a:pos x="0" y="272627"/>
                </a:cxn>
                <a:cxn ang="0">
                  <a:pos x="17733" y="292100"/>
                </a:cxn>
                <a:cxn ang="0">
                  <a:pos x="147181" y="292100"/>
                </a:cxn>
                <a:cxn ang="0">
                  <a:pos x="166687" y="272627"/>
                </a:cxn>
                <a:cxn ang="0">
                  <a:pos x="166687" y="19473"/>
                </a:cxn>
                <a:cxn ang="0">
                  <a:pos x="147181" y="0"/>
                </a:cxn>
                <a:cxn ang="0">
                  <a:pos x="56745" y="21244"/>
                </a:cxn>
                <a:cxn ang="0">
                  <a:pos x="109942" y="21244"/>
                </a:cxn>
                <a:cxn ang="0">
                  <a:pos x="109942" y="28325"/>
                </a:cxn>
                <a:cxn ang="0">
                  <a:pos x="56745" y="28325"/>
                </a:cxn>
                <a:cxn ang="0">
                  <a:pos x="56745" y="21244"/>
                </a:cxn>
                <a:cxn ang="0">
                  <a:pos x="83344" y="279708"/>
                </a:cxn>
                <a:cxn ang="0">
                  <a:pos x="72704" y="269086"/>
                </a:cxn>
                <a:cxn ang="0">
                  <a:pos x="83344" y="260235"/>
                </a:cxn>
                <a:cxn ang="0">
                  <a:pos x="93983" y="269086"/>
                </a:cxn>
                <a:cxn ang="0">
                  <a:pos x="83344" y="279708"/>
                </a:cxn>
                <a:cxn ang="0">
                  <a:pos x="154274" y="244302"/>
                </a:cxn>
                <a:cxn ang="0">
                  <a:pos x="12413" y="244302"/>
                </a:cxn>
                <a:cxn ang="0">
                  <a:pos x="12413" y="46028"/>
                </a:cxn>
                <a:cxn ang="0">
                  <a:pos x="154274" y="46028"/>
                </a:cxn>
                <a:cxn ang="0">
                  <a:pos x="154274" y="244302"/>
                </a:cxn>
              </a:cxnLst>
              <a:rect b="txB" l="txL" r="txR" t="txT"/>
              <a:pathLst>
                <a:path h="165" w="94">
                  <a:moveTo>
                    <a:pt x="8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5" y="165"/>
                    <a:pt x="10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9" y="165"/>
                    <a:pt x="94" y="160"/>
                    <a:pt x="94" y="154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5"/>
                    <a:pt x="89" y="0"/>
                    <a:pt x="83" y="0"/>
                  </a:cubicBezTo>
                  <a:close/>
                  <a:moveTo>
                    <a:pt x="32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47" y="158"/>
                  </a:moveTo>
                  <a:cubicBezTo>
                    <a:pt x="44" y="158"/>
                    <a:pt x="41" y="156"/>
                    <a:pt x="41" y="152"/>
                  </a:cubicBezTo>
                  <a:cubicBezTo>
                    <a:pt x="41" y="149"/>
                    <a:pt x="44" y="147"/>
                    <a:pt x="47" y="147"/>
                  </a:cubicBezTo>
                  <a:cubicBezTo>
                    <a:pt x="50" y="147"/>
                    <a:pt x="53" y="149"/>
                    <a:pt x="53" y="152"/>
                  </a:cubicBezTo>
                  <a:cubicBezTo>
                    <a:pt x="53" y="156"/>
                    <a:pt x="50" y="158"/>
                    <a:pt x="47" y="158"/>
                  </a:cubicBezTo>
                  <a:close/>
                  <a:moveTo>
                    <a:pt x="87" y="138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7" y="26"/>
                    <a:pt x="87" y="26"/>
                    <a:pt x="87" y="26"/>
                  </a:cubicBezTo>
                  <a:lnTo>
                    <a:pt x="87" y="138"/>
                  </a:ln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altLang="en-US" kern="0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71745" y="5691865"/>
            <a:ext cx="562945" cy="562945"/>
            <a:chOff x="4030" y="4930"/>
            <a:chExt cx="840" cy="843"/>
          </a:xfrm>
          <a:solidFill>
            <a:srgbClr val="1B4367"/>
          </a:solidFill>
        </p:grpSpPr>
        <p:sp>
          <p:nvSpPr>
            <p:cNvPr id="17" name="Freeform 1819"/>
            <p:cNvSpPr/>
            <p:nvPr/>
          </p:nvSpPr>
          <p:spPr>
            <a:xfrm>
              <a:off x="4030" y="4930"/>
              <a:ext cx="840" cy="843"/>
            </a:xfrm>
            <a:custGeom>
              <a:gdLst>
                <a:gd fmla="*/ 0 w 92" name="txL"/>
                <a:gd fmla="*/ 0 h 92" name="txT"/>
                <a:gd fmla="*/ 92 w 92" name="txR"/>
                <a:gd fmla="*/ 92 h 92" name="txB"/>
              </a:gdLst>
              <a:cxnLst>
                <a:cxn ang="0">
                  <a:pos x="382657" y="63966"/>
                </a:cxn>
                <a:cxn ang="0">
                  <a:pos x="469624" y="383796"/>
                </a:cxn>
                <a:cxn ang="0">
                  <a:pos x="150743" y="471022"/>
                </a:cxn>
                <a:cxn ang="0">
                  <a:pos x="69574" y="151192"/>
                </a:cxn>
                <a:cxn ang="0">
                  <a:pos x="382657" y="63966"/>
                </a:cxn>
              </a:cxnLst>
              <a:rect b="txB" l="txL" r="txR" t="txT"/>
              <a:pathLst>
                <a:path h="92" w="92">
                  <a:moveTo>
                    <a:pt x="66" y="11"/>
                  </a:moveTo>
                  <a:cubicBezTo>
                    <a:pt x="85" y="23"/>
                    <a:pt x="92" y="47"/>
                    <a:pt x="81" y="66"/>
                  </a:cubicBezTo>
                  <a:cubicBezTo>
                    <a:pt x="70" y="85"/>
                    <a:pt x="45" y="92"/>
                    <a:pt x="26" y="81"/>
                  </a:cubicBezTo>
                  <a:cubicBezTo>
                    <a:pt x="7" y="70"/>
                    <a:pt x="0" y="45"/>
                    <a:pt x="12" y="26"/>
                  </a:cubicBezTo>
                  <a:cubicBezTo>
                    <a:pt x="23" y="7"/>
                    <a:pt x="47" y="0"/>
                    <a:pt x="66" y="11"/>
                  </a:cubicBezTo>
                </a:path>
              </a:pathLst>
            </a:custGeom>
            <a:solidFill>
              <a:srgbClr val="294F73"/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altLang="en-US" kern="0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稻壳儿小白白(http://dwz.cn/Wu2UP)"/>
            <p:cNvSpPr>
              <a:spLocks noEditPoints="1"/>
            </p:cNvSpPr>
            <p:nvPr/>
          </p:nvSpPr>
          <p:spPr>
            <a:xfrm>
              <a:off x="4214" y="5125"/>
              <a:ext cx="425" cy="425"/>
            </a:xfrm>
            <a:custGeom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b="0" l="0" r="0" t="0"/>
              <a:pathLst>
                <a:path h="123" w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altLang="en-US" kern="0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194233" y="3468423"/>
            <a:ext cx="37135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94233" y="4220243"/>
            <a:ext cx="37135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194233" y="4959494"/>
            <a:ext cx="37135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194233" y="5739600"/>
            <a:ext cx="37135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双击输入替换内容，优页PPT轻松设计高效办公。双击输入替换内容，优页PPT轻松设计高效办公。双击输入替换内容.</a:t>
            </a:r>
          </a:p>
        </p:txBody>
      </p:sp>
      <p:pic>
        <p:nvPicPr>
          <p:cNvPr id="2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3" y="10014"/>
            <a:ext cx="6047302" cy="683453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659097536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9"/>
      <p:bldP grpId="0" spid="20"/>
      <p:bldP grpId="0" spid="21"/>
      <p:bldP grpId="0" spid="2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val="873429573"/>
              </p:ext>
            </p:extLst>
          </p:nvPr>
        </p:nvGraphicFramePr>
        <p:xfrm>
          <a:off x="3348182" y="2283121"/>
          <a:ext cx="5508335" cy="367222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151734" y="2527900"/>
            <a:ext cx="206103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双击输入替换内容，优页PPT轻松设计高效办公。双击输入替换内容，优页PPT轻松设计高效办公。双击输入替换内容.,优页PPT轻松设计高效办公。双击输入替换内容.,优页PPT轻松设计高效办公。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51734" y="2143414"/>
            <a:ext cx="2110385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defTabSz="685800"/>
            <a:r>
              <a:rPr altLang="en-US" b="1" lang="zh-CN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+mn-ea"/>
                <a:sym typeface="+mn-lt"/>
              </a:rPr>
              <a:t>单击输入标题内容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02386" y="5172074"/>
            <a:ext cx="206103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双击输入替换内容，优页PPT轻松设计高效办公。双击输入替换内容，优页PPT轻松设计高效办公。双击输入替换内容.,优页PPT轻松设计高效办公。双击输入替换内容.,优页PPT轻松设计高效办公。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02386" y="4787588"/>
            <a:ext cx="2110385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defTabSz="685800"/>
            <a:r>
              <a:rPr altLang="en-US" b="1" lang="zh-CN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+mn-ea"/>
                <a:sym typeface="+mn-lt"/>
              </a:rPr>
              <a:t>单击输入标题内容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70512" y="2521616"/>
            <a:ext cx="206103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双击输入替换内容，优页PPT轻松设计高效办公。双击输入替换内容，优页PPT轻松设计高效办公。双击输入替换内容.,优页PPT轻松设计高效办公。双击输入替换内容.,优页PPT轻松设计高效办公。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21162" y="2137130"/>
            <a:ext cx="2110385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 defTabSz="685800"/>
            <a:r>
              <a:rPr altLang="en-US" b="1" lang="zh-CN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+mn-ea"/>
                <a:sym typeface="+mn-lt"/>
              </a:rPr>
              <a:t>单击输入标题内容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70512" y="5172074"/>
            <a:ext cx="206103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双击输入替换内容，优页PPT轻松设计高效办公。双击输入替换内容，优页PPT轻松设计高效办公。双击输入替换内容.,优页PPT轻松设计高效办公。双击输入替换内容.,优页PPT轻松设计高效办公。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21162" y="4787588"/>
            <a:ext cx="2110385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 defTabSz="685800"/>
            <a:r>
              <a:rPr altLang="en-US" b="1" lang="zh-CN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+mn-ea"/>
                <a:sym typeface="+mn-lt"/>
              </a:rPr>
              <a:t>单击输入标题内容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451081" y="3428384"/>
            <a:ext cx="1281120" cy="1034150"/>
            <a:chOff x="5451081" y="3583661"/>
            <a:chExt cx="1281120" cy="1034150"/>
          </a:xfrm>
        </p:grpSpPr>
        <p:sp>
          <p:nvSpPr>
            <p:cNvPr id="12" name="文本框 11"/>
            <p:cNvSpPr txBox="1"/>
            <p:nvPr/>
          </p:nvSpPr>
          <p:spPr>
            <a:xfrm>
              <a:off x="5400125" y="3583661"/>
              <a:ext cx="138303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pc="-150" sz="4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60%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81100" y="4322345"/>
              <a:ext cx="1021080" cy="29260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altLang="en-US" kumimoji="1" lang="zh-CN" sz="11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Source Han Sans CN Heavy"/>
                </a:rPr>
                <a:t>输入标题内容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9980593" y="4723602"/>
            <a:ext cx="138303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pc="-150" sz="48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</a:rPr>
              <a:t>60%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999048" y="2067880"/>
            <a:ext cx="138303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pc="-150" sz="48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</a:rPr>
              <a:t>05%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90730" y="2054025"/>
            <a:ext cx="138303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pc="-150" sz="48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</a:rPr>
              <a:t>10%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90730" y="4690628"/>
            <a:ext cx="138303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pc="-150" sz="48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</a:rPr>
              <a:t>25%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19" name="文本框 18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21" name="文本框 20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</p:spTree>
    <p:extLst>
      <p:ext uri="{BB962C8B-B14F-4D97-AF65-F5344CB8AC3E}">
        <p14:creationId val="335093374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4"/>
      <p:bldP grpId="0" spid="15"/>
      <p:bldP grpId="0" spid="16"/>
      <p:bldP grpId="0" spid="17"/>
      <p:bldGraphic grpId="0" spid="2">
        <p:bldAsOne/>
      </p:bldGraphic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50285" y="4132230"/>
            <a:ext cx="2397832" cy="387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850285" y="2062983"/>
            <a:ext cx="2397832" cy="199103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850285" y="4642083"/>
            <a:ext cx="2397832" cy="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</a:t>
            </a:r>
          </a:p>
        </p:txBody>
      </p:sp>
      <p:sp>
        <p:nvSpPr>
          <p:cNvPr id="5" name="矩形 4"/>
          <p:cNvSpPr/>
          <p:nvPr/>
        </p:nvSpPr>
        <p:spPr>
          <a:xfrm>
            <a:off x="3574813" y="4132230"/>
            <a:ext cx="2397832" cy="387297"/>
          </a:xfrm>
          <a:prstGeom prst="rect">
            <a:avLst/>
          </a:prstGeom>
          <a:solidFill>
            <a:srgbClr val="294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3574813" y="2062983"/>
            <a:ext cx="2397832" cy="199103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3574813" y="4642083"/>
            <a:ext cx="2397832" cy="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</a:t>
            </a:r>
          </a:p>
        </p:txBody>
      </p:sp>
      <p:sp>
        <p:nvSpPr>
          <p:cNvPr id="8" name="矩形 7"/>
          <p:cNvSpPr/>
          <p:nvPr/>
        </p:nvSpPr>
        <p:spPr>
          <a:xfrm>
            <a:off x="6263263" y="4132230"/>
            <a:ext cx="2397832" cy="387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6263263" y="2062983"/>
            <a:ext cx="2397832" cy="199103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6263263" y="4642083"/>
            <a:ext cx="2397832" cy="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</a:t>
            </a:r>
          </a:p>
        </p:txBody>
      </p:sp>
      <p:sp>
        <p:nvSpPr>
          <p:cNvPr id="11" name="矩形 10"/>
          <p:cNvSpPr/>
          <p:nvPr/>
        </p:nvSpPr>
        <p:spPr>
          <a:xfrm>
            <a:off x="8987791" y="4132230"/>
            <a:ext cx="2397832" cy="387297"/>
          </a:xfrm>
          <a:prstGeom prst="rect">
            <a:avLst/>
          </a:prstGeom>
          <a:solidFill>
            <a:srgbClr val="294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8987791" y="2062983"/>
            <a:ext cx="2397832" cy="199103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8987791" y="4642083"/>
            <a:ext cx="2397832" cy="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15" name="文本框 14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7" name="文本框 16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</p:spTree>
    <p:extLst>
      <p:ext uri="{BB962C8B-B14F-4D97-AF65-F5344CB8AC3E}">
        <p14:creationId val="325858917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 nodeType="clickPar">
                      <p:stCondLst>
                        <p:cond delay="indefinite"/>
                      </p:stCondLst>
                      <p:childTnLst>
                        <p:par>
                          <p:cTn fill="hold" id="7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13"/>
          <p:cNvSpPr txBox="1">
            <a:spLocks noChangeArrowheads="1"/>
          </p:cNvSpPr>
          <p:nvPr/>
        </p:nvSpPr>
        <p:spPr bwMode="auto">
          <a:xfrm>
            <a:off x="3845284" y="2716922"/>
            <a:ext cx="384365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fontAlgn="auto" hangingPunct="1">
              <a:spcBef>
                <a:spcPct val="0"/>
              </a:spcBef>
              <a:spcAft>
                <a:spcPct val="0"/>
              </a:spcAft>
              <a:defRPr sz="700">
                <a:latin charset="0" panose="020b0604020202020204" pitchFamily="34" typeface="Helvetica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altLang="zh-CN" lang="en-US" sz="6000"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CONTENT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204869" y="970953"/>
            <a:ext cx="2031106" cy="1165827"/>
            <a:chOff x="7779199" y="970953"/>
            <a:chExt cx="2031106" cy="1165827"/>
          </a:xfrm>
        </p:grpSpPr>
        <p:grpSp>
          <p:nvGrpSpPr>
            <p:cNvPr id="6" name="组合 5"/>
            <p:cNvGrpSpPr/>
            <p:nvPr/>
          </p:nvGrpSpPr>
          <p:grpSpPr>
            <a:xfrm>
              <a:off x="7779199" y="1438689"/>
              <a:ext cx="2031106" cy="698091"/>
              <a:chOff x="8106714" y="1721786"/>
              <a:chExt cx="2031106" cy="698091"/>
            </a:xfrm>
          </p:grpSpPr>
          <p:sp>
            <p:nvSpPr>
              <p:cNvPr id="12" name="文本框 66"/>
              <p:cNvSpPr txBox="1">
                <a:spLocks noChangeArrowheads="1"/>
              </p:cNvSpPr>
              <p:nvPr/>
            </p:nvSpPr>
            <p:spPr bwMode="auto">
              <a:xfrm>
                <a:off x="8106714" y="1827407"/>
                <a:ext cx="2031106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ts val="700"/>
                  </a:lnSpc>
                  <a:defRPr sz="5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charset="0" panose="020b0604020202020204" pitchFamily="34" typeface="Helvetica"/>
                    <a:ea charset="-122" panose="020b0503020204020204" pitchFamily="34" typeface="微软雅黑"/>
                    <a:cs charset="0" panose="020b0604020202020204" pitchFamily="34" typeface="Arial"/>
                  </a:defRPr>
                </a:lvl1pPr>
                <a:lvl2pPr indent="-285750" marL="74295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altLang="en-US" lang="zh-CN" sz="105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altLang="en-US" lang="zh-CN" sz="1050">
                    <a:solidFill>
                      <a:schemeClr val="tx1"/>
                    </a:solidFill>
                  </a:rPr>
                  <a:t>双击输入替换内容，</a:t>
                </a:r>
              </a:p>
              <a:p>
                <a:pPr>
                  <a:lnSpc>
                    <a:spcPct val="100000"/>
                  </a:lnSpc>
                </a:pPr>
                <a:r>
                  <a:rPr altLang="en-US" lang="zh-CN" sz="1050">
                    <a:solidFill>
                      <a:schemeClr val="tx1"/>
                    </a:solidFill>
                  </a:rPr>
                  <a:t>优页PPT轻松设计高效办公，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106714" y="1721786"/>
                <a:ext cx="1402080" cy="33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altLang="en-US" lang="zh-CN" smtClean="0" sz="1600">
                    <a:latin charset="-122" panose="020b0800000000000000" pitchFamily="34" typeface="思源黑体 CN Bold"/>
                    <a:ea charset="-122" panose="020b0800000000000000" pitchFamily="34" typeface="思源黑体 CN Bold"/>
                  </a:rPr>
                  <a:t>输入标题内容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789473" y="970953"/>
              <a:ext cx="942975" cy="523220"/>
              <a:chOff x="6095999" y="654444"/>
              <a:chExt cx="942975" cy="523220"/>
            </a:xfrm>
          </p:grpSpPr>
          <p:sp>
            <p:nvSpPr>
              <p:cNvPr id="8" name="矩形: 圆角 31"/>
              <p:cNvSpPr/>
              <p:nvPr/>
            </p:nvSpPr>
            <p:spPr>
              <a:xfrm>
                <a:off x="6095999" y="752475"/>
                <a:ext cx="942975" cy="352425"/>
              </a:xfrm>
              <a:prstGeom prst="roundRect">
                <a:avLst>
                  <a:gd fmla="val 50000" name="adj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6107209" y="654444"/>
                <a:ext cx="729943" cy="523220"/>
                <a:chOff x="943942" y="2688081"/>
                <a:chExt cx="729943" cy="523220"/>
              </a:xfrm>
            </p:grpSpPr>
            <p:sp>
              <p:nvSpPr>
                <p:cNvPr id="10" name="文本框 9"/>
                <p:cNvSpPr txBox="1"/>
                <p:nvPr/>
              </p:nvSpPr>
              <p:spPr>
                <a:xfrm>
                  <a:off x="943944" y="2688081"/>
                  <a:ext cx="621030" cy="51816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zh-CN" b="1" kern="2000" lang="en-US" sz="2800">
                      <a:solidFill>
                        <a:schemeClr val="bg1"/>
                      </a:solidFill>
                      <a:latin charset="-122" panose="020b0800000000000000" pitchFamily="34" typeface="思源黑体 CN Bold"/>
                      <a:ea charset="-122" panose="020b0800000000000000" pitchFamily="34" typeface="思源黑体 CN Bold"/>
                    </a:rPr>
                    <a:t>01</a:t>
                  </a:r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 flipH="1">
                  <a:off x="1533600" y="2844000"/>
                  <a:ext cx="140285" cy="2232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" name="组合 13"/>
          <p:cNvGrpSpPr/>
          <p:nvPr/>
        </p:nvGrpSpPr>
        <p:grpSpPr>
          <a:xfrm>
            <a:off x="8204869" y="2222427"/>
            <a:ext cx="2031106" cy="1159682"/>
            <a:chOff x="7779199" y="2222427"/>
            <a:chExt cx="2031106" cy="1159682"/>
          </a:xfrm>
        </p:grpSpPr>
        <p:grpSp>
          <p:nvGrpSpPr>
            <p:cNvPr id="15" name="组合 14"/>
            <p:cNvGrpSpPr/>
            <p:nvPr/>
          </p:nvGrpSpPr>
          <p:grpSpPr>
            <a:xfrm>
              <a:off x="7789473" y="2222427"/>
              <a:ext cx="942975" cy="523220"/>
              <a:chOff x="6095999" y="2071235"/>
              <a:chExt cx="942975" cy="523220"/>
            </a:xfrm>
          </p:grpSpPr>
          <p:sp>
            <p:nvSpPr>
              <p:cNvPr id="19" name="矩形: 圆角 39"/>
              <p:cNvSpPr/>
              <p:nvPr/>
            </p:nvSpPr>
            <p:spPr>
              <a:xfrm>
                <a:off x="6095999" y="2162175"/>
                <a:ext cx="942975" cy="352425"/>
              </a:xfrm>
              <a:prstGeom prst="roundRect">
                <a:avLst>
                  <a:gd fmla="val 50000" name="adj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6107209" y="2071235"/>
                <a:ext cx="765564" cy="523220"/>
                <a:chOff x="3673121" y="2688081"/>
                <a:chExt cx="765564" cy="523220"/>
              </a:xfrm>
            </p:grpSpPr>
            <p:sp>
              <p:nvSpPr>
                <p:cNvPr id="21" name="文本框 20"/>
                <p:cNvSpPr txBox="1"/>
                <p:nvPr/>
              </p:nvSpPr>
              <p:spPr>
                <a:xfrm>
                  <a:off x="3673121" y="2688080"/>
                  <a:ext cx="621030" cy="51816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b="1" kern="2000" sz="2800">
                      <a:solidFill>
                        <a:schemeClr val="tx2"/>
                      </a:solidFill>
                      <a:latin charset="0" panose="020b0604020202020204" pitchFamily="34" typeface="Helvetica"/>
                    </a:defRPr>
                  </a:lvl1pPr>
                </a:lstStyle>
                <a:p>
                  <a:r>
                    <a:rPr altLang="zh-CN" lang="en-US">
                      <a:solidFill>
                        <a:schemeClr val="bg1"/>
                      </a:solidFill>
                      <a:latin charset="-122" panose="020b0800000000000000" pitchFamily="34" typeface="思源黑体 CN Bold"/>
                      <a:ea charset="-122" panose="020b0800000000000000" pitchFamily="34" typeface="思源黑体 CN Bold"/>
                    </a:rPr>
                    <a:t>02</a:t>
                  </a:r>
                </a:p>
              </p:txBody>
            </p:sp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4298400" y="2844000"/>
                  <a:ext cx="140285" cy="2232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组合 15"/>
            <p:cNvGrpSpPr/>
            <p:nvPr/>
          </p:nvGrpSpPr>
          <p:grpSpPr>
            <a:xfrm>
              <a:off x="7779199" y="2684018"/>
              <a:ext cx="2031106" cy="698091"/>
              <a:chOff x="8106714" y="1721786"/>
              <a:chExt cx="2031106" cy="698091"/>
            </a:xfrm>
          </p:grpSpPr>
          <p:sp>
            <p:nvSpPr>
              <p:cNvPr id="17" name="文本框 66"/>
              <p:cNvSpPr txBox="1">
                <a:spLocks noChangeArrowheads="1"/>
              </p:cNvSpPr>
              <p:nvPr/>
            </p:nvSpPr>
            <p:spPr bwMode="auto">
              <a:xfrm>
                <a:off x="8106714" y="1827407"/>
                <a:ext cx="2031106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ts val="700"/>
                  </a:lnSpc>
                  <a:defRPr sz="5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charset="0" panose="020b0604020202020204" pitchFamily="34" typeface="Helvetica"/>
                    <a:ea charset="-122" panose="020b0503020204020204" pitchFamily="34" typeface="微软雅黑"/>
                    <a:cs charset="0" panose="020b0604020202020204" pitchFamily="34" typeface="Arial"/>
                  </a:defRPr>
                </a:lvl1pPr>
                <a:lvl2pPr indent="-285750" marL="74295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altLang="en-US" lang="zh-CN" sz="105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altLang="en-US" lang="zh-CN" sz="1050">
                    <a:solidFill>
                      <a:schemeClr val="tx1"/>
                    </a:solidFill>
                  </a:rPr>
                  <a:t>双击输入替换内容，</a:t>
                </a:r>
              </a:p>
              <a:p>
                <a:pPr>
                  <a:lnSpc>
                    <a:spcPct val="100000"/>
                  </a:lnSpc>
                </a:pPr>
                <a:r>
                  <a:rPr altLang="en-US" lang="zh-CN" sz="1050">
                    <a:solidFill>
                      <a:schemeClr val="tx1"/>
                    </a:solidFill>
                  </a:rPr>
                  <a:t>优页PPT轻松设计高效办公，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8106714" y="1721786"/>
                <a:ext cx="1402080" cy="33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altLang="en-US" lang="zh-CN" smtClean="0" sz="1600">
                    <a:latin charset="-122" panose="020b0800000000000000" pitchFamily="34" typeface="思源黑体 CN Bold"/>
                    <a:ea charset="-122" panose="020b0800000000000000" pitchFamily="34" typeface="思源黑体 CN Bold"/>
                  </a:rPr>
                  <a:t>输入标题内容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204869" y="3473901"/>
            <a:ext cx="2031106" cy="1138122"/>
            <a:chOff x="7779199" y="3473901"/>
            <a:chExt cx="2031106" cy="1138122"/>
          </a:xfrm>
        </p:grpSpPr>
        <p:grpSp>
          <p:nvGrpSpPr>
            <p:cNvPr id="24" name="组合 23"/>
            <p:cNvGrpSpPr/>
            <p:nvPr/>
          </p:nvGrpSpPr>
          <p:grpSpPr>
            <a:xfrm>
              <a:off x="7789473" y="3473901"/>
              <a:ext cx="942975" cy="523220"/>
              <a:chOff x="6095999" y="3498928"/>
              <a:chExt cx="942975" cy="523220"/>
            </a:xfrm>
          </p:grpSpPr>
          <p:sp>
            <p:nvSpPr>
              <p:cNvPr id="28" name="矩形: 圆角 41"/>
              <p:cNvSpPr/>
              <p:nvPr/>
            </p:nvSpPr>
            <p:spPr>
              <a:xfrm>
                <a:off x="6095999" y="3581400"/>
                <a:ext cx="942975" cy="352425"/>
              </a:xfrm>
              <a:prstGeom prst="roundRect">
                <a:avLst>
                  <a:gd fmla="val 50000" name="adj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6107209" y="3498928"/>
                <a:ext cx="721873" cy="523220"/>
                <a:chOff x="6380812" y="2688081"/>
                <a:chExt cx="721873" cy="523220"/>
              </a:xfrm>
            </p:grpSpPr>
            <p:sp>
              <p:nvSpPr>
                <p:cNvPr id="30" name="文本框 29"/>
                <p:cNvSpPr txBox="1"/>
                <p:nvPr/>
              </p:nvSpPr>
              <p:spPr>
                <a:xfrm>
                  <a:off x="6380811" y="2688081"/>
                  <a:ext cx="621030" cy="51816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b="1" kern="2000" sz="2800">
                      <a:solidFill>
                        <a:schemeClr val="tx2"/>
                      </a:solidFill>
                      <a:latin charset="0" panose="020b0604020202020204" pitchFamily="34" typeface="Helvetica"/>
                    </a:defRPr>
                  </a:lvl1pPr>
                </a:lstStyle>
                <a:p>
                  <a:r>
                    <a:rPr altLang="zh-CN" lang="en-US">
                      <a:solidFill>
                        <a:schemeClr val="bg1"/>
                      </a:solidFill>
                      <a:latin charset="-122" panose="020b0800000000000000" pitchFamily="34" typeface="思源黑体 CN Bold"/>
                      <a:ea charset="-122" panose="020b0800000000000000" pitchFamily="34" typeface="思源黑体 CN Bold"/>
                    </a:rPr>
                    <a:t>03</a:t>
                  </a:r>
                </a:p>
              </p:txBody>
            </p:sp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6962400" y="2844000"/>
                  <a:ext cx="140285" cy="2232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组合 24"/>
            <p:cNvGrpSpPr/>
            <p:nvPr/>
          </p:nvGrpSpPr>
          <p:grpSpPr>
            <a:xfrm>
              <a:off x="7779199" y="3913932"/>
              <a:ext cx="2031106" cy="698091"/>
              <a:chOff x="8106714" y="1721786"/>
              <a:chExt cx="2031106" cy="698091"/>
            </a:xfrm>
          </p:grpSpPr>
          <p:sp>
            <p:nvSpPr>
              <p:cNvPr id="26" name="文本框 66"/>
              <p:cNvSpPr txBox="1">
                <a:spLocks noChangeArrowheads="1"/>
              </p:cNvSpPr>
              <p:nvPr/>
            </p:nvSpPr>
            <p:spPr bwMode="auto">
              <a:xfrm>
                <a:off x="8106714" y="1827407"/>
                <a:ext cx="2031106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ts val="700"/>
                  </a:lnSpc>
                  <a:defRPr sz="5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charset="0" panose="020b0604020202020204" pitchFamily="34" typeface="Helvetica"/>
                    <a:ea charset="-122" panose="020b0503020204020204" pitchFamily="34" typeface="微软雅黑"/>
                    <a:cs charset="0" panose="020b0604020202020204" pitchFamily="34" typeface="Arial"/>
                  </a:defRPr>
                </a:lvl1pPr>
                <a:lvl2pPr indent="-285750" marL="74295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altLang="en-US" lang="zh-CN" sz="105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altLang="en-US" lang="zh-CN" sz="1050">
                    <a:solidFill>
                      <a:schemeClr val="tx1"/>
                    </a:solidFill>
                  </a:rPr>
                  <a:t>双击输入替换内容，</a:t>
                </a:r>
              </a:p>
              <a:p>
                <a:pPr>
                  <a:lnSpc>
                    <a:spcPct val="100000"/>
                  </a:lnSpc>
                </a:pPr>
                <a:r>
                  <a:rPr altLang="en-US" lang="zh-CN" sz="1050">
                    <a:solidFill>
                      <a:schemeClr val="tx1"/>
                    </a:solidFill>
                  </a:rPr>
                  <a:t>优页PPT轻松设计高效办公，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8106714" y="1721787"/>
                <a:ext cx="1402080" cy="33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altLang="en-US" lang="zh-CN" smtClean="0" sz="1600">
                    <a:latin charset="-122" panose="020b0800000000000000" pitchFamily="34" typeface="思源黑体 CN Bold"/>
                    <a:ea charset="-122" panose="020b0800000000000000" pitchFamily="34" typeface="思源黑体 CN Bold"/>
                  </a:rPr>
                  <a:t>输入标题内容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8204869" y="4725375"/>
            <a:ext cx="2031106" cy="1161672"/>
            <a:chOff x="7779199" y="4725375"/>
            <a:chExt cx="2031106" cy="1161672"/>
          </a:xfrm>
        </p:grpSpPr>
        <p:grpSp>
          <p:nvGrpSpPr>
            <p:cNvPr id="33" name="组合 32"/>
            <p:cNvGrpSpPr/>
            <p:nvPr/>
          </p:nvGrpSpPr>
          <p:grpSpPr>
            <a:xfrm>
              <a:off x="7789473" y="4725375"/>
              <a:ext cx="942975" cy="523220"/>
              <a:chOff x="6095999" y="3498928"/>
              <a:chExt cx="942975" cy="523220"/>
            </a:xfrm>
          </p:grpSpPr>
          <p:sp>
            <p:nvSpPr>
              <p:cNvPr id="37" name="矩形: 圆角 41"/>
              <p:cNvSpPr/>
              <p:nvPr/>
            </p:nvSpPr>
            <p:spPr>
              <a:xfrm>
                <a:off x="6095999" y="3581400"/>
                <a:ext cx="942975" cy="352425"/>
              </a:xfrm>
              <a:prstGeom prst="roundRect">
                <a:avLst>
                  <a:gd fmla="val 50000" name="adj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6107209" y="3498928"/>
                <a:ext cx="721873" cy="523220"/>
                <a:chOff x="6380812" y="2688081"/>
                <a:chExt cx="721873" cy="523220"/>
              </a:xfrm>
            </p:grpSpPr>
            <p:sp>
              <p:nvSpPr>
                <p:cNvPr id="39" name="文本框 38"/>
                <p:cNvSpPr txBox="1"/>
                <p:nvPr/>
              </p:nvSpPr>
              <p:spPr>
                <a:xfrm>
                  <a:off x="6380811" y="2688081"/>
                  <a:ext cx="621030" cy="51816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b="1" kern="2000" sz="2800">
                      <a:solidFill>
                        <a:schemeClr val="tx2"/>
                      </a:solidFill>
                      <a:latin charset="0" panose="020b0604020202020204" pitchFamily="34" typeface="Helvetica"/>
                    </a:defRPr>
                  </a:lvl1pPr>
                </a:lstStyle>
                <a:p>
                  <a:r>
                    <a:rPr altLang="zh-CN" lang="en-US" smtClean="0">
                      <a:solidFill>
                        <a:schemeClr val="bg1"/>
                      </a:solidFill>
                      <a:latin charset="-122" panose="020b0800000000000000" pitchFamily="34" typeface="思源黑体 CN Bold"/>
                      <a:ea charset="-122" panose="020b0800000000000000" pitchFamily="34" typeface="思源黑体 CN Bold"/>
                    </a:rPr>
                    <a:t>04</a:t>
                  </a:r>
                </a:p>
              </p:txBody>
            </p:sp>
            <p:cxnSp>
              <p:nvCxnSpPr>
                <p:cNvPr id="40" name="直接连接符 39"/>
                <p:cNvCxnSpPr/>
                <p:nvPr/>
              </p:nvCxnSpPr>
              <p:spPr>
                <a:xfrm flipH="1">
                  <a:off x="6962400" y="2844000"/>
                  <a:ext cx="140285" cy="2232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组合 33"/>
            <p:cNvGrpSpPr/>
            <p:nvPr/>
          </p:nvGrpSpPr>
          <p:grpSpPr>
            <a:xfrm>
              <a:off x="7779199" y="5188956"/>
              <a:ext cx="2031106" cy="698091"/>
              <a:chOff x="8106714" y="1721786"/>
              <a:chExt cx="2031106" cy="698091"/>
            </a:xfrm>
          </p:grpSpPr>
          <p:sp>
            <p:nvSpPr>
              <p:cNvPr id="35" name="文本框 66"/>
              <p:cNvSpPr txBox="1">
                <a:spLocks noChangeArrowheads="1"/>
              </p:cNvSpPr>
              <p:nvPr/>
            </p:nvSpPr>
            <p:spPr bwMode="auto">
              <a:xfrm>
                <a:off x="8106714" y="1827408"/>
                <a:ext cx="2031106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ts val="700"/>
                  </a:lnSpc>
                  <a:defRPr sz="5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charset="0" panose="020b0604020202020204" pitchFamily="34" typeface="Helvetica"/>
                    <a:ea charset="-122" panose="020b0503020204020204" pitchFamily="34" typeface="微软雅黑"/>
                    <a:cs charset="0" panose="020b0604020202020204" pitchFamily="34" typeface="Arial"/>
                  </a:defRPr>
                </a:lvl1pPr>
                <a:lvl2pPr indent="-285750" marL="74295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altLang="en-US" lang="zh-CN" sz="105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altLang="en-US" lang="zh-CN" sz="1050">
                    <a:solidFill>
                      <a:schemeClr val="tx1"/>
                    </a:solidFill>
                  </a:rPr>
                  <a:t>双击输入替换内容，</a:t>
                </a:r>
              </a:p>
              <a:p>
                <a:pPr>
                  <a:lnSpc>
                    <a:spcPct val="100000"/>
                  </a:lnSpc>
                </a:pPr>
                <a:r>
                  <a:rPr altLang="en-US" lang="zh-CN" sz="1050">
                    <a:solidFill>
                      <a:schemeClr val="tx1"/>
                    </a:solidFill>
                  </a:rPr>
                  <a:t>优页PPT轻松设计高效办公，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8106714" y="1721786"/>
                <a:ext cx="1402080" cy="33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altLang="en-US" lang="zh-CN" smtClean="0" sz="1600">
                    <a:latin charset="-122" panose="020b0800000000000000" pitchFamily="34" typeface="思源黑体 CN Bold"/>
                    <a:ea charset="-122" panose="020b0800000000000000" pitchFamily="34" typeface="思源黑体 CN Bold"/>
                  </a:rPr>
                  <a:t>输入标题内容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5693144" y="3529854"/>
            <a:ext cx="191166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目录 &gt;&gt;</a:t>
            </a:r>
          </a:p>
        </p:txBody>
      </p:sp>
    </p:spTree>
    <p:extLst>
      <p:ext uri="{BB962C8B-B14F-4D97-AF65-F5344CB8AC3E}">
        <p14:creationId val="1945395972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15322" y="3429248"/>
            <a:ext cx="2961357" cy="1359380"/>
            <a:chOff x="4602496" y="2848154"/>
            <a:chExt cx="2961357" cy="1359380"/>
          </a:xfrm>
        </p:grpSpPr>
        <p:sp>
          <p:nvSpPr>
            <p:cNvPr id="8" name="文本框 7"/>
            <p:cNvSpPr txBox="1"/>
            <p:nvPr/>
          </p:nvSpPr>
          <p:spPr>
            <a:xfrm>
              <a:off x="4848735" y="2925223"/>
              <a:ext cx="24688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36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标题内容四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02496" y="3505803"/>
              <a:ext cx="2961357" cy="4937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kumimoji="1" lang="zh-CN" smtClean="0" spc="-150" sz="110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双击输入替换内容，优页PPT轻松设计高效办公,双击输入替换内容，优页PPT轻松设计高效办公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615322" y="2848154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615322" y="4078820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4818595" y="2085375"/>
            <a:ext cx="2554810" cy="1199156"/>
            <a:chOff x="9226008" y="-1169675"/>
            <a:chExt cx="1647803" cy="7734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任意多边形 15"/>
            <p:cNvSpPr/>
            <p:nvPr/>
          </p:nvSpPr>
          <p:spPr>
            <a:xfrm>
              <a:off x="9226008" y="-1169675"/>
              <a:ext cx="767829" cy="773433"/>
            </a:xfrm>
            <a:custGeom>
              <a:rect b="b" l="l" r="r" t="t"/>
              <a:pathLst>
                <a:path h="773433" w="767829">
                  <a:moveTo>
                    <a:pt x="383186" y="0"/>
                  </a:moveTo>
                  <a:cubicBezTo>
                    <a:pt x="499323" y="52"/>
                    <a:pt x="592033" y="46540"/>
                    <a:pt x="661316" y="139464"/>
                  </a:cubicBezTo>
                  <a:cubicBezTo>
                    <a:pt x="730599" y="232388"/>
                    <a:pt x="766103" y="371436"/>
                    <a:pt x="767829" y="556608"/>
                  </a:cubicBezTo>
                  <a:cubicBezTo>
                    <a:pt x="767397" y="603342"/>
                    <a:pt x="764855" y="647227"/>
                    <a:pt x="760201" y="688263"/>
                  </a:cubicBezTo>
                  <a:lnTo>
                    <a:pt x="745113" y="773433"/>
                  </a:lnTo>
                  <a:lnTo>
                    <a:pt x="506019" y="773433"/>
                  </a:lnTo>
                  <a:lnTo>
                    <a:pt x="512259" y="739730"/>
                  </a:lnTo>
                  <a:cubicBezTo>
                    <a:pt x="519317" y="691261"/>
                    <a:pt x="522957" y="630221"/>
                    <a:pt x="523180" y="556608"/>
                  </a:cubicBezTo>
                  <a:cubicBezTo>
                    <a:pt x="522883" y="459043"/>
                    <a:pt x="516510" y="384341"/>
                    <a:pt x="504061" y="332502"/>
                  </a:cubicBezTo>
                  <a:cubicBezTo>
                    <a:pt x="491611" y="280663"/>
                    <a:pt x="474868" y="245264"/>
                    <a:pt x="453831" y="226305"/>
                  </a:cubicBezTo>
                  <a:cubicBezTo>
                    <a:pt x="432794" y="207345"/>
                    <a:pt x="409245" y="198400"/>
                    <a:pt x="383186" y="199471"/>
                  </a:cubicBezTo>
                  <a:cubicBezTo>
                    <a:pt x="357143" y="198400"/>
                    <a:pt x="333721" y="207345"/>
                    <a:pt x="312918" y="226305"/>
                  </a:cubicBezTo>
                  <a:cubicBezTo>
                    <a:pt x="292115" y="245264"/>
                    <a:pt x="275606" y="280663"/>
                    <a:pt x="263391" y="332502"/>
                  </a:cubicBezTo>
                  <a:cubicBezTo>
                    <a:pt x="251175" y="384341"/>
                    <a:pt x="244928" y="459043"/>
                    <a:pt x="244649" y="556608"/>
                  </a:cubicBezTo>
                  <a:cubicBezTo>
                    <a:pt x="244858" y="630221"/>
                    <a:pt x="248425" y="691261"/>
                    <a:pt x="255348" y="739730"/>
                  </a:cubicBezTo>
                  <a:lnTo>
                    <a:pt x="261470" y="773433"/>
                  </a:lnTo>
                  <a:lnTo>
                    <a:pt x="22526" y="773433"/>
                  </a:lnTo>
                  <a:lnTo>
                    <a:pt x="7548" y="688263"/>
                  </a:lnTo>
                  <a:cubicBezTo>
                    <a:pt x="2932" y="647227"/>
                    <a:pt x="416" y="603342"/>
                    <a:pt x="0" y="556608"/>
                  </a:cubicBezTo>
                  <a:cubicBezTo>
                    <a:pt x="1665" y="370162"/>
                    <a:pt x="36926" y="230750"/>
                    <a:pt x="105784" y="138372"/>
                  </a:cubicBezTo>
                  <a:cubicBezTo>
                    <a:pt x="174642" y="45994"/>
                    <a:pt x="267109" y="-130"/>
                    <a:pt x="3831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0056434" y="-1149273"/>
              <a:ext cx="817377" cy="753031"/>
            </a:xfrm>
            <a:custGeom>
              <a:rect b="b" l="l" r="r" t="t"/>
              <a:pathLst>
                <a:path h="753031" w="817377">
                  <a:moveTo>
                    <a:pt x="377447" y="0"/>
                  </a:moveTo>
                  <a:lnTo>
                    <a:pt x="696419" y="0"/>
                  </a:lnTo>
                  <a:lnTo>
                    <a:pt x="696419" y="616449"/>
                  </a:lnTo>
                  <a:lnTo>
                    <a:pt x="817377" y="616449"/>
                  </a:lnTo>
                  <a:lnTo>
                    <a:pt x="817377" y="753031"/>
                  </a:lnTo>
                  <a:lnTo>
                    <a:pt x="0" y="753031"/>
                  </a:lnTo>
                  <a:lnTo>
                    <a:pt x="0" y="633922"/>
                  </a:lnTo>
                  <a:lnTo>
                    <a:pt x="377447" y="0"/>
                  </a:lnTo>
                  <a:close/>
                  <a:moveTo>
                    <a:pt x="459054" y="216960"/>
                  </a:moveTo>
                  <a:cubicBezTo>
                    <a:pt x="445211" y="247638"/>
                    <a:pt x="431003" y="278499"/>
                    <a:pt x="416430" y="309542"/>
                  </a:cubicBezTo>
                  <a:cubicBezTo>
                    <a:pt x="401858" y="340585"/>
                    <a:pt x="386920" y="371445"/>
                    <a:pt x="371618" y="402124"/>
                  </a:cubicBezTo>
                  <a:lnTo>
                    <a:pt x="247745" y="616449"/>
                  </a:lnTo>
                  <a:lnTo>
                    <a:pt x="454686" y="616449"/>
                  </a:lnTo>
                  <a:lnTo>
                    <a:pt x="454686" y="457528"/>
                  </a:lnTo>
                  <a:cubicBezTo>
                    <a:pt x="454928" y="421807"/>
                    <a:pt x="456263" y="381712"/>
                    <a:pt x="458690" y="337244"/>
                  </a:cubicBezTo>
                  <a:cubicBezTo>
                    <a:pt x="461117" y="292775"/>
                    <a:pt x="463180" y="252680"/>
                    <a:pt x="464879" y="216960"/>
                  </a:cubicBezTo>
                  <a:lnTo>
                    <a:pt x="459054" y="2169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val="941943755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370977" y="1865271"/>
            <a:ext cx="4158082" cy="3753578"/>
            <a:chOff x="1127312" y="1541070"/>
            <a:chExt cx="4440138" cy="4008195"/>
          </a:xfrm>
        </p:grpSpPr>
        <p:grpSp>
          <p:nvGrpSpPr>
            <p:cNvPr id="3" name="Group 35"/>
            <p:cNvGrpSpPr/>
            <p:nvPr/>
          </p:nvGrpSpPr>
          <p:grpSpPr>
            <a:xfrm>
              <a:off x="1167064" y="1541070"/>
              <a:ext cx="4360635" cy="4008195"/>
              <a:chOff x="1802741" y="2042460"/>
              <a:chExt cx="4134755" cy="3800571"/>
            </a:xfrm>
          </p:grpSpPr>
          <p:grpSp>
            <p:nvGrpSpPr>
              <p:cNvPr id="20" name="Group 3"/>
              <p:cNvGrpSpPr/>
              <p:nvPr/>
            </p:nvGrpSpPr>
            <p:grpSpPr>
              <a:xfrm>
                <a:off x="1802741" y="2042460"/>
                <a:ext cx="829215" cy="3800571"/>
                <a:chOff x="1802741" y="2042460"/>
                <a:chExt cx="829215" cy="3800571"/>
              </a:xfrm>
            </p:grpSpPr>
            <p:sp>
              <p:nvSpPr>
                <p:cNvPr id="30" name="Freeform 5"/>
                <p:cNvSpPr/>
                <p:nvPr/>
              </p:nvSpPr>
              <p:spPr bwMode="auto">
                <a:xfrm>
                  <a:off x="2047737" y="2042460"/>
                  <a:ext cx="339225" cy="3266606"/>
                </a:xfrm>
                <a:custGeom>
                  <a:gdLst>
                    <a:gd fmla="*/ 0 w 89" name="T0"/>
                    <a:gd fmla="*/ 41 h 864" name="T1"/>
                    <a:gd fmla="*/ 0 w 89" name="T2"/>
                    <a:gd fmla="*/ 41 h 864" name="T3"/>
                    <a:gd fmla="*/ 44 w 89" name="T4"/>
                    <a:gd fmla="*/ 0 h 864" name="T5"/>
                    <a:gd fmla="*/ 89 w 89" name="T6"/>
                    <a:gd fmla="*/ 41 h 864" name="T7"/>
                    <a:gd fmla="*/ 89 w 89" name="T8"/>
                    <a:gd fmla="*/ 41 h 864" name="T9"/>
                    <a:gd fmla="*/ 89 w 89" name="T10"/>
                    <a:gd fmla="*/ 864 h 864" name="T11"/>
                    <a:gd fmla="*/ 0 w 89" name="T12"/>
                    <a:gd fmla="*/ 864 h 864" name="T13"/>
                    <a:gd fmla="*/ 0 w 89" name="T14"/>
                    <a:gd fmla="*/ 45 h 864" name="T15"/>
                    <a:gd fmla="*/ 0 w 89" name="T16"/>
                    <a:gd fmla="*/ 41 h 8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64" w="89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itchFamily="34" typeface="Open Sans Light"/>
                    <a:sym charset="0" panose="02020603050405020304" pitchFamily="18" typeface="Times New Roman"/>
                  </a:endParaRPr>
                </a:p>
              </p:txBody>
            </p:sp>
            <p:sp>
              <p:nvSpPr>
                <p:cNvPr id="31" name="Oval 6"/>
                <p:cNvSpPr>
                  <a:spLocks noChangeArrowheads="1"/>
                </p:cNvSpPr>
                <p:nvPr/>
              </p:nvSpPr>
              <p:spPr bwMode="auto">
                <a:xfrm>
                  <a:off x="1802741" y="5022192"/>
                  <a:ext cx="829215" cy="820839"/>
                </a:xfrm>
                <a:prstGeom prst="ellipse">
                  <a:avLst/>
                </a:pr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cs"/>
                    <a:ea charset="-122" panose="020b0300000000000000" pitchFamily="34" typeface="思源黑体 CN Light"/>
                    <a:cs charset="0" pitchFamily="34" typeface="Open Sans Light"/>
                    <a:sym charset="0" panose="02020603050405020304" pitchFamily="18" typeface="Times New Roman"/>
                  </a:endParaRPr>
                </a:p>
              </p:txBody>
            </p:sp>
          </p:grpSp>
          <p:grpSp>
            <p:nvGrpSpPr>
              <p:cNvPr id="21" name="Group 5"/>
              <p:cNvGrpSpPr/>
              <p:nvPr/>
            </p:nvGrpSpPr>
            <p:grpSpPr>
              <a:xfrm>
                <a:off x="2899558" y="2042460"/>
                <a:ext cx="829215" cy="3800571"/>
                <a:chOff x="2899558" y="2042460"/>
                <a:chExt cx="829215" cy="3800571"/>
              </a:xfrm>
            </p:grpSpPr>
            <p:sp>
              <p:nvSpPr>
                <p:cNvPr id="28" name="Freeform 5"/>
                <p:cNvSpPr/>
                <p:nvPr/>
              </p:nvSpPr>
              <p:spPr bwMode="auto">
                <a:xfrm>
                  <a:off x="3144554" y="2042460"/>
                  <a:ext cx="339225" cy="3266606"/>
                </a:xfrm>
                <a:custGeom>
                  <a:gdLst>
                    <a:gd fmla="*/ 0 w 89" name="T0"/>
                    <a:gd fmla="*/ 41 h 864" name="T1"/>
                    <a:gd fmla="*/ 0 w 89" name="T2"/>
                    <a:gd fmla="*/ 41 h 864" name="T3"/>
                    <a:gd fmla="*/ 44 w 89" name="T4"/>
                    <a:gd fmla="*/ 0 h 864" name="T5"/>
                    <a:gd fmla="*/ 89 w 89" name="T6"/>
                    <a:gd fmla="*/ 41 h 864" name="T7"/>
                    <a:gd fmla="*/ 89 w 89" name="T8"/>
                    <a:gd fmla="*/ 41 h 864" name="T9"/>
                    <a:gd fmla="*/ 89 w 89" name="T10"/>
                    <a:gd fmla="*/ 864 h 864" name="T11"/>
                    <a:gd fmla="*/ 0 w 89" name="T12"/>
                    <a:gd fmla="*/ 864 h 864" name="T13"/>
                    <a:gd fmla="*/ 0 w 89" name="T14"/>
                    <a:gd fmla="*/ 45 h 864" name="T15"/>
                    <a:gd fmla="*/ 0 w 89" name="T16"/>
                    <a:gd fmla="*/ 41 h 8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64" w="89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itchFamily="34" typeface="Open Sans Light"/>
                    <a:sym charset="0" panose="02020603050405020304" pitchFamily="18" typeface="Times New Roman"/>
                  </a:endParaRPr>
                </a:p>
              </p:txBody>
            </p:sp>
            <p:sp>
              <p:nvSpPr>
                <p:cNvPr id="29" name="Oval 6"/>
                <p:cNvSpPr>
                  <a:spLocks noChangeArrowheads="1"/>
                </p:cNvSpPr>
                <p:nvPr/>
              </p:nvSpPr>
              <p:spPr bwMode="auto">
                <a:xfrm>
                  <a:off x="2899558" y="5022192"/>
                  <a:ext cx="829215" cy="820839"/>
                </a:xfrm>
                <a:prstGeom prst="ellipse">
                  <a:avLst/>
                </a:pr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itchFamily="34" typeface="Open Sans Light"/>
                    <a:sym charset="0" panose="02020603050405020304" pitchFamily="18" typeface="Times New Roman"/>
                  </a:endParaRPr>
                </a:p>
              </p:txBody>
            </p:sp>
          </p:grpSp>
          <p:grpSp>
            <p:nvGrpSpPr>
              <p:cNvPr id="22" name="Group 31"/>
              <p:cNvGrpSpPr/>
              <p:nvPr/>
            </p:nvGrpSpPr>
            <p:grpSpPr>
              <a:xfrm>
                <a:off x="4011464" y="2042460"/>
                <a:ext cx="829215" cy="3800571"/>
                <a:chOff x="4055006" y="2042460"/>
                <a:chExt cx="829215" cy="3800571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>
                  <a:off x="4300002" y="2042460"/>
                  <a:ext cx="339225" cy="3266606"/>
                </a:xfrm>
                <a:custGeom>
                  <a:gdLst>
                    <a:gd fmla="*/ 0 w 89" name="T0"/>
                    <a:gd fmla="*/ 41 h 864" name="T1"/>
                    <a:gd fmla="*/ 0 w 89" name="T2"/>
                    <a:gd fmla="*/ 41 h 864" name="T3"/>
                    <a:gd fmla="*/ 44 w 89" name="T4"/>
                    <a:gd fmla="*/ 0 h 864" name="T5"/>
                    <a:gd fmla="*/ 89 w 89" name="T6"/>
                    <a:gd fmla="*/ 41 h 864" name="T7"/>
                    <a:gd fmla="*/ 89 w 89" name="T8"/>
                    <a:gd fmla="*/ 41 h 864" name="T9"/>
                    <a:gd fmla="*/ 89 w 89" name="T10"/>
                    <a:gd fmla="*/ 864 h 864" name="T11"/>
                    <a:gd fmla="*/ 0 w 89" name="T12"/>
                    <a:gd fmla="*/ 864 h 864" name="T13"/>
                    <a:gd fmla="*/ 0 w 89" name="T14"/>
                    <a:gd fmla="*/ 45 h 864" name="T15"/>
                    <a:gd fmla="*/ 0 w 89" name="T16"/>
                    <a:gd fmla="*/ 41 h 8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64" w="89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itchFamily="34" typeface="Open Sans Light"/>
                    <a:sym charset="0" panose="02020603050405020304" pitchFamily="18" typeface="Times New Roman"/>
                  </a:endParaRPr>
                </a:p>
              </p:txBody>
            </p:sp>
            <p:sp>
              <p:nvSpPr>
                <p:cNvPr id="27" name="Oval 6"/>
                <p:cNvSpPr>
                  <a:spLocks noChangeArrowheads="1"/>
                </p:cNvSpPr>
                <p:nvPr/>
              </p:nvSpPr>
              <p:spPr bwMode="auto">
                <a:xfrm>
                  <a:off x="4055006" y="5022192"/>
                  <a:ext cx="829215" cy="820839"/>
                </a:xfrm>
                <a:prstGeom prst="ellipse">
                  <a:avLst/>
                </a:pr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itchFamily="34" typeface="Open Sans Light"/>
                    <a:sym charset="0" panose="02020603050405020304" pitchFamily="18" typeface="Times New Roman"/>
                  </a:endParaRPr>
                </a:p>
              </p:txBody>
            </p:sp>
          </p:grpSp>
          <p:grpSp>
            <p:nvGrpSpPr>
              <p:cNvPr id="23" name="Group 34"/>
              <p:cNvGrpSpPr/>
              <p:nvPr/>
            </p:nvGrpSpPr>
            <p:grpSpPr>
              <a:xfrm>
                <a:off x="5108281" y="2042460"/>
                <a:ext cx="829215" cy="3800571"/>
                <a:chOff x="5151823" y="2042460"/>
                <a:chExt cx="829215" cy="3800571"/>
              </a:xfrm>
            </p:grpSpPr>
            <p:sp>
              <p:nvSpPr>
                <p:cNvPr id="24" name="Freeform 5"/>
                <p:cNvSpPr/>
                <p:nvPr/>
              </p:nvSpPr>
              <p:spPr bwMode="auto">
                <a:xfrm>
                  <a:off x="5396819" y="2042460"/>
                  <a:ext cx="339225" cy="3266606"/>
                </a:xfrm>
                <a:custGeom>
                  <a:gdLst>
                    <a:gd fmla="*/ 0 w 89" name="T0"/>
                    <a:gd fmla="*/ 41 h 864" name="T1"/>
                    <a:gd fmla="*/ 0 w 89" name="T2"/>
                    <a:gd fmla="*/ 41 h 864" name="T3"/>
                    <a:gd fmla="*/ 44 w 89" name="T4"/>
                    <a:gd fmla="*/ 0 h 864" name="T5"/>
                    <a:gd fmla="*/ 89 w 89" name="T6"/>
                    <a:gd fmla="*/ 41 h 864" name="T7"/>
                    <a:gd fmla="*/ 89 w 89" name="T8"/>
                    <a:gd fmla="*/ 41 h 864" name="T9"/>
                    <a:gd fmla="*/ 89 w 89" name="T10"/>
                    <a:gd fmla="*/ 864 h 864" name="T11"/>
                    <a:gd fmla="*/ 0 w 89" name="T12"/>
                    <a:gd fmla="*/ 864 h 864" name="T13"/>
                    <a:gd fmla="*/ 0 w 89" name="T14"/>
                    <a:gd fmla="*/ 45 h 864" name="T15"/>
                    <a:gd fmla="*/ 0 w 89" name="T16"/>
                    <a:gd fmla="*/ 41 h 8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64" w="89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itchFamily="34" typeface="Open Sans Light"/>
                    <a:sym charset="0" panose="02020603050405020304" pitchFamily="18" typeface="Times New Roman"/>
                  </a:endParaRPr>
                </a:p>
              </p:txBody>
            </p:sp>
            <p:sp>
              <p:nvSpPr>
                <p:cNvPr id="25" name="Oval 6"/>
                <p:cNvSpPr>
                  <a:spLocks noChangeArrowheads="1"/>
                </p:cNvSpPr>
                <p:nvPr/>
              </p:nvSpPr>
              <p:spPr bwMode="auto">
                <a:xfrm>
                  <a:off x="5151823" y="5022192"/>
                  <a:ext cx="829215" cy="820839"/>
                </a:xfrm>
                <a:prstGeom prst="ellipse">
                  <a:avLst/>
                </a:pr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itchFamily="34" typeface="Open Sans Light"/>
                    <a:sym charset="0" panose="02020603050405020304" pitchFamily="18" typeface="Times New Roman"/>
                  </a:endParaRPr>
                </a:p>
              </p:txBody>
            </p:sp>
          </p:grpSp>
        </p:grpSp>
        <p:grpSp>
          <p:nvGrpSpPr>
            <p:cNvPr id="4" name="Group 2"/>
            <p:cNvGrpSpPr/>
            <p:nvPr/>
          </p:nvGrpSpPr>
          <p:grpSpPr>
            <a:xfrm>
              <a:off x="1167064" y="2516750"/>
              <a:ext cx="874515" cy="3032515"/>
              <a:chOff x="1802741" y="2967600"/>
              <a:chExt cx="829215" cy="2875431"/>
            </a:xfrm>
            <a:solidFill>
              <a:srgbClr val="FFC000"/>
            </a:solidFill>
          </p:grpSpPr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2047737" y="2967600"/>
                <a:ext cx="339225" cy="2341465"/>
              </a:xfrm>
              <a:prstGeom prst="rect">
                <a:avLst/>
              </a:prstGeom>
              <a:solidFill>
                <a:srgbClr val="294F73"/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109">
                  <a:solidFill>
                    <a:prstClr val="black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itchFamily="34" typeface="Open Sans Light"/>
                  <a:sym charset="0" panose="02020603050405020304" pitchFamily="18" typeface="Times New Roman"/>
                </a:endParaRPr>
              </a:p>
            </p:txBody>
          </p:sp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1802741" y="5022192"/>
                <a:ext cx="829215" cy="820839"/>
              </a:xfrm>
              <a:prstGeom prst="ellipse">
                <a:avLst/>
              </a:prstGeom>
              <a:solidFill>
                <a:srgbClr val="294F73"/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109">
                  <a:solidFill>
                    <a:prstClr val="black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itchFamily="34" typeface="Open Sans Light"/>
                  <a:sym charset="0" panose="02020603050405020304" pitchFamily="18" typeface="Times New Roman"/>
                </a:endParaRPr>
              </a:p>
            </p:txBody>
          </p:sp>
        </p:grpSp>
        <p:sp>
          <p:nvSpPr>
            <p:cNvPr id="5" name="Rectangle 11"/>
            <p:cNvSpPr/>
            <p:nvPr/>
          </p:nvSpPr>
          <p:spPr>
            <a:xfrm>
              <a:off x="1127312" y="4851376"/>
              <a:ext cx="954018" cy="585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b="1" lang="en-US" sz="2000">
                  <a:solidFill>
                    <a:prstClr val="white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itchFamily="34" typeface="Open Sans Light"/>
                  <a:sym charset="0" panose="02020603050405020304" pitchFamily="18" typeface="Times New Roman"/>
                </a:rPr>
                <a:t>75%</a:t>
              </a:r>
            </a:p>
          </p:txBody>
        </p:sp>
        <p:grpSp>
          <p:nvGrpSpPr>
            <p:cNvPr id="6" name="Group 4"/>
            <p:cNvGrpSpPr/>
            <p:nvPr/>
          </p:nvGrpSpPr>
          <p:grpSpPr>
            <a:xfrm>
              <a:off x="2323800" y="2303878"/>
              <a:ext cx="874515" cy="3245386"/>
              <a:chOff x="2899558" y="2765755"/>
              <a:chExt cx="829215" cy="3077276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3144554" y="2765755"/>
                <a:ext cx="339225" cy="254331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109">
                  <a:solidFill>
                    <a:prstClr val="black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itchFamily="34" typeface="Open Sans Light"/>
                  <a:sym charset="0" panose="02020603050405020304" pitchFamily="18" typeface="Times New Roman"/>
                </a:endParaRP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899558" y="5022192"/>
                <a:ext cx="829215" cy="82083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109">
                  <a:solidFill>
                    <a:prstClr val="black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itchFamily="34" typeface="Open Sans Light"/>
                  <a:sym panose="020f0502020204030204" typeface="等线"/>
                </a:endParaRPr>
              </a:p>
            </p:txBody>
          </p:sp>
        </p:grpSp>
        <p:sp>
          <p:nvSpPr>
            <p:cNvPr id="7" name="Rectangle 17"/>
            <p:cNvSpPr/>
            <p:nvPr/>
          </p:nvSpPr>
          <p:spPr>
            <a:xfrm>
              <a:off x="2284047" y="4851376"/>
              <a:ext cx="954018" cy="585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b="1" lang="en-US" sz="2000">
                  <a:solidFill>
                    <a:prstClr val="white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itchFamily="34" typeface="Open Sans Light"/>
                  <a:sym charset="0" panose="02020603050405020304" pitchFamily="18" typeface="Times New Roman"/>
                </a:rPr>
                <a:t>80%</a:t>
              </a:r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3496449" y="3393144"/>
              <a:ext cx="874515" cy="2156121"/>
              <a:chOff x="4055006" y="3798597"/>
              <a:chExt cx="829215" cy="2044434"/>
            </a:xfrm>
            <a:solidFill>
              <a:srgbClr val="A5A5A5"/>
            </a:solidFill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4300002" y="3798597"/>
                <a:ext cx="339225" cy="1510469"/>
              </a:xfrm>
              <a:prstGeom prst="rect">
                <a:avLst/>
              </a:prstGeom>
              <a:solidFill>
                <a:srgbClr val="294F73"/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2109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itchFamily="34" typeface="Open Sans Light"/>
                  <a:sym charset="0" panose="02020603050405020304" pitchFamily="18" typeface="Times New Roman"/>
                </a:endParaRPr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4055006" y="5022192"/>
                <a:ext cx="829215" cy="820839"/>
              </a:xfrm>
              <a:prstGeom prst="ellipse">
                <a:avLst/>
              </a:prstGeom>
              <a:solidFill>
                <a:srgbClr val="294F73"/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2109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itchFamily="34" typeface="Open Sans Light"/>
                  <a:sym charset="0" panose="02020603050405020304" pitchFamily="18" typeface="Times New Roman"/>
                </a:endParaRPr>
              </a:p>
            </p:txBody>
          </p:sp>
        </p:grpSp>
        <p:sp>
          <p:nvSpPr>
            <p:cNvPr id="9" name="Rectangle 23"/>
            <p:cNvSpPr/>
            <p:nvPr/>
          </p:nvSpPr>
          <p:spPr>
            <a:xfrm>
              <a:off x="3421361" y="4851376"/>
              <a:ext cx="954018" cy="585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b="1" lang="en-US" sz="2000">
                  <a:solidFill>
                    <a:prstClr val="white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itchFamily="34" typeface="Open Sans Light"/>
                  <a:sym charset="0" panose="02020603050405020304" pitchFamily="18" typeface="Times New Roman"/>
                </a:rPr>
                <a:t>50%</a:t>
              </a:r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4653185" y="1910393"/>
              <a:ext cx="874515" cy="3638872"/>
              <a:chOff x="5151823" y="2392652"/>
              <a:chExt cx="829215" cy="3450379"/>
            </a:xfrm>
            <a:solidFill>
              <a:srgbClr val="FFC000"/>
            </a:solidFill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5396819" y="2392652"/>
                <a:ext cx="339225" cy="291641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2109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itchFamily="34" typeface="Open Sans Light"/>
                  <a:sym charset="0" panose="02020603050405020304" pitchFamily="18" typeface="Times New Roman"/>
                </a:endParaRPr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5151823" y="5022192"/>
                <a:ext cx="829215" cy="82083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2109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itchFamily="34" typeface="Open Sans Light"/>
                  <a:sym charset="0" panose="02020603050405020304" pitchFamily="18" typeface="Times New Roman"/>
                </a:endParaRPr>
              </a:p>
            </p:txBody>
          </p:sp>
        </p:grpSp>
        <p:sp>
          <p:nvSpPr>
            <p:cNvPr id="11" name="Rectangle 29"/>
            <p:cNvSpPr/>
            <p:nvPr/>
          </p:nvSpPr>
          <p:spPr>
            <a:xfrm>
              <a:off x="4613430" y="4851376"/>
              <a:ext cx="954018" cy="585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b="1" lang="en-US" sz="2000">
                  <a:solidFill>
                    <a:prstClr val="white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itchFamily="34" typeface="Open Sans Light"/>
                  <a:sym charset="0" panose="02020603050405020304" pitchFamily="18" typeface="Times New Roman"/>
                </a:rPr>
                <a:t>90%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09616" y="1426707"/>
            <a:ext cx="966049" cy="978254"/>
            <a:chOff x="6598516" y="1424849"/>
            <a:chExt cx="966049" cy="978254"/>
          </a:xfrm>
        </p:grpSpPr>
        <p:sp>
          <p:nvSpPr>
            <p:cNvPr id="33" name="Freeform 1812"/>
            <p:cNvSpPr/>
            <p:nvPr/>
          </p:nvSpPr>
          <p:spPr>
            <a:xfrm>
              <a:off x="6598516" y="1424849"/>
              <a:ext cx="966049" cy="978254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34" name="Group 76"/>
            <p:cNvGrpSpPr/>
            <p:nvPr/>
          </p:nvGrpSpPr>
          <p:grpSpPr>
            <a:xfrm>
              <a:off x="6835060" y="1674993"/>
              <a:ext cx="492960" cy="477966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35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gdLst>
                  <a:gd fmla="*/ 417 w 21600" name="T0"/>
                  <a:gd fmla="*/ 102 h 21600" name="T1"/>
                  <a:gd fmla="*/ 384 w 21600" name="T2"/>
                  <a:gd fmla="*/ 65 h 21600" name="T3"/>
                  <a:gd fmla="*/ 316 w 21600" name="T4"/>
                  <a:gd fmla="*/ 0 h 21600" name="T5"/>
                  <a:gd fmla="*/ 283 w 21600" name="T6"/>
                  <a:gd fmla="*/ 33 h 21600" name="T7"/>
                  <a:gd fmla="*/ 149 w 21600" name="T8"/>
                  <a:gd fmla="*/ 102 h 21600" name="T9"/>
                  <a:gd fmla="*/ 0 w 21600" name="T10"/>
                  <a:gd fmla="*/ 465 h 21600" name="T11"/>
                  <a:gd fmla="*/ 182 w 21600" name="T12"/>
                  <a:gd fmla="*/ 265 h 21600" name="T13"/>
                  <a:gd fmla="*/ 182 w 21600" name="T14"/>
                  <a:gd fmla="*/ 265 h 21600" name="T15"/>
                  <a:gd fmla="*/ 197 w 21600" name="T16"/>
                  <a:gd fmla="*/ 181 h 21600" name="T17"/>
                  <a:gd fmla="*/ 302 w 21600" name="T18"/>
                  <a:gd fmla="*/ 181 h 21600" name="T19"/>
                  <a:gd fmla="*/ 302 w 21600" name="T20"/>
                  <a:gd fmla="*/ 283 h 21600" name="T21"/>
                  <a:gd fmla="*/ 216 w 21600" name="T22"/>
                  <a:gd fmla="*/ 297 h 21600" name="T23"/>
                  <a:gd fmla="*/ 216 w 21600" name="T24"/>
                  <a:gd fmla="*/ 297 h 21600" name="T25"/>
                  <a:gd fmla="*/ 10 w 21600" name="T26"/>
                  <a:gd fmla="*/ 474 h 21600" name="T27"/>
                  <a:gd fmla="*/ 384 w 21600" name="T28"/>
                  <a:gd fmla="*/ 330 h 21600" name="T29"/>
                  <a:gd fmla="*/ 451 w 21600" name="T30"/>
                  <a:gd fmla="*/ 200 h 21600" name="T31"/>
                  <a:gd fmla="*/ 489 w 21600" name="T32"/>
                  <a:gd fmla="*/ 167 h 21600" name="T33"/>
                  <a:gd fmla="*/ 417 w 21600" name="T34"/>
                  <a:gd fmla="*/ 102 h 21600" name="T35"/>
                  <a:gd fmla="*/ 417 w 21600" name="T36"/>
                  <a:gd fmla="*/ 102 h 21600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21600" w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bIns="0" lIns="0" rIns="0" tIns="0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b0300000000000000" pitchFamily="34" typeface="思源黑体 CN Light"/>
                  <a:ea charset="-122" panose="020b0300000000000000" pitchFamily="34" typeface="思源黑体 CN Light"/>
                  <a:sym charset="0" panose="02020603050405020304" pitchFamily="18" typeface="Times New Roman"/>
                </a:endParaRPr>
              </a:p>
            </p:txBody>
          </p:sp>
          <p:sp>
            <p:nvSpPr>
              <p:cNvPr id="36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gdLst>
                  <a:gd fmla="*/ 24 w 21600" name="T0"/>
                  <a:gd fmla="*/ 0 h 21600" name="T1"/>
                  <a:gd fmla="*/ 196 w 21600" name="T2"/>
                  <a:gd fmla="*/ 167 h 21600" name="T3"/>
                  <a:gd fmla="*/ 172 w 21600" name="T4"/>
                  <a:gd fmla="*/ 190 h 21600" name="T5"/>
                  <a:gd fmla="*/ 0 w 21600" name="T6"/>
                  <a:gd fmla="*/ 23 h 21600" name="T7"/>
                  <a:gd fmla="*/ 24 w 21600" name="T8"/>
                  <a:gd fmla="*/ 0 h 21600" name="T9"/>
                  <a:gd fmla="*/ 24 w 21600" name="T10"/>
                  <a:gd fmla="*/ 0 h 2160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21600" w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bIns="0" lIns="0" rIns="0" tIns="0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b0300000000000000" pitchFamily="34" typeface="思源黑体 CN Light"/>
                  <a:ea charset="-122" panose="020b0300000000000000" pitchFamily="34" typeface="思源黑体 CN Light"/>
                  <a:sym charset="0" panose="02020603050405020304" pitchFamily="18" typeface="Times New Roman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509616" y="2592384"/>
            <a:ext cx="966049" cy="978254"/>
            <a:chOff x="6598516" y="2592384"/>
            <a:chExt cx="966049" cy="978254"/>
          </a:xfrm>
        </p:grpSpPr>
        <p:sp>
          <p:nvSpPr>
            <p:cNvPr id="38" name="Freeform 1812"/>
            <p:cNvSpPr/>
            <p:nvPr/>
          </p:nvSpPr>
          <p:spPr>
            <a:xfrm>
              <a:off x="6598516" y="2592384"/>
              <a:ext cx="966049" cy="978254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294F73"/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AutoShape 36"/>
            <p:cNvSpPr/>
            <p:nvPr/>
          </p:nvSpPr>
          <p:spPr bwMode="auto">
            <a:xfrm>
              <a:off x="6804666" y="2888185"/>
              <a:ext cx="553748" cy="386652"/>
            </a:xfrm>
            <a:custGeom>
              <a:gdLst>
                <a:gd fmla="*/ 2348 w 21600" name="T0"/>
                <a:gd fmla="*/ 2618 h 21600" name="T1"/>
                <a:gd fmla="*/ 13148 w 21600" name="T2"/>
                <a:gd fmla="*/ 2618 h 21600" name="T3"/>
                <a:gd fmla="*/ 13148 w 21600" name="T4"/>
                <a:gd fmla="*/ 2618 h 21600" name="T5"/>
                <a:gd fmla="*/ 13148 w 21600" name="T6"/>
                <a:gd fmla="*/ 1309 h 21600" name="T7"/>
                <a:gd fmla="*/ 13617 w 21600" name="T8"/>
                <a:gd fmla="*/ 0 h 21600" name="T9"/>
                <a:gd fmla="*/ 17843 w 21600" name="T10"/>
                <a:gd fmla="*/ 0 h 21600" name="T11"/>
                <a:gd fmla="*/ 18783 w 21600" name="T12"/>
                <a:gd fmla="*/ 1309 h 21600" name="T13"/>
                <a:gd fmla="*/ 18783 w 21600" name="T14"/>
                <a:gd fmla="*/ 2618 h 21600" name="T15"/>
                <a:gd fmla="*/ 18783 w 21600" name="T16"/>
                <a:gd fmla="*/ 2618 h 21600" name="T17"/>
                <a:gd fmla="*/ 19252 w 21600" name="T18"/>
                <a:gd fmla="*/ 2618 h 21600" name="T19"/>
                <a:gd fmla="*/ 21600 w 21600" name="T20"/>
                <a:gd fmla="*/ 5891 h 21600" name="T21"/>
                <a:gd fmla="*/ 21600 w 21600" name="T22"/>
                <a:gd fmla="*/ 18327 h 21600" name="T23"/>
                <a:gd fmla="*/ 19252 w 21600" name="T24"/>
                <a:gd fmla="*/ 21600 h 21600" name="T25"/>
                <a:gd fmla="*/ 2348 w 21600" name="T26"/>
                <a:gd fmla="*/ 21600 h 21600" name="T27"/>
                <a:gd fmla="*/ 0 w 21600" name="T28"/>
                <a:gd fmla="*/ 18327 h 21600" name="T29"/>
                <a:gd fmla="*/ 0 w 21600" name="T30"/>
                <a:gd fmla="*/ 5891 h 21600" name="T31"/>
                <a:gd fmla="*/ 2348 w 21600" name="T32"/>
                <a:gd fmla="*/ 2618 h 21600" name="T33"/>
                <a:gd fmla="*/ 14087 w 21600" name="T34"/>
                <a:gd fmla="*/ 2618 h 21600" name="T35"/>
                <a:gd fmla="*/ 17374 w 21600" name="T36"/>
                <a:gd fmla="*/ 2618 h 21600" name="T37"/>
                <a:gd fmla="*/ 17374 w 21600" name="T38"/>
                <a:gd fmla="*/ 1309 h 21600" name="T39"/>
                <a:gd fmla="*/ 14087 w 21600" name="T40"/>
                <a:gd fmla="*/ 1309 h 21600" name="T41"/>
                <a:gd fmla="*/ 14087 w 21600" name="T42"/>
                <a:gd fmla="*/ 2618 h 21600" name="T43"/>
                <a:gd fmla="*/ 11270 w 21600" name="T44"/>
                <a:gd fmla="*/ 4582 h 21600" name="T45"/>
                <a:gd fmla="*/ 5635 w 21600" name="T46"/>
                <a:gd fmla="*/ 12436 h 21600" name="T47"/>
                <a:gd fmla="*/ 11270 w 21600" name="T48"/>
                <a:gd fmla="*/ 19636 h 21600" name="T49"/>
                <a:gd fmla="*/ 16435 w 21600" name="T50"/>
                <a:gd fmla="*/ 12436 h 21600" name="T51"/>
                <a:gd fmla="*/ 11270 w 21600" name="T52"/>
                <a:gd fmla="*/ 4582 h 21600" name="T53"/>
                <a:gd fmla="*/ 14557 w 21600" name="T54"/>
                <a:gd fmla="*/ 12436 h 21600" name="T55"/>
                <a:gd fmla="*/ 11270 w 21600" name="T56"/>
                <a:gd fmla="*/ 7200 h 21600" name="T57"/>
                <a:gd fmla="*/ 7513 w 21600" name="T58"/>
                <a:gd fmla="*/ 12436 h 21600" name="T59"/>
                <a:gd fmla="*/ 11270 w 21600" name="T60"/>
                <a:gd fmla="*/ 17018 h 21600" name="T61"/>
                <a:gd fmla="*/ 14557 w 21600" name="T62"/>
                <a:gd fmla="*/ 12436 h 21600" name="T63"/>
                <a:gd fmla="*/ 11270 w 21600" name="T64"/>
                <a:gd fmla="*/ 6545 h 21600" name="T65"/>
                <a:gd fmla="*/ 6574 w 21600" name="T66"/>
                <a:gd fmla="*/ 12436 h 21600" name="T67"/>
                <a:gd fmla="*/ 11270 w 21600" name="T68"/>
                <a:gd fmla="*/ 18327 h 21600" name="T69"/>
                <a:gd fmla="*/ 15496 w 21600" name="T70"/>
                <a:gd fmla="*/ 12436 h 21600" name="T71"/>
                <a:gd fmla="*/ 11270 w 21600" name="T72"/>
                <a:gd fmla="*/ 6545 h 21600" name="T73"/>
                <a:gd fmla="*/ 11270 w 21600" name="T74"/>
                <a:gd fmla="*/ 6545 h 2160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1600" w="21600">
                  <a:moveTo>
                    <a:pt x="2348" y="2618"/>
                  </a:move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1309"/>
                    <a:pt x="13148" y="1309"/>
                    <a:pt x="13148" y="1309"/>
                  </a:cubicBezTo>
                  <a:cubicBezTo>
                    <a:pt x="13148" y="655"/>
                    <a:pt x="13148" y="0"/>
                    <a:pt x="13617" y="0"/>
                  </a:cubicBezTo>
                  <a:cubicBezTo>
                    <a:pt x="17843" y="0"/>
                    <a:pt x="17843" y="0"/>
                    <a:pt x="17843" y="0"/>
                  </a:cubicBezTo>
                  <a:cubicBezTo>
                    <a:pt x="18313" y="0"/>
                    <a:pt x="18783" y="655"/>
                    <a:pt x="18783" y="1309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9252" y="2618"/>
                    <a:pt x="19252" y="2618"/>
                    <a:pt x="19252" y="2618"/>
                  </a:cubicBezTo>
                  <a:cubicBezTo>
                    <a:pt x="20661" y="2618"/>
                    <a:pt x="21600" y="3927"/>
                    <a:pt x="21600" y="5891"/>
                  </a:cubicBezTo>
                  <a:cubicBezTo>
                    <a:pt x="21600" y="18327"/>
                    <a:pt x="21600" y="18327"/>
                    <a:pt x="21600" y="18327"/>
                  </a:cubicBezTo>
                  <a:cubicBezTo>
                    <a:pt x="21600" y="20291"/>
                    <a:pt x="20661" y="21600"/>
                    <a:pt x="19252" y="21600"/>
                  </a:cubicBezTo>
                  <a:cubicBezTo>
                    <a:pt x="2348" y="21600"/>
                    <a:pt x="2348" y="21600"/>
                    <a:pt x="2348" y="21600"/>
                  </a:cubicBezTo>
                  <a:cubicBezTo>
                    <a:pt x="939" y="21600"/>
                    <a:pt x="0" y="20291"/>
                    <a:pt x="0" y="18327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0" y="3927"/>
                    <a:pt x="939" y="2618"/>
                    <a:pt x="2348" y="2618"/>
                  </a:cubicBezTo>
                  <a:close/>
                  <a:moveTo>
                    <a:pt x="14087" y="2618"/>
                  </a:moveTo>
                  <a:cubicBezTo>
                    <a:pt x="17374" y="2618"/>
                    <a:pt x="17374" y="2618"/>
                    <a:pt x="17374" y="2618"/>
                  </a:cubicBezTo>
                  <a:cubicBezTo>
                    <a:pt x="17374" y="1309"/>
                    <a:pt x="17374" y="1309"/>
                    <a:pt x="17374" y="1309"/>
                  </a:cubicBezTo>
                  <a:cubicBezTo>
                    <a:pt x="14087" y="1309"/>
                    <a:pt x="14087" y="1309"/>
                    <a:pt x="14087" y="1309"/>
                  </a:cubicBezTo>
                  <a:cubicBezTo>
                    <a:pt x="14087" y="2618"/>
                    <a:pt x="14087" y="2618"/>
                    <a:pt x="14087" y="2618"/>
                  </a:cubicBezTo>
                  <a:close/>
                  <a:moveTo>
                    <a:pt x="11270" y="4582"/>
                  </a:moveTo>
                  <a:cubicBezTo>
                    <a:pt x="7983" y="4582"/>
                    <a:pt x="5635" y="7855"/>
                    <a:pt x="5635" y="12436"/>
                  </a:cubicBezTo>
                  <a:cubicBezTo>
                    <a:pt x="5635" y="16364"/>
                    <a:pt x="7983" y="19636"/>
                    <a:pt x="11270" y="19636"/>
                  </a:cubicBezTo>
                  <a:cubicBezTo>
                    <a:pt x="14087" y="19636"/>
                    <a:pt x="16435" y="16364"/>
                    <a:pt x="16435" y="12436"/>
                  </a:cubicBezTo>
                  <a:cubicBezTo>
                    <a:pt x="16435" y="7855"/>
                    <a:pt x="14087" y="4582"/>
                    <a:pt x="11270" y="4582"/>
                  </a:cubicBezTo>
                  <a:close/>
                  <a:moveTo>
                    <a:pt x="14557" y="12436"/>
                  </a:moveTo>
                  <a:cubicBezTo>
                    <a:pt x="14557" y="9818"/>
                    <a:pt x="13148" y="7200"/>
                    <a:pt x="11270" y="7200"/>
                  </a:cubicBezTo>
                  <a:cubicBezTo>
                    <a:pt x="8922" y="7200"/>
                    <a:pt x="7513" y="9818"/>
                    <a:pt x="7513" y="12436"/>
                  </a:cubicBezTo>
                  <a:cubicBezTo>
                    <a:pt x="7513" y="15055"/>
                    <a:pt x="8922" y="17018"/>
                    <a:pt x="11270" y="17018"/>
                  </a:cubicBezTo>
                  <a:cubicBezTo>
                    <a:pt x="13148" y="17018"/>
                    <a:pt x="14557" y="15055"/>
                    <a:pt x="14557" y="12436"/>
                  </a:cubicBezTo>
                  <a:close/>
                  <a:moveTo>
                    <a:pt x="11270" y="6545"/>
                  </a:moveTo>
                  <a:cubicBezTo>
                    <a:pt x="8452" y="6545"/>
                    <a:pt x="6574" y="9164"/>
                    <a:pt x="6574" y="12436"/>
                  </a:cubicBezTo>
                  <a:cubicBezTo>
                    <a:pt x="6574" y="15709"/>
                    <a:pt x="8452" y="18327"/>
                    <a:pt x="11270" y="18327"/>
                  </a:cubicBezTo>
                  <a:cubicBezTo>
                    <a:pt x="13617" y="18327"/>
                    <a:pt x="15496" y="15709"/>
                    <a:pt x="15496" y="12436"/>
                  </a:cubicBezTo>
                  <a:cubicBezTo>
                    <a:pt x="15496" y="9164"/>
                    <a:pt x="13617" y="6545"/>
                    <a:pt x="11270" y="6545"/>
                  </a:cubicBezTo>
                  <a:close/>
                  <a:moveTo>
                    <a:pt x="11270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0" lIns="0" rIns="0" tIns="0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sym charset="0" panose="02020603050405020304" pitchFamily="18" typeface="Times New Roman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09616" y="3762975"/>
            <a:ext cx="966049" cy="978254"/>
            <a:chOff x="6598516" y="3762975"/>
            <a:chExt cx="966049" cy="978254"/>
          </a:xfrm>
        </p:grpSpPr>
        <p:sp>
          <p:nvSpPr>
            <p:cNvPr id="41" name="Freeform 1812"/>
            <p:cNvSpPr/>
            <p:nvPr/>
          </p:nvSpPr>
          <p:spPr>
            <a:xfrm>
              <a:off x="6598516" y="3762975"/>
              <a:ext cx="966049" cy="978254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AutoShape 38"/>
            <p:cNvSpPr/>
            <p:nvPr/>
          </p:nvSpPr>
          <p:spPr bwMode="auto">
            <a:xfrm>
              <a:off x="6835060" y="4003711"/>
              <a:ext cx="492960" cy="496782"/>
            </a:xfrm>
            <a:custGeom>
              <a:gdLst>
                <a:gd fmla="*/ 16241 w 21600" name="T0"/>
                <a:gd fmla="*/ 491 h 21600" name="T1"/>
                <a:gd fmla="*/ 15753 w 21600" name="T2"/>
                <a:gd fmla="*/ 0 h 21600" name="T3"/>
                <a:gd fmla="*/ 5847 w 21600" name="T4"/>
                <a:gd fmla="*/ 0 h 21600" name="T5"/>
                <a:gd fmla="*/ 5359 w 21600" name="T6"/>
                <a:gd fmla="*/ 491 h 21600" name="T7"/>
                <a:gd fmla="*/ 5359 w 21600" name="T8"/>
                <a:gd fmla="*/ 5400 h 21600" name="T9"/>
                <a:gd fmla="*/ 16241 w 21600" name="T10"/>
                <a:gd fmla="*/ 5400 h 21600" name="T11"/>
                <a:gd fmla="*/ 16241 w 21600" name="T12"/>
                <a:gd fmla="*/ 491 h 21600" name="T13"/>
                <a:gd fmla="*/ 16403 w 21600" name="T14"/>
                <a:gd fmla="*/ 16691 h 21600" name="T15"/>
                <a:gd fmla="*/ 15916 w 21600" name="T16"/>
                <a:gd fmla="*/ 16364 h 21600" name="T17"/>
                <a:gd fmla="*/ 5684 w 21600" name="T18"/>
                <a:gd fmla="*/ 16364 h 21600" name="T19"/>
                <a:gd fmla="*/ 5197 w 21600" name="T20"/>
                <a:gd fmla="*/ 16691 h 21600" name="T21"/>
                <a:gd fmla="*/ 3573 w 21600" name="T22"/>
                <a:gd fmla="*/ 21109 h 21600" name="T23"/>
                <a:gd fmla="*/ 3735 w 21600" name="T24"/>
                <a:gd fmla="*/ 21436 h 21600" name="T25"/>
                <a:gd fmla="*/ 4060 w 21600" name="T26"/>
                <a:gd fmla="*/ 21600 h 21600" name="T27"/>
                <a:gd fmla="*/ 17540 w 21600" name="T28"/>
                <a:gd fmla="*/ 21600 h 21600" name="T29"/>
                <a:gd fmla="*/ 17865 w 21600" name="T30"/>
                <a:gd fmla="*/ 21436 h 21600" name="T31"/>
                <a:gd fmla="*/ 18027 w 21600" name="T32"/>
                <a:gd fmla="*/ 21109 h 21600" name="T33"/>
                <a:gd fmla="*/ 16403 w 21600" name="T34"/>
                <a:gd fmla="*/ 16691 h 21600" name="T35"/>
                <a:gd fmla="*/ 4872 w 21600" name="T36"/>
                <a:gd fmla="*/ 9164 h 21600" name="T37"/>
                <a:gd fmla="*/ 4872 w 21600" name="T38"/>
                <a:gd fmla="*/ 10964 h 21600" name="T39"/>
                <a:gd fmla="*/ 16565 w 21600" name="T40"/>
                <a:gd fmla="*/ 10964 h 21600" name="T41"/>
                <a:gd fmla="*/ 16565 w 21600" name="T42"/>
                <a:gd fmla="*/ 9164 h 21600" name="T43"/>
                <a:gd fmla="*/ 15266 w 21600" name="T44"/>
                <a:gd fmla="*/ 6545 h 21600" name="T45"/>
                <a:gd fmla="*/ 6334 w 21600" name="T46"/>
                <a:gd fmla="*/ 6545 h 21600" name="T47"/>
                <a:gd fmla="*/ 4872 w 21600" name="T48"/>
                <a:gd fmla="*/ 9164 h 21600" name="T49"/>
                <a:gd fmla="*/ 10719 w 21600" name="T50"/>
                <a:gd fmla="*/ 8345 h 21600" name="T51"/>
                <a:gd fmla="*/ 12505 w 21600" name="T52"/>
                <a:gd fmla="*/ 9164 h 21600" name="T53"/>
                <a:gd fmla="*/ 10719 w 21600" name="T54"/>
                <a:gd fmla="*/ 10145 h 21600" name="T55"/>
                <a:gd fmla="*/ 9095 w 21600" name="T56"/>
                <a:gd fmla="*/ 9164 h 21600" name="T57"/>
                <a:gd fmla="*/ 10719 w 21600" name="T58"/>
                <a:gd fmla="*/ 8345 h 21600" name="T59"/>
                <a:gd fmla="*/ 19326 w 21600" name="T60"/>
                <a:gd fmla="*/ 6545 h 21600" name="T61"/>
                <a:gd fmla="*/ 16403 w 21600" name="T62"/>
                <a:gd fmla="*/ 6545 h 21600" name="T63"/>
                <a:gd fmla="*/ 17540 w 21600" name="T64"/>
                <a:gd fmla="*/ 8836 h 21600" name="T65"/>
                <a:gd fmla="*/ 17540 w 21600" name="T66"/>
                <a:gd fmla="*/ 8836 h 21600" name="T67"/>
                <a:gd fmla="*/ 17702 w 21600" name="T68"/>
                <a:gd fmla="*/ 9000 h 21600" name="T69"/>
                <a:gd fmla="*/ 17702 w 21600" name="T70"/>
                <a:gd fmla="*/ 11455 h 21600" name="T71"/>
                <a:gd fmla="*/ 17215 w 21600" name="T72"/>
                <a:gd fmla="*/ 11945 h 21600" name="T73"/>
                <a:gd fmla="*/ 4385 w 21600" name="T74"/>
                <a:gd fmla="*/ 11945 h 21600" name="T75"/>
                <a:gd fmla="*/ 3898 w 21600" name="T76"/>
                <a:gd fmla="*/ 11455 h 21600" name="T77"/>
                <a:gd fmla="*/ 3898 w 21600" name="T78"/>
                <a:gd fmla="*/ 9000 h 21600" name="T79"/>
                <a:gd fmla="*/ 4060 w 21600" name="T80"/>
                <a:gd fmla="*/ 8836 h 21600" name="T81"/>
                <a:gd fmla="*/ 5197 w 21600" name="T82"/>
                <a:gd fmla="*/ 6545 h 21600" name="T83"/>
                <a:gd fmla="*/ 2274 w 21600" name="T84"/>
                <a:gd fmla="*/ 6545 h 21600" name="T85"/>
                <a:gd fmla="*/ 0 w 21600" name="T86"/>
                <a:gd fmla="*/ 8836 h 21600" name="T87"/>
                <a:gd fmla="*/ 0 w 21600" name="T88"/>
                <a:gd fmla="*/ 16527 h 21600" name="T89"/>
                <a:gd fmla="*/ 2274 w 21600" name="T90"/>
                <a:gd fmla="*/ 18818 h 21600" name="T91"/>
                <a:gd fmla="*/ 3086 w 21600" name="T92"/>
                <a:gd fmla="*/ 18818 h 21600" name="T93"/>
                <a:gd fmla="*/ 4060 w 21600" name="T94"/>
                <a:gd fmla="*/ 16200 h 21600" name="T95"/>
                <a:gd fmla="*/ 5684 w 21600" name="T96"/>
                <a:gd fmla="*/ 15055 h 21600" name="T97"/>
                <a:gd fmla="*/ 15916 w 21600" name="T98"/>
                <a:gd fmla="*/ 15055 h 21600" name="T99"/>
                <a:gd fmla="*/ 17540 w 21600" name="T100"/>
                <a:gd fmla="*/ 16200 h 21600" name="T101"/>
                <a:gd fmla="*/ 18514 w 21600" name="T102"/>
                <a:gd fmla="*/ 18818 h 21600" name="T103"/>
                <a:gd fmla="*/ 19326 w 21600" name="T104"/>
                <a:gd fmla="*/ 18818 h 21600" name="T105"/>
                <a:gd fmla="*/ 21600 w 21600" name="T106"/>
                <a:gd fmla="*/ 16527 h 21600" name="T107"/>
                <a:gd fmla="*/ 21600 w 21600" name="T108"/>
                <a:gd fmla="*/ 8836 h 21600" name="T109"/>
                <a:gd fmla="*/ 19326 w 21600" name="T110"/>
                <a:gd fmla="*/ 6545 h 21600" name="T111"/>
                <a:gd fmla="*/ 19326 w 21600" name="T112"/>
                <a:gd fmla="*/ 6545 h 2160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1600" w="2160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  <a:moveTo>
                    <a:pt x="19326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0" lIns="0" rIns="0" tIns="0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panose="020f0502020204030204" typeface="等线"/>
                <a:sym charset="0" panose="02020603050405020304" pitchFamily="18" typeface="Times New Roman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09616" y="5002649"/>
            <a:ext cx="966049" cy="978254"/>
            <a:chOff x="6598516" y="4965292"/>
            <a:chExt cx="966049" cy="978254"/>
          </a:xfrm>
        </p:grpSpPr>
        <p:sp>
          <p:nvSpPr>
            <p:cNvPr id="44" name="Freeform 1812"/>
            <p:cNvSpPr/>
            <p:nvPr/>
          </p:nvSpPr>
          <p:spPr>
            <a:xfrm>
              <a:off x="6598516" y="4965292"/>
              <a:ext cx="966049" cy="978254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294F73"/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AutoShape 32"/>
            <p:cNvSpPr/>
            <p:nvPr/>
          </p:nvSpPr>
          <p:spPr bwMode="auto">
            <a:xfrm>
              <a:off x="6793413" y="5216476"/>
              <a:ext cx="576255" cy="475887"/>
            </a:xfrm>
            <a:custGeom>
              <a:gdLst>
                <a:gd fmla="*/ 15660 w 21600" name="T0"/>
                <a:gd fmla="*/ 16668 h 21148" name="T1"/>
                <a:gd fmla="*/ 11880 w 21600" name="T2"/>
                <a:gd fmla="*/ 12668 h 21148" name="T3"/>
                <a:gd fmla="*/ 11880 w 21600" name="T4"/>
                <a:gd fmla="*/ 10428 h 21148" name="T5"/>
                <a:gd fmla="*/ 13365 w 21600" name="T6"/>
                <a:gd fmla="*/ 12508 h 21148" name="T7"/>
                <a:gd fmla="*/ 15390 w 21600" name="T8"/>
                <a:gd fmla="*/ 11388 h 21148" name="T9"/>
                <a:gd fmla="*/ 16470 w 21600" name="T10"/>
                <a:gd fmla="*/ 11228 h 21148" name="T11"/>
                <a:gd fmla="*/ 17820 w 21600" name="T12"/>
                <a:gd fmla="*/ 9948 h 21148" name="T13"/>
                <a:gd fmla="*/ 21600 w 21600" name="T14"/>
                <a:gd fmla="*/ 14428 h 21148" name="T15"/>
                <a:gd fmla="*/ 18765 w 21600" name="T16"/>
                <a:gd fmla="*/ 4828 h 21148" name="T17"/>
                <a:gd fmla="*/ 18630 w 21600" name="T18"/>
                <a:gd fmla="*/ 2588 h 21148" name="T19"/>
                <a:gd fmla="*/ 15660 w 21600" name="T20"/>
                <a:gd fmla="*/ 28 h 21148" name="T21"/>
                <a:gd fmla="*/ 12690 w 21600" name="T22"/>
                <a:gd fmla="*/ 4828 h 21148" name="T23"/>
                <a:gd fmla="*/ 12285 w 21600" name="T24"/>
                <a:gd fmla="*/ 5308 h 21148" name="T25"/>
                <a:gd fmla="*/ 13230 w 21600" name="T26"/>
                <a:gd fmla="*/ 6748 h 21148" name="T27"/>
                <a:gd fmla="*/ 13635 w 21600" name="T28"/>
                <a:gd fmla="*/ 8188 h 21148" name="T29"/>
                <a:gd fmla="*/ 13635 w 21600" name="T30"/>
                <a:gd fmla="*/ 8188 h 21148" name="T31"/>
                <a:gd fmla="*/ 13770 w 21600" name="T32"/>
                <a:gd fmla="*/ 8348 h 21148" name="T33"/>
                <a:gd fmla="*/ 13770 w 21600" name="T34"/>
                <a:gd fmla="*/ 8668 h 21148" name="T35"/>
                <a:gd fmla="*/ 15660 w 21600" name="T36"/>
                <a:gd fmla="*/ 11068 h 21148" name="T37"/>
                <a:gd fmla="*/ 17415 w 21600" name="T38"/>
                <a:gd fmla="*/ 8668 h 21148" name="T39"/>
                <a:gd fmla="*/ 17550 w 21600" name="T40"/>
                <a:gd fmla="*/ 8188 h 21148" name="T41"/>
                <a:gd fmla="*/ 17955 w 21600" name="T42"/>
                <a:gd fmla="*/ 6748 h 21148" name="T43"/>
                <a:gd fmla="*/ 18900 w 21600" name="T44"/>
                <a:gd fmla="*/ 5308 h 21148" name="T45"/>
                <a:gd fmla="*/ 16335 w 21600" name="T46"/>
                <a:gd fmla="*/ 14268 h 21148" name="T47"/>
                <a:gd fmla="*/ 16335 w 21600" name="T48"/>
                <a:gd fmla="*/ 14268 h 21148" name="T49"/>
                <a:gd fmla="*/ 16335 w 21600" name="T50"/>
                <a:gd fmla="*/ 14268 h 21148" name="T51"/>
                <a:gd fmla="*/ 16335 w 21600" name="T52"/>
                <a:gd fmla="*/ 14268 h 21148" name="T53"/>
                <a:gd fmla="*/ 16335 w 21600" name="T54"/>
                <a:gd fmla="*/ 14268 h 21148" name="T55"/>
                <a:gd fmla="*/ 9855 w 21600" name="T56"/>
                <a:gd fmla="*/ 13148 h 21148" name="T57"/>
                <a:gd fmla="*/ 8100 w 21600" name="T58"/>
                <a:gd fmla="*/ 14748 h 21148" name="T59"/>
                <a:gd fmla="*/ 7020 w 21600" name="T60"/>
                <a:gd fmla="*/ 14908 h 21148" name="T61"/>
                <a:gd fmla="*/ 4455 w 21600" name="T62"/>
                <a:gd fmla="*/ 16188 h 21148" name="T63"/>
                <a:gd fmla="*/ 2700 w 21600" name="T64"/>
                <a:gd fmla="*/ 13788 h 21148" name="T65"/>
                <a:gd fmla="*/ 7155 w 21600" name="T66"/>
                <a:gd fmla="*/ 21148 h 21148" name="T67"/>
                <a:gd fmla="*/ 11610 w 21600" name="T68"/>
                <a:gd fmla="*/ 13788 h 21148" name="T69"/>
                <a:gd fmla="*/ 10935 w 21600" name="T70"/>
                <a:gd fmla="*/ 7228 h 21148" name="T71"/>
                <a:gd fmla="*/ 10665 w 21600" name="T72"/>
                <a:gd fmla="*/ 4348 h 21148" name="T73"/>
                <a:gd fmla="*/ 7155 w 21600" name="T74"/>
                <a:gd fmla="*/ 1308 h 21148" name="T75"/>
                <a:gd fmla="*/ 3645 w 21600" name="T76"/>
                <a:gd fmla="*/ 7068 h 21148" name="T77"/>
                <a:gd fmla="*/ 3240 w 21600" name="T78"/>
                <a:gd fmla="*/ 7708 h 21148" name="T79"/>
                <a:gd fmla="*/ 4320 w 21600" name="T80"/>
                <a:gd fmla="*/ 9468 h 21148" name="T81"/>
                <a:gd fmla="*/ 4725 w 21600" name="T82"/>
                <a:gd fmla="*/ 11068 h 21148" name="T83"/>
                <a:gd fmla="*/ 4860 w 21600" name="T84"/>
                <a:gd fmla="*/ 11228 h 21148" name="T85"/>
                <a:gd fmla="*/ 4860 w 21600" name="T86"/>
                <a:gd fmla="*/ 11228 h 21148" name="T87"/>
                <a:gd fmla="*/ 4995 w 21600" name="T88"/>
                <a:gd fmla="*/ 11708 h 21148" name="T89"/>
                <a:gd fmla="*/ 7155 w 21600" name="T90"/>
                <a:gd fmla="*/ 14588 h 21148" name="T91"/>
                <a:gd fmla="*/ 9315 w 21600" name="T92"/>
                <a:gd fmla="*/ 11708 h 21148" name="T93"/>
                <a:gd fmla="*/ 9450 w 21600" name="T94"/>
                <a:gd fmla="*/ 11228 h 21148" name="T95"/>
                <a:gd fmla="*/ 9990 w 21600" name="T96"/>
                <a:gd fmla="*/ 9468 h 21148" name="T97"/>
                <a:gd fmla="*/ 11070 w 21600" name="T98"/>
                <a:gd fmla="*/ 7708 h 2114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1148" w="21600">
                  <a:moveTo>
                    <a:pt x="21600" y="14428"/>
                  </a:moveTo>
                  <a:cubicBezTo>
                    <a:pt x="21600" y="16188"/>
                    <a:pt x="17280" y="16668"/>
                    <a:pt x="15660" y="16668"/>
                  </a:cubicBezTo>
                  <a:cubicBezTo>
                    <a:pt x="15390" y="16668"/>
                    <a:pt x="15255" y="16668"/>
                    <a:pt x="15120" y="16668"/>
                  </a:cubicBezTo>
                  <a:cubicBezTo>
                    <a:pt x="14580" y="14748"/>
                    <a:pt x="13365" y="12988"/>
                    <a:pt x="11880" y="12668"/>
                  </a:cubicBezTo>
                  <a:cubicBezTo>
                    <a:pt x="11205" y="12508"/>
                    <a:pt x="10665" y="12188"/>
                    <a:pt x="10260" y="11868"/>
                  </a:cubicBezTo>
                  <a:cubicBezTo>
                    <a:pt x="10665" y="11228"/>
                    <a:pt x="11205" y="10588"/>
                    <a:pt x="11880" y="10428"/>
                  </a:cubicBezTo>
                  <a:cubicBezTo>
                    <a:pt x="12015" y="10428"/>
                    <a:pt x="12690" y="10268"/>
                    <a:pt x="13365" y="9948"/>
                  </a:cubicBezTo>
                  <a:cubicBezTo>
                    <a:pt x="13365" y="12508"/>
                    <a:pt x="13365" y="12508"/>
                    <a:pt x="13365" y="12508"/>
                  </a:cubicBezTo>
                  <a:cubicBezTo>
                    <a:pt x="13500" y="12188"/>
                    <a:pt x="14175" y="11068"/>
                    <a:pt x="14715" y="11228"/>
                  </a:cubicBezTo>
                  <a:cubicBezTo>
                    <a:pt x="14985" y="11228"/>
                    <a:pt x="15120" y="11388"/>
                    <a:pt x="15390" y="11388"/>
                  </a:cubicBezTo>
                  <a:cubicBezTo>
                    <a:pt x="15660" y="11388"/>
                    <a:pt x="15660" y="11388"/>
                    <a:pt x="15660" y="11388"/>
                  </a:cubicBezTo>
                  <a:cubicBezTo>
                    <a:pt x="16065" y="11388"/>
                    <a:pt x="16200" y="11228"/>
                    <a:pt x="16470" y="11228"/>
                  </a:cubicBezTo>
                  <a:cubicBezTo>
                    <a:pt x="16875" y="11068"/>
                    <a:pt x="17685" y="12188"/>
                    <a:pt x="17820" y="12508"/>
                  </a:cubicBezTo>
                  <a:cubicBezTo>
                    <a:pt x="17820" y="9948"/>
                    <a:pt x="17820" y="9948"/>
                    <a:pt x="17820" y="9948"/>
                  </a:cubicBezTo>
                  <a:cubicBezTo>
                    <a:pt x="18495" y="10268"/>
                    <a:pt x="19170" y="10428"/>
                    <a:pt x="19305" y="10428"/>
                  </a:cubicBezTo>
                  <a:cubicBezTo>
                    <a:pt x="20655" y="10748"/>
                    <a:pt x="21600" y="12828"/>
                    <a:pt x="21600" y="14428"/>
                  </a:cubicBezTo>
                  <a:close/>
                  <a:moveTo>
                    <a:pt x="18900" y="5308"/>
                  </a:moveTo>
                  <a:cubicBezTo>
                    <a:pt x="18900" y="4988"/>
                    <a:pt x="18765" y="4988"/>
                    <a:pt x="18765" y="4828"/>
                  </a:cubicBezTo>
                  <a:cubicBezTo>
                    <a:pt x="18630" y="4828"/>
                    <a:pt x="18630" y="4828"/>
                    <a:pt x="18495" y="4828"/>
                  </a:cubicBezTo>
                  <a:cubicBezTo>
                    <a:pt x="18765" y="4028"/>
                    <a:pt x="18765" y="3228"/>
                    <a:pt x="18630" y="2588"/>
                  </a:cubicBezTo>
                  <a:cubicBezTo>
                    <a:pt x="18225" y="1148"/>
                    <a:pt x="17550" y="508"/>
                    <a:pt x="17010" y="188"/>
                  </a:cubicBezTo>
                  <a:cubicBezTo>
                    <a:pt x="16605" y="28"/>
                    <a:pt x="15660" y="28"/>
                    <a:pt x="15660" y="28"/>
                  </a:cubicBezTo>
                  <a:cubicBezTo>
                    <a:pt x="15660" y="28"/>
                    <a:pt x="13500" y="-452"/>
                    <a:pt x="12555" y="2588"/>
                  </a:cubicBezTo>
                  <a:cubicBezTo>
                    <a:pt x="12420" y="3228"/>
                    <a:pt x="12555" y="4028"/>
                    <a:pt x="12690" y="4828"/>
                  </a:cubicBezTo>
                  <a:cubicBezTo>
                    <a:pt x="12555" y="4828"/>
                    <a:pt x="12555" y="4828"/>
                    <a:pt x="12420" y="4828"/>
                  </a:cubicBezTo>
                  <a:cubicBezTo>
                    <a:pt x="12420" y="4988"/>
                    <a:pt x="12285" y="4988"/>
                    <a:pt x="12285" y="5308"/>
                  </a:cubicBezTo>
                  <a:cubicBezTo>
                    <a:pt x="12285" y="5628"/>
                    <a:pt x="12285" y="5948"/>
                    <a:pt x="12420" y="6268"/>
                  </a:cubicBezTo>
                  <a:cubicBezTo>
                    <a:pt x="12555" y="6748"/>
                    <a:pt x="12690" y="7068"/>
                    <a:pt x="13230" y="6748"/>
                  </a:cubicBezTo>
                  <a:cubicBezTo>
                    <a:pt x="13230" y="7708"/>
                    <a:pt x="13365" y="802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770" y="8348"/>
                  </a:cubicBezTo>
                  <a:cubicBezTo>
                    <a:pt x="13770" y="8348"/>
                    <a:pt x="13770" y="8348"/>
                    <a:pt x="13770" y="8348"/>
                  </a:cubicBezTo>
                  <a:cubicBezTo>
                    <a:pt x="13770" y="8508"/>
                    <a:pt x="13770" y="8668"/>
                    <a:pt x="13770" y="8668"/>
                  </a:cubicBezTo>
                  <a:cubicBezTo>
                    <a:pt x="13770" y="8988"/>
                    <a:pt x="13770" y="9308"/>
                    <a:pt x="13770" y="9468"/>
                  </a:cubicBezTo>
                  <a:cubicBezTo>
                    <a:pt x="13905" y="9628"/>
                    <a:pt x="14715" y="11068"/>
                    <a:pt x="15660" y="11068"/>
                  </a:cubicBezTo>
                  <a:cubicBezTo>
                    <a:pt x="16605" y="11068"/>
                    <a:pt x="17415" y="9628"/>
                    <a:pt x="17415" y="9468"/>
                  </a:cubicBezTo>
                  <a:cubicBezTo>
                    <a:pt x="17415" y="9148"/>
                    <a:pt x="17415" y="8988"/>
                    <a:pt x="17415" y="8668"/>
                  </a:cubicBezTo>
                  <a:cubicBezTo>
                    <a:pt x="17415" y="8668"/>
                    <a:pt x="17415" y="8508"/>
                    <a:pt x="17415" y="8348"/>
                  </a:cubicBezTo>
                  <a:cubicBezTo>
                    <a:pt x="17415" y="8348"/>
                    <a:pt x="17550" y="8348"/>
                    <a:pt x="17550" y="8188"/>
                  </a:cubicBezTo>
                  <a:cubicBezTo>
                    <a:pt x="17550" y="8188"/>
                    <a:pt x="17550" y="8188"/>
                    <a:pt x="17550" y="8188"/>
                  </a:cubicBezTo>
                  <a:cubicBezTo>
                    <a:pt x="17685" y="8028"/>
                    <a:pt x="17955" y="7708"/>
                    <a:pt x="17955" y="6748"/>
                  </a:cubicBezTo>
                  <a:cubicBezTo>
                    <a:pt x="18495" y="7068"/>
                    <a:pt x="18630" y="6748"/>
                    <a:pt x="18765" y="6268"/>
                  </a:cubicBezTo>
                  <a:cubicBezTo>
                    <a:pt x="18900" y="5948"/>
                    <a:pt x="18900" y="5628"/>
                    <a:pt x="18900" y="530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1610" y="13788"/>
                  </a:moveTo>
                  <a:cubicBezTo>
                    <a:pt x="11475" y="13788"/>
                    <a:pt x="10530" y="13628"/>
                    <a:pt x="9855" y="13148"/>
                  </a:cubicBezTo>
                  <a:cubicBezTo>
                    <a:pt x="9855" y="16188"/>
                    <a:pt x="9855" y="16188"/>
                    <a:pt x="9855" y="16188"/>
                  </a:cubicBezTo>
                  <a:cubicBezTo>
                    <a:pt x="9585" y="15868"/>
                    <a:pt x="8775" y="14428"/>
                    <a:pt x="8100" y="14748"/>
                  </a:cubicBezTo>
                  <a:cubicBezTo>
                    <a:pt x="7830" y="14748"/>
                    <a:pt x="7695" y="14908"/>
                    <a:pt x="7290" y="14908"/>
                  </a:cubicBezTo>
                  <a:cubicBezTo>
                    <a:pt x="7020" y="14908"/>
                    <a:pt x="7020" y="14908"/>
                    <a:pt x="7020" y="14908"/>
                  </a:cubicBezTo>
                  <a:cubicBezTo>
                    <a:pt x="6615" y="14908"/>
                    <a:pt x="6480" y="14748"/>
                    <a:pt x="6210" y="14748"/>
                  </a:cubicBezTo>
                  <a:cubicBezTo>
                    <a:pt x="5535" y="14428"/>
                    <a:pt x="4725" y="15868"/>
                    <a:pt x="4455" y="16188"/>
                  </a:cubicBezTo>
                  <a:cubicBezTo>
                    <a:pt x="4455" y="13148"/>
                    <a:pt x="4455" y="13148"/>
                    <a:pt x="4455" y="13148"/>
                  </a:cubicBezTo>
                  <a:cubicBezTo>
                    <a:pt x="3780" y="13628"/>
                    <a:pt x="2835" y="13788"/>
                    <a:pt x="2700" y="13788"/>
                  </a:cubicBezTo>
                  <a:cubicBezTo>
                    <a:pt x="1080" y="14268"/>
                    <a:pt x="0" y="16668"/>
                    <a:pt x="0" y="18428"/>
                  </a:cubicBezTo>
                  <a:cubicBezTo>
                    <a:pt x="0" y="20508"/>
                    <a:pt x="5130" y="21148"/>
                    <a:pt x="7155" y="21148"/>
                  </a:cubicBezTo>
                  <a:cubicBezTo>
                    <a:pt x="9180" y="21148"/>
                    <a:pt x="14310" y="20508"/>
                    <a:pt x="14310" y="18428"/>
                  </a:cubicBezTo>
                  <a:cubicBezTo>
                    <a:pt x="14310" y="16668"/>
                    <a:pt x="13095" y="14268"/>
                    <a:pt x="11610" y="13788"/>
                  </a:cubicBezTo>
                  <a:close/>
                  <a:moveTo>
                    <a:pt x="11070" y="7708"/>
                  </a:moveTo>
                  <a:cubicBezTo>
                    <a:pt x="11070" y="7388"/>
                    <a:pt x="10935" y="7228"/>
                    <a:pt x="10935" y="7228"/>
                  </a:cubicBezTo>
                  <a:cubicBezTo>
                    <a:pt x="10800" y="7068"/>
                    <a:pt x="10665" y="7068"/>
                    <a:pt x="10665" y="7068"/>
                  </a:cubicBezTo>
                  <a:cubicBezTo>
                    <a:pt x="10800" y="6108"/>
                    <a:pt x="10935" y="5308"/>
                    <a:pt x="10665" y="4348"/>
                  </a:cubicBezTo>
                  <a:cubicBezTo>
                    <a:pt x="10260" y="2908"/>
                    <a:pt x="9450" y="2108"/>
                    <a:pt x="8775" y="1628"/>
                  </a:cubicBezTo>
                  <a:cubicBezTo>
                    <a:pt x="8370" y="1468"/>
                    <a:pt x="7155" y="1308"/>
                    <a:pt x="7155" y="1308"/>
                  </a:cubicBezTo>
                  <a:cubicBezTo>
                    <a:pt x="7155" y="1308"/>
                    <a:pt x="4590" y="988"/>
                    <a:pt x="3645" y="4348"/>
                  </a:cubicBezTo>
                  <a:cubicBezTo>
                    <a:pt x="3375" y="5308"/>
                    <a:pt x="3510" y="6108"/>
                    <a:pt x="3645" y="7068"/>
                  </a:cubicBezTo>
                  <a:cubicBezTo>
                    <a:pt x="3645" y="7068"/>
                    <a:pt x="3510" y="7068"/>
                    <a:pt x="3510" y="7228"/>
                  </a:cubicBezTo>
                  <a:cubicBezTo>
                    <a:pt x="3375" y="7228"/>
                    <a:pt x="3240" y="7388"/>
                    <a:pt x="3240" y="7708"/>
                  </a:cubicBezTo>
                  <a:cubicBezTo>
                    <a:pt x="3240" y="8028"/>
                    <a:pt x="3240" y="8508"/>
                    <a:pt x="3375" y="8828"/>
                  </a:cubicBezTo>
                  <a:cubicBezTo>
                    <a:pt x="3510" y="9468"/>
                    <a:pt x="3780" y="9788"/>
                    <a:pt x="4320" y="9468"/>
                  </a:cubicBezTo>
                  <a:cubicBezTo>
                    <a:pt x="4320" y="10428"/>
                    <a:pt x="4590" y="10908"/>
                    <a:pt x="4725" y="11068"/>
                  </a:cubicBezTo>
                  <a:cubicBezTo>
                    <a:pt x="4725" y="11068"/>
                    <a:pt x="4725" y="11068"/>
                    <a:pt x="4725" y="11068"/>
                  </a:cubicBezTo>
                  <a:cubicBezTo>
                    <a:pt x="4725" y="11068"/>
                    <a:pt x="4725" y="11068"/>
                    <a:pt x="4725" y="11068"/>
                  </a:cubicBezTo>
                  <a:cubicBezTo>
                    <a:pt x="4860" y="11068"/>
                    <a:pt x="4860" y="11228"/>
                    <a:pt x="4860" y="11228"/>
                  </a:cubicBezTo>
                  <a:cubicBezTo>
                    <a:pt x="4860" y="11228"/>
                    <a:pt x="4860" y="11228"/>
                    <a:pt x="4860" y="11228"/>
                  </a:cubicBezTo>
                  <a:cubicBezTo>
                    <a:pt x="4860" y="11228"/>
                    <a:pt x="4860" y="11228"/>
                    <a:pt x="4860" y="11228"/>
                  </a:cubicBezTo>
                  <a:cubicBezTo>
                    <a:pt x="4995" y="11228"/>
                    <a:pt x="4995" y="11228"/>
                    <a:pt x="4995" y="11388"/>
                  </a:cubicBezTo>
                  <a:cubicBezTo>
                    <a:pt x="4995" y="11388"/>
                    <a:pt x="4995" y="11548"/>
                    <a:pt x="4995" y="11708"/>
                  </a:cubicBezTo>
                  <a:cubicBezTo>
                    <a:pt x="4995" y="12028"/>
                    <a:pt x="4995" y="12348"/>
                    <a:pt x="5130" y="12668"/>
                  </a:cubicBezTo>
                  <a:cubicBezTo>
                    <a:pt x="5130" y="12988"/>
                    <a:pt x="6075" y="14588"/>
                    <a:pt x="7155" y="14588"/>
                  </a:cubicBezTo>
                  <a:cubicBezTo>
                    <a:pt x="8235" y="14588"/>
                    <a:pt x="9315" y="12828"/>
                    <a:pt x="9315" y="12508"/>
                  </a:cubicBezTo>
                  <a:cubicBezTo>
                    <a:pt x="9315" y="12348"/>
                    <a:pt x="9315" y="12028"/>
                    <a:pt x="9315" y="11708"/>
                  </a:cubicBezTo>
                  <a:cubicBezTo>
                    <a:pt x="9315" y="11548"/>
                    <a:pt x="9315" y="11388"/>
                    <a:pt x="9315" y="11388"/>
                  </a:cubicBezTo>
                  <a:cubicBezTo>
                    <a:pt x="9315" y="11228"/>
                    <a:pt x="9450" y="11228"/>
                    <a:pt x="9450" y="11228"/>
                  </a:cubicBezTo>
                  <a:cubicBezTo>
                    <a:pt x="9450" y="11228"/>
                    <a:pt x="9450" y="11228"/>
                    <a:pt x="9450" y="11228"/>
                  </a:cubicBezTo>
                  <a:cubicBezTo>
                    <a:pt x="9720" y="11068"/>
                    <a:pt x="9990" y="10588"/>
                    <a:pt x="9990" y="9468"/>
                  </a:cubicBezTo>
                  <a:cubicBezTo>
                    <a:pt x="10530" y="9788"/>
                    <a:pt x="10800" y="9468"/>
                    <a:pt x="10935" y="8828"/>
                  </a:cubicBezTo>
                  <a:cubicBezTo>
                    <a:pt x="11070" y="8508"/>
                    <a:pt x="11070" y="8028"/>
                    <a:pt x="11070" y="7708"/>
                  </a:cubicBezTo>
                  <a:close/>
                  <a:moveTo>
                    <a:pt x="11070" y="770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0" lIns="0" rIns="0" tIns="0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sym charset="0" panose="02020603050405020304" pitchFamily="18" typeface="Times New Roman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483945" y="1424849"/>
            <a:ext cx="3471331" cy="981970"/>
            <a:chOff x="7363446" y="1131424"/>
            <a:chExt cx="3051344" cy="981970"/>
          </a:xfrm>
        </p:grpSpPr>
        <p:sp>
          <p:nvSpPr>
            <p:cNvPr id="47" name="TextBox 76"/>
            <p:cNvSpPr txBox="1"/>
            <p:nvPr/>
          </p:nvSpPr>
          <p:spPr>
            <a:xfrm>
              <a:off x="7363447" y="1131424"/>
              <a:ext cx="215134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363445" y="1439363"/>
              <a:ext cx="3051344" cy="6675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483945" y="2574266"/>
            <a:ext cx="3471331" cy="981970"/>
            <a:chOff x="7363446" y="1131424"/>
            <a:chExt cx="3051344" cy="981970"/>
          </a:xfrm>
        </p:grpSpPr>
        <p:sp>
          <p:nvSpPr>
            <p:cNvPr id="50" name="TextBox 76"/>
            <p:cNvSpPr txBox="1"/>
            <p:nvPr/>
          </p:nvSpPr>
          <p:spPr>
            <a:xfrm>
              <a:off x="7363446" y="1131424"/>
              <a:ext cx="232995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363445" y="1439363"/>
              <a:ext cx="3051344" cy="6675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483945" y="3767927"/>
            <a:ext cx="3471331" cy="981970"/>
            <a:chOff x="7363446" y="1131424"/>
            <a:chExt cx="3051344" cy="981970"/>
          </a:xfrm>
        </p:grpSpPr>
        <p:sp>
          <p:nvSpPr>
            <p:cNvPr id="53" name="TextBox 76"/>
            <p:cNvSpPr txBox="1"/>
            <p:nvPr/>
          </p:nvSpPr>
          <p:spPr>
            <a:xfrm>
              <a:off x="7363447" y="1131424"/>
              <a:ext cx="215134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363445" y="1439363"/>
              <a:ext cx="3051344" cy="6675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483945" y="5000791"/>
            <a:ext cx="3471332" cy="981970"/>
            <a:chOff x="7363445" y="1131424"/>
            <a:chExt cx="3051345" cy="981970"/>
          </a:xfrm>
        </p:grpSpPr>
        <p:sp>
          <p:nvSpPr>
            <p:cNvPr id="56" name="TextBox 76"/>
            <p:cNvSpPr txBox="1"/>
            <p:nvPr/>
          </p:nvSpPr>
          <p:spPr>
            <a:xfrm>
              <a:off x="7363445" y="1131424"/>
              <a:ext cx="180054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363446" y="1439363"/>
              <a:ext cx="3051344" cy="6675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59" name="文本框 58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61" name="文本框 60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</p:spTree>
    <p:extLst>
      <p:ext uri="{BB962C8B-B14F-4D97-AF65-F5344CB8AC3E}">
        <p14:creationId val="2303251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  <p:sp>
        <p:nvSpPr>
          <p:cNvPr id="6" name="Oval 6"/>
          <p:cNvSpPr/>
          <p:nvPr/>
        </p:nvSpPr>
        <p:spPr>
          <a:xfrm>
            <a:off x="6184460" y="1611703"/>
            <a:ext cx="531813" cy="5318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zh-CN" b="0" baseline="0" cap="none" i="0" kern="0" kumimoji="0" lang="en-US" noProof="0" normalizeH="0" smtClean="0" spc="0" strike="noStrike" sz="1800" u="none">
              <a:ln>
                <a:noFill/>
              </a:ln>
              <a:solidFill>
                <a:srgbClr val="F2F2F2"/>
              </a:solidFill>
              <a:effectLst/>
              <a:uLnTx/>
              <a:uFillTx/>
              <a:latin charset="0" pitchFamily="2" typeface="FontAwesome"/>
              <a:sym charset="0" pitchFamily="2" typeface="FontAwesome"/>
            </a:endParaRPr>
          </a:p>
        </p:txBody>
      </p:sp>
      <p:sp>
        <p:nvSpPr>
          <p:cNvPr id="7" name="Oval 4"/>
          <p:cNvSpPr/>
          <p:nvPr/>
        </p:nvSpPr>
        <p:spPr>
          <a:xfrm>
            <a:off x="7236973" y="3270640"/>
            <a:ext cx="819150" cy="81915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txBody>
          <a:bodyPr anchor="ctr"/>
          <a:lstStyle/>
          <a:p>
            <a:pPr algn="ctr">
              <a:buFont charset="0" panose="020b0604020202020204" pitchFamily="34" typeface="Arial"/>
              <a:buNone/>
            </a:pPr>
            <a:endParaRPr altLang="zh-CN" lang="en-US" sz="2800">
              <a:solidFill>
                <a:srgbClr val="F2F2F2"/>
              </a:solidFill>
              <a:latin charset="0" pitchFamily="2" typeface="FontAwesome"/>
              <a:sym charset="0" pitchFamily="2" typeface="FontAwesome"/>
            </a:endParaRPr>
          </a:p>
        </p:txBody>
      </p:sp>
      <p:sp>
        <p:nvSpPr>
          <p:cNvPr id="8" name="Oval 12"/>
          <p:cNvSpPr/>
          <p:nvPr/>
        </p:nvSpPr>
        <p:spPr>
          <a:xfrm>
            <a:off x="2483998" y="2659453"/>
            <a:ext cx="819150" cy="81756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txBody>
          <a:bodyPr anchor="ctr"/>
          <a:lstStyle/>
          <a:p>
            <a:pPr algn="ctr">
              <a:buFont charset="0" panose="020b0604020202020204" pitchFamily="34" typeface="Arial"/>
              <a:buNone/>
            </a:pPr>
            <a:endParaRPr altLang="zh-CN" lang="en-US" sz="2800">
              <a:solidFill>
                <a:srgbClr val="F2F2F2"/>
              </a:solidFill>
              <a:latin charset="0" pitchFamily="2" typeface="FontAwesome"/>
              <a:sym charset="0" pitchFamily="2" typeface="FontAwesome"/>
            </a:endParaRPr>
          </a:p>
        </p:txBody>
      </p:sp>
      <p:sp>
        <p:nvSpPr>
          <p:cNvPr id="9" name="Oval 13"/>
          <p:cNvSpPr/>
          <p:nvPr/>
        </p:nvSpPr>
        <p:spPr>
          <a:xfrm>
            <a:off x="1247335" y="4369190"/>
            <a:ext cx="819150" cy="819150"/>
          </a:xfrm>
          <a:prstGeom prst="ellipse">
            <a:avLst/>
          </a:prstGeom>
          <a:solidFill>
            <a:sysClr lastClr="000000" val="windowText">
              <a:lumMod val="65000"/>
              <a:lumOff val="35000"/>
            </a:sysClr>
          </a:solidFill>
          <a:ln w="12700">
            <a:noFill/>
          </a:ln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zh-CN" b="0" baseline="0" cap="none" i="0" kern="0" kumimoji="0" lang="en-US" noProof="0" normalizeH="0" smtClean="0" spc="0" strike="noStrike" sz="2800" u="none">
              <a:ln>
                <a:noFill/>
              </a:ln>
              <a:solidFill>
                <a:srgbClr val="F2F2F2"/>
              </a:solidFill>
              <a:effectLst/>
              <a:uLnTx/>
              <a:uFillTx/>
              <a:latin charset="0" pitchFamily="2" typeface="FontAwesome"/>
              <a:sym charset="0" pitchFamily="2" typeface="FontAwesome"/>
            </a:endParaRPr>
          </a:p>
        </p:txBody>
      </p:sp>
      <p:sp>
        <p:nvSpPr>
          <p:cNvPr id="10" name="Oval 15"/>
          <p:cNvSpPr/>
          <p:nvPr/>
        </p:nvSpPr>
        <p:spPr>
          <a:xfrm>
            <a:off x="8214873" y="5034353"/>
            <a:ext cx="531812" cy="531812"/>
          </a:xfrm>
          <a:prstGeom prst="ellipse">
            <a:avLst/>
          </a:prstGeom>
          <a:solidFill>
            <a:sysClr lastClr="000000" val="windowText">
              <a:lumMod val="65000"/>
              <a:lumOff val="35000"/>
            </a:sysClr>
          </a:solidFill>
          <a:ln w="12700">
            <a:noFill/>
          </a:ln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zh-CN" b="0" baseline="0" cap="none" i="0" kern="0" kumimoji="0" lang="en-US" noProof="0" normalizeH="0" smtClean="0" spc="0" strike="noStrike" sz="1800" u="none">
              <a:ln>
                <a:noFill/>
              </a:ln>
              <a:solidFill>
                <a:srgbClr val="F2F2F2"/>
              </a:solidFill>
              <a:effectLst/>
              <a:uLnTx/>
              <a:uFillTx/>
              <a:latin charset="0" pitchFamily="2" typeface="FontAwesome"/>
              <a:sym charset="0" pitchFamily="2" typeface="FontAwesome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2183960" y="4323153"/>
            <a:ext cx="2390775" cy="978752"/>
            <a:chExt cx="2391371" cy="978539"/>
          </a:xfrm>
        </p:grpSpPr>
        <p:sp>
          <p:nvSpPr>
            <p:cNvPr id="12" name="TextBox 17"/>
            <p:cNvSpPr/>
            <p:nvPr/>
          </p:nvSpPr>
          <p:spPr>
            <a:xfrm>
              <a:off x="0" y="0"/>
              <a:ext cx="786326" cy="365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b="1" lang="en-US" smtClean="0">
                  <a:solidFill>
                    <a:srgbClr val="3F3F3F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sym charset="0" panose="020b0606030504020204" pitchFamily="2" typeface="Open Sans"/>
                </a:rPr>
                <a:t>20XX</a:t>
              </a:r>
            </a:p>
          </p:txBody>
        </p:sp>
        <p:sp>
          <p:nvSpPr>
            <p:cNvPr id="13" name="Rectangle 18"/>
            <p:cNvSpPr/>
            <p:nvPr/>
          </p:nvSpPr>
          <p:spPr>
            <a:xfrm>
              <a:off x="0" y="332349"/>
              <a:ext cx="2391371" cy="6399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14" name="Group 20"/>
          <p:cNvGrpSpPr/>
          <p:nvPr/>
        </p:nvGrpSpPr>
        <p:grpSpPr>
          <a:xfrm>
            <a:off x="3453960" y="2613415"/>
            <a:ext cx="2390775" cy="978752"/>
            <a:chExt cx="2391371" cy="978539"/>
          </a:xfrm>
        </p:grpSpPr>
        <p:sp>
          <p:nvSpPr>
            <p:cNvPr id="15" name="TextBox 21"/>
            <p:cNvSpPr/>
            <p:nvPr/>
          </p:nvSpPr>
          <p:spPr>
            <a:xfrm>
              <a:off x="0" y="0"/>
              <a:ext cx="786326" cy="365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rgbClr val="3F3F3F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sym charset="0" panose="020b0606030504020204" pitchFamily="2" typeface="Open Sans"/>
                </a:rPr>
                <a:t>20XX</a:t>
              </a:r>
            </a:p>
          </p:txBody>
        </p:sp>
        <p:sp>
          <p:nvSpPr>
            <p:cNvPr id="16" name="Rectangle 22"/>
            <p:cNvSpPr/>
            <p:nvPr/>
          </p:nvSpPr>
          <p:spPr>
            <a:xfrm>
              <a:off x="0" y="332349"/>
              <a:ext cx="2391371" cy="6399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17" name="Group 23"/>
          <p:cNvGrpSpPr/>
          <p:nvPr/>
        </p:nvGrpSpPr>
        <p:grpSpPr>
          <a:xfrm>
            <a:off x="6921060" y="1418028"/>
            <a:ext cx="2390775" cy="979084"/>
            <a:chExt cx="2391371" cy="977965"/>
          </a:xfrm>
        </p:grpSpPr>
        <p:sp>
          <p:nvSpPr>
            <p:cNvPr id="18" name="TextBox 24"/>
            <p:cNvSpPr/>
            <p:nvPr/>
          </p:nvSpPr>
          <p:spPr>
            <a:xfrm>
              <a:off x="-1" y="0"/>
              <a:ext cx="786326" cy="3653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rgbClr val="3F3F3F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sym charset="0" panose="020b0606030504020204" pitchFamily="2" typeface="Open Sans"/>
                </a:rPr>
                <a:t>20XX</a:t>
              </a:r>
            </a:p>
          </p:txBody>
        </p:sp>
        <p:sp>
          <p:nvSpPr>
            <p:cNvPr id="19" name="Rectangle 25"/>
            <p:cNvSpPr/>
            <p:nvPr/>
          </p:nvSpPr>
          <p:spPr>
            <a:xfrm>
              <a:off x="-1" y="332373"/>
              <a:ext cx="2391371" cy="6393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20" name="Group 26"/>
          <p:cNvGrpSpPr/>
          <p:nvPr/>
        </p:nvGrpSpPr>
        <p:grpSpPr>
          <a:xfrm>
            <a:off x="8151373" y="3224603"/>
            <a:ext cx="2390775" cy="978752"/>
            <a:chExt cx="2391371" cy="978539"/>
          </a:xfrm>
        </p:grpSpPr>
        <p:sp>
          <p:nvSpPr>
            <p:cNvPr id="21" name="TextBox 27"/>
            <p:cNvSpPr/>
            <p:nvPr/>
          </p:nvSpPr>
          <p:spPr>
            <a:xfrm>
              <a:off x="1" y="0"/>
              <a:ext cx="786326" cy="365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rgbClr val="3F3F3F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sym charset="0" panose="020b0606030504020204" pitchFamily="2" typeface="Open Sans"/>
                </a:rPr>
                <a:t>20XX</a:t>
              </a:r>
            </a:p>
          </p:txBody>
        </p:sp>
        <p:sp>
          <p:nvSpPr>
            <p:cNvPr id="22" name="Rectangle 28"/>
            <p:cNvSpPr/>
            <p:nvPr/>
          </p:nvSpPr>
          <p:spPr>
            <a:xfrm>
              <a:off x="1" y="332350"/>
              <a:ext cx="2391371" cy="6399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23" name="Group 29"/>
          <p:cNvGrpSpPr/>
          <p:nvPr/>
        </p:nvGrpSpPr>
        <p:grpSpPr>
          <a:xfrm>
            <a:off x="8867335" y="4845440"/>
            <a:ext cx="2390775" cy="978752"/>
            <a:chExt cx="2391371" cy="978539"/>
          </a:xfrm>
        </p:grpSpPr>
        <p:sp>
          <p:nvSpPr>
            <p:cNvPr id="24" name="TextBox 30"/>
            <p:cNvSpPr/>
            <p:nvPr/>
          </p:nvSpPr>
          <p:spPr>
            <a:xfrm>
              <a:off x="-1" y="-1"/>
              <a:ext cx="786326" cy="365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rgbClr val="3F3F3F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sym charset="0" panose="020b0606030504020204" pitchFamily="2" typeface="Open Sans"/>
                </a:rPr>
                <a:t>20XX</a:t>
              </a:r>
            </a:p>
          </p:txBody>
        </p:sp>
        <p:sp>
          <p:nvSpPr>
            <p:cNvPr id="25" name="Rectangle 31"/>
            <p:cNvSpPr/>
            <p:nvPr/>
          </p:nvSpPr>
          <p:spPr>
            <a:xfrm>
              <a:off x="-1" y="332349"/>
              <a:ext cx="2391371" cy="6399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</a:t>
              </a:r>
            </a:p>
          </p:txBody>
        </p:sp>
      </p:grpSp>
      <p:cxnSp>
        <p:nvCxnSpPr>
          <p:cNvPr id="26" name="Curved Connector 33"/>
          <p:cNvCxnSpPr/>
          <p:nvPr/>
        </p:nvCxnSpPr>
        <p:spPr>
          <a:xfrm flipH="1" flipV="1" rot="5400000">
            <a:off x="1534673" y="3419865"/>
            <a:ext cx="1066800" cy="827088"/>
          </a:xfrm>
          <a:prstGeom prst="curvedConnector3">
            <a:avLst>
              <a:gd fmla="val 50000" name="adj1"/>
            </a:avLst>
          </a:prstGeom>
          <a:ln cap="flat" cmpd="sng" w="25400">
            <a:solidFill>
              <a:srgbClr val="262626"/>
            </a:solidFill>
            <a:prstDash val="sysDot"/>
            <a:bevel/>
            <a:headEnd len="med" type="none" w="med"/>
            <a:tailEnd len="med" type="none" w="med"/>
          </a:ln>
        </p:spPr>
      </p:cxnSp>
      <p:sp>
        <p:nvSpPr>
          <p:cNvPr id="27" name="Freeform 37"/>
          <p:cNvSpPr/>
          <p:nvPr/>
        </p:nvSpPr>
        <p:spPr>
          <a:xfrm>
            <a:off x="3249173" y="1878403"/>
            <a:ext cx="2955925" cy="844550"/>
          </a:xfrm>
          <a:custGeom>
            <a:cxnLst>
              <a:cxn ang="0">
                <a:pos x="0" y="844008"/>
              </a:cxn>
              <a:cxn ang="0">
                <a:pos x="935711" y="58208"/>
              </a:cxn>
              <a:cxn ang="0">
                <a:pos x="2955999" y="58208"/>
              </a:cxn>
            </a:cxnLst>
            <a:rect b="0" l="0" r="0" t="0"/>
            <a:pathLst>
              <a:path h="845092" w="2955851">
                <a:moveTo>
                  <a:pt x="0" y="845092"/>
                </a:moveTo>
                <a:cubicBezTo>
                  <a:pt x="221511" y="517254"/>
                  <a:pt x="443023" y="189417"/>
                  <a:pt x="935665" y="58282"/>
                </a:cubicBezTo>
                <a:cubicBezTo>
                  <a:pt x="1428307" y="-72853"/>
                  <a:pt x="2955851" y="58282"/>
                  <a:pt x="2955851" y="58282"/>
                </a:cubicBezTo>
              </a:path>
            </a:pathLst>
          </a:custGeom>
          <a:noFill/>
          <a:ln cap="flat" cmpd="sng" w="25400">
            <a:solidFill>
              <a:srgbClr val="262626"/>
            </a:solidFill>
            <a:prstDash val="sysDot"/>
            <a:bevel/>
            <a:headEnd len="med" type="none" w="med"/>
            <a:tailEnd len="med" type="none" w="med"/>
          </a:ln>
        </p:spPr>
        <p:txBody>
          <a:bodyPr/>
          <a:lstStyle/>
          <a:p>
            <a:endParaRPr altLang="en-US" lang="zh-CN">
              <a:solidFill>
                <a:prstClr val="black"/>
              </a:solidFill>
              <a:latin typeface="Arial"/>
              <a:ea typeface="微软雅黑"/>
            </a:endParaRPr>
          </a:p>
        </p:txBody>
      </p:sp>
      <p:cxnSp>
        <p:nvCxnSpPr>
          <p:cNvPr id="28" name="Curved Connector 39"/>
          <p:cNvCxnSpPr>
            <a:endCxn id="7" idx="0"/>
          </p:cNvCxnSpPr>
          <p:nvPr/>
        </p:nvCxnSpPr>
        <p:spPr>
          <a:xfrm flipH="1" flipV="1" rot="10800000">
            <a:off x="6660710" y="2124465"/>
            <a:ext cx="985838" cy="1146175"/>
          </a:xfrm>
          <a:prstGeom prst="curvedConnector4">
            <a:avLst>
              <a:gd fmla="val -23181" name="adj1"/>
              <a:gd fmla="val 53343" name="adj2"/>
            </a:avLst>
          </a:prstGeom>
          <a:ln cap="flat" cmpd="sng" w="25400">
            <a:solidFill>
              <a:srgbClr val="262626"/>
            </a:solidFill>
            <a:prstDash val="sysDot"/>
            <a:bevel/>
            <a:headEnd len="med" type="none" w="med"/>
            <a:tailEnd len="med" type="none" w="med"/>
          </a:ln>
        </p:spPr>
      </p:cxnSp>
      <p:cxnSp>
        <p:nvCxnSpPr>
          <p:cNvPr id="29" name="Curved Connector 41"/>
          <p:cNvCxnSpPr>
            <a:endCxn id="7" idx="0"/>
          </p:cNvCxnSpPr>
          <p:nvPr/>
        </p:nvCxnSpPr>
        <p:spPr>
          <a:xfrm flipH="1" rot="-5400000">
            <a:off x="7635435" y="4100903"/>
            <a:ext cx="881063" cy="858837"/>
          </a:xfrm>
          <a:prstGeom prst="curvedConnector3">
            <a:avLst>
              <a:gd fmla="val 50000" name="adj1"/>
            </a:avLst>
          </a:prstGeom>
          <a:ln cap="flat" cmpd="sng" w="25400">
            <a:solidFill>
              <a:srgbClr val="262626"/>
            </a:solidFill>
            <a:prstDash val="sysDot"/>
            <a:bevel/>
            <a:headEnd len="med" type="none" w="med"/>
            <a:tailEnd len="med" type="none" w="med"/>
          </a:ln>
        </p:spPr>
      </p:cxnSp>
      <p:sp>
        <p:nvSpPr>
          <p:cNvPr id="30" name="Freeform 7"/>
          <p:cNvSpPr>
            <a:spLocks noEditPoints="1"/>
          </p:cNvSpPr>
          <p:nvPr/>
        </p:nvSpPr>
        <p:spPr>
          <a:xfrm>
            <a:off x="1485460" y="4569215"/>
            <a:ext cx="342900" cy="401638"/>
          </a:xfrm>
          <a:custGeom>
            <a:cxnLst>
              <a:cxn ang="0">
                <a:pos x="625374098" y="300437490"/>
              </a:cxn>
              <a:cxn ang="0">
                <a:pos x="572378801" y="346656327"/>
              </a:cxn>
              <a:cxn ang="0">
                <a:pos x="572378801" y="439097764"/>
              </a:cxn>
              <a:cxn ang="0">
                <a:pos x="487582197" y="439097764"/>
              </a:cxn>
              <a:cxn ang="0">
                <a:pos x="445183895" y="496875072"/>
              </a:cxn>
              <a:cxn ang="0">
                <a:pos x="487582197" y="543097672"/>
              </a:cxn>
              <a:cxn ang="0">
                <a:pos x="572378801" y="543097672"/>
              </a:cxn>
              <a:cxn ang="0">
                <a:pos x="572378801" y="635539109"/>
              </a:cxn>
              <a:cxn ang="0">
                <a:pos x="625374098" y="693312655"/>
              </a:cxn>
              <a:cxn ang="0">
                <a:pos x="667772400" y="635539109"/>
              </a:cxn>
              <a:cxn ang="0">
                <a:pos x="667772400" y="543097672"/>
              </a:cxn>
              <a:cxn ang="0">
                <a:pos x="752569005" y="543097672"/>
              </a:cxn>
              <a:cxn ang="0">
                <a:pos x="805567743" y="496875072"/>
              </a:cxn>
              <a:cxn ang="0">
                <a:pos x="752569005" y="439097764"/>
              </a:cxn>
              <a:cxn ang="0">
                <a:pos x="667772400" y="439097764"/>
              </a:cxn>
              <a:cxn ang="0">
                <a:pos x="667772400" y="346656327"/>
              </a:cxn>
              <a:cxn ang="0">
                <a:pos x="625374098" y="300437490"/>
              </a:cxn>
              <a:cxn ang="0">
                <a:pos x="105997476" y="1143968891"/>
              </a:cxn>
              <a:cxn ang="0">
                <a:pos x="95397040" y="1132414182"/>
              </a:cxn>
              <a:cxn ang="0">
                <a:pos x="84796604" y="1097746291"/>
              </a:cxn>
              <a:cxn ang="0">
                <a:pos x="95397040" y="1063082164"/>
              </a:cxn>
              <a:cxn ang="0">
                <a:pos x="233192383" y="912863418"/>
              </a:cxn>
              <a:cxn ang="0">
                <a:pos x="243789377" y="901308709"/>
              </a:cxn>
              <a:cxn ang="0">
                <a:pos x="264990249" y="912863418"/>
              </a:cxn>
              <a:cxn ang="0">
                <a:pos x="264990249" y="935972837"/>
              </a:cxn>
              <a:cxn ang="0">
                <a:pos x="127194906" y="1086191582"/>
              </a:cxn>
              <a:cxn ang="0">
                <a:pos x="116594470" y="1097746291"/>
              </a:cxn>
              <a:cxn ang="0">
                <a:pos x="127194906" y="1109301001"/>
              </a:cxn>
              <a:cxn ang="0">
                <a:pos x="127194906" y="1132414182"/>
              </a:cxn>
              <a:cxn ang="0">
                <a:pos x="105997476" y="1143968891"/>
              </a:cxn>
              <a:cxn ang="0">
                <a:pos x="614777104" y="831976691"/>
              </a:cxn>
              <a:cxn ang="0">
                <a:pos x="392185156" y="727980545"/>
              </a:cxn>
              <a:cxn ang="0">
                <a:pos x="296788116" y="485320363"/>
              </a:cxn>
              <a:cxn ang="0">
                <a:pos x="392185156" y="242660181"/>
              </a:cxn>
              <a:cxn ang="0">
                <a:pos x="614777104" y="138664036"/>
              </a:cxn>
              <a:cxn ang="0">
                <a:pos x="847966046" y="242660181"/>
              </a:cxn>
              <a:cxn ang="0">
                <a:pos x="932762650" y="485320363"/>
              </a:cxn>
              <a:cxn ang="0">
                <a:pos x="847966046" y="727980545"/>
              </a:cxn>
              <a:cxn ang="0">
                <a:pos x="614777104" y="831976691"/>
              </a:cxn>
              <a:cxn ang="0">
                <a:pos x="614777104" y="0"/>
              </a:cxn>
              <a:cxn ang="0">
                <a:pos x="180193645" y="485320363"/>
              </a:cxn>
              <a:cxn ang="0">
                <a:pos x="264990249" y="762644673"/>
              </a:cxn>
              <a:cxn ang="0">
                <a:pos x="42398302" y="1005304855"/>
              </a:cxn>
              <a:cxn ang="0">
                <a:pos x="42398302" y="1190187728"/>
              </a:cxn>
              <a:cxn ang="0">
                <a:pos x="127194906" y="1236410327"/>
              </a:cxn>
              <a:cxn ang="0">
                <a:pos x="211991511" y="1190187728"/>
              </a:cxn>
              <a:cxn ang="0">
                <a:pos x="423983023" y="970640727"/>
              </a:cxn>
              <a:cxn ang="0">
                <a:pos x="455780889" y="935972837"/>
              </a:cxn>
              <a:cxn ang="0">
                <a:pos x="614777104" y="970640727"/>
              </a:cxn>
              <a:cxn ang="0">
                <a:pos x="1059957557" y="485320363"/>
              </a:cxn>
              <a:cxn ang="0">
                <a:pos x="614777104" y="0"/>
              </a:cxn>
            </a:cxnLst>
            <a:rect b="0" l="0" r="0" t="0"/>
            <a:pathLst>
              <a:path h="107" w="100">
                <a:moveTo>
                  <a:pt x="59" y="26"/>
                </a:moveTo>
                <a:cubicBezTo>
                  <a:pt x="56" y="26"/>
                  <a:pt x="54" y="28"/>
                  <a:pt x="54" y="30"/>
                </a:cubicBezTo>
                <a:cubicBezTo>
                  <a:pt x="54" y="38"/>
                  <a:pt x="54" y="38"/>
                  <a:pt x="54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4" y="38"/>
                  <a:pt x="42" y="40"/>
                  <a:pt x="42" y="43"/>
                </a:cubicBezTo>
                <a:cubicBezTo>
                  <a:pt x="42" y="45"/>
                  <a:pt x="44" y="47"/>
                  <a:pt x="46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8"/>
                  <a:pt x="56" y="60"/>
                  <a:pt x="59" y="60"/>
                </a:cubicBezTo>
                <a:cubicBezTo>
                  <a:pt x="61" y="60"/>
                  <a:pt x="63" y="58"/>
                  <a:pt x="63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4" y="47"/>
                  <a:pt x="76" y="45"/>
                  <a:pt x="76" y="43"/>
                </a:cubicBezTo>
                <a:cubicBezTo>
                  <a:pt x="76" y="40"/>
                  <a:pt x="74" y="38"/>
                  <a:pt x="71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28"/>
                  <a:pt x="61" y="26"/>
                  <a:pt x="59" y="26"/>
                </a:cubicBezTo>
                <a:moveTo>
                  <a:pt x="10" y="99"/>
                </a:moveTo>
                <a:cubicBezTo>
                  <a:pt x="10" y="99"/>
                  <a:pt x="9" y="99"/>
                  <a:pt x="9" y="98"/>
                </a:cubicBezTo>
                <a:cubicBezTo>
                  <a:pt x="8" y="97"/>
                  <a:pt x="8" y="96"/>
                  <a:pt x="8" y="95"/>
                </a:cubicBezTo>
                <a:cubicBezTo>
                  <a:pt x="8" y="94"/>
                  <a:pt x="8" y="93"/>
                  <a:pt x="9" y="92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8"/>
                  <a:pt x="23" y="78"/>
                  <a:pt x="23" y="78"/>
                </a:cubicBezTo>
                <a:cubicBezTo>
                  <a:pt x="24" y="78"/>
                  <a:pt x="24" y="78"/>
                  <a:pt x="25" y="79"/>
                </a:cubicBezTo>
                <a:cubicBezTo>
                  <a:pt x="25" y="79"/>
                  <a:pt x="25" y="80"/>
                  <a:pt x="25" y="81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7"/>
                  <a:pt x="12" y="98"/>
                  <a:pt x="12" y="98"/>
                </a:cubicBezTo>
                <a:cubicBezTo>
                  <a:pt x="11" y="99"/>
                  <a:pt x="11" y="99"/>
                  <a:pt x="10" y="99"/>
                </a:cubicBezTo>
                <a:moveTo>
                  <a:pt x="58" y="72"/>
                </a:moveTo>
                <a:cubicBezTo>
                  <a:pt x="50" y="72"/>
                  <a:pt x="43" y="69"/>
                  <a:pt x="37" y="63"/>
                </a:cubicBezTo>
                <a:cubicBezTo>
                  <a:pt x="32" y="58"/>
                  <a:pt x="28" y="50"/>
                  <a:pt x="28" y="42"/>
                </a:cubicBezTo>
                <a:cubicBezTo>
                  <a:pt x="28" y="34"/>
                  <a:pt x="32" y="26"/>
                  <a:pt x="37" y="21"/>
                </a:cubicBezTo>
                <a:cubicBezTo>
                  <a:pt x="43" y="15"/>
                  <a:pt x="50" y="12"/>
                  <a:pt x="58" y="12"/>
                </a:cubicBezTo>
                <a:cubicBezTo>
                  <a:pt x="67" y="12"/>
                  <a:pt x="74" y="15"/>
                  <a:pt x="80" y="21"/>
                </a:cubicBezTo>
                <a:cubicBezTo>
                  <a:pt x="85" y="26"/>
                  <a:pt x="88" y="34"/>
                  <a:pt x="88" y="42"/>
                </a:cubicBezTo>
                <a:cubicBezTo>
                  <a:pt x="88" y="50"/>
                  <a:pt x="85" y="58"/>
                  <a:pt x="80" y="63"/>
                </a:cubicBezTo>
                <a:cubicBezTo>
                  <a:pt x="74" y="69"/>
                  <a:pt x="67" y="72"/>
                  <a:pt x="58" y="72"/>
                </a:cubicBezTo>
                <a:moveTo>
                  <a:pt x="58" y="0"/>
                </a:moveTo>
                <a:cubicBezTo>
                  <a:pt x="35" y="0"/>
                  <a:pt x="17" y="19"/>
                  <a:pt x="17" y="42"/>
                </a:cubicBezTo>
                <a:cubicBezTo>
                  <a:pt x="17" y="51"/>
                  <a:pt x="20" y="59"/>
                  <a:pt x="25" y="66"/>
                </a:cubicBezTo>
                <a:cubicBezTo>
                  <a:pt x="4" y="87"/>
                  <a:pt x="4" y="87"/>
                  <a:pt x="4" y="87"/>
                </a:cubicBezTo>
                <a:cubicBezTo>
                  <a:pt x="0" y="91"/>
                  <a:pt x="0" y="99"/>
                  <a:pt x="4" y="103"/>
                </a:cubicBezTo>
                <a:cubicBezTo>
                  <a:pt x="6" y="106"/>
                  <a:pt x="9" y="107"/>
                  <a:pt x="12" y="107"/>
                </a:cubicBezTo>
                <a:cubicBezTo>
                  <a:pt x="15" y="107"/>
                  <a:pt x="18" y="106"/>
                  <a:pt x="20" y="103"/>
                </a:cubicBezTo>
                <a:cubicBezTo>
                  <a:pt x="40" y="84"/>
                  <a:pt x="40" y="84"/>
                  <a:pt x="40" y="84"/>
                </a:cubicBezTo>
                <a:cubicBezTo>
                  <a:pt x="43" y="81"/>
                  <a:pt x="43" y="81"/>
                  <a:pt x="43" y="81"/>
                </a:cubicBezTo>
                <a:cubicBezTo>
                  <a:pt x="48" y="83"/>
                  <a:pt x="53" y="84"/>
                  <a:pt x="58" y="84"/>
                </a:cubicBezTo>
                <a:cubicBezTo>
                  <a:pt x="81" y="84"/>
                  <a:pt x="100" y="65"/>
                  <a:pt x="100" y="42"/>
                </a:cubicBezTo>
                <a:cubicBezTo>
                  <a:pt x="100" y="19"/>
                  <a:pt x="81" y="0"/>
                  <a:pt x="58" y="0"/>
                </a:cubicBezTo>
              </a:path>
            </a:pathLst>
          </a:custGeom>
          <a:solidFill>
            <a:sysClr lastClr="FFFFFF" val="window"/>
          </a:solidFill>
          <a:ln cap="flat" cmpd="sng" w="9525">
            <a:solidFill>
              <a:sysClr lastClr="FFFFFF" val="window"/>
            </a:solidFill>
            <a:prstDash val="solid"/>
            <a:round/>
            <a:headEnd len="med" type="none" w="med"/>
            <a:tailEnd len="med" type="none" w="med"/>
          </a:ln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1" name="Freeform 9"/>
          <p:cNvSpPr>
            <a:spLocks noEditPoints="1"/>
          </p:cNvSpPr>
          <p:nvPr/>
        </p:nvSpPr>
        <p:spPr>
          <a:xfrm>
            <a:off x="6316223" y="1741878"/>
            <a:ext cx="269875" cy="271462"/>
          </a:xfrm>
          <a:custGeom>
            <a:cxnLst>
              <a:cxn ang="0">
                <a:pos x="405548911" y="718604737"/>
              </a:cxn>
              <a:cxn ang="0">
                <a:pos x="113837642" y="426893468"/>
              </a:cxn>
              <a:cxn ang="0">
                <a:pos x="170758773" y="249022152"/>
              </a:cxn>
              <a:cxn ang="0">
                <a:pos x="241907300" y="184986168"/>
              </a:cxn>
              <a:cxn ang="0">
                <a:pos x="270366710" y="177871316"/>
              </a:cxn>
              <a:cxn ang="0">
                <a:pos x="305940973" y="192101021"/>
              </a:cxn>
              <a:cxn ang="0">
                <a:pos x="291711268" y="256137005"/>
              </a:cxn>
              <a:cxn ang="0">
                <a:pos x="241907300" y="305940973"/>
              </a:cxn>
              <a:cxn ang="0">
                <a:pos x="206333036" y="426893468"/>
              </a:cxn>
              <a:cxn ang="0">
                <a:pos x="263251858" y="569190521"/>
              </a:cxn>
              <a:cxn ang="0">
                <a:pos x="405548911" y="626111653"/>
              </a:cxn>
              <a:cxn ang="0">
                <a:pos x="554963126" y="569190521"/>
              </a:cxn>
              <a:cxn ang="0">
                <a:pos x="611881947" y="426893468"/>
              </a:cxn>
              <a:cxn ang="0">
                <a:pos x="569192832" y="305940973"/>
              </a:cxn>
              <a:cxn ang="0">
                <a:pos x="533618568" y="263251858"/>
              </a:cxn>
              <a:cxn ang="0">
                <a:pos x="526503716" y="206330726"/>
              </a:cxn>
              <a:cxn ang="0">
                <a:pos x="562077979" y="184986168"/>
              </a:cxn>
              <a:cxn ang="0">
                <a:pos x="590537389" y="199215874"/>
              </a:cxn>
              <a:cxn ang="0">
                <a:pos x="640341358" y="249022152"/>
              </a:cxn>
              <a:cxn ang="0">
                <a:pos x="704377342" y="426893468"/>
              </a:cxn>
              <a:cxn ang="0">
                <a:pos x="405548911" y="718604737"/>
              </a:cxn>
              <a:cxn ang="0">
                <a:pos x="405548911" y="462467732"/>
              </a:cxn>
              <a:cxn ang="0">
                <a:pos x="362859795" y="419778616"/>
              </a:cxn>
              <a:cxn ang="0">
                <a:pos x="362859795" y="120952495"/>
              </a:cxn>
              <a:cxn ang="0">
                <a:pos x="405548911" y="78263379"/>
              </a:cxn>
              <a:cxn ang="0">
                <a:pos x="455355189" y="120952495"/>
              </a:cxn>
              <a:cxn ang="0">
                <a:pos x="455355189" y="419778616"/>
              </a:cxn>
              <a:cxn ang="0">
                <a:pos x="405548911" y="462467732"/>
              </a:cxn>
              <a:cxn ang="0">
                <a:pos x="412663763" y="0"/>
              </a:cxn>
              <a:cxn ang="0">
                <a:pos x="0" y="412663763"/>
              </a:cxn>
              <a:cxn ang="0">
                <a:pos x="412663763" y="832442380"/>
              </a:cxn>
              <a:cxn ang="0">
                <a:pos x="832444690" y="412663763"/>
              </a:cxn>
              <a:cxn ang="0">
                <a:pos x="412663763" y="0"/>
              </a:cxn>
            </a:cxnLst>
            <a:rect b="0" l="0" r="0" t="0"/>
            <a:pathLst>
              <a:path h="117" w="117">
                <a:moveTo>
                  <a:pt x="57" y="101"/>
                </a:moveTo>
                <a:cubicBezTo>
                  <a:pt x="35" y="101"/>
                  <a:pt x="16" y="82"/>
                  <a:pt x="16" y="60"/>
                </a:cubicBezTo>
                <a:cubicBezTo>
                  <a:pt x="16" y="50"/>
                  <a:pt x="19" y="42"/>
                  <a:pt x="24" y="35"/>
                </a:cubicBezTo>
                <a:cubicBezTo>
                  <a:pt x="27" y="31"/>
                  <a:pt x="30" y="28"/>
                  <a:pt x="34" y="26"/>
                </a:cubicBezTo>
                <a:cubicBezTo>
                  <a:pt x="35" y="25"/>
                  <a:pt x="36" y="25"/>
                  <a:pt x="38" y="25"/>
                </a:cubicBezTo>
                <a:cubicBezTo>
                  <a:pt x="39" y="25"/>
                  <a:pt x="41" y="26"/>
                  <a:pt x="43" y="27"/>
                </a:cubicBezTo>
                <a:cubicBezTo>
                  <a:pt x="45" y="30"/>
                  <a:pt x="44" y="34"/>
                  <a:pt x="41" y="36"/>
                </a:cubicBezTo>
                <a:cubicBezTo>
                  <a:pt x="38" y="38"/>
                  <a:pt x="36" y="40"/>
                  <a:pt x="34" y="43"/>
                </a:cubicBezTo>
                <a:cubicBezTo>
                  <a:pt x="31" y="47"/>
                  <a:pt x="29" y="53"/>
                  <a:pt x="29" y="60"/>
                </a:cubicBezTo>
                <a:cubicBezTo>
                  <a:pt x="29" y="68"/>
                  <a:pt x="32" y="75"/>
                  <a:pt x="37" y="80"/>
                </a:cubicBezTo>
                <a:cubicBezTo>
                  <a:pt x="42" y="85"/>
                  <a:pt x="49" y="88"/>
                  <a:pt x="57" y="88"/>
                </a:cubicBezTo>
                <a:cubicBezTo>
                  <a:pt x="65" y="88"/>
                  <a:pt x="72" y="85"/>
                  <a:pt x="78" y="80"/>
                </a:cubicBezTo>
                <a:cubicBezTo>
                  <a:pt x="83" y="75"/>
                  <a:pt x="86" y="68"/>
                  <a:pt x="86" y="60"/>
                </a:cubicBezTo>
                <a:cubicBezTo>
                  <a:pt x="86" y="53"/>
                  <a:pt x="84" y="47"/>
                  <a:pt x="80" y="43"/>
                </a:cubicBezTo>
                <a:cubicBezTo>
                  <a:pt x="79" y="41"/>
                  <a:pt x="77" y="39"/>
                  <a:pt x="75" y="37"/>
                </a:cubicBezTo>
                <a:cubicBezTo>
                  <a:pt x="73" y="35"/>
                  <a:pt x="72" y="31"/>
                  <a:pt x="74" y="29"/>
                </a:cubicBezTo>
                <a:cubicBezTo>
                  <a:pt x="76" y="27"/>
                  <a:pt x="77" y="26"/>
                  <a:pt x="79" y="26"/>
                </a:cubicBezTo>
                <a:cubicBezTo>
                  <a:pt x="81" y="26"/>
                  <a:pt x="82" y="27"/>
                  <a:pt x="83" y="28"/>
                </a:cubicBezTo>
                <a:cubicBezTo>
                  <a:pt x="86" y="30"/>
                  <a:pt x="88" y="32"/>
                  <a:pt x="90" y="35"/>
                </a:cubicBezTo>
                <a:cubicBezTo>
                  <a:pt x="96" y="42"/>
                  <a:pt x="99" y="51"/>
                  <a:pt x="99" y="60"/>
                </a:cubicBezTo>
                <a:cubicBezTo>
                  <a:pt x="99" y="82"/>
                  <a:pt x="80" y="101"/>
                  <a:pt x="57" y="101"/>
                </a:cubicBezTo>
                <a:moveTo>
                  <a:pt x="57" y="65"/>
                </a:moveTo>
                <a:cubicBezTo>
                  <a:pt x="54" y="65"/>
                  <a:pt x="51" y="62"/>
                  <a:pt x="51" y="59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4"/>
                  <a:pt x="54" y="11"/>
                  <a:pt x="57" y="11"/>
                </a:cubicBezTo>
                <a:cubicBezTo>
                  <a:pt x="61" y="11"/>
                  <a:pt x="64" y="14"/>
                  <a:pt x="64" y="17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62"/>
                  <a:pt x="61" y="65"/>
                  <a:pt x="57" y="65"/>
                </a:cubicBezTo>
                <a:moveTo>
                  <a:pt x="58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7"/>
                  <a:pt x="58" y="117"/>
                </a:cubicBezTo>
                <a:cubicBezTo>
                  <a:pt x="90" y="117"/>
                  <a:pt x="117" y="90"/>
                  <a:pt x="117" y="58"/>
                </a:cubicBezTo>
                <a:cubicBezTo>
                  <a:pt x="117" y="26"/>
                  <a:pt x="90" y="0"/>
                  <a:pt x="58" y="0"/>
                </a:cubicBezTo>
              </a:path>
            </a:pathLst>
          </a:custGeom>
          <a:solidFill>
            <a:sysClr lastClr="FFFFFF" val="window"/>
          </a:solidFill>
          <a:ln w="9525">
            <a:noFill/>
          </a:ln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2" name="Freeform 10"/>
          <p:cNvSpPr>
            <a:spLocks noEditPoints="1"/>
          </p:cNvSpPr>
          <p:nvPr/>
        </p:nvSpPr>
        <p:spPr>
          <a:xfrm>
            <a:off x="2596710" y="2838840"/>
            <a:ext cx="595313" cy="431800"/>
          </a:xfrm>
          <a:custGeom>
            <a:cxnLst>
              <a:cxn ang="0">
                <a:pos x="909491562" y="890655822"/>
              </a:cxn>
              <a:cxn ang="0">
                <a:pos x="755048655" y="957874511"/>
              </a:cxn>
              <a:cxn ang="0">
                <a:pos x="755048655" y="1260364075"/>
              </a:cxn>
              <a:cxn ang="0">
                <a:pos x="909491562" y="1327582764"/>
              </a:cxn>
              <a:cxn ang="0">
                <a:pos x="1063934470" y="1260364075"/>
              </a:cxn>
              <a:cxn ang="0">
                <a:pos x="1063934470" y="957874511"/>
              </a:cxn>
              <a:cxn ang="0">
                <a:pos x="909491562" y="890655822"/>
              </a:cxn>
              <a:cxn ang="0">
                <a:pos x="909491562" y="470536286"/>
              </a:cxn>
              <a:cxn ang="0">
                <a:pos x="377527107" y="688999756"/>
              </a:cxn>
              <a:cxn ang="0">
                <a:pos x="377527107" y="857046478"/>
              </a:cxn>
              <a:cxn ang="0">
                <a:pos x="463323162" y="890655822"/>
              </a:cxn>
              <a:cxn ang="0">
                <a:pos x="549124777" y="857046478"/>
              </a:cxn>
              <a:cxn ang="0">
                <a:pos x="909491562" y="722609101"/>
              </a:cxn>
              <a:cxn ang="0">
                <a:pos x="1269858347" y="857046478"/>
              </a:cxn>
              <a:cxn ang="0">
                <a:pos x="1355659962" y="890655822"/>
              </a:cxn>
              <a:cxn ang="0">
                <a:pos x="1441456017" y="857046478"/>
              </a:cxn>
              <a:cxn ang="0">
                <a:pos x="1441456017" y="688999756"/>
              </a:cxn>
              <a:cxn ang="0">
                <a:pos x="909491562" y="470536286"/>
              </a:cxn>
              <a:cxn ang="0">
                <a:pos x="909491562" y="0"/>
              </a:cxn>
              <a:cxn ang="0">
                <a:pos x="34320646" y="369708253"/>
              </a:cxn>
              <a:cxn ang="0">
                <a:pos x="34320646" y="520947569"/>
              </a:cxn>
              <a:cxn ang="0">
                <a:pos x="120122261" y="554562379"/>
              </a:cxn>
              <a:cxn ang="0">
                <a:pos x="205923877" y="520947569"/>
              </a:cxn>
              <a:cxn ang="0">
                <a:pos x="909491562" y="235265410"/>
              </a:cxn>
              <a:cxn ang="0">
                <a:pos x="1630219571" y="520947569"/>
              </a:cxn>
              <a:cxn ang="0">
                <a:pos x="1716021187" y="554562379"/>
              </a:cxn>
              <a:cxn ang="0">
                <a:pos x="1784662479" y="520947569"/>
              </a:cxn>
              <a:cxn ang="0">
                <a:pos x="1784662479" y="369708253"/>
              </a:cxn>
              <a:cxn ang="0">
                <a:pos x="909491562" y="0"/>
              </a:cxn>
            </a:cxnLst>
            <a:rect b="0" l="0" r="0" t="0"/>
            <a:pathLst>
              <a:path h="79" w="107">
                <a:moveTo>
                  <a:pt x="53" y="53"/>
                </a:moveTo>
                <a:cubicBezTo>
                  <a:pt x="50" y="53"/>
                  <a:pt x="46" y="55"/>
                  <a:pt x="44" y="57"/>
                </a:cubicBezTo>
                <a:cubicBezTo>
                  <a:pt x="39" y="62"/>
                  <a:pt x="39" y="70"/>
                  <a:pt x="44" y="75"/>
                </a:cubicBezTo>
                <a:cubicBezTo>
                  <a:pt x="46" y="77"/>
                  <a:pt x="50" y="79"/>
                  <a:pt x="53" y="79"/>
                </a:cubicBezTo>
                <a:cubicBezTo>
                  <a:pt x="56" y="79"/>
                  <a:pt x="59" y="77"/>
                  <a:pt x="62" y="75"/>
                </a:cubicBezTo>
                <a:cubicBezTo>
                  <a:pt x="67" y="70"/>
                  <a:pt x="67" y="62"/>
                  <a:pt x="62" y="57"/>
                </a:cubicBezTo>
                <a:cubicBezTo>
                  <a:pt x="59" y="55"/>
                  <a:pt x="56" y="53"/>
                  <a:pt x="53" y="53"/>
                </a:cubicBezTo>
                <a:moveTo>
                  <a:pt x="53" y="28"/>
                </a:moveTo>
                <a:cubicBezTo>
                  <a:pt x="42" y="28"/>
                  <a:pt x="31" y="32"/>
                  <a:pt x="22" y="41"/>
                </a:cubicBezTo>
                <a:cubicBezTo>
                  <a:pt x="19" y="44"/>
                  <a:pt x="19" y="48"/>
                  <a:pt x="22" y="51"/>
                </a:cubicBezTo>
                <a:cubicBezTo>
                  <a:pt x="24" y="53"/>
                  <a:pt x="25" y="53"/>
                  <a:pt x="27" y="53"/>
                </a:cubicBezTo>
                <a:cubicBezTo>
                  <a:pt x="29" y="53"/>
                  <a:pt x="31" y="53"/>
                  <a:pt x="32" y="51"/>
                </a:cubicBezTo>
                <a:cubicBezTo>
                  <a:pt x="38" y="45"/>
                  <a:pt x="46" y="43"/>
                  <a:pt x="53" y="43"/>
                </a:cubicBezTo>
                <a:cubicBezTo>
                  <a:pt x="61" y="43"/>
                  <a:pt x="68" y="45"/>
                  <a:pt x="74" y="51"/>
                </a:cubicBezTo>
                <a:cubicBezTo>
                  <a:pt x="76" y="53"/>
                  <a:pt x="77" y="53"/>
                  <a:pt x="79" y="53"/>
                </a:cubicBezTo>
                <a:cubicBezTo>
                  <a:pt x="81" y="53"/>
                  <a:pt x="83" y="53"/>
                  <a:pt x="84" y="51"/>
                </a:cubicBezTo>
                <a:cubicBezTo>
                  <a:pt x="87" y="48"/>
                  <a:pt x="87" y="44"/>
                  <a:pt x="84" y="41"/>
                </a:cubicBezTo>
                <a:cubicBezTo>
                  <a:pt x="76" y="32"/>
                  <a:pt x="65" y="28"/>
                  <a:pt x="53" y="28"/>
                </a:cubicBezTo>
                <a:moveTo>
                  <a:pt x="53" y="0"/>
                </a:moveTo>
                <a:cubicBezTo>
                  <a:pt x="35" y="0"/>
                  <a:pt x="16" y="7"/>
                  <a:pt x="2" y="22"/>
                </a:cubicBezTo>
                <a:cubicBezTo>
                  <a:pt x="0" y="24"/>
                  <a:pt x="0" y="28"/>
                  <a:pt x="2" y="31"/>
                </a:cubicBezTo>
                <a:cubicBezTo>
                  <a:pt x="3" y="32"/>
                  <a:pt x="5" y="33"/>
                  <a:pt x="7" y="33"/>
                </a:cubicBezTo>
                <a:cubicBezTo>
                  <a:pt x="9" y="33"/>
                  <a:pt x="10" y="32"/>
                  <a:pt x="12" y="31"/>
                </a:cubicBezTo>
                <a:cubicBezTo>
                  <a:pt x="23" y="20"/>
                  <a:pt x="38" y="14"/>
                  <a:pt x="53" y="14"/>
                </a:cubicBezTo>
                <a:cubicBezTo>
                  <a:pt x="68" y="14"/>
                  <a:pt x="83" y="20"/>
                  <a:pt x="95" y="31"/>
                </a:cubicBezTo>
                <a:cubicBezTo>
                  <a:pt x="96" y="32"/>
                  <a:pt x="98" y="33"/>
                  <a:pt x="100" y="33"/>
                </a:cubicBezTo>
                <a:cubicBezTo>
                  <a:pt x="101" y="33"/>
                  <a:pt x="103" y="32"/>
                  <a:pt x="104" y="31"/>
                </a:cubicBezTo>
                <a:cubicBezTo>
                  <a:pt x="107" y="28"/>
                  <a:pt x="107" y="24"/>
                  <a:pt x="104" y="22"/>
                </a:cubicBezTo>
                <a:cubicBezTo>
                  <a:pt x="90" y="7"/>
                  <a:pt x="72" y="0"/>
                  <a:pt x="53" y="0"/>
                </a:cubicBezTo>
              </a:path>
            </a:pathLst>
          </a:custGeom>
          <a:solidFill>
            <a:sysClr lastClr="FFFFFF" val="window"/>
          </a:solidFill>
          <a:ln w="9525">
            <a:noFill/>
          </a:ln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Freeform 73"/>
          <p:cNvSpPr>
            <a:spLocks noEditPoints="1"/>
          </p:cNvSpPr>
          <p:nvPr/>
        </p:nvSpPr>
        <p:spPr>
          <a:xfrm>
            <a:off x="7394135" y="3419865"/>
            <a:ext cx="504825" cy="569913"/>
          </a:xfrm>
          <a:custGeom>
            <a:cxnLst>
              <a:cxn ang="0">
                <a:pos x="786242555" y="393990353"/>
              </a:cxn>
              <a:cxn ang="0">
                <a:pos x="769866386" y="393990353"/>
              </a:cxn>
              <a:cxn ang="0">
                <a:pos x="769866386" y="393990353"/>
              </a:cxn>
              <a:cxn ang="0">
                <a:pos x="671582737" y="439452861"/>
              </a:cxn>
              <a:cxn ang="0">
                <a:pos x="671582737" y="606140520"/>
              </a:cxn>
              <a:cxn ang="0">
                <a:pos x="687964233" y="621293048"/>
              </a:cxn>
              <a:cxn ang="0">
                <a:pos x="687964233" y="1682043880"/>
              </a:cxn>
              <a:cxn ang="0">
                <a:pos x="769866386" y="1757811445"/>
              </a:cxn>
              <a:cxn ang="0">
                <a:pos x="868144708" y="1682043880"/>
              </a:cxn>
              <a:cxn ang="0">
                <a:pos x="868144708" y="621293048"/>
              </a:cxn>
              <a:cxn ang="0">
                <a:pos x="884526204" y="606140520"/>
              </a:cxn>
              <a:cxn ang="0">
                <a:pos x="884526204" y="439452861"/>
              </a:cxn>
              <a:cxn ang="0">
                <a:pos x="786242555" y="393990353"/>
              </a:cxn>
              <a:cxn ang="0">
                <a:pos x="573304416" y="196997637"/>
              </a:cxn>
              <a:cxn ang="0">
                <a:pos x="524165255" y="212150166"/>
              </a:cxn>
              <a:cxn ang="0">
                <a:pos x="524165255" y="833443215"/>
              </a:cxn>
              <a:cxn ang="0">
                <a:pos x="573304416" y="863753193"/>
              </a:cxn>
              <a:cxn ang="0">
                <a:pos x="622443576" y="833443215"/>
              </a:cxn>
              <a:cxn ang="0">
                <a:pos x="622443576" y="742523121"/>
              </a:cxn>
              <a:cxn ang="0">
                <a:pos x="540541423" y="530372955"/>
              </a:cxn>
              <a:cxn ang="0">
                <a:pos x="622443576" y="318222788"/>
              </a:cxn>
              <a:cxn ang="0">
                <a:pos x="622443576" y="212150166"/>
              </a:cxn>
              <a:cxn ang="0">
                <a:pos x="573304416" y="196997637"/>
              </a:cxn>
              <a:cxn ang="0">
                <a:pos x="982804526" y="196997637"/>
              </a:cxn>
              <a:cxn ang="0">
                <a:pos x="917283869" y="212150166"/>
              </a:cxn>
              <a:cxn ang="0">
                <a:pos x="917283869" y="318222788"/>
              </a:cxn>
              <a:cxn ang="0">
                <a:pos x="1015567518" y="530372955"/>
              </a:cxn>
              <a:cxn ang="0">
                <a:pos x="917283869" y="742523121"/>
              </a:cxn>
              <a:cxn ang="0">
                <a:pos x="917283869" y="833443215"/>
              </a:cxn>
              <a:cxn ang="0">
                <a:pos x="982804526" y="863753193"/>
              </a:cxn>
              <a:cxn ang="0">
                <a:pos x="1031943686" y="833443215"/>
              </a:cxn>
              <a:cxn ang="0">
                <a:pos x="1031943686" y="212150166"/>
              </a:cxn>
              <a:cxn ang="0">
                <a:pos x="982804526" y="196997637"/>
              </a:cxn>
              <a:cxn ang="0">
                <a:pos x="360360949" y="0"/>
              </a:cxn>
              <a:cxn ang="0">
                <a:pos x="311221788" y="15152528"/>
              </a:cxn>
              <a:cxn ang="0">
                <a:pos x="311221788" y="1045593381"/>
              </a:cxn>
              <a:cxn ang="0">
                <a:pos x="360360949" y="1060745910"/>
              </a:cxn>
              <a:cxn ang="0">
                <a:pos x="409500110" y="1045593381"/>
              </a:cxn>
              <a:cxn ang="0">
                <a:pos x="409500110" y="939520758"/>
              </a:cxn>
              <a:cxn ang="0">
                <a:pos x="229319635" y="530372955"/>
              </a:cxn>
              <a:cxn ang="0">
                <a:pos x="409500110" y="106072622"/>
              </a:cxn>
              <a:cxn ang="0">
                <a:pos x="409500110" y="15152528"/>
              </a:cxn>
              <a:cxn ang="0">
                <a:pos x="360360949" y="0"/>
              </a:cxn>
              <a:cxn ang="0">
                <a:pos x="1195747992" y="0"/>
              </a:cxn>
              <a:cxn ang="0">
                <a:pos x="1146608832" y="15152528"/>
              </a:cxn>
              <a:cxn ang="0">
                <a:pos x="1146608832" y="106072622"/>
              </a:cxn>
              <a:cxn ang="0">
                <a:pos x="1326789306" y="530372955"/>
              </a:cxn>
              <a:cxn ang="0">
                <a:pos x="1146608832" y="939520758"/>
              </a:cxn>
              <a:cxn ang="0">
                <a:pos x="1146608832" y="1045593381"/>
              </a:cxn>
              <a:cxn ang="0">
                <a:pos x="1195747992" y="1060745910"/>
              </a:cxn>
              <a:cxn ang="0">
                <a:pos x="1244887153" y="1045593381"/>
              </a:cxn>
              <a:cxn ang="0">
                <a:pos x="1244887153" y="15152528"/>
              </a:cxn>
              <a:cxn ang="0">
                <a:pos x="1195747992" y="0"/>
              </a:cxn>
            </a:cxnLst>
            <a:rect b="0" l="0" r="0" t="0"/>
            <a:pathLst>
              <a:path h="115" w="95">
                <a:moveTo>
                  <a:pt x="48" y="26"/>
                </a:moveTo>
                <a:cubicBezTo>
                  <a:pt x="48" y="26"/>
                  <a:pt x="48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5" y="26"/>
                  <a:pt x="42" y="27"/>
                  <a:pt x="41" y="29"/>
                </a:cubicBezTo>
                <a:cubicBezTo>
                  <a:pt x="38" y="32"/>
                  <a:pt x="38" y="37"/>
                  <a:pt x="41" y="40"/>
                </a:cubicBezTo>
                <a:cubicBezTo>
                  <a:pt x="41" y="41"/>
                  <a:pt x="42" y="41"/>
                  <a:pt x="42" y="41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2" y="114"/>
                  <a:pt x="44" y="116"/>
                  <a:pt x="47" y="116"/>
                </a:cubicBezTo>
                <a:cubicBezTo>
                  <a:pt x="50" y="116"/>
                  <a:pt x="53" y="114"/>
                  <a:pt x="53" y="111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3" y="41"/>
                  <a:pt x="54" y="40"/>
                </a:cubicBezTo>
                <a:cubicBezTo>
                  <a:pt x="57" y="37"/>
                  <a:pt x="57" y="32"/>
                  <a:pt x="54" y="29"/>
                </a:cubicBezTo>
                <a:cubicBezTo>
                  <a:pt x="52" y="27"/>
                  <a:pt x="50" y="26"/>
                  <a:pt x="48" y="26"/>
                </a:cubicBezTo>
                <a:moveTo>
                  <a:pt x="35" y="13"/>
                </a:moveTo>
                <a:cubicBezTo>
                  <a:pt x="34" y="13"/>
                  <a:pt x="32" y="13"/>
                  <a:pt x="32" y="14"/>
                </a:cubicBezTo>
                <a:cubicBezTo>
                  <a:pt x="20" y="26"/>
                  <a:pt x="20" y="44"/>
                  <a:pt x="32" y="55"/>
                </a:cubicBezTo>
                <a:cubicBezTo>
                  <a:pt x="32" y="56"/>
                  <a:pt x="34" y="57"/>
                  <a:pt x="35" y="57"/>
                </a:cubicBezTo>
                <a:cubicBezTo>
                  <a:pt x="36" y="57"/>
                  <a:pt x="37" y="56"/>
                  <a:pt x="38" y="55"/>
                </a:cubicBezTo>
                <a:cubicBezTo>
                  <a:pt x="40" y="53"/>
                  <a:pt x="40" y="50"/>
                  <a:pt x="38" y="49"/>
                </a:cubicBezTo>
                <a:cubicBezTo>
                  <a:pt x="34" y="45"/>
                  <a:pt x="33" y="40"/>
                  <a:pt x="33" y="35"/>
                </a:cubicBezTo>
                <a:cubicBezTo>
                  <a:pt x="33" y="30"/>
                  <a:pt x="34" y="25"/>
                  <a:pt x="38" y="21"/>
                </a:cubicBezTo>
                <a:cubicBezTo>
                  <a:pt x="40" y="19"/>
                  <a:pt x="40" y="16"/>
                  <a:pt x="38" y="14"/>
                </a:cubicBezTo>
                <a:cubicBezTo>
                  <a:pt x="37" y="13"/>
                  <a:pt x="36" y="13"/>
                  <a:pt x="35" y="13"/>
                </a:cubicBezTo>
                <a:moveTo>
                  <a:pt x="60" y="13"/>
                </a:moveTo>
                <a:cubicBezTo>
                  <a:pt x="59" y="13"/>
                  <a:pt x="57" y="13"/>
                  <a:pt x="56" y="14"/>
                </a:cubicBezTo>
                <a:cubicBezTo>
                  <a:pt x="55" y="16"/>
                  <a:pt x="55" y="19"/>
                  <a:pt x="56" y="21"/>
                </a:cubicBezTo>
                <a:cubicBezTo>
                  <a:pt x="60" y="25"/>
                  <a:pt x="62" y="30"/>
                  <a:pt x="62" y="35"/>
                </a:cubicBezTo>
                <a:cubicBezTo>
                  <a:pt x="62" y="40"/>
                  <a:pt x="60" y="45"/>
                  <a:pt x="56" y="49"/>
                </a:cubicBezTo>
                <a:cubicBezTo>
                  <a:pt x="55" y="50"/>
                  <a:pt x="55" y="53"/>
                  <a:pt x="56" y="55"/>
                </a:cubicBezTo>
                <a:cubicBezTo>
                  <a:pt x="57" y="56"/>
                  <a:pt x="59" y="57"/>
                  <a:pt x="60" y="57"/>
                </a:cubicBezTo>
                <a:cubicBezTo>
                  <a:pt x="61" y="57"/>
                  <a:pt x="62" y="56"/>
                  <a:pt x="63" y="55"/>
                </a:cubicBezTo>
                <a:cubicBezTo>
                  <a:pt x="75" y="44"/>
                  <a:pt x="75" y="26"/>
                  <a:pt x="63" y="14"/>
                </a:cubicBezTo>
                <a:cubicBezTo>
                  <a:pt x="62" y="13"/>
                  <a:pt x="61" y="13"/>
                  <a:pt x="60" y="13"/>
                </a:cubicBezTo>
                <a:moveTo>
                  <a:pt x="22" y="0"/>
                </a:moveTo>
                <a:cubicBezTo>
                  <a:pt x="21" y="0"/>
                  <a:pt x="19" y="0"/>
                  <a:pt x="19" y="1"/>
                </a:cubicBezTo>
                <a:cubicBezTo>
                  <a:pt x="0" y="20"/>
                  <a:pt x="0" y="50"/>
                  <a:pt x="19" y="69"/>
                </a:cubicBezTo>
                <a:cubicBezTo>
                  <a:pt x="19" y="69"/>
                  <a:pt x="21" y="70"/>
                  <a:pt x="22" y="70"/>
                </a:cubicBezTo>
                <a:cubicBezTo>
                  <a:pt x="23" y="70"/>
                  <a:pt x="24" y="69"/>
                  <a:pt x="25" y="69"/>
                </a:cubicBezTo>
                <a:cubicBezTo>
                  <a:pt x="27" y="67"/>
                  <a:pt x="27" y="64"/>
                  <a:pt x="25" y="62"/>
                </a:cubicBezTo>
                <a:cubicBezTo>
                  <a:pt x="17" y="55"/>
                  <a:pt x="14" y="45"/>
                  <a:pt x="14" y="35"/>
                </a:cubicBezTo>
                <a:cubicBezTo>
                  <a:pt x="14" y="25"/>
                  <a:pt x="17" y="15"/>
                  <a:pt x="25" y="7"/>
                </a:cubicBezTo>
                <a:cubicBezTo>
                  <a:pt x="27" y="6"/>
                  <a:pt x="27" y="3"/>
                  <a:pt x="25" y="1"/>
                </a:cubicBezTo>
                <a:cubicBezTo>
                  <a:pt x="24" y="0"/>
                  <a:pt x="23" y="0"/>
                  <a:pt x="22" y="0"/>
                </a:cubicBezTo>
                <a:moveTo>
                  <a:pt x="73" y="0"/>
                </a:moveTo>
                <a:cubicBezTo>
                  <a:pt x="72" y="0"/>
                  <a:pt x="71" y="0"/>
                  <a:pt x="70" y="1"/>
                </a:cubicBezTo>
                <a:cubicBezTo>
                  <a:pt x="68" y="3"/>
                  <a:pt x="68" y="6"/>
                  <a:pt x="70" y="7"/>
                </a:cubicBezTo>
                <a:cubicBezTo>
                  <a:pt x="77" y="15"/>
                  <a:pt x="81" y="25"/>
                  <a:pt x="81" y="35"/>
                </a:cubicBezTo>
                <a:cubicBezTo>
                  <a:pt x="81" y="45"/>
                  <a:pt x="77" y="55"/>
                  <a:pt x="70" y="62"/>
                </a:cubicBezTo>
                <a:cubicBezTo>
                  <a:pt x="68" y="64"/>
                  <a:pt x="68" y="67"/>
                  <a:pt x="70" y="69"/>
                </a:cubicBezTo>
                <a:cubicBezTo>
                  <a:pt x="71" y="69"/>
                  <a:pt x="72" y="70"/>
                  <a:pt x="73" y="70"/>
                </a:cubicBezTo>
                <a:cubicBezTo>
                  <a:pt x="74" y="70"/>
                  <a:pt x="75" y="69"/>
                  <a:pt x="76" y="69"/>
                </a:cubicBezTo>
                <a:cubicBezTo>
                  <a:pt x="95" y="50"/>
                  <a:pt x="95" y="20"/>
                  <a:pt x="76" y="1"/>
                </a:cubicBezTo>
                <a:cubicBezTo>
                  <a:pt x="75" y="0"/>
                  <a:pt x="74" y="0"/>
                  <a:pt x="73" y="0"/>
                </a:cubicBezTo>
              </a:path>
            </a:pathLst>
          </a:custGeom>
          <a:solidFill>
            <a:sysClr lastClr="FFFFFF" val="window"/>
          </a:solidFill>
          <a:ln w="9525">
            <a:noFill/>
          </a:ln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Freeform 12"/>
          <p:cNvSpPr>
            <a:spLocks noEditPoints="1"/>
          </p:cNvSpPr>
          <p:nvPr/>
        </p:nvSpPr>
        <p:spPr>
          <a:xfrm>
            <a:off x="8354573" y="5188340"/>
            <a:ext cx="252412" cy="241300"/>
          </a:xfrm>
          <a:custGeom>
            <a:cxnLst>
              <a:cxn ang="0">
                <a:pos x="100101438" y="541922457"/>
              </a:cxn>
              <a:cxn ang="0">
                <a:pos x="71500034" y="520531298"/>
              </a:cxn>
              <a:cxn ang="0">
                <a:pos x="71500034" y="221048139"/>
              </a:cxn>
              <a:cxn ang="0">
                <a:pos x="100101438" y="199656980"/>
              </a:cxn>
              <a:cxn ang="0">
                <a:pos x="550552120" y="199656980"/>
              </a:cxn>
              <a:cxn ang="0">
                <a:pos x="586302137" y="221048139"/>
              </a:cxn>
              <a:cxn ang="0">
                <a:pos x="586302137" y="520531298"/>
              </a:cxn>
              <a:cxn ang="0">
                <a:pos x="550552120" y="541922457"/>
              </a:cxn>
              <a:cxn ang="0">
                <a:pos x="100101438" y="541922457"/>
              </a:cxn>
              <a:cxn ang="0">
                <a:pos x="200200560" y="128349264"/>
              </a:cxn>
              <a:cxn ang="0">
                <a:pos x="200200560" y="99828490"/>
              </a:cxn>
              <a:cxn ang="0">
                <a:pos x="228801963" y="71305403"/>
              </a:cxn>
              <a:cxn ang="0">
                <a:pos x="679252645" y="71305403"/>
              </a:cxn>
              <a:cxn ang="0">
                <a:pos x="707854049" y="99828490"/>
              </a:cxn>
              <a:cxn ang="0">
                <a:pos x="707854049" y="392182033"/>
              </a:cxn>
              <a:cxn ang="0">
                <a:pos x="679252645" y="413573192"/>
              </a:cxn>
              <a:cxn ang="0">
                <a:pos x="657804488" y="413573192"/>
              </a:cxn>
              <a:cxn ang="0">
                <a:pos x="657804488" y="221048139"/>
              </a:cxn>
              <a:cxn ang="0">
                <a:pos x="550552120" y="128349264"/>
              </a:cxn>
              <a:cxn ang="0">
                <a:pos x="200200560" y="128349264"/>
              </a:cxn>
              <a:cxn ang="0">
                <a:pos x="679252645" y="0"/>
              </a:cxn>
              <a:cxn ang="0">
                <a:pos x="228801963" y="0"/>
              </a:cxn>
              <a:cxn ang="0">
                <a:pos x="128700525" y="99828490"/>
              </a:cxn>
              <a:cxn ang="0">
                <a:pos x="128700525" y="128349264"/>
              </a:cxn>
              <a:cxn ang="0">
                <a:pos x="100101438" y="128349264"/>
              </a:cxn>
              <a:cxn ang="0">
                <a:pos x="0" y="221048139"/>
              </a:cxn>
              <a:cxn ang="0">
                <a:pos x="0" y="520531298"/>
              </a:cxn>
              <a:cxn ang="0">
                <a:pos x="100101438" y="613230173"/>
              </a:cxn>
              <a:cxn ang="0">
                <a:pos x="278851524" y="613230173"/>
              </a:cxn>
              <a:cxn ang="0">
                <a:pos x="278851524" y="663142106"/>
              </a:cxn>
              <a:cxn ang="0">
                <a:pos x="185901016" y="663142106"/>
              </a:cxn>
              <a:cxn ang="0">
                <a:pos x="150150999" y="698797120"/>
              </a:cxn>
              <a:cxn ang="0">
                <a:pos x="185901016" y="741579437"/>
              </a:cxn>
              <a:cxn ang="0">
                <a:pos x="471903471" y="741579437"/>
              </a:cxn>
              <a:cxn ang="0">
                <a:pos x="507653488" y="698797120"/>
              </a:cxn>
              <a:cxn ang="0">
                <a:pos x="471903471" y="663142106"/>
              </a:cxn>
              <a:cxn ang="0">
                <a:pos x="378952963" y="663142106"/>
              </a:cxn>
              <a:cxn ang="0">
                <a:pos x="378952963" y="613230173"/>
              </a:cxn>
              <a:cxn ang="0">
                <a:pos x="550552120" y="613230173"/>
              </a:cxn>
              <a:cxn ang="0">
                <a:pos x="657804488" y="520531298"/>
              </a:cxn>
              <a:cxn ang="0">
                <a:pos x="657804488" y="484878596"/>
              </a:cxn>
              <a:cxn ang="0">
                <a:pos x="679252645" y="484878596"/>
              </a:cxn>
              <a:cxn ang="0">
                <a:pos x="779354083" y="392182033"/>
              </a:cxn>
              <a:cxn ang="0">
                <a:pos x="779354083" y="99828490"/>
              </a:cxn>
              <a:cxn ang="0">
                <a:pos x="679252645" y="0"/>
              </a:cxn>
            </a:cxnLst>
            <a:rect b="0" l="0" r="0" t="0"/>
            <a:pathLst>
              <a:path h="104" w="109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ysClr lastClr="FFFFFF" val="window"/>
          </a:solidFill>
          <a:ln w="9525">
            <a:noFill/>
          </a:ln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val="18523247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27"/>
      <p:bldP grpId="0" spid="30"/>
      <p:bldP grpId="0" spid="31"/>
      <p:bldP grpId="0" spid="32"/>
      <p:bldP grpId="0" spid="33"/>
      <p:bldP grpId="0" spid="3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  <p:graphicFrame>
        <p:nvGraphicFramePr>
          <p:cNvPr id="34" name="图表 33"/>
          <p:cNvGraphicFramePr/>
          <p:nvPr>
            <p:extLst>
              <p:ext uri="{D42A27DB-BD31-4B8C-83A1-F6EECF244321}">
                <p14:modId val="4017943473"/>
              </p:ext>
            </p:extLst>
          </p:nvPr>
        </p:nvGraphicFramePr>
        <p:xfrm>
          <a:off x="1179643" y="1839402"/>
          <a:ext cx="5375070" cy="390925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7349534" y="3148115"/>
            <a:ext cx="774016" cy="774016"/>
            <a:chOff x="7489036" y="3140075"/>
            <a:chExt cx="1123950" cy="1123950"/>
          </a:xfrm>
        </p:grpSpPr>
        <p:sp>
          <p:nvSpPr>
            <p:cNvPr id="36" name="椭圆 35"/>
            <p:cNvSpPr/>
            <p:nvPr/>
          </p:nvSpPr>
          <p:spPr>
            <a:xfrm>
              <a:off x="7489036" y="3140075"/>
              <a:ext cx="1123950" cy="11239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7" name="Freeform 252"/>
            <p:cNvSpPr>
              <a:spLocks noEditPoints="1"/>
            </p:cNvSpPr>
            <p:nvPr/>
          </p:nvSpPr>
          <p:spPr bwMode="auto">
            <a:xfrm>
              <a:off x="7857729" y="3391794"/>
              <a:ext cx="417909" cy="611386"/>
            </a:xfrm>
            <a:custGeom>
              <a:gdLst>
                <a:gd fmla="*/ 91596 w 73" name="T0"/>
                <a:gd fmla="*/ 439969 h 107" name="T1"/>
                <a:gd fmla="*/ 326313 w 73" name="T2"/>
                <a:gd fmla="*/ 439969 h 107" name="T3"/>
                <a:gd fmla="*/ 297689 w 73" name="T4"/>
                <a:gd fmla="*/ 577103 h 107" name="T5"/>
                <a:gd fmla="*/ 257615 w 73" name="T6"/>
                <a:gd fmla="*/ 577103 h 107" name="T7"/>
                <a:gd fmla="*/ 211817 w 73" name="T8"/>
                <a:gd fmla="*/ 611386 h 107" name="T9"/>
                <a:gd fmla="*/ 166019 w 73" name="T10"/>
                <a:gd fmla="*/ 577103 h 107" name="T11"/>
                <a:gd fmla="*/ 120220 w 73" name="T12"/>
                <a:gd fmla="*/ 577103 h 107" name="T13"/>
                <a:gd fmla="*/ 91596 w 73" name="T14"/>
                <a:gd fmla="*/ 439969 h 107" name="T15"/>
                <a:gd fmla="*/ 291964 w 73" name="T16"/>
                <a:gd fmla="*/ 165703 h 107" name="T17"/>
                <a:gd fmla="*/ 297689 w 73" name="T18"/>
                <a:gd fmla="*/ 199986 h 107" name="T19"/>
                <a:gd fmla="*/ 291964 w 73" name="T20"/>
                <a:gd fmla="*/ 211414 h 107" name="T21"/>
                <a:gd fmla="*/ 303413 w 73" name="T22"/>
                <a:gd fmla="*/ 217128 h 107" name="T23"/>
                <a:gd fmla="*/ 297689 w 73" name="T24"/>
                <a:gd fmla="*/ 239983 h 107" name="T25"/>
                <a:gd fmla="*/ 286239 w 73" name="T26"/>
                <a:gd fmla="*/ 239983 h 107" name="T27"/>
                <a:gd fmla="*/ 297689 w 73" name="T28"/>
                <a:gd fmla="*/ 245697 h 107" name="T29"/>
                <a:gd fmla="*/ 291964 w 73" name="T30"/>
                <a:gd fmla="*/ 268553 h 107" name="T31"/>
                <a:gd fmla="*/ 286239 w 73" name="T32"/>
                <a:gd fmla="*/ 274267 h 107" name="T33"/>
                <a:gd fmla="*/ 291964 w 73" name="T34"/>
                <a:gd fmla="*/ 279981 h 107" name="T35"/>
                <a:gd fmla="*/ 286239 w 73" name="T36"/>
                <a:gd fmla="*/ 302836 h 107" name="T37"/>
                <a:gd fmla="*/ 269065 w 73" name="T38"/>
                <a:gd fmla="*/ 308550 h 107" name="T39"/>
                <a:gd fmla="*/ 166019 w 73" name="T40"/>
                <a:gd fmla="*/ 279981 h 107" name="T41"/>
                <a:gd fmla="*/ 120220 w 73" name="T42"/>
                <a:gd fmla="*/ 279981 h 107" name="T43"/>
                <a:gd fmla="*/ 120220 w 73" name="T44"/>
                <a:gd fmla="*/ 182844 h 107" name="T45"/>
                <a:gd fmla="*/ 160294 w 73" name="T46"/>
                <a:gd fmla="*/ 177131 h 107" name="T47"/>
                <a:gd fmla="*/ 240441 w 73" name="T48"/>
                <a:gd fmla="*/ 91422 h 107" name="T49"/>
                <a:gd fmla="*/ 217542 w 73" name="T50"/>
                <a:gd fmla="*/ 171417 h 107" name="T51"/>
                <a:gd fmla="*/ 291964 w 73" name="T52"/>
                <a:gd fmla="*/ 165703 h 107" name="T53"/>
                <a:gd fmla="*/ 85872 w 73" name="T54"/>
                <a:gd fmla="*/ 405686 h 107" name="T55"/>
                <a:gd fmla="*/ 143120 w 73" name="T56"/>
                <a:gd fmla="*/ 405686 h 107" name="T57"/>
                <a:gd fmla="*/ 97321 w 73" name="T58"/>
                <a:gd fmla="*/ 274267 h 107" name="T59"/>
                <a:gd fmla="*/ 62973 w 73" name="T60"/>
                <a:gd fmla="*/ 165703 h 107" name="T61"/>
                <a:gd fmla="*/ 131670 w 73" name="T62"/>
                <a:gd fmla="*/ 74281 h 107" name="T63"/>
                <a:gd fmla="*/ 211817 w 73" name="T64"/>
                <a:gd fmla="*/ 62853 h 107" name="T65"/>
                <a:gd fmla="*/ 286239 w 73" name="T66"/>
                <a:gd fmla="*/ 79994 h 107" name="T67"/>
                <a:gd fmla="*/ 354936 w 73" name="T68"/>
                <a:gd fmla="*/ 165703 h 107" name="T69"/>
                <a:gd fmla="*/ 320588 w 73" name="T70"/>
                <a:gd fmla="*/ 274267 h 107" name="T71"/>
                <a:gd fmla="*/ 274789 w 73" name="T72"/>
                <a:gd fmla="*/ 405686 h 107" name="T73"/>
                <a:gd fmla="*/ 332037 w 73" name="T74"/>
                <a:gd fmla="*/ 405686 h 107" name="T75"/>
                <a:gd fmla="*/ 372111 w 73" name="T76"/>
                <a:gd fmla="*/ 297122 h 107" name="T77"/>
                <a:gd fmla="*/ 406459 w 73" name="T78"/>
                <a:gd fmla="*/ 154275 h 107" name="T79"/>
                <a:gd fmla="*/ 314863 w 73" name="T80"/>
                <a:gd fmla="*/ 28569 h 107" name="T81"/>
                <a:gd fmla="*/ 211817 w 73" name="T82"/>
                <a:gd fmla="*/ 5714 h 107" name="T83"/>
                <a:gd fmla="*/ 108771 w 73" name="T84"/>
                <a:gd fmla="*/ 22856 h 107" name="T85"/>
                <a:gd fmla="*/ 11450 w 73" name="T86"/>
                <a:gd fmla="*/ 154275 h 107" name="T87"/>
                <a:gd fmla="*/ 45798 w 73" name="T88"/>
                <a:gd fmla="*/ 297122 h 107" name="T89"/>
                <a:gd fmla="*/ 85872 w 73" name="T90"/>
                <a:gd fmla="*/ 405686 h 107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b" l="0" r="r" t="0"/>
              <a:pathLst>
                <a:path h="107" w="73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6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4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2"/>
                  </a:cubicBezTo>
                  <a:cubicBezTo>
                    <a:pt x="10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349534" y="4623002"/>
            <a:ext cx="774016" cy="774016"/>
            <a:chOff x="7489036" y="4857235"/>
            <a:chExt cx="1123950" cy="1123950"/>
          </a:xfrm>
        </p:grpSpPr>
        <p:sp>
          <p:nvSpPr>
            <p:cNvPr id="39" name="椭圆 38"/>
            <p:cNvSpPr/>
            <p:nvPr/>
          </p:nvSpPr>
          <p:spPr>
            <a:xfrm>
              <a:off x="7489036" y="4857235"/>
              <a:ext cx="1123950" cy="11239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40" name="Freeform 273"/>
            <p:cNvSpPr>
              <a:spLocks noEditPoints="1"/>
            </p:cNvSpPr>
            <p:nvPr/>
          </p:nvSpPr>
          <p:spPr bwMode="auto">
            <a:xfrm>
              <a:off x="7781429" y="5193487"/>
              <a:ext cx="595908" cy="451446"/>
            </a:xfrm>
            <a:custGeom>
              <a:gdLst>
                <a:gd fmla="*/ 91678 w 104" name="T0"/>
                <a:gd fmla="*/ 11429 h 79" name="T1"/>
                <a:gd fmla="*/ 154707 w 104" name="T2"/>
                <a:gd fmla="*/ 22858 h 79" name="T3"/>
                <a:gd fmla="*/ 108868 w 104" name="T4"/>
                <a:gd fmla="*/ 274296 h 79" name="T5"/>
                <a:gd fmla="*/ 22920 w 104" name="T6"/>
                <a:gd fmla="*/ 257153 h 79" name="T7"/>
                <a:gd fmla="*/ 91678 w 104" name="T8"/>
                <a:gd fmla="*/ 11429 h 79" name="T9"/>
                <a:gd fmla="*/ 103138 w 104" name="T10"/>
                <a:gd fmla="*/ 371443 h 79" name="T11"/>
                <a:gd fmla="*/ 91678 w 104" name="T12"/>
                <a:gd fmla="*/ 411444 h 79" name="T13"/>
                <a:gd fmla="*/ 578718 w 104" name="T14"/>
                <a:gd fmla="*/ 411444 h 79" name="T15"/>
                <a:gd fmla="*/ 595908 w 104" name="T16"/>
                <a:gd fmla="*/ 411444 h 79" name="T17"/>
                <a:gd fmla="*/ 595908 w 104" name="T18"/>
                <a:gd fmla="*/ 388586 h 79" name="T19"/>
                <a:gd fmla="*/ 595908 w 104" name="T20"/>
                <a:gd fmla="*/ 148577 h 79" name="T21"/>
                <a:gd fmla="*/ 595908 w 104" name="T22"/>
                <a:gd fmla="*/ 137148 h 79" name="T23"/>
                <a:gd fmla="*/ 590178 w 104" name="T24"/>
                <a:gd fmla="*/ 131434 h 79" name="T25"/>
                <a:gd fmla="*/ 515690 w 104" name="T26"/>
                <a:gd fmla="*/ 57145 h 79" name="T27"/>
                <a:gd fmla="*/ 509960 w 104" name="T28"/>
                <a:gd fmla="*/ 51431 h 79" name="T29"/>
                <a:gd fmla="*/ 498500 w 104" name="T30"/>
                <a:gd fmla="*/ 51431 h 79" name="T31"/>
                <a:gd fmla="*/ 177626 w 104" name="T32"/>
                <a:gd fmla="*/ 51431 h 79" name="T33"/>
                <a:gd fmla="*/ 177626 w 104" name="T34"/>
                <a:gd fmla="*/ 97147 h 79" name="T35"/>
                <a:gd fmla="*/ 481310 w 104" name="T36"/>
                <a:gd fmla="*/ 97147 h 79" name="T37"/>
                <a:gd fmla="*/ 475580 w 104" name="T38"/>
                <a:gd fmla="*/ 160006 h 79" name="T39"/>
                <a:gd fmla="*/ 475580 w 104" name="T40"/>
                <a:gd fmla="*/ 171435 h 79" name="T41"/>
                <a:gd fmla="*/ 487040 w 104" name="T42"/>
                <a:gd fmla="*/ 171435 h 79" name="T43"/>
                <a:gd fmla="*/ 555799 w 104" name="T44"/>
                <a:gd fmla="*/ 165721 h 79" name="T45"/>
                <a:gd fmla="*/ 555799 w 104" name="T46"/>
                <a:gd fmla="*/ 371443 h 79" name="T47"/>
                <a:gd fmla="*/ 103138 w 104" name="T48"/>
                <a:gd fmla="*/ 371443 h 79" name="T49"/>
                <a:gd fmla="*/ 544339 w 104" name="T50"/>
                <a:gd fmla="*/ 148577 h 79" name="T51"/>
                <a:gd fmla="*/ 492770 w 104" name="T52"/>
                <a:gd fmla="*/ 148577 h 79" name="T53"/>
                <a:gd fmla="*/ 498500 w 104" name="T54"/>
                <a:gd fmla="*/ 102861 h 79" name="T55"/>
                <a:gd fmla="*/ 544339 w 104" name="T56"/>
                <a:gd fmla="*/ 148577 h 79" name="T57"/>
                <a:gd fmla="*/ 183356 w 104" name="T58"/>
                <a:gd fmla="*/ 245724 h 79" name="T59"/>
                <a:gd fmla="*/ 424011 w 104" name="T60"/>
                <a:gd fmla="*/ 245724 h 79" name="T61"/>
                <a:gd fmla="*/ 424011 w 104" name="T62"/>
                <a:gd fmla="*/ 257153 h 79" name="T63"/>
                <a:gd fmla="*/ 183356 w 104" name="T64"/>
                <a:gd fmla="*/ 257153 h 79" name="T65"/>
                <a:gd fmla="*/ 183356 w 104" name="T66"/>
                <a:gd fmla="*/ 245724 h 79" name="T67"/>
                <a:gd fmla="*/ 183356 w 104" name="T68"/>
                <a:gd fmla="*/ 182864 h 79" name="T69"/>
                <a:gd fmla="*/ 406822 w 104" name="T70"/>
                <a:gd fmla="*/ 182864 h 79" name="T71"/>
                <a:gd fmla="*/ 406822 w 104" name="T72"/>
                <a:gd fmla="*/ 200008 h 79" name="T73"/>
                <a:gd fmla="*/ 183356 w 104" name="T74"/>
                <a:gd fmla="*/ 200008 h 79" name="T75"/>
                <a:gd fmla="*/ 183356 w 104" name="T76"/>
                <a:gd fmla="*/ 182864 h 79" name="T77"/>
                <a:gd fmla="*/ 183356 w 104" name="T78"/>
                <a:gd fmla="*/ 125719 h 79" name="T79"/>
                <a:gd fmla="*/ 406822 w 104" name="T80"/>
                <a:gd fmla="*/ 125719 h 79" name="T81"/>
                <a:gd fmla="*/ 406822 w 104" name="T82"/>
                <a:gd fmla="*/ 142863 h 79" name="T83"/>
                <a:gd fmla="*/ 183356 w 104" name="T84"/>
                <a:gd fmla="*/ 142863 h 79" name="T85"/>
                <a:gd fmla="*/ 183356 w 104" name="T86"/>
                <a:gd fmla="*/ 125719 h 79" name="T87"/>
                <a:gd fmla="*/ 17190 w 104" name="T88"/>
                <a:gd fmla="*/ 377157 h 79" name="T89"/>
                <a:gd fmla="*/ 51569 w 104" name="T90"/>
                <a:gd fmla="*/ 388586 h 79" name="T91"/>
                <a:gd fmla="*/ 51569 w 104" name="T92"/>
                <a:gd fmla="*/ 422873 h 79" name="T93"/>
                <a:gd fmla="*/ 28649 w 104" name="T94"/>
                <a:gd fmla="*/ 451446 h 79" name="T95"/>
                <a:gd fmla="*/ 11460 w 104" name="T96"/>
                <a:gd fmla="*/ 445731 h 79" name="T97"/>
                <a:gd fmla="*/ 0 w 104" name="T98"/>
                <a:gd fmla="*/ 411444 h 79" name="T99"/>
                <a:gd fmla="*/ 17190 w 104" name="T100"/>
                <a:gd fmla="*/ 377157 h 79" name="T101"/>
                <a:gd fmla="*/ 22920 w 104" name="T102"/>
                <a:gd fmla="*/ 274296 h 79" name="T103"/>
                <a:gd fmla="*/ 11460 w 104" name="T104"/>
                <a:gd fmla="*/ 371443 h 79" name="T105"/>
                <a:gd fmla="*/ 68759 w 104" name="T106"/>
                <a:gd fmla="*/ 382872 h 79" name="T107"/>
                <a:gd fmla="*/ 97408 w 104" name="T108"/>
                <a:gd fmla="*/ 291440 h 79" name="T109"/>
                <a:gd fmla="*/ 22920 w 104" name="T110"/>
                <a:gd fmla="*/ 274296 h 79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79" w="104">
                  <a:moveTo>
                    <a:pt x="16" y="2"/>
                  </a:moveTo>
                  <a:cubicBezTo>
                    <a:pt x="21" y="0"/>
                    <a:pt x="24" y="1"/>
                    <a:pt x="27" y="4"/>
                  </a:cubicBezTo>
                  <a:cubicBezTo>
                    <a:pt x="26" y="20"/>
                    <a:pt x="23" y="35"/>
                    <a:pt x="19" y="48"/>
                  </a:cubicBezTo>
                  <a:cubicBezTo>
                    <a:pt x="14" y="47"/>
                    <a:pt x="9" y="46"/>
                    <a:pt x="4" y="45"/>
                  </a:cubicBezTo>
                  <a:cubicBezTo>
                    <a:pt x="6" y="29"/>
                    <a:pt x="10" y="15"/>
                    <a:pt x="16" y="2"/>
                  </a:cubicBezTo>
                  <a:close/>
                  <a:moveTo>
                    <a:pt x="18" y="65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69" y="72"/>
                    <a:pt x="74" y="72"/>
                    <a:pt x="101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79" y="65"/>
                    <a:pt x="57" y="65"/>
                    <a:pt x="18" y="65"/>
                  </a:cubicBezTo>
                  <a:close/>
                  <a:moveTo>
                    <a:pt x="95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5" y="26"/>
                    <a:pt x="95" y="26"/>
                    <a:pt x="95" y="26"/>
                  </a:cubicBezTo>
                  <a:close/>
                  <a:moveTo>
                    <a:pt x="32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3"/>
                    <a:pt x="32" y="43"/>
                    <a:pt x="32" y="43"/>
                  </a:cubicBezTo>
                  <a:close/>
                  <a:moveTo>
                    <a:pt x="32" y="32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2" y="22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" y="66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48"/>
                  </a:moveTo>
                  <a:cubicBezTo>
                    <a:pt x="3" y="53"/>
                    <a:pt x="3" y="59"/>
                    <a:pt x="2" y="65"/>
                  </a:cubicBezTo>
                  <a:cubicBezTo>
                    <a:pt x="5" y="65"/>
                    <a:pt x="9" y="66"/>
                    <a:pt x="12" y="67"/>
                  </a:cubicBezTo>
                  <a:cubicBezTo>
                    <a:pt x="14" y="61"/>
                    <a:pt x="15" y="56"/>
                    <a:pt x="17" y="51"/>
                  </a:cubicBezTo>
                  <a:cubicBezTo>
                    <a:pt x="13" y="50"/>
                    <a:pt x="9" y="49"/>
                    <a:pt x="4" y="48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349534" y="1681873"/>
            <a:ext cx="774016" cy="774016"/>
            <a:chOff x="7489036" y="1422916"/>
            <a:chExt cx="1123950" cy="1123950"/>
          </a:xfrm>
        </p:grpSpPr>
        <p:sp>
          <p:nvSpPr>
            <p:cNvPr id="42" name="椭圆 41"/>
            <p:cNvSpPr/>
            <p:nvPr/>
          </p:nvSpPr>
          <p:spPr>
            <a:xfrm>
              <a:off x="7489036" y="1422916"/>
              <a:ext cx="1123950" cy="11239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43" name="Freeform 274"/>
            <p:cNvSpPr>
              <a:spLocks noEditPoints="1"/>
            </p:cNvSpPr>
            <p:nvPr/>
          </p:nvSpPr>
          <p:spPr bwMode="auto">
            <a:xfrm>
              <a:off x="7773695" y="1706285"/>
              <a:ext cx="554633" cy="557212"/>
            </a:xfrm>
            <a:custGeom>
              <a:gdLst>
                <a:gd fmla="*/ 280175 w 97" name="T0"/>
                <a:gd fmla="*/ 0 h 97" name="T1"/>
                <a:gd fmla="*/ 474583 w 97" name="T2"/>
                <a:gd fmla="*/ 80422 h 97" name="T3"/>
                <a:gd fmla="*/ 554633 w 97" name="T4"/>
                <a:gd fmla="*/ 281478 h 97" name="T5"/>
                <a:gd fmla="*/ 474583 w 97" name="T6"/>
                <a:gd fmla="*/ 476790 h 97" name="T7"/>
                <a:gd fmla="*/ 280175 w 97" name="T8"/>
                <a:gd fmla="*/ 557212 h 97" name="T9"/>
                <a:gd fmla="*/ 80050 w 97" name="T10"/>
                <a:gd fmla="*/ 476790 h 97" name="T11"/>
                <a:gd fmla="*/ 0 w 97" name="T12"/>
                <a:gd fmla="*/ 281478 h 97" name="T13"/>
                <a:gd fmla="*/ 80050 w 97" name="T14"/>
                <a:gd fmla="*/ 80422 h 97" name="T15"/>
                <a:gd fmla="*/ 280175 w 97" name="T16"/>
                <a:gd fmla="*/ 0 h 97" name="T17"/>
                <a:gd fmla="*/ 314483 w 97" name="T18"/>
                <a:gd fmla="*/ 269989 h 97" name="T19"/>
                <a:gd fmla="*/ 308765 w 97" name="T20"/>
                <a:gd fmla="*/ 258500 h 97" name="T21"/>
                <a:gd fmla="*/ 388815 w 97" name="T22"/>
                <a:gd fmla="*/ 137867 h 97" name="T23"/>
                <a:gd fmla="*/ 371661 w 97" name="T24"/>
                <a:gd fmla="*/ 120634 h 97" name="T25"/>
                <a:gd fmla="*/ 285893 w 97" name="T26"/>
                <a:gd fmla="*/ 247012 h 97" name="T27"/>
                <a:gd fmla="*/ 257304 w 97" name="T28"/>
                <a:gd fmla="*/ 247012 h 97" name="T29"/>
                <a:gd fmla="*/ 240150 w 97" name="T30"/>
                <a:gd fmla="*/ 298712 h 97" name="T31"/>
                <a:gd fmla="*/ 291611 w 97" name="T32"/>
                <a:gd fmla="*/ 321689 h 97" name="T33"/>
                <a:gd fmla="*/ 297329 w 97" name="T34"/>
                <a:gd fmla="*/ 315945 h 97" name="T35"/>
                <a:gd fmla="*/ 394533 w 97" name="T36"/>
                <a:gd fmla="*/ 350412 h 97" name="T37"/>
                <a:gd fmla="*/ 405968 w 97" name="T38"/>
                <a:gd fmla="*/ 321689 h 97" name="T39"/>
                <a:gd fmla="*/ 314483 w 97" name="T40"/>
                <a:gd fmla="*/ 287223 h 97" name="T41"/>
                <a:gd fmla="*/ 314483 w 97" name="T42"/>
                <a:gd fmla="*/ 269989 h 97" name="T43"/>
                <a:gd fmla="*/ 423122 w 97" name="T44"/>
                <a:gd fmla="*/ 137867 h 97" name="T45"/>
                <a:gd fmla="*/ 280175 w 97" name="T46"/>
                <a:gd fmla="*/ 74678 h 97" name="T47"/>
                <a:gd fmla="*/ 131511 w 97" name="T48"/>
                <a:gd fmla="*/ 137867 h 97" name="T49"/>
                <a:gd fmla="*/ 74332 w 97" name="T50"/>
                <a:gd fmla="*/ 281478 h 97" name="T51"/>
                <a:gd fmla="*/ 131511 w 97" name="T52"/>
                <a:gd fmla="*/ 425090 h 97" name="T53"/>
                <a:gd fmla="*/ 280175 w 97" name="T54"/>
                <a:gd fmla="*/ 482534 h 97" name="T55"/>
                <a:gd fmla="*/ 423122 w 97" name="T56"/>
                <a:gd fmla="*/ 425090 h 97" name="T57"/>
                <a:gd fmla="*/ 480301 w 97" name="T58"/>
                <a:gd fmla="*/ 281478 h 97" name="T59"/>
                <a:gd fmla="*/ 423122 w 97" name="T60"/>
                <a:gd fmla="*/ 137867 h 97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97" w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234386" y="1712803"/>
            <a:ext cx="2825693" cy="1135250"/>
            <a:chOff x="8234386" y="1643528"/>
            <a:chExt cx="2825693" cy="1135250"/>
          </a:xfrm>
        </p:grpSpPr>
        <p:sp>
          <p:nvSpPr>
            <p:cNvPr id="45" name="文本框 44"/>
            <p:cNvSpPr txBox="1">
              <a:spLocks noChangeArrowheads="1"/>
            </p:cNvSpPr>
            <p:nvPr/>
          </p:nvSpPr>
          <p:spPr bwMode="auto">
            <a:xfrm>
              <a:off x="8234386" y="1643528"/>
              <a:ext cx="155448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234385" y="1910848"/>
              <a:ext cx="2825693" cy="8595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5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234386" y="4674797"/>
            <a:ext cx="2825693" cy="1158228"/>
            <a:chOff x="8234386" y="4785637"/>
            <a:chExt cx="2825693" cy="1158228"/>
          </a:xfrm>
        </p:grpSpPr>
        <p:sp>
          <p:nvSpPr>
            <p:cNvPr id="48" name="文本框 47"/>
            <p:cNvSpPr txBox="1">
              <a:spLocks noChangeArrowheads="1"/>
            </p:cNvSpPr>
            <p:nvPr/>
          </p:nvSpPr>
          <p:spPr bwMode="auto">
            <a:xfrm>
              <a:off x="8234386" y="4785637"/>
              <a:ext cx="155448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8234385" y="5075934"/>
              <a:ext cx="2825693" cy="8595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5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34386" y="3148115"/>
            <a:ext cx="2825693" cy="1143556"/>
            <a:chOff x="8234386" y="3148115"/>
            <a:chExt cx="2825693" cy="1143556"/>
          </a:xfrm>
        </p:grpSpPr>
        <p:sp>
          <p:nvSpPr>
            <p:cNvPr id="51" name="矩形 50"/>
            <p:cNvSpPr/>
            <p:nvPr/>
          </p:nvSpPr>
          <p:spPr>
            <a:xfrm>
              <a:off x="8234385" y="3423741"/>
              <a:ext cx="2825693" cy="8595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5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  <p:sp>
          <p:nvSpPr>
            <p:cNvPr id="52" name="文本框 51"/>
            <p:cNvSpPr txBox="1">
              <a:spLocks noChangeArrowheads="1"/>
            </p:cNvSpPr>
            <p:nvPr/>
          </p:nvSpPr>
          <p:spPr bwMode="auto">
            <a:xfrm>
              <a:off x="8234386" y="3148115"/>
              <a:ext cx="155448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</p:grpSp>
      <p:cxnSp>
        <p:nvCxnSpPr>
          <p:cNvPr id="54" name="直接连接符 53"/>
          <p:cNvCxnSpPr/>
          <p:nvPr/>
        </p:nvCxnSpPr>
        <p:spPr>
          <a:xfrm flipH="1">
            <a:off x="6986522" y="1841574"/>
            <a:ext cx="0" cy="3800447"/>
          </a:xfrm>
          <a:prstGeom prst="line">
            <a:avLst/>
          </a:prstGeom>
          <a:noFill/>
          <a:ln algn="ctr" cap="flat" cmpd="sng" w="12700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val="180919397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34">
        <p:bldAsOne/>
      </p:bldGraphic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  <p:cxnSp>
        <p:nvCxnSpPr>
          <p:cNvPr id="14" name="Straight Connector 7"/>
          <p:cNvCxnSpPr>
            <a:stCxn id="16" idx="6"/>
            <a:endCxn id="19" idx="2"/>
          </p:cNvCxnSpPr>
          <p:nvPr/>
        </p:nvCxnSpPr>
        <p:spPr>
          <a:xfrm>
            <a:off x="1329209" y="5227157"/>
            <a:ext cx="9547363" cy="2119"/>
          </a:xfrm>
          <a:prstGeom prst="line">
            <a:avLst/>
          </a:prstGeom>
          <a:noFill/>
          <a:ln algn="ctr" cap="flat" cmpd="sng" w="12700">
            <a:solidFill>
              <a:sysClr lastClr="000000" val="windowText">
                <a:lumMod val="85000"/>
                <a:lumOff val="15000"/>
              </a:sysClr>
            </a:solidFill>
            <a:prstDash val="sysDash"/>
            <a:round/>
          </a:ln>
          <a:effectLst/>
        </p:spPr>
      </p:cxnSp>
      <p:grpSp>
        <p:nvGrpSpPr>
          <p:cNvPr id="15" name="Group 69"/>
          <p:cNvGrpSpPr/>
          <p:nvPr/>
        </p:nvGrpSpPr>
        <p:grpSpPr>
          <a:xfrm>
            <a:off x="400365" y="4762567"/>
            <a:ext cx="928847" cy="929183"/>
            <a:chOff x="255774" y="3805440"/>
            <a:chExt cx="696726" cy="696726"/>
          </a:xfrm>
        </p:grpSpPr>
        <p:sp>
          <p:nvSpPr>
            <p:cNvPr id="16" name="Oval 9"/>
            <p:cNvSpPr/>
            <p:nvPr/>
          </p:nvSpPr>
          <p:spPr>
            <a:xfrm>
              <a:off x="255774" y="3805440"/>
              <a:ext cx="696726" cy="6967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Isosceles Triangle 40"/>
            <p:cNvSpPr/>
            <p:nvPr/>
          </p:nvSpPr>
          <p:spPr>
            <a:xfrm rot="5400000">
              <a:off x="493716" y="4019782"/>
              <a:ext cx="279448" cy="240904"/>
            </a:xfrm>
            <a:prstGeom prst="triangle">
              <a:avLst/>
            </a:prstGeom>
            <a:solidFill>
              <a:sysClr lastClr="FFFFFF" val="window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876574" y="4762567"/>
            <a:ext cx="928847" cy="929183"/>
            <a:chOff x="10876574" y="4762567"/>
            <a:chExt cx="928847" cy="929183"/>
          </a:xfrm>
        </p:grpSpPr>
        <p:sp>
          <p:nvSpPr>
            <p:cNvPr id="19" name="Oval 20"/>
            <p:cNvSpPr/>
            <p:nvPr/>
          </p:nvSpPr>
          <p:spPr>
            <a:xfrm>
              <a:off x="10876574" y="4762567"/>
              <a:ext cx="928847" cy="92918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algn="ctr" cap="flat" cmpd="sng" w="12700">
              <a:solidFill>
                <a:sysClr lastClr="000000" val="windowText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0" name="Rectangle 46"/>
            <p:cNvSpPr/>
            <p:nvPr/>
          </p:nvSpPr>
          <p:spPr>
            <a:xfrm>
              <a:off x="10969072" y="5011714"/>
              <a:ext cx="751834" cy="426718"/>
            </a:xfrm>
            <a:prstGeom prst="rect">
              <a:avLst/>
            </a:prstGeom>
          </p:spPr>
          <p:txBody>
            <a:bodyPr bIns="60959" lIns="121917" rIns="121917" tIns="60959"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2000" u="none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charset="-122" pitchFamily="34" typeface="微软雅黑"/>
                  <a:ea charset="-122" panose="020b0503020204020204" pitchFamily="34" typeface="微软雅黑"/>
                  <a:cs charset="0" pitchFamily="34" typeface="Open Sans"/>
                </a:rPr>
                <a:t>目标</a:t>
              </a:r>
            </a:p>
          </p:txBody>
        </p:sp>
      </p:grpSp>
      <p:grpSp>
        <p:nvGrpSpPr>
          <p:cNvPr id="21" name="Group 66"/>
          <p:cNvGrpSpPr/>
          <p:nvPr/>
        </p:nvGrpSpPr>
        <p:grpSpPr>
          <a:xfrm>
            <a:off x="2608115" y="2640901"/>
            <a:ext cx="1587179" cy="1541546"/>
            <a:chOff x="2285983" y="2214560"/>
            <a:chExt cx="1190539" cy="1155892"/>
          </a:xfrm>
        </p:grpSpPr>
        <p:sp>
          <p:nvSpPr>
            <p:cNvPr id="22" name="Rectangle 43"/>
            <p:cNvSpPr/>
            <p:nvPr/>
          </p:nvSpPr>
          <p:spPr>
            <a:xfrm>
              <a:off x="2285983" y="2428874"/>
              <a:ext cx="1190539" cy="932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  <p:sp>
          <p:nvSpPr>
            <p:cNvPr id="23" name="Rectangle 44"/>
            <p:cNvSpPr/>
            <p:nvPr/>
          </p:nvSpPr>
          <p:spPr>
            <a:xfrm>
              <a:off x="2285984" y="2214560"/>
              <a:ext cx="1038007" cy="228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1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b0800000000000000" pitchFamily="34" typeface="思源黑体 CN Bold"/>
                  <a:ea charset="-122" panose="020b0800000000000000" pitchFamily="34" typeface="思源黑体 CN Bold"/>
                  <a:cs charset="0" pitchFamily="34" typeface="Open Sans"/>
                </a:rPr>
                <a:t>添加标题内容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45324" y="1902565"/>
            <a:ext cx="557634" cy="3463428"/>
            <a:chOff x="2145324" y="1902565"/>
            <a:chExt cx="557634" cy="3463428"/>
          </a:xfrm>
        </p:grpSpPr>
        <p:sp>
          <p:nvSpPr>
            <p:cNvPr id="25" name="Oval 12"/>
            <p:cNvSpPr/>
            <p:nvPr/>
          </p:nvSpPr>
          <p:spPr>
            <a:xfrm>
              <a:off x="2274735" y="5088321"/>
              <a:ext cx="277572" cy="277672"/>
            </a:xfrm>
            <a:prstGeom prst="ellipse">
              <a:avLst/>
            </a:prstGeom>
            <a:solidFill>
              <a:sysClr lastClr="000000" val="windowText">
                <a:lumMod val="65000"/>
                <a:lumOff val="35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26" name="Straight Connector 26"/>
            <p:cNvCxnSpPr/>
            <p:nvPr/>
          </p:nvCxnSpPr>
          <p:spPr>
            <a:xfrm flipH="1" rot="16200000">
              <a:off x="1242427" y="3906143"/>
              <a:ext cx="2351684" cy="11744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27" name="Group 59"/>
            <p:cNvGrpSpPr/>
            <p:nvPr/>
          </p:nvGrpSpPr>
          <p:grpSpPr>
            <a:xfrm>
              <a:off x="2145324" y="1902565"/>
              <a:ext cx="557634" cy="557836"/>
              <a:chOff x="2014215" y="1660936"/>
              <a:chExt cx="418280" cy="418280"/>
            </a:xfrm>
          </p:grpSpPr>
          <p:sp>
            <p:nvSpPr>
              <p:cNvPr id="28" name="Teardrop 25"/>
              <p:cNvSpPr/>
              <p:nvPr/>
            </p:nvSpPr>
            <p:spPr>
              <a:xfrm rot="8100000">
                <a:off x="2014215" y="1660936"/>
                <a:ext cx="418280" cy="418280"/>
              </a:xfrm>
              <a:prstGeom prst="teardrop">
                <a:avLst>
                  <a:gd fmla="val 131619" name="adj"/>
                </a:avLst>
              </a:prstGeom>
              <a:solidFill>
                <a:sysClr lastClr="000000" val="windowText">
                  <a:lumMod val="65000"/>
                  <a:lumOff val="35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" name="Freeform 63"/>
              <p:cNvSpPr>
                <a:spLocks noEditPoints="1"/>
              </p:cNvSpPr>
              <p:nvPr/>
            </p:nvSpPr>
            <p:spPr bwMode="auto">
              <a:xfrm>
                <a:off x="2115407" y="1783949"/>
                <a:ext cx="199914" cy="171356"/>
              </a:xfrm>
              <a:custGeom>
                <a:cxnLst>
                  <a:cxn ang="0">
                    <a:pos x="15" y="2"/>
                  </a:cxn>
                  <a:cxn ang="0">
                    <a:pos x="0" y="4"/>
                  </a:cxn>
                  <a:cxn ang="0">
                    <a:pos x="0" y="62"/>
                  </a:cxn>
                  <a:cxn ang="0">
                    <a:pos x="9" y="71"/>
                  </a:cxn>
                  <a:cxn ang="0">
                    <a:pos x="53" y="45"/>
                  </a:cxn>
                  <a:cxn ang="0">
                    <a:pos x="58" y="31"/>
                  </a:cxn>
                  <a:cxn ang="0">
                    <a:pos x="307" y="11"/>
                  </a:cxn>
                  <a:cxn ang="0">
                    <a:pos x="95" y="11"/>
                  </a:cxn>
                  <a:cxn ang="0">
                    <a:pos x="85" y="27"/>
                  </a:cxn>
                  <a:cxn ang="0">
                    <a:pos x="85" y="51"/>
                  </a:cxn>
                  <a:cxn ang="0">
                    <a:pos x="102" y="62"/>
                  </a:cxn>
                  <a:cxn ang="0">
                    <a:pos x="314" y="60"/>
                  </a:cxn>
                  <a:cxn ang="0">
                    <a:pos x="323" y="43"/>
                  </a:cxn>
                  <a:cxn ang="0">
                    <a:pos x="323" y="20"/>
                  </a:cxn>
                  <a:cxn ang="0">
                    <a:pos x="307" y="11"/>
                  </a:cxn>
                  <a:cxn ang="0">
                    <a:pos x="53" y="147"/>
                  </a:cxn>
                  <a:cxn ang="0">
                    <a:pos x="60" y="138"/>
                  </a:cxn>
                  <a:cxn ang="0">
                    <a:pos x="15" y="112"/>
                  </a:cxn>
                  <a:cxn ang="0">
                    <a:pos x="4" y="111"/>
                  </a:cxn>
                  <a:cxn ang="0">
                    <a:pos x="0" y="163"/>
                  </a:cxn>
                  <a:cxn ang="0">
                    <a:pos x="4" y="172"/>
                  </a:cxn>
                  <a:cxn ang="0">
                    <a:pos x="15" y="172"/>
                  </a:cxn>
                  <a:cxn ang="0">
                    <a:pos x="102" y="112"/>
                  </a:cxn>
                  <a:cxn ang="0">
                    <a:pos x="85" y="123"/>
                  </a:cxn>
                  <a:cxn ang="0">
                    <a:pos x="85" y="147"/>
                  </a:cxn>
                  <a:cxn ang="0">
                    <a:pos x="95" y="163"/>
                  </a:cxn>
                  <a:cxn ang="0">
                    <a:pos x="307" y="163"/>
                  </a:cxn>
                  <a:cxn ang="0">
                    <a:pos x="323" y="154"/>
                  </a:cxn>
                  <a:cxn ang="0">
                    <a:pos x="323" y="129"/>
                  </a:cxn>
                  <a:cxn ang="0">
                    <a:pos x="314" y="114"/>
                  </a:cxn>
                  <a:cxn ang="0">
                    <a:pos x="53" y="232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72"/>
                  </a:cxn>
                  <a:cxn ang="0">
                    <a:pos x="15" y="274"/>
                  </a:cxn>
                  <a:cxn ang="0">
                    <a:pos x="58" y="245"/>
                  </a:cxn>
                  <a:cxn ang="0">
                    <a:pos x="53" y="232"/>
                  </a:cxn>
                  <a:cxn ang="0">
                    <a:pos x="102" y="214"/>
                  </a:cxn>
                  <a:cxn ang="0">
                    <a:pos x="91" y="219"/>
                  </a:cxn>
                  <a:cxn ang="0">
                    <a:pos x="85" y="248"/>
                  </a:cxn>
                  <a:cxn ang="0">
                    <a:pos x="91" y="261"/>
                  </a:cxn>
                  <a:cxn ang="0">
                    <a:pos x="307" y="266"/>
                  </a:cxn>
                  <a:cxn ang="0">
                    <a:pos x="319" y="261"/>
                  </a:cxn>
                  <a:cxn ang="0">
                    <a:pos x="323" y="232"/>
                  </a:cxn>
                  <a:cxn ang="0">
                    <a:pos x="319" y="219"/>
                  </a:cxn>
                  <a:cxn ang="0">
                    <a:pos x="307" y="214"/>
                  </a:cxn>
                </a:cxnLst>
                <a:rect b="b" l="0" r="r" t="0"/>
                <a:pathLst>
                  <a:path h="275" w="323">
                    <a:moveTo>
                      <a:pt x="53" y="27"/>
                    </a:moveTo>
                    <a:lnTo>
                      <a:pt x="15" y="2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9" y="71"/>
                    </a:lnTo>
                    <a:lnTo>
                      <a:pt x="15" y="69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8" y="40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  <a:moveTo>
                      <a:pt x="307" y="11"/>
                    </a:moveTo>
                    <a:lnTo>
                      <a:pt x="102" y="11"/>
                    </a:lnTo>
                    <a:lnTo>
                      <a:pt x="102" y="11"/>
                    </a:lnTo>
                    <a:lnTo>
                      <a:pt x="95" y="11"/>
                    </a:lnTo>
                    <a:lnTo>
                      <a:pt x="91" y="14"/>
                    </a:lnTo>
                    <a:lnTo>
                      <a:pt x="85" y="20"/>
                    </a:lnTo>
                    <a:lnTo>
                      <a:pt x="85" y="27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5" y="51"/>
                    </a:lnTo>
                    <a:lnTo>
                      <a:pt x="91" y="56"/>
                    </a:lnTo>
                    <a:lnTo>
                      <a:pt x="95" y="60"/>
                    </a:lnTo>
                    <a:lnTo>
                      <a:pt x="102" y="62"/>
                    </a:lnTo>
                    <a:lnTo>
                      <a:pt x="307" y="62"/>
                    </a:lnTo>
                    <a:lnTo>
                      <a:pt x="307" y="62"/>
                    </a:lnTo>
                    <a:lnTo>
                      <a:pt x="314" y="60"/>
                    </a:lnTo>
                    <a:lnTo>
                      <a:pt x="319" y="56"/>
                    </a:lnTo>
                    <a:lnTo>
                      <a:pt x="323" y="51"/>
                    </a:lnTo>
                    <a:lnTo>
                      <a:pt x="323" y="43"/>
                    </a:lnTo>
                    <a:lnTo>
                      <a:pt x="323" y="27"/>
                    </a:lnTo>
                    <a:lnTo>
                      <a:pt x="323" y="27"/>
                    </a:lnTo>
                    <a:lnTo>
                      <a:pt x="323" y="20"/>
                    </a:lnTo>
                    <a:lnTo>
                      <a:pt x="319" y="14"/>
                    </a:lnTo>
                    <a:lnTo>
                      <a:pt x="314" y="11"/>
                    </a:lnTo>
                    <a:lnTo>
                      <a:pt x="307" y="11"/>
                    </a:lnTo>
                    <a:lnTo>
                      <a:pt x="307" y="11"/>
                    </a:lnTo>
                    <a:close/>
                    <a:moveTo>
                      <a:pt x="15" y="172"/>
                    </a:moveTo>
                    <a:lnTo>
                      <a:pt x="53" y="147"/>
                    </a:lnTo>
                    <a:lnTo>
                      <a:pt x="53" y="147"/>
                    </a:lnTo>
                    <a:lnTo>
                      <a:pt x="58" y="143"/>
                    </a:lnTo>
                    <a:lnTo>
                      <a:pt x="60" y="138"/>
                    </a:lnTo>
                    <a:lnTo>
                      <a:pt x="58" y="134"/>
                    </a:lnTo>
                    <a:lnTo>
                      <a:pt x="53" y="130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9" y="111"/>
                    </a:lnTo>
                    <a:lnTo>
                      <a:pt x="4" y="111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70"/>
                    </a:lnTo>
                    <a:lnTo>
                      <a:pt x="4" y="172"/>
                    </a:lnTo>
                    <a:lnTo>
                      <a:pt x="9" y="174"/>
                    </a:lnTo>
                    <a:lnTo>
                      <a:pt x="15" y="172"/>
                    </a:lnTo>
                    <a:lnTo>
                      <a:pt x="15" y="172"/>
                    </a:lnTo>
                    <a:close/>
                    <a:moveTo>
                      <a:pt x="307" y="112"/>
                    </a:moveTo>
                    <a:lnTo>
                      <a:pt x="102" y="112"/>
                    </a:lnTo>
                    <a:lnTo>
                      <a:pt x="102" y="112"/>
                    </a:lnTo>
                    <a:lnTo>
                      <a:pt x="95" y="114"/>
                    </a:lnTo>
                    <a:lnTo>
                      <a:pt x="91" y="118"/>
                    </a:lnTo>
                    <a:lnTo>
                      <a:pt x="85" y="123"/>
                    </a:lnTo>
                    <a:lnTo>
                      <a:pt x="85" y="129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54"/>
                    </a:lnTo>
                    <a:lnTo>
                      <a:pt x="91" y="159"/>
                    </a:lnTo>
                    <a:lnTo>
                      <a:pt x="95" y="163"/>
                    </a:lnTo>
                    <a:lnTo>
                      <a:pt x="102" y="163"/>
                    </a:lnTo>
                    <a:lnTo>
                      <a:pt x="307" y="163"/>
                    </a:lnTo>
                    <a:lnTo>
                      <a:pt x="307" y="163"/>
                    </a:lnTo>
                    <a:lnTo>
                      <a:pt x="314" y="163"/>
                    </a:lnTo>
                    <a:lnTo>
                      <a:pt x="319" y="159"/>
                    </a:lnTo>
                    <a:lnTo>
                      <a:pt x="323" y="154"/>
                    </a:lnTo>
                    <a:lnTo>
                      <a:pt x="323" y="147"/>
                    </a:lnTo>
                    <a:lnTo>
                      <a:pt x="323" y="129"/>
                    </a:lnTo>
                    <a:lnTo>
                      <a:pt x="323" y="129"/>
                    </a:lnTo>
                    <a:lnTo>
                      <a:pt x="323" y="123"/>
                    </a:lnTo>
                    <a:lnTo>
                      <a:pt x="319" y="118"/>
                    </a:lnTo>
                    <a:lnTo>
                      <a:pt x="314" y="114"/>
                    </a:lnTo>
                    <a:lnTo>
                      <a:pt x="307" y="112"/>
                    </a:lnTo>
                    <a:lnTo>
                      <a:pt x="307" y="112"/>
                    </a:lnTo>
                    <a:close/>
                    <a:moveTo>
                      <a:pt x="53" y="232"/>
                    </a:moveTo>
                    <a:lnTo>
                      <a:pt x="15" y="207"/>
                    </a:lnTo>
                    <a:lnTo>
                      <a:pt x="15" y="207"/>
                    </a:lnTo>
                    <a:lnTo>
                      <a:pt x="9" y="205"/>
                    </a:lnTo>
                    <a:lnTo>
                      <a:pt x="4" y="205"/>
                    </a:lnTo>
                    <a:lnTo>
                      <a:pt x="0" y="208"/>
                    </a:lnTo>
                    <a:lnTo>
                      <a:pt x="0" y="214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0" y="272"/>
                    </a:lnTo>
                    <a:lnTo>
                      <a:pt x="4" y="275"/>
                    </a:lnTo>
                    <a:lnTo>
                      <a:pt x="9" y="275"/>
                    </a:lnTo>
                    <a:lnTo>
                      <a:pt x="15" y="274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8" y="245"/>
                    </a:lnTo>
                    <a:lnTo>
                      <a:pt x="60" y="241"/>
                    </a:lnTo>
                    <a:lnTo>
                      <a:pt x="58" y="236"/>
                    </a:lnTo>
                    <a:lnTo>
                      <a:pt x="53" y="232"/>
                    </a:lnTo>
                    <a:lnTo>
                      <a:pt x="53" y="232"/>
                    </a:lnTo>
                    <a:close/>
                    <a:moveTo>
                      <a:pt x="307" y="214"/>
                    </a:moveTo>
                    <a:lnTo>
                      <a:pt x="102" y="214"/>
                    </a:lnTo>
                    <a:lnTo>
                      <a:pt x="102" y="214"/>
                    </a:lnTo>
                    <a:lnTo>
                      <a:pt x="95" y="216"/>
                    </a:lnTo>
                    <a:lnTo>
                      <a:pt x="91" y="219"/>
                    </a:lnTo>
                    <a:lnTo>
                      <a:pt x="85" y="225"/>
                    </a:lnTo>
                    <a:lnTo>
                      <a:pt x="85" y="232"/>
                    </a:lnTo>
                    <a:lnTo>
                      <a:pt x="85" y="248"/>
                    </a:lnTo>
                    <a:lnTo>
                      <a:pt x="85" y="248"/>
                    </a:lnTo>
                    <a:lnTo>
                      <a:pt x="85" y="256"/>
                    </a:lnTo>
                    <a:lnTo>
                      <a:pt x="91" y="261"/>
                    </a:lnTo>
                    <a:lnTo>
                      <a:pt x="95" y="265"/>
                    </a:lnTo>
                    <a:lnTo>
                      <a:pt x="102" y="266"/>
                    </a:lnTo>
                    <a:lnTo>
                      <a:pt x="307" y="266"/>
                    </a:lnTo>
                    <a:lnTo>
                      <a:pt x="307" y="266"/>
                    </a:lnTo>
                    <a:lnTo>
                      <a:pt x="314" y="265"/>
                    </a:lnTo>
                    <a:lnTo>
                      <a:pt x="319" y="261"/>
                    </a:lnTo>
                    <a:lnTo>
                      <a:pt x="323" y="256"/>
                    </a:lnTo>
                    <a:lnTo>
                      <a:pt x="323" y="248"/>
                    </a:lnTo>
                    <a:lnTo>
                      <a:pt x="323" y="232"/>
                    </a:lnTo>
                    <a:lnTo>
                      <a:pt x="323" y="232"/>
                    </a:lnTo>
                    <a:lnTo>
                      <a:pt x="323" y="225"/>
                    </a:lnTo>
                    <a:lnTo>
                      <a:pt x="319" y="219"/>
                    </a:lnTo>
                    <a:lnTo>
                      <a:pt x="314" y="216"/>
                    </a:lnTo>
                    <a:lnTo>
                      <a:pt x="307" y="214"/>
                    </a:lnTo>
                    <a:lnTo>
                      <a:pt x="307" y="214"/>
                    </a:lnTo>
                    <a:close/>
                  </a:path>
                </a:pathLst>
              </a:custGeom>
              <a:solidFill>
                <a:sysClr lastClr="FFFFFF" val="window"/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662430" y="1871460"/>
            <a:ext cx="557634" cy="3494535"/>
            <a:chOff x="6662430" y="1871460"/>
            <a:chExt cx="557634" cy="3494535"/>
          </a:xfrm>
        </p:grpSpPr>
        <p:sp>
          <p:nvSpPr>
            <p:cNvPr id="31" name="Oval 16"/>
            <p:cNvSpPr/>
            <p:nvPr/>
          </p:nvSpPr>
          <p:spPr>
            <a:xfrm>
              <a:off x="6802908" y="5088323"/>
              <a:ext cx="277572" cy="277672"/>
            </a:xfrm>
            <a:prstGeom prst="ellipse">
              <a:avLst/>
            </a:prstGeom>
            <a:solidFill>
              <a:sysClr lastClr="000000" val="windowText">
                <a:lumMod val="65000"/>
                <a:lumOff val="35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32" name="Straight Connector 38"/>
            <p:cNvCxnSpPr/>
            <p:nvPr/>
          </p:nvCxnSpPr>
          <p:spPr>
            <a:xfrm flipH="1" rot="16200000">
              <a:off x="5770599" y="3906144"/>
              <a:ext cx="2351685" cy="11744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33" name="Group 63"/>
            <p:cNvGrpSpPr/>
            <p:nvPr/>
          </p:nvGrpSpPr>
          <p:grpSpPr>
            <a:xfrm>
              <a:off x="6662430" y="1871460"/>
              <a:ext cx="557634" cy="557836"/>
              <a:chOff x="5077748" y="1637612"/>
              <a:chExt cx="418280" cy="418280"/>
            </a:xfrm>
          </p:grpSpPr>
          <p:sp>
            <p:nvSpPr>
              <p:cNvPr id="34" name="Teardrop 37"/>
              <p:cNvSpPr/>
              <p:nvPr/>
            </p:nvSpPr>
            <p:spPr>
              <a:xfrm rot="8100000">
                <a:off x="5077748" y="1637612"/>
                <a:ext cx="418280" cy="418280"/>
              </a:xfrm>
              <a:prstGeom prst="teardrop">
                <a:avLst>
                  <a:gd fmla="val 131619" name="adj"/>
                </a:avLst>
              </a:prstGeom>
              <a:solidFill>
                <a:sysClr lastClr="000000" val="windowText">
                  <a:lumMod val="65000"/>
                  <a:lumOff val="35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" name="Freeform 100"/>
              <p:cNvSpPr/>
              <p:nvPr/>
            </p:nvSpPr>
            <p:spPr bwMode="auto">
              <a:xfrm>
                <a:off x="5191415" y="1759857"/>
                <a:ext cx="176324" cy="198674"/>
              </a:xfrm>
              <a:custGeom>
                <a:cxnLst>
                  <a:cxn ang="0">
                    <a:pos x="230" y="212"/>
                  </a:cxn>
                  <a:cxn ang="0">
                    <a:pos x="212" y="216"/>
                  </a:cxn>
                  <a:cxn ang="0">
                    <a:pos x="197" y="223"/>
                  </a:cxn>
                  <a:cxn ang="0">
                    <a:pos x="105" y="169"/>
                  </a:cxn>
                  <a:cxn ang="0">
                    <a:pos x="105" y="160"/>
                  </a:cxn>
                  <a:cxn ang="0">
                    <a:pos x="197" y="96"/>
                  </a:cxn>
                  <a:cxn ang="0">
                    <a:pos x="204" y="100"/>
                  </a:cxn>
                  <a:cxn ang="0">
                    <a:pos x="221" y="105"/>
                  </a:cxn>
                  <a:cxn ang="0">
                    <a:pos x="230" y="107"/>
                  </a:cxn>
                  <a:cxn ang="0">
                    <a:pos x="250" y="102"/>
                  </a:cxn>
                  <a:cxn ang="0">
                    <a:pos x="266" y="91"/>
                  </a:cxn>
                  <a:cxn ang="0">
                    <a:pos x="277" y="75"/>
                  </a:cxn>
                  <a:cxn ang="0">
                    <a:pos x="282" y="53"/>
                  </a:cxn>
                  <a:cxn ang="0">
                    <a:pos x="281" y="44"/>
                  </a:cxn>
                  <a:cxn ang="0">
                    <a:pos x="273" y="24"/>
                  </a:cxn>
                  <a:cxn ang="0">
                    <a:pos x="259" y="9"/>
                  </a:cxn>
                  <a:cxn ang="0">
                    <a:pos x="239" y="2"/>
                  </a:cxn>
                  <a:cxn ang="0">
                    <a:pos x="230" y="0"/>
                  </a:cxn>
                  <a:cxn ang="0">
                    <a:pos x="208" y="4"/>
                  </a:cxn>
                  <a:cxn ang="0">
                    <a:pos x="192" y="17"/>
                  </a:cxn>
                  <a:cxn ang="0">
                    <a:pos x="181" y="33"/>
                  </a:cxn>
                  <a:cxn ang="0">
                    <a:pos x="175" y="53"/>
                  </a:cxn>
                  <a:cxn ang="0">
                    <a:pos x="177" y="62"/>
                  </a:cxn>
                  <a:cxn ang="0">
                    <a:pos x="85" y="118"/>
                  </a:cxn>
                  <a:cxn ang="0">
                    <a:pos x="68" y="109"/>
                  </a:cxn>
                  <a:cxn ang="0">
                    <a:pos x="52" y="107"/>
                  </a:cxn>
                  <a:cxn ang="0">
                    <a:pos x="41" y="107"/>
                  </a:cxn>
                  <a:cxn ang="0">
                    <a:pos x="23" y="116"/>
                  </a:cxn>
                  <a:cxn ang="0">
                    <a:pos x="9" y="131"/>
                  </a:cxn>
                  <a:cxn ang="0">
                    <a:pos x="0" y="149"/>
                  </a:cxn>
                  <a:cxn ang="0">
                    <a:pos x="0" y="160"/>
                  </a:cxn>
                  <a:cxn ang="0">
                    <a:pos x="3" y="180"/>
                  </a:cxn>
                  <a:cxn ang="0">
                    <a:pos x="14" y="198"/>
                  </a:cxn>
                  <a:cxn ang="0">
                    <a:pos x="30" y="209"/>
                  </a:cxn>
                  <a:cxn ang="0">
                    <a:pos x="52" y="212"/>
                  </a:cxn>
                  <a:cxn ang="0">
                    <a:pos x="61" y="212"/>
                  </a:cxn>
                  <a:cxn ang="0">
                    <a:pos x="78" y="207"/>
                  </a:cxn>
                  <a:cxn ang="0">
                    <a:pos x="177" y="258"/>
                  </a:cxn>
                  <a:cxn ang="0">
                    <a:pos x="175" y="267"/>
                  </a:cxn>
                  <a:cxn ang="0">
                    <a:pos x="177" y="278"/>
                  </a:cxn>
                  <a:cxn ang="0">
                    <a:pos x="184" y="296"/>
                  </a:cxn>
                  <a:cxn ang="0">
                    <a:pos x="199" y="310"/>
                  </a:cxn>
                  <a:cxn ang="0">
                    <a:pos x="219" y="318"/>
                  </a:cxn>
                  <a:cxn ang="0">
                    <a:pos x="230" y="319"/>
                  </a:cxn>
                  <a:cxn ang="0">
                    <a:pos x="250" y="316"/>
                  </a:cxn>
                  <a:cxn ang="0">
                    <a:pos x="266" y="303"/>
                  </a:cxn>
                  <a:cxn ang="0">
                    <a:pos x="277" y="287"/>
                  </a:cxn>
                  <a:cxn ang="0">
                    <a:pos x="282" y="267"/>
                  </a:cxn>
                  <a:cxn ang="0">
                    <a:pos x="281" y="256"/>
                  </a:cxn>
                  <a:cxn ang="0">
                    <a:pos x="273" y="236"/>
                  </a:cxn>
                  <a:cxn ang="0">
                    <a:pos x="259" y="221"/>
                  </a:cxn>
                  <a:cxn ang="0">
                    <a:pos x="239" y="214"/>
                  </a:cxn>
                  <a:cxn ang="0">
                    <a:pos x="230" y="212"/>
                  </a:cxn>
                </a:cxnLst>
                <a:rect b="b" l="0" r="r" t="0"/>
                <a:pathLst>
                  <a:path h="319" w="282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ysClr lastClr="FFFFFF" val="window"/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364896" y="2946979"/>
            <a:ext cx="557634" cy="2419014"/>
            <a:chOff x="4364896" y="2946979"/>
            <a:chExt cx="557634" cy="2419014"/>
          </a:xfrm>
        </p:grpSpPr>
        <p:sp>
          <p:nvSpPr>
            <p:cNvPr id="37" name="Oval 14"/>
            <p:cNvSpPr/>
            <p:nvPr/>
          </p:nvSpPr>
          <p:spPr>
            <a:xfrm>
              <a:off x="4504442" y="5088321"/>
              <a:ext cx="277572" cy="277672"/>
            </a:xfrm>
            <a:prstGeom prst="ellipse">
              <a:avLst/>
            </a:prstGeom>
            <a:solidFill>
              <a:sysClr lastClr="000000" val="windowText">
                <a:lumMod val="85000"/>
                <a:lumOff val="15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38" name="Straight Connector 34"/>
            <p:cNvCxnSpPr/>
            <p:nvPr/>
          </p:nvCxnSpPr>
          <p:spPr>
            <a:xfrm rot="5400000">
              <a:off x="4023890" y="4467527"/>
              <a:ext cx="1238545" cy="2117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39" name="Group 62"/>
            <p:cNvGrpSpPr/>
            <p:nvPr/>
          </p:nvGrpSpPr>
          <p:grpSpPr>
            <a:xfrm>
              <a:off x="4364896" y="2946979"/>
              <a:ext cx="557634" cy="557836"/>
              <a:chOff x="3506811" y="2444065"/>
              <a:chExt cx="418280" cy="418280"/>
            </a:xfrm>
          </p:grpSpPr>
          <p:sp>
            <p:nvSpPr>
              <p:cNvPr id="40" name="Teardrop 33"/>
              <p:cNvSpPr/>
              <p:nvPr/>
            </p:nvSpPr>
            <p:spPr>
              <a:xfrm rot="8100000">
                <a:off x="3506811" y="2444065"/>
                <a:ext cx="418280" cy="418280"/>
              </a:xfrm>
              <a:prstGeom prst="teardrop">
                <a:avLst>
                  <a:gd fmla="val 131619" name="adj"/>
                </a:avLst>
              </a:prstGeom>
              <a:solidFill>
                <a:sysClr lastClr="000000" val="windowText">
                  <a:lumMod val="85000"/>
                  <a:lumOff val="15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1" name="Freeform 103"/>
              <p:cNvSpPr/>
              <p:nvPr/>
            </p:nvSpPr>
            <p:spPr bwMode="auto">
              <a:xfrm>
                <a:off x="3628143" y="2582692"/>
                <a:ext cx="187500" cy="166390"/>
              </a:xfrm>
              <a:custGeom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b="b" l="0" r="r" t="0"/>
                <a:pathLst>
                  <a:path h="266" w="301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solidFill>
                <a:sysClr lastClr="FFFFFF" val="window"/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8924999" y="2946979"/>
            <a:ext cx="557634" cy="2419014"/>
            <a:chOff x="8924999" y="2946979"/>
            <a:chExt cx="557634" cy="2419014"/>
          </a:xfrm>
        </p:grpSpPr>
        <p:sp>
          <p:nvSpPr>
            <p:cNvPr id="43" name="Oval 18"/>
            <p:cNvSpPr/>
            <p:nvPr/>
          </p:nvSpPr>
          <p:spPr>
            <a:xfrm>
              <a:off x="9064545" y="5088321"/>
              <a:ext cx="277572" cy="277672"/>
            </a:xfrm>
            <a:prstGeom prst="ellipse">
              <a:avLst/>
            </a:prstGeom>
            <a:solidFill>
              <a:sysClr lastClr="000000" val="windowText">
                <a:lumMod val="85000"/>
                <a:lumOff val="15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44" name="Straight Connector 24"/>
            <p:cNvCxnSpPr/>
            <p:nvPr/>
          </p:nvCxnSpPr>
          <p:spPr>
            <a:xfrm rot="5400000">
              <a:off x="8583993" y="4467527"/>
              <a:ext cx="1238545" cy="2117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45" name="Group 64"/>
            <p:cNvGrpSpPr/>
            <p:nvPr/>
          </p:nvGrpSpPr>
          <p:grpSpPr>
            <a:xfrm>
              <a:off x="8924999" y="2946979"/>
              <a:ext cx="557634" cy="557836"/>
              <a:chOff x="6650083" y="2444065"/>
              <a:chExt cx="418280" cy="418280"/>
            </a:xfrm>
          </p:grpSpPr>
          <p:sp>
            <p:nvSpPr>
              <p:cNvPr id="46" name="Teardrop 21"/>
              <p:cNvSpPr/>
              <p:nvPr/>
            </p:nvSpPr>
            <p:spPr>
              <a:xfrm rot="8100000">
                <a:off x="6650083" y="2444065"/>
                <a:ext cx="418280" cy="418280"/>
              </a:xfrm>
              <a:prstGeom prst="teardrop">
                <a:avLst>
                  <a:gd fmla="val 131619" name="adj"/>
                </a:avLst>
              </a:prstGeom>
              <a:solidFill>
                <a:sysClr lastClr="000000" val="windowText">
                  <a:lumMod val="85000"/>
                  <a:lumOff val="15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itchFamily="34" typeface="微软雅黑"/>
                  <a:ea charset="-122" panose="020b0503020204020204" pitchFamily="34" typeface="微软雅黑"/>
                </a:endParaRPr>
              </a:p>
            </p:txBody>
          </p:sp>
          <p:grpSp>
            <p:nvGrpSpPr>
              <p:cNvPr id="47" name="Group 58"/>
              <p:cNvGrpSpPr/>
              <p:nvPr/>
            </p:nvGrpSpPr>
            <p:grpSpPr>
              <a:xfrm>
                <a:off x="6760454" y="2563811"/>
                <a:ext cx="188740" cy="250826"/>
                <a:chOff x="8429652" y="3143254"/>
                <a:chExt cx="241300" cy="320675"/>
              </a:xfrm>
              <a:solidFill>
                <a:sysClr lastClr="FFFFFF" val="window"/>
              </a:solidFill>
            </p:grpSpPr>
            <p:sp>
              <p:nvSpPr>
                <p:cNvPr id="48" name="Freeform 108"/>
                <p:cNvSpPr>
                  <a:spLocks noEditPoints="1"/>
                </p:cNvSpPr>
                <p:nvPr/>
              </p:nvSpPr>
              <p:spPr bwMode="auto">
                <a:xfrm>
                  <a:off x="8429652" y="3143254"/>
                  <a:ext cx="241300" cy="320675"/>
                </a:xfrm>
                <a:custGeom>
                  <a:cxnLst>
                    <a:cxn ang="0">
                      <a:pos x="136" y="2"/>
                    </a:cxn>
                    <a:cxn ang="0">
                      <a:pos x="92" y="13"/>
                    </a:cxn>
                    <a:cxn ang="0">
                      <a:pos x="56" y="35"/>
                    </a:cxn>
                    <a:cxn ang="0">
                      <a:pos x="25" y="67"/>
                    </a:cxn>
                    <a:cxn ang="0">
                      <a:pos x="7" y="107"/>
                    </a:cxn>
                    <a:cxn ang="0">
                      <a:pos x="0" y="153"/>
                    </a:cxn>
                    <a:cxn ang="0">
                      <a:pos x="5" y="187"/>
                    </a:cxn>
                    <a:cxn ang="0">
                      <a:pos x="25" y="236"/>
                    </a:cxn>
                    <a:cxn ang="0">
                      <a:pos x="63" y="274"/>
                    </a:cxn>
                    <a:cxn ang="0">
                      <a:pos x="69" y="278"/>
                    </a:cxn>
                    <a:cxn ang="0">
                      <a:pos x="76" y="301"/>
                    </a:cxn>
                    <a:cxn ang="0">
                      <a:pos x="76" y="354"/>
                    </a:cxn>
                    <a:cxn ang="0">
                      <a:pos x="83" y="372"/>
                    </a:cxn>
                    <a:cxn ang="0">
                      <a:pos x="140" y="401"/>
                    </a:cxn>
                    <a:cxn ang="0">
                      <a:pos x="150" y="405"/>
                    </a:cxn>
                    <a:cxn ang="0">
                      <a:pos x="214" y="376"/>
                    </a:cxn>
                    <a:cxn ang="0">
                      <a:pos x="225" y="367"/>
                    </a:cxn>
                    <a:cxn ang="0">
                      <a:pos x="228" y="303"/>
                    </a:cxn>
                    <a:cxn ang="0">
                      <a:pos x="230" y="289"/>
                    </a:cxn>
                    <a:cxn ang="0">
                      <a:pos x="243" y="270"/>
                    </a:cxn>
                    <a:cxn ang="0">
                      <a:pos x="261" y="256"/>
                    </a:cxn>
                    <a:cxn ang="0">
                      <a:pos x="288" y="216"/>
                    </a:cxn>
                    <a:cxn ang="0">
                      <a:pos x="301" y="169"/>
                    </a:cxn>
                    <a:cxn ang="0">
                      <a:pos x="301" y="136"/>
                    </a:cxn>
                    <a:cxn ang="0">
                      <a:pos x="290" y="93"/>
                    </a:cxn>
                    <a:cxn ang="0">
                      <a:pos x="268" y="57"/>
                    </a:cxn>
                    <a:cxn ang="0">
                      <a:pos x="236" y="28"/>
                    </a:cxn>
                    <a:cxn ang="0">
                      <a:pos x="196" y="8"/>
                    </a:cxn>
                    <a:cxn ang="0">
                      <a:pos x="150" y="0"/>
                    </a:cxn>
                    <a:cxn ang="0">
                      <a:pos x="100" y="354"/>
                    </a:cxn>
                    <a:cxn ang="0">
                      <a:pos x="203" y="303"/>
                    </a:cxn>
                    <a:cxn ang="0">
                      <a:pos x="100" y="303"/>
                    </a:cxn>
                    <a:cxn ang="0">
                      <a:pos x="203" y="303"/>
                    </a:cxn>
                    <a:cxn ang="0">
                      <a:pos x="230" y="249"/>
                    </a:cxn>
                    <a:cxn ang="0">
                      <a:pos x="210" y="270"/>
                    </a:cxn>
                    <a:cxn ang="0">
                      <a:pos x="96" y="278"/>
                    </a:cxn>
                    <a:cxn ang="0">
                      <a:pos x="85" y="260"/>
                    </a:cxn>
                    <a:cxn ang="0">
                      <a:pos x="67" y="245"/>
                    </a:cxn>
                    <a:cxn ang="0">
                      <a:pos x="40" y="211"/>
                    </a:cxn>
                    <a:cxn ang="0">
                      <a:pos x="27" y="167"/>
                    </a:cxn>
                    <a:cxn ang="0">
                      <a:pos x="25" y="140"/>
                    </a:cxn>
                    <a:cxn ang="0">
                      <a:pos x="36" y="104"/>
                    </a:cxn>
                    <a:cxn ang="0">
                      <a:pos x="54" y="71"/>
                    </a:cxn>
                    <a:cxn ang="0">
                      <a:pos x="82" y="47"/>
                    </a:cxn>
                    <a:cxn ang="0">
                      <a:pos x="114" y="31"/>
                    </a:cxn>
                    <a:cxn ang="0">
                      <a:pos x="150" y="26"/>
                    </a:cxn>
                    <a:cxn ang="0">
                      <a:pos x="176" y="29"/>
                    </a:cxn>
                    <a:cxn ang="0">
                      <a:pos x="212" y="42"/>
                    </a:cxn>
                    <a:cxn ang="0">
                      <a:pos x="239" y="64"/>
                    </a:cxn>
                    <a:cxn ang="0">
                      <a:pos x="261" y="93"/>
                    </a:cxn>
                    <a:cxn ang="0">
                      <a:pos x="274" y="127"/>
                    </a:cxn>
                    <a:cxn ang="0">
                      <a:pos x="277" y="153"/>
                    </a:cxn>
                    <a:cxn ang="0">
                      <a:pos x="270" y="192"/>
                    </a:cxn>
                    <a:cxn ang="0">
                      <a:pos x="250" y="229"/>
                    </a:cxn>
                    <a:cxn ang="0">
                      <a:pos x="232" y="249"/>
                    </a:cxn>
                  </a:cxnLst>
                  <a:rect b="b" l="0" r="r" t="0"/>
                  <a:pathLst>
                    <a:path h="405" w="303"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36" y="2"/>
                      </a:lnTo>
                      <a:lnTo>
                        <a:pt x="121" y="4"/>
                      </a:lnTo>
                      <a:lnTo>
                        <a:pt x="107" y="8"/>
                      </a:lnTo>
                      <a:lnTo>
                        <a:pt x="92" y="13"/>
                      </a:lnTo>
                      <a:lnTo>
                        <a:pt x="80" y="18"/>
                      </a:lnTo>
                      <a:lnTo>
                        <a:pt x="67" y="28"/>
                      </a:lnTo>
                      <a:lnTo>
                        <a:pt x="56" y="35"/>
                      </a:lnTo>
                      <a:lnTo>
                        <a:pt x="45" y="46"/>
                      </a:lnTo>
                      <a:lnTo>
                        <a:pt x="34" y="57"/>
                      </a:lnTo>
                      <a:lnTo>
                        <a:pt x="25" y="67"/>
                      </a:lnTo>
                      <a:lnTo>
                        <a:pt x="18" y="80"/>
                      </a:lnTo>
                      <a:lnTo>
                        <a:pt x="13" y="93"/>
                      </a:lnTo>
                      <a:lnTo>
                        <a:pt x="7" y="107"/>
                      </a:lnTo>
                      <a:lnTo>
                        <a:pt x="4" y="122"/>
                      </a:lnTo>
                      <a:lnTo>
                        <a:pt x="2" y="13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2" y="171"/>
                      </a:lnTo>
                      <a:lnTo>
                        <a:pt x="5" y="187"/>
                      </a:lnTo>
                      <a:lnTo>
                        <a:pt x="9" y="205"/>
                      </a:lnTo>
                      <a:lnTo>
                        <a:pt x="16" y="221"/>
                      </a:lnTo>
                      <a:lnTo>
                        <a:pt x="25" y="236"/>
                      </a:lnTo>
                      <a:lnTo>
                        <a:pt x="36" y="251"/>
                      </a:lnTo>
                      <a:lnTo>
                        <a:pt x="49" y="263"/>
                      </a:lnTo>
                      <a:lnTo>
                        <a:pt x="63" y="274"/>
                      </a:lnTo>
                      <a:lnTo>
                        <a:pt x="65" y="276"/>
                      </a:lnTo>
                      <a:lnTo>
                        <a:pt x="65" y="276"/>
                      </a:lnTo>
                      <a:lnTo>
                        <a:pt x="69" y="278"/>
                      </a:lnTo>
                      <a:lnTo>
                        <a:pt x="71" y="281"/>
                      </a:lnTo>
                      <a:lnTo>
                        <a:pt x="74" y="290"/>
                      </a:lnTo>
                      <a:lnTo>
                        <a:pt x="76" y="301"/>
                      </a:lnTo>
                      <a:lnTo>
                        <a:pt x="76" y="303"/>
                      </a:lnTo>
                      <a:lnTo>
                        <a:pt x="76" y="354"/>
                      </a:lnTo>
                      <a:lnTo>
                        <a:pt x="76" y="354"/>
                      </a:lnTo>
                      <a:lnTo>
                        <a:pt x="76" y="359"/>
                      </a:lnTo>
                      <a:lnTo>
                        <a:pt x="80" y="367"/>
                      </a:lnTo>
                      <a:lnTo>
                        <a:pt x="83" y="372"/>
                      </a:lnTo>
                      <a:lnTo>
                        <a:pt x="89" y="376"/>
                      </a:lnTo>
                      <a:lnTo>
                        <a:pt x="140" y="401"/>
                      </a:lnTo>
                      <a:lnTo>
                        <a:pt x="140" y="401"/>
                      </a:lnTo>
                      <a:lnTo>
                        <a:pt x="145" y="403"/>
                      </a:lnTo>
                      <a:lnTo>
                        <a:pt x="150" y="405"/>
                      </a:lnTo>
                      <a:lnTo>
                        <a:pt x="150" y="405"/>
                      </a:lnTo>
                      <a:lnTo>
                        <a:pt x="158" y="403"/>
                      </a:lnTo>
                      <a:lnTo>
                        <a:pt x="163" y="401"/>
                      </a:lnTo>
                      <a:lnTo>
                        <a:pt x="214" y="376"/>
                      </a:lnTo>
                      <a:lnTo>
                        <a:pt x="214" y="376"/>
                      </a:lnTo>
                      <a:lnTo>
                        <a:pt x="219" y="372"/>
                      </a:lnTo>
                      <a:lnTo>
                        <a:pt x="225" y="367"/>
                      </a:lnTo>
                      <a:lnTo>
                        <a:pt x="227" y="359"/>
                      </a:lnTo>
                      <a:lnTo>
                        <a:pt x="228" y="354"/>
                      </a:lnTo>
                      <a:lnTo>
                        <a:pt x="228" y="303"/>
                      </a:lnTo>
                      <a:lnTo>
                        <a:pt x="228" y="303"/>
                      </a:lnTo>
                      <a:lnTo>
                        <a:pt x="228" y="296"/>
                      </a:lnTo>
                      <a:lnTo>
                        <a:pt x="230" y="289"/>
                      </a:lnTo>
                      <a:lnTo>
                        <a:pt x="236" y="278"/>
                      </a:lnTo>
                      <a:lnTo>
                        <a:pt x="241" y="272"/>
                      </a:lnTo>
                      <a:lnTo>
                        <a:pt x="243" y="270"/>
                      </a:lnTo>
                      <a:lnTo>
                        <a:pt x="248" y="267"/>
                      </a:lnTo>
                      <a:lnTo>
                        <a:pt x="248" y="267"/>
                      </a:lnTo>
                      <a:lnTo>
                        <a:pt x="261" y="256"/>
                      </a:lnTo>
                      <a:lnTo>
                        <a:pt x="272" y="243"/>
                      </a:lnTo>
                      <a:lnTo>
                        <a:pt x="281" y="231"/>
                      </a:lnTo>
                      <a:lnTo>
                        <a:pt x="288" y="216"/>
                      </a:lnTo>
                      <a:lnTo>
                        <a:pt x="294" y="200"/>
                      </a:lnTo>
                      <a:lnTo>
                        <a:pt x="299" y="185"/>
                      </a:lnTo>
                      <a:lnTo>
                        <a:pt x="301" y="169"/>
                      </a:lnTo>
                      <a:lnTo>
                        <a:pt x="303" y="153"/>
                      </a:lnTo>
                      <a:lnTo>
                        <a:pt x="303" y="153"/>
                      </a:lnTo>
                      <a:lnTo>
                        <a:pt x="301" y="136"/>
                      </a:lnTo>
                      <a:lnTo>
                        <a:pt x="299" y="122"/>
                      </a:lnTo>
                      <a:lnTo>
                        <a:pt x="295" y="107"/>
                      </a:lnTo>
                      <a:lnTo>
                        <a:pt x="290" y="93"/>
                      </a:lnTo>
                      <a:lnTo>
                        <a:pt x="285" y="80"/>
                      </a:lnTo>
                      <a:lnTo>
                        <a:pt x="275" y="67"/>
                      </a:lnTo>
                      <a:lnTo>
                        <a:pt x="268" y="57"/>
                      </a:lnTo>
                      <a:lnTo>
                        <a:pt x="257" y="46"/>
                      </a:lnTo>
                      <a:lnTo>
                        <a:pt x="246" y="35"/>
                      </a:lnTo>
                      <a:lnTo>
                        <a:pt x="236" y="28"/>
                      </a:lnTo>
                      <a:lnTo>
                        <a:pt x="223" y="18"/>
                      </a:lnTo>
                      <a:lnTo>
                        <a:pt x="210" y="13"/>
                      </a:lnTo>
                      <a:lnTo>
                        <a:pt x="196" y="8"/>
                      </a:lnTo>
                      <a:lnTo>
                        <a:pt x="181" y="4"/>
                      </a:lnTo>
                      <a:lnTo>
                        <a:pt x="167" y="2"/>
                      </a:lnTo>
                      <a:lnTo>
                        <a:pt x="150" y="0"/>
                      </a:lnTo>
                      <a:lnTo>
                        <a:pt x="150" y="0"/>
                      </a:lnTo>
                      <a:close/>
                      <a:moveTo>
                        <a:pt x="150" y="379"/>
                      </a:moveTo>
                      <a:lnTo>
                        <a:pt x="100" y="354"/>
                      </a:lnTo>
                      <a:lnTo>
                        <a:pt x="203" y="354"/>
                      </a:lnTo>
                      <a:lnTo>
                        <a:pt x="150" y="379"/>
                      </a:lnTo>
                      <a:close/>
                      <a:moveTo>
                        <a:pt x="203" y="303"/>
                      </a:moveTo>
                      <a:lnTo>
                        <a:pt x="203" y="328"/>
                      </a:lnTo>
                      <a:lnTo>
                        <a:pt x="100" y="328"/>
                      </a:lnTo>
                      <a:lnTo>
                        <a:pt x="100" y="303"/>
                      </a:lnTo>
                      <a:lnTo>
                        <a:pt x="100" y="303"/>
                      </a:lnTo>
                      <a:lnTo>
                        <a:pt x="203" y="303"/>
                      </a:lnTo>
                      <a:lnTo>
                        <a:pt x="203" y="303"/>
                      </a:lnTo>
                      <a:close/>
                      <a:moveTo>
                        <a:pt x="232" y="249"/>
                      </a:moveTo>
                      <a:lnTo>
                        <a:pt x="232" y="249"/>
                      </a:lnTo>
                      <a:lnTo>
                        <a:pt x="230" y="249"/>
                      </a:lnTo>
                      <a:lnTo>
                        <a:pt x="223" y="254"/>
                      </a:lnTo>
                      <a:lnTo>
                        <a:pt x="214" y="263"/>
                      </a:lnTo>
                      <a:lnTo>
                        <a:pt x="210" y="270"/>
                      </a:lnTo>
                      <a:lnTo>
                        <a:pt x="207" y="278"/>
                      </a:lnTo>
                      <a:lnTo>
                        <a:pt x="96" y="278"/>
                      </a:lnTo>
                      <a:lnTo>
                        <a:pt x="96" y="278"/>
                      </a:lnTo>
                      <a:lnTo>
                        <a:pt x="94" y="270"/>
                      </a:lnTo>
                      <a:lnTo>
                        <a:pt x="91" y="265"/>
                      </a:lnTo>
                      <a:lnTo>
                        <a:pt x="85" y="260"/>
                      </a:lnTo>
                      <a:lnTo>
                        <a:pt x="78" y="254"/>
                      </a:lnTo>
                      <a:lnTo>
                        <a:pt x="78" y="254"/>
                      </a:lnTo>
                      <a:lnTo>
                        <a:pt x="67" y="245"/>
                      </a:lnTo>
                      <a:lnTo>
                        <a:pt x="56" y="234"/>
                      </a:lnTo>
                      <a:lnTo>
                        <a:pt x="47" y="223"/>
                      </a:lnTo>
                      <a:lnTo>
                        <a:pt x="40" y="211"/>
                      </a:lnTo>
                      <a:lnTo>
                        <a:pt x="34" y="196"/>
                      </a:lnTo>
                      <a:lnTo>
                        <a:pt x="29" y="182"/>
                      </a:lnTo>
                      <a:lnTo>
                        <a:pt x="27" y="167"/>
                      </a:lnTo>
                      <a:lnTo>
                        <a:pt x="25" y="153"/>
                      </a:lnTo>
                      <a:lnTo>
                        <a:pt x="25" y="153"/>
                      </a:lnTo>
                      <a:lnTo>
                        <a:pt x="25" y="140"/>
                      </a:lnTo>
                      <a:lnTo>
                        <a:pt x="27" y="127"/>
                      </a:lnTo>
                      <a:lnTo>
                        <a:pt x="31" y="115"/>
                      </a:lnTo>
                      <a:lnTo>
                        <a:pt x="36" y="104"/>
                      </a:lnTo>
                      <a:lnTo>
                        <a:pt x="40" y="93"/>
                      </a:lnTo>
                      <a:lnTo>
                        <a:pt x="47" y="82"/>
                      </a:lnTo>
                      <a:lnTo>
                        <a:pt x="54" y="71"/>
                      </a:lnTo>
                      <a:lnTo>
                        <a:pt x="62" y="64"/>
                      </a:lnTo>
                      <a:lnTo>
                        <a:pt x="71" y="55"/>
                      </a:lnTo>
                      <a:lnTo>
                        <a:pt x="82" y="47"/>
                      </a:lnTo>
                      <a:lnTo>
                        <a:pt x="91" y="42"/>
                      </a:lnTo>
                      <a:lnTo>
                        <a:pt x="101" y="37"/>
                      </a:lnTo>
                      <a:lnTo>
                        <a:pt x="114" y="31"/>
                      </a:lnTo>
                      <a:lnTo>
                        <a:pt x="125" y="29"/>
                      </a:lnTo>
                      <a:lnTo>
                        <a:pt x="138" y="28"/>
                      </a:lnTo>
                      <a:lnTo>
                        <a:pt x="150" y="26"/>
                      </a:lnTo>
                      <a:lnTo>
                        <a:pt x="150" y="26"/>
                      </a:lnTo>
                      <a:lnTo>
                        <a:pt x="165" y="28"/>
                      </a:lnTo>
                      <a:lnTo>
                        <a:pt x="176" y="29"/>
                      </a:lnTo>
                      <a:lnTo>
                        <a:pt x="188" y="31"/>
                      </a:lnTo>
                      <a:lnTo>
                        <a:pt x="199" y="37"/>
                      </a:lnTo>
                      <a:lnTo>
                        <a:pt x="212" y="42"/>
                      </a:lnTo>
                      <a:lnTo>
                        <a:pt x="221" y="47"/>
                      </a:lnTo>
                      <a:lnTo>
                        <a:pt x="232" y="55"/>
                      </a:lnTo>
                      <a:lnTo>
                        <a:pt x="239" y="64"/>
                      </a:lnTo>
                      <a:lnTo>
                        <a:pt x="248" y="71"/>
                      </a:lnTo>
                      <a:lnTo>
                        <a:pt x="256" y="82"/>
                      </a:lnTo>
                      <a:lnTo>
                        <a:pt x="261" y="93"/>
                      </a:lnTo>
                      <a:lnTo>
                        <a:pt x="266" y="104"/>
                      </a:lnTo>
                      <a:lnTo>
                        <a:pt x="272" y="115"/>
                      </a:lnTo>
                      <a:lnTo>
                        <a:pt x="274" y="127"/>
                      </a:lnTo>
                      <a:lnTo>
                        <a:pt x="275" y="140"/>
                      </a:lnTo>
                      <a:lnTo>
                        <a:pt x="277" y="153"/>
                      </a:lnTo>
                      <a:lnTo>
                        <a:pt x="277" y="153"/>
                      </a:lnTo>
                      <a:lnTo>
                        <a:pt x="275" y="165"/>
                      </a:lnTo>
                      <a:lnTo>
                        <a:pt x="274" y="180"/>
                      </a:lnTo>
                      <a:lnTo>
                        <a:pt x="270" y="192"/>
                      </a:lnTo>
                      <a:lnTo>
                        <a:pt x="265" y="205"/>
                      </a:lnTo>
                      <a:lnTo>
                        <a:pt x="259" y="218"/>
                      </a:lnTo>
                      <a:lnTo>
                        <a:pt x="250" y="229"/>
                      </a:lnTo>
                      <a:lnTo>
                        <a:pt x="243" y="240"/>
                      </a:lnTo>
                      <a:lnTo>
                        <a:pt x="232" y="249"/>
                      </a:lnTo>
                      <a:lnTo>
                        <a:pt x="232" y="24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3200" u="none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charset="-122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49" name="Freeform 109"/>
                <p:cNvSpPr/>
                <p:nvPr/>
              </p:nvSpPr>
              <p:spPr bwMode="auto">
                <a:xfrm>
                  <a:off x="8550302" y="3184529"/>
                  <a:ext cx="79375" cy="79375"/>
                </a:xfrm>
                <a:custGeom>
                  <a:cxnLst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4" y="22"/>
                    </a:cxn>
                    <a:cxn ang="0">
                      <a:pos x="9" y="24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24" y="27"/>
                    </a:cxn>
                    <a:cxn ang="0">
                      <a:pos x="35" y="31"/>
                    </a:cxn>
                    <a:cxn ang="0">
                      <a:pos x="46" y="36"/>
                    </a:cxn>
                    <a:cxn ang="0">
                      <a:pos x="57" y="44"/>
                    </a:cxn>
                    <a:cxn ang="0">
                      <a:pos x="64" y="53"/>
                    </a:cxn>
                    <a:cxn ang="0">
                      <a:pos x="71" y="64"/>
                    </a:cxn>
                    <a:cxn ang="0">
                      <a:pos x="75" y="76"/>
                    </a:cxn>
                    <a:cxn ang="0">
                      <a:pos x="77" y="89"/>
                    </a:cxn>
                    <a:cxn ang="0">
                      <a:pos x="77" y="89"/>
                    </a:cxn>
                    <a:cxn ang="0">
                      <a:pos x="78" y="94"/>
                    </a:cxn>
                    <a:cxn ang="0">
                      <a:pos x="80" y="98"/>
                    </a:cxn>
                    <a:cxn ang="0">
                      <a:pos x="84" y="102"/>
                    </a:cxn>
                    <a:cxn ang="0">
                      <a:pos x="89" y="102"/>
                    </a:cxn>
                    <a:cxn ang="0">
                      <a:pos x="89" y="102"/>
                    </a:cxn>
                    <a:cxn ang="0">
                      <a:pos x="95" y="102"/>
                    </a:cxn>
                    <a:cxn ang="0">
                      <a:pos x="98" y="98"/>
                    </a:cxn>
                    <a:cxn ang="0">
                      <a:pos x="100" y="94"/>
                    </a:cxn>
                    <a:cxn ang="0">
                      <a:pos x="102" y="89"/>
                    </a:cxn>
                    <a:cxn ang="0">
                      <a:pos x="102" y="89"/>
                    </a:cxn>
                    <a:cxn ang="0">
                      <a:pos x="100" y="69"/>
                    </a:cxn>
                    <a:cxn ang="0">
                      <a:pos x="95" y="51"/>
                    </a:cxn>
                    <a:cxn ang="0">
                      <a:pos x="86" y="36"/>
                    </a:cxn>
                    <a:cxn ang="0">
                      <a:pos x="75" y="24"/>
                    </a:cxn>
                    <a:cxn ang="0">
                      <a:pos x="60" y="13"/>
                    </a:cxn>
                    <a:cxn ang="0">
                      <a:pos x="46" y="6"/>
                    </a:cxn>
                    <a:cxn ang="0">
                      <a:pos x="29" y="2"/>
                    </a:cxn>
                    <a:cxn ang="0">
                      <a:pos x="13" y="0"/>
                    </a:cxn>
                    <a:cxn ang="0">
                      <a:pos x="13" y="0"/>
                    </a:cxn>
                  </a:cxnLst>
                  <a:rect b="b" l="0" r="r" t="0"/>
                  <a:pathLst>
                    <a:path h="102" w="10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4" y="22"/>
                      </a:lnTo>
                      <a:lnTo>
                        <a:pt x="9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24" y="27"/>
                      </a:lnTo>
                      <a:lnTo>
                        <a:pt x="35" y="31"/>
                      </a:lnTo>
                      <a:lnTo>
                        <a:pt x="46" y="36"/>
                      </a:lnTo>
                      <a:lnTo>
                        <a:pt x="57" y="44"/>
                      </a:lnTo>
                      <a:lnTo>
                        <a:pt x="64" y="53"/>
                      </a:lnTo>
                      <a:lnTo>
                        <a:pt x="71" y="64"/>
                      </a:lnTo>
                      <a:lnTo>
                        <a:pt x="75" y="76"/>
                      </a:lnTo>
                      <a:lnTo>
                        <a:pt x="77" y="89"/>
                      </a:lnTo>
                      <a:lnTo>
                        <a:pt x="77" y="89"/>
                      </a:lnTo>
                      <a:lnTo>
                        <a:pt x="78" y="94"/>
                      </a:lnTo>
                      <a:lnTo>
                        <a:pt x="80" y="98"/>
                      </a:lnTo>
                      <a:lnTo>
                        <a:pt x="84" y="102"/>
                      </a:lnTo>
                      <a:lnTo>
                        <a:pt x="89" y="102"/>
                      </a:lnTo>
                      <a:lnTo>
                        <a:pt x="89" y="102"/>
                      </a:lnTo>
                      <a:lnTo>
                        <a:pt x="95" y="102"/>
                      </a:lnTo>
                      <a:lnTo>
                        <a:pt x="98" y="98"/>
                      </a:lnTo>
                      <a:lnTo>
                        <a:pt x="100" y="94"/>
                      </a:lnTo>
                      <a:lnTo>
                        <a:pt x="102" y="89"/>
                      </a:lnTo>
                      <a:lnTo>
                        <a:pt x="102" y="89"/>
                      </a:lnTo>
                      <a:lnTo>
                        <a:pt x="100" y="69"/>
                      </a:lnTo>
                      <a:lnTo>
                        <a:pt x="95" y="51"/>
                      </a:lnTo>
                      <a:lnTo>
                        <a:pt x="86" y="36"/>
                      </a:lnTo>
                      <a:lnTo>
                        <a:pt x="75" y="24"/>
                      </a:lnTo>
                      <a:lnTo>
                        <a:pt x="60" y="13"/>
                      </a:lnTo>
                      <a:lnTo>
                        <a:pt x="46" y="6"/>
                      </a:lnTo>
                      <a:lnTo>
                        <a:pt x="29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3200" u="none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charset="-122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</p:grpSp>
      <p:grpSp>
        <p:nvGrpSpPr>
          <p:cNvPr id="50" name="Group 66"/>
          <p:cNvGrpSpPr/>
          <p:nvPr/>
        </p:nvGrpSpPr>
        <p:grpSpPr>
          <a:xfrm>
            <a:off x="4985237" y="3189818"/>
            <a:ext cx="1587179" cy="1541547"/>
            <a:chOff x="2285983" y="2214560"/>
            <a:chExt cx="1190539" cy="1155893"/>
          </a:xfrm>
        </p:grpSpPr>
        <p:sp>
          <p:nvSpPr>
            <p:cNvPr id="51" name="Rectangle 43"/>
            <p:cNvSpPr/>
            <p:nvPr/>
          </p:nvSpPr>
          <p:spPr>
            <a:xfrm>
              <a:off x="2285983" y="2428875"/>
              <a:ext cx="1190539" cy="932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  <p:sp>
          <p:nvSpPr>
            <p:cNvPr id="52" name="Rectangle 44"/>
            <p:cNvSpPr/>
            <p:nvPr/>
          </p:nvSpPr>
          <p:spPr>
            <a:xfrm>
              <a:off x="2285983" y="2214560"/>
              <a:ext cx="1038007" cy="228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altLang="en-US" b="1" kern="0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charset="0" pitchFamily="34" typeface="Open Sans"/>
                </a:rPr>
                <a:t>添加标题内容</a:t>
              </a:r>
            </a:p>
          </p:txBody>
        </p:sp>
      </p:grpSp>
      <p:grpSp>
        <p:nvGrpSpPr>
          <p:cNvPr id="53" name="Group 66"/>
          <p:cNvGrpSpPr/>
          <p:nvPr/>
        </p:nvGrpSpPr>
        <p:grpSpPr>
          <a:xfrm>
            <a:off x="7093462" y="2640900"/>
            <a:ext cx="1587179" cy="1541547"/>
            <a:chOff x="2285983" y="2214560"/>
            <a:chExt cx="1190539" cy="1155893"/>
          </a:xfrm>
        </p:grpSpPr>
        <p:sp>
          <p:nvSpPr>
            <p:cNvPr id="54" name="Rectangle 43"/>
            <p:cNvSpPr/>
            <p:nvPr/>
          </p:nvSpPr>
          <p:spPr>
            <a:xfrm>
              <a:off x="2285982" y="2428875"/>
              <a:ext cx="1190539" cy="932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  <p:sp>
          <p:nvSpPr>
            <p:cNvPr id="55" name="Rectangle 44"/>
            <p:cNvSpPr/>
            <p:nvPr/>
          </p:nvSpPr>
          <p:spPr>
            <a:xfrm>
              <a:off x="2285985" y="2214560"/>
              <a:ext cx="1038007" cy="228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altLang="en-US" b="1" kern="0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charset="0" pitchFamily="34" typeface="Open Sans"/>
                </a:rPr>
                <a:t>添加标题内容</a:t>
              </a:r>
            </a:p>
          </p:txBody>
        </p:sp>
      </p:grpSp>
      <p:grpSp>
        <p:nvGrpSpPr>
          <p:cNvPr id="56" name="Group 66"/>
          <p:cNvGrpSpPr/>
          <p:nvPr/>
        </p:nvGrpSpPr>
        <p:grpSpPr>
          <a:xfrm>
            <a:off x="9558556" y="3189818"/>
            <a:ext cx="1587179" cy="1541547"/>
            <a:chOff x="2285983" y="2214560"/>
            <a:chExt cx="1190539" cy="1155893"/>
          </a:xfrm>
        </p:grpSpPr>
        <p:sp>
          <p:nvSpPr>
            <p:cNvPr id="57" name="Rectangle 43"/>
            <p:cNvSpPr/>
            <p:nvPr/>
          </p:nvSpPr>
          <p:spPr>
            <a:xfrm>
              <a:off x="2285983" y="2428875"/>
              <a:ext cx="1190539" cy="932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  <p:sp>
          <p:nvSpPr>
            <p:cNvPr id="58" name="Rectangle 44"/>
            <p:cNvSpPr/>
            <p:nvPr/>
          </p:nvSpPr>
          <p:spPr>
            <a:xfrm>
              <a:off x="2285984" y="2214560"/>
              <a:ext cx="1038007" cy="228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altLang="en-US" b="1" kern="0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charset="0" pitchFamily="34" typeface="Open Sans"/>
                </a:rPr>
                <a:t>添加标题内容</a:t>
              </a:r>
            </a:p>
          </p:txBody>
        </p:sp>
      </p:grpSp>
    </p:spTree>
    <p:extLst>
      <p:ext uri="{BB962C8B-B14F-4D97-AF65-F5344CB8AC3E}">
        <p14:creationId val="169719759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277082" y="3429248"/>
            <a:ext cx="3637836" cy="1359380"/>
            <a:chOff x="4474435" y="2848154"/>
            <a:chExt cx="3217484" cy="1359380"/>
          </a:xfrm>
        </p:grpSpPr>
        <p:sp>
          <p:nvSpPr>
            <p:cNvPr id="6" name="文本框 5"/>
            <p:cNvSpPr txBox="1"/>
            <p:nvPr/>
          </p:nvSpPr>
          <p:spPr>
            <a:xfrm>
              <a:off x="4663528" y="2925223"/>
              <a:ext cx="2839299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40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THANK YOU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602495" y="3505803"/>
              <a:ext cx="2961357" cy="4937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kumimoji="1" lang="zh-CN" smtClean="0" spc="-150" sz="110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双击输入替换内容，优页PPT轻松设计高效办公,双击输入替换内容，优页PPT轻松设计高效办公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615322" y="2848154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615322" y="4078820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4416858" y="2142309"/>
            <a:ext cx="3358284" cy="1139587"/>
            <a:chOff x="4677186" y="4980795"/>
            <a:chExt cx="2806521" cy="952354"/>
          </a:xfrm>
        </p:grpSpPr>
        <p:sp>
          <p:nvSpPr>
            <p:cNvPr id="27" name="任意多边形 26"/>
            <p:cNvSpPr/>
            <p:nvPr/>
          </p:nvSpPr>
          <p:spPr>
            <a:xfrm>
              <a:off x="5045798" y="4980795"/>
              <a:ext cx="999634" cy="952354"/>
            </a:xfrm>
            <a:custGeom>
              <a:rect b="b" l="l" r="r" t="t"/>
              <a:pathLst>
                <a:path h="952354" w="999634">
                  <a:moveTo>
                    <a:pt x="228709" y="0"/>
                  </a:moveTo>
                  <a:lnTo>
                    <a:pt x="434276" y="27689"/>
                  </a:lnTo>
                  <a:cubicBezTo>
                    <a:pt x="424722" y="51067"/>
                    <a:pt x="414714" y="74263"/>
                    <a:pt x="404250" y="97277"/>
                  </a:cubicBezTo>
                  <a:cubicBezTo>
                    <a:pt x="393787" y="120290"/>
                    <a:pt x="383414" y="142757"/>
                    <a:pt x="373132" y="164678"/>
                  </a:cubicBezTo>
                  <a:lnTo>
                    <a:pt x="512887" y="164678"/>
                  </a:lnTo>
                  <a:lnTo>
                    <a:pt x="512887" y="595955"/>
                  </a:lnTo>
                  <a:lnTo>
                    <a:pt x="651449" y="553693"/>
                  </a:lnTo>
                  <a:cubicBezTo>
                    <a:pt x="667645" y="590642"/>
                    <a:pt x="682656" y="629686"/>
                    <a:pt x="696482" y="670825"/>
                  </a:cubicBezTo>
                  <a:cubicBezTo>
                    <a:pt x="710307" y="711964"/>
                    <a:pt x="722036" y="752101"/>
                    <a:pt x="731668" y="791237"/>
                  </a:cubicBezTo>
                  <a:lnTo>
                    <a:pt x="731668" y="485198"/>
                  </a:lnTo>
                  <a:lnTo>
                    <a:pt x="539141" y="485198"/>
                  </a:lnTo>
                  <a:lnTo>
                    <a:pt x="539141" y="291374"/>
                  </a:lnTo>
                  <a:lnTo>
                    <a:pt x="731668" y="291374"/>
                  </a:lnTo>
                  <a:lnTo>
                    <a:pt x="731668" y="11568"/>
                  </a:lnTo>
                  <a:lnTo>
                    <a:pt x="922396" y="11568"/>
                  </a:lnTo>
                  <a:lnTo>
                    <a:pt x="922396" y="291374"/>
                  </a:lnTo>
                  <a:lnTo>
                    <a:pt x="999634" y="291374"/>
                  </a:lnTo>
                  <a:lnTo>
                    <a:pt x="999634" y="485198"/>
                  </a:lnTo>
                  <a:lnTo>
                    <a:pt x="922396" y="485198"/>
                  </a:lnTo>
                  <a:lnTo>
                    <a:pt x="922396" y="952354"/>
                  </a:lnTo>
                  <a:lnTo>
                    <a:pt x="731668" y="952354"/>
                  </a:lnTo>
                  <a:lnTo>
                    <a:pt x="731668" y="900474"/>
                  </a:lnTo>
                  <a:lnTo>
                    <a:pt x="591649" y="945631"/>
                  </a:lnTo>
                  <a:cubicBezTo>
                    <a:pt x="586908" y="903402"/>
                    <a:pt x="577428" y="853521"/>
                    <a:pt x="563207" y="795989"/>
                  </a:cubicBezTo>
                  <a:cubicBezTo>
                    <a:pt x="548986" y="738457"/>
                    <a:pt x="532213" y="681992"/>
                    <a:pt x="512887" y="626594"/>
                  </a:cubicBezTo>
                  <a:lnTo>
                    <a:pt x="512887" y="952354"/>
                  </a:lnTo>
                  <a:lnTo>
                    <a:pt x="177704" y="952354"/>
                  </a:lnTo>
                  <a:lnTo>
                    <a:pt x="190858" y="928134"/>
                  </a:lnTo>
                  <a:lnTo>
                    <a:pt x="0" y="928134"/>
                  </a:lnTo>
                  <a:lnTo>
                    <a:pt x="0" y="756352"/>
                  </a:lnTo>
                  <a:lnTo>
                    <a:pt x="59841" y="756352"/>
                  </a:lnTo>
                  <a:lnTo>
                    <a:pt x="59841" y="164678"/>
                  </a:lnTo>
                  <a:lnTo>
                    <a:pt x="193770" y="164678"/>
                  </a:lnTo>
                  <a:cubicBezTo>
                    <a:pt x="201776" y="135956"/>
                    <a:pt x="208691" y="107417"/>
                    <a:pt x="214514" y="79060"/>
                  </a:cubicBezTo>
                  <a:cubicBezTo>
                    <a:pt x="220338" y="50703"/>
                    <a:pt x="225069" y="24350"/>
                    <a:pt x="228709" y="0"/>
                  </a:cubicBezTo>
                  <a:close/>
                  <a:moveTo>
                    <a:pt x="228709" y="326259"/>
                  </a:moveTo>
                  <a:lnTo>
                    <a:pt x="228709" y="371618"/>
                  </a:lnTo>
                  <a:lnTo>
                    <a:pt x="341105" y="371618"/>
                  </a:lnTo>
                  <a:lnTo>
                    <a:pt x="341105" y="326259"/>
                  </a:lnTo>
                  <a:lnTo>
                    <a:pt x="228709" y="326259"/>
                  </a:lnTo>
                  <a:close/>
                  <a:moveTo>
                    <a:pt x="228709" y="514254"/>
                  </a:moveTo>
                  <a:lnTo>
                    <a:pt x="228709" y="561070"/>
                  </a:lnTo>
                  <a:lnTo>
                    <a:pt x="341105" y="561070"/>
                  </a:lnTo>
                  <a:lnTo>
                    <a:pt x="341105" y="514254"/>
                  </a:lnTo>
                  <a:lnTo>
                    <a:pt x="228709" y="514254"/>
                  </a:lnTo>
                  <a:close/>
                  <a:moveTo>
                    <a:pt x="228709" y="703706"/>
                  </a:moveTo>
                  <a:lnTo>
                    <a:pt x="228709" y="756352"/>
                  </a:lnTo>
                  <a:lnTo>
                    <a:pt x="341105" y="756352"/>
                  </a:lnTo>
                  <a:lnTo>
                    <a:pt x="341105" y="703706"/>
                  </a:lnTo>
                  <a:lnTo>
                    <a:pt x="228709" y="70370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6484073" y="4980795"/>
              <a:ext cx="999634" cy="952354"/>
            </a:xfrm>
            <a:custGeom>
              <a:rect b="b" l="l" r="r" t="t"/>
              <a:pathLst>
                <a:path h="952354" w="999634">
                  <a:moveTo>
                    <a:pt x="228709" y="0"/>
                  </a:moveTo>
                  <a:lnTo>
                    <a:pt x="434276" y="27689"/>
                  </a:lnTo>
                  <a:cubicBezTo>
                    <a:pt x="424722" y="51067"/>
                    <a:pt x="414713" y="74263"/>
                    <a:pt x="404250" y="97277"/>
                  </a:cubicBezTo>
                  <a:cubicBezTo>
                    <a:pt x="393786" y="120290"/>
                    <a:pt x="383414" y="142757"/>
                    <a:pt x="373132" y="164678"/>
                  </a:cubicBezTo>
                  <a:lnTo>
                    <a:pt x="512887" y="164678"/>
                  </a:lnTo>
                  <a:lnTo>
                    <a:pt x="512887" y="595955"/>
                  </a:lnTo>
                  <a:lnTo>
                    <a:pt x="651449" y="553693"/>
                  </a:lnTo>
                  <a:cubicBezTo>
                    <a:pt x="667645" y="590642"/>
                    <a:pt x="682656" y="629686"/>
                    <a:pt x="696482" y="670825"/>
                  </a:cubicBezTo>
                  <a:cubicBezTo>
                    <a:pt x="710307" y="711964"/>
                    <a:pt x="722036" y="752101"/>
                    <a:pt x="731668" y="791237"/>
                  </a:cubicBezTo>
                  <a:lnTo>
                    <a:pt x="731668" y="485198"/>
                  </a:lnTo>
                  <a:lnTo>
                    <a:pt x="539141" y="485198"/>
                  </a:lnTo>
                  <a:lnTo>
                    <a:pt x="539141" y="291374"/>
                  </a:lnTo>
                  <a:lnTo>
                    <a:pt x="731668" y="291374"/>
                  </a:lnTo>
                  <a:lnTo>
                    <a:pt x="731668" y="11568"/>
                  </a:lnTo>
                  <a:lnTo>
                    <a:pt x="922395" y="11568"/>
                  </a:lnTo>
                  <a:lnTo>
                    <a:pt x="922395" y="291374"/>
                  </a:lnTo>
                  <a:lnTo>
                    <a:pt x="999634" y="291374"/>
                  </a:lnTo>
                  <a:lnTo>
                    <a:pt x="999634" y="485198"/>
                  </a:lnTo>
                  <a:lnTo>
                    <a:pt x="922395" y="485198"/>
                  </a:lnTo>
                  <a:lnTo>
                    <a:pt x="922395" y="952354"/>
                  </a:lnTo>
                  <a:lnTo>
                    <a:pt x="731668" y="952354"/>
                  </a:lnTo>
                  <a:lnTo>
                    <a:pt x="731668" y="900474"/>
                  </a:lnTo>
                  <a:lnTo>
                    <a:pt x="591649" y="945631"/>
                  </a:lnTo>
                  <a:cubicBezTo>
                    <a:pt x="586909" y="903402"/>
                    <a:pt x="577428" y="853521"/>
                    <a:pt x="563207" y="795989"/>
                  </a:cubicBezTo>
                  <a:cubicBezTo>
                    <a:pt x="548986" y="738457"/>
                    <a:pt x="532213" y="681992"/>
                    <a:pt x="512887" y="626594"/>
                  </a:cubicBezTo>
                  <a:lnTo>
                    <a:pt x="512887" y="952354"/>
                  </a:lnTo>
                  <a:lnTo>
                    <a:pt x="177704" y="952354"/>
                  </a:lnTo>
                  <a:lnTo>
                    <a:pt x="190858" y="928134"/>
                  </a:lnTo>
                  <a:lnTo>
                    <a:pt x="0" y="928134"/>
                  </a:lnTo>
                  <a:lnTo>
                    <a:pt x="0" y="756352"/>
                  </a:lnTo>
                  <a:lnTo>
                    <a:pt x="59841" y="756352"/>
                  </a:lnTo>
                  <a:lnTo>
                    <a:pt x="59841" y="164678"/>
                  </a:lnTo>
                  <a:lnTo>
                    <a:pt x="193770" y="164678"/>
                  </a:lnTo>
                  <a:cubicBezTo>
                    <a:pt x="201777" y="135956"/>
                    <a:pt x="208691" y="107417"/>
                    <a:pt x="214514" y="79060"/>
                  </a:cubicBezTo>
                  <a:cubicBezTo>
                    <a:pt x="220337" y="50703"/>
                    <a:pt x="225069" y="24350"/>
                    <a:pt x="228709" y="0"/>
                  </a:cubicBezTo>
                  <a:close/>
                  <a:moveTo>
                    <a:pt x="228709" y="326259"/>
                  </a:moveTo>
                  <a:lnTo>
                    <a:pt x="228709" y="371618"/>
                  </a:lnTo>
                  <a:lnTo>
                    <a:pt x="341105" y="371618"/>
                  </a:lnTo>
                  <a:lnTo>
                    <a:pt x="341105" y="326259"/>
                  </a:lnTo>
                  <a:lnTo>
                    <a:pt x="228709" y="326259"/>
                  </a:lnTo>
                  <a:close/>
                  <a:moveTo>
                    <a:pt x="228709" y="514254"/>
                  </a:moveTo>
                  <a:lnTo>
                    <a:pt x="228709" y="561070"/>
                  </a:lnTo>
                  <a:lnTo>
                    <a:pt x="341105" y="561070"/>
                  </a:lnTo>
                  <a:lnTo>
                    <a:pt x="341105" y="514254"/>
                  </a:lnTo>
                  <a:lnTo>
                    <a:pt x="228709" y="514254"/>
                  </a:lnTo>
                  <a:close/>
                  <a:moveTo>
                    <a:pt x="228709" y="703706"/>
                  </a:moveTo>
                  <a:lnTo>
                    <a:pt x="228709" y="756352"/>
                  </a:lnTo>
                  <a:lnTo>
                    <a:pt x="341105" y="756352"/>
                  </a:lnTo>
                  <a:lnTo>
                    <a:pt x="341105" y="703706"/>
                  </a:lnTo>
                  <a:lnTo>
                    <a:pt x="228709" y="70370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4716535" y="4990905"/>
              <a:ext cx="351145" cy="375990"/>
            </a:xfrm>
            <a:custGeom>
              <a:rect b="b" l="l" r="r" t="t"/>
              <a:pathLst>
                <a:path h="375990" w="351145">
                  <a:moveTo>
                    <a:pt x="138396" y="0"/>
                  </a:moveTo>
                  <a:cubicBezTo>
                    <a:pt x="175734" y="39287"/>
                    <a:pt x="214638" y="82036"/>
                    <a:pt x="255106" y="128245"/>
                  </a:cubicBezTo>
                  <a:cubicBezTo>
                    <a:pt x="295574" y="174454"/>
                    <a:pt x="327587" y="215745"/>
                    <a:pt x="351145" y="252118"/>
                  </a:cubicBezTo>
                  <a:lnTo>
                    <a:pt x="202453" y="375990"/>
                  </a:lnTo>
                  <a:cubicBezTo>
                    <a:pt x="181283" y="338737"/>
                    <a:pt x="151554" y="295564"/>
                    <a:pt x="113264" y="246470"/>
                  </a:cubicBezTo>
                  <a:cubicBezTo>
                    <a:pt x="74975" y="197377"/>
                    <a:pt x="37220" y="151653"/>
                    <a:pt x="0" y="109300"/>
                  </a:cubicBezTo>
                  <a:lnTo>
                    <a:pt x="1383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154808" y="4990905"/>
              <a:ext cx="351146" cy="375990"/>
            </a:xfrm>
            <a:custGeom>
              <a:rect b="b" l="l" r="r" t="t"/>
              <a:pathLst>
                <a:path h="375990" w="351146">
                  <a:moveTo>
                    <a:pt x="138397" y="0"/>
                  </a:moveTo>
                  <a:cubicBezTo>
                    <a:pt x="175735" y="39287"/>
                    <a:pt x="214639" y="82036"/>
                    <a:pt x="255107" y="128245"/>
                  </a:cubicBezTo>
                  <a:cubicBezTo>
                    <a:pt x="295575" y="174454"/>
                    <a:pt x="327588" y="215745"/>
                    <a:pt x="351146" y="252118"/>
                  </a:cubicBezTo>
                  <a:lnTo>
                    <a:pt x="202454" y="375990"/>
                  </a:lnTo>
                  <a:cubicBezTo>
                    <a:pt x="181284" y="338737"/>
                    <a:pt x="151555" y="295564"/>
                    <a:pt x="113265" y="246470"/>
                  </a:cubicBezTo>
                  <a:cubicBezTo>
                    <a:pt x="74976" y="197377"/>
                    <a:pt x="37221" y="151653"/>
                    <a:pt x="0" y="109300"/>
                  </a:cubicBezTo>
                  <a:lnTo>
                    <a:pt x="13839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677186" y="5426645"/>
              <a:ext cx="310228" cy="506504"/>
            </a:xfrm>
            <a:custGeom>
              <a:rect b="b" l="l" r="r" t="t"/>
              <a:pathLst>
                <a:path h="506504" w="310228">
                  <a:moveTo>
                    <a:pt x="0" y="0"/>
                  </a:moveTo>
                  <a:lnTo>
                    <a:pt x="310228" y="0"/>
                  </a:lnTo>
                  <a:lnTo>
                    <a:pt x="310228" y="506504"/>
                  </a:lnTo>
                  <a:lnTo>
                    <a:pt x="128244" y="506504"/>
                  </a:lnTo>
                  <a:lnTo>
                    <a:pt x="128244" y="202569"/>
                  </a:lnTo>
                  <a:lnTo>
                    <a:pt x="0" y="202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6115461" y="5426645"/>
              <a:ext cx="310228" cy="506504"/>
            </a:xfrm>
            <a:custGeom>
              <a:rect b="b" l="l" r="r" t="t"/>
              <a:pathLst>
                <a:path h="506504" w="310228">
                  <a:moveTo>
                    <a:pt x="0" y="0"/>
                  </a:moveTo>
                  <a:lnTo>
                    <a:pt x="310228" y="0"/>
                  </a:lnTo>
                  <a:lnTo>
                    <a:pt x="310228" y="506504"/>
                  </a:lnTo>
                  <a:lnTo>
                    <a:pt x="128244" y="506504"/>
                  </a:lnTo>
                  <a:lnTo>
                    <a:pt x="128244" y="202569"/>
                  </a:lnTo>
                  <a:lnTo>
                    <a:pt x="0" y="202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040813775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anose="020b0503020204020204" pitchFamily="34" charset="-122"/>
              </a:rPr>
              <a:t>字体下载：http://www.youyedoc.com/ziti/            绘本故事PPT：http://www.youyedoc.com/gushi/</a:t>
            </a:r>
          </a:p>
        </p:txBody>
      </p:sp>
    </p:spTree>
    <p:extLst>
      <p:ext uri="{BB962C8B-B14F-4D97-AF65-F5344CB8AC3E}">
        <p14:creationId xmlns:p14="http://schemas.microsoft.com/office/powerpoint/2010/main" val="316401748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5029289" y="2069373"/>
            <a:ext cx="2133422" cy="1213323"/>
            <a:chOff x="1093391" y="-1169675"/>
            <a:chExt cx="1359950" cy="7734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任意多边形 4"/>
            <p:cNvSpPr/>
            <p:nvPr/>
          </p:nvSpPr>
          <p:spPr>
            <a:xfrm>
              <a:off x="1093391" y="-1169675"/>
              <a:ext cx="767828" cy="773433"/>
            </a:xfrm>
            <a:custGeom>
              <a:rect b="b" l="l" r="r" t="t"/>
              <a:pathLst>
                <a:path h="773433" w="767828">
                  <a:moveTo>
                    <a:pt x="383185" y="0"/>
                  </a:moveTo>
                  <a:cubicBezTo>
                    <a:pt x="499322" y="52"/>
                    <a:pt x="592033" y="46540"/>
                    <a:pt x="661315" y="139464"/>
                  </a:cubicBezTo>
                  <a:cubicBezTo>
                    <a:pt x="730598" y="232388"/>
                    <a:pt x="766102" y="371436"/>
                    <a:pt x="767828" y="556608"/>
                  </a:cubicBezTo>
                  <a:cubicBezTo>
                    <a:pt x="767397" y="603342"/>
                    <a:pt x="764854" y="647227"/>
                    <a:pt x="760200" y="688263"/>
                  </a:cubicBezTo>
                  <a:lnTo>
                    <a:pt x="745112" y="773433"/>
                  </a:lnTo>
                  <a:lnTo>
                    <a:pt x="506018" y="773433"/>
                  </a:lnTo>
                  <a:lnTo>
                    <a:pt x="512258" y="739730"/>
                  </a:lnTo>
                  <a:cubicBezTo>
                    <a:pt x="519316" y="691261"/>
                    <a:pt x="522956" y="630221"/>
                    <a:pt x="523179" y="556608"/>
                  </a:cubicBezTo>
                  <a:cubicBezTo>
                    <a:pt x="522882" y="459043"/>
                    <a:pt x="516509" y="384341"/>
                    <a:pt x="504060" y="332502"/>
                  </a:cubicBezTo>
                  <a:cubicBezTo>
                    <a:pt x="491610" y="280663"/>
                    <a:pt x="474867" y="245264"/>
                    <a:pt x="453830" y="226305"/>
                  </a:cubicBezTo>
                  <a:cubicBezTo>
                    <a:pt x="432793" y="207345"/>
                    <a:pt x="409245" y="198400"/>
                    <a:pt x="383185" y="199471"/>
                  </a:cubicBezTo>
                  <a:cubicBezTo>
                    <a:pt x="357143" y="198400"/>
                    <a:pt x="333720" y="207345"/>
                    <a:pt x="312917" y="226305"/>
                  </a:cubicBezTo>
                  <a:cubicBezTo>
                    <a:pt x="292114" y="245264"/>
                    <a:pt x="275605" y="280663"/>
                    <a:pt x="263390" y="332502"/>
                  </a:cubicBezTo>
                  <a:cubicBezTo>
                    <a:pt x="251174" y="384341"/>
                    <a:pt x="244927" y="459043"/>
                    <a:pt x="244648" y="556608"/>
                  </a:cubicBezTo>
                  <a:cubicBezTo>
                    <a:pt x="244857" y="630221"/>
                    <a:pt x="248424" y="691261"/>
                    <a:pt x="255347" y="739730"/>
                  </a:cubicBezTo>
                  <a:lnTo>
                    <a:pt x="261469" y="773433"/>
                  </a:lnTo>
                  <a:lnTo>
                    <a:pt x="22525" y="773433"/>
                  </a:lnTo>
                  <a:lnTo>
                    <a:pt x="7547" y="688263"/>
                  </a:lnTo>
                  <a:cubicBezTo>
                    <a:pt x="2932" y="647227"/>
                    <a:pt x="416" y="603342"/>
                    <a:pt x="0" y="556608"/>
                  </a:cubicBezTo>
                  <a:cubicBezTo>
                    <a:pt x="1664" y="370162"/>
                    <a:pt x="36925" y="230750"/>
                    <a:pt x="105783" y="138372"/>
                  </a:cubicBezTo>
                  <a:cubicBezTo>
                    <a:pt x="174641" y="45994"/>
                    <a:pt x="267108" y="-130"/>
                    <a:pt x="383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tx1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994465" y="-1149273"/>
              <a:ext cx="458876" cy="753031"/>
            </a:xfrm>
            <a:custGeom>
              <a:rect b="b" l="l" r="r" t="t"/>
              <a:pathLst>
                <a:path h="753031" w="458876">
                  <a:moveTo>
                    <a:pt x="268100" y="0"/>
                  </a:moveTo>
                  <a:lnTo>
                    <a:pt x="458876" y="0"/>
                  </a:lnTo>
                  <a:lnTo>
                    <a:pt x="458876" y="753031"/>
                  </a:lnTo>
                  <a:lnTo>
                    <a:pt x="199654" y="753031"/>
                  </a:lnTo>
                  <a:lnTo>
                    <a:pt x="199654" y="257765"/>
                  </a:lnTo>
                  <a:lnTo>
                    <a:pt x="0" y="257765"/>
                  </a:lnTo>
                  <a:lnTo>
                    <a:pt x="0" y="97571"/>
                  </a:lnTo>
                  <a:cubicBezTo>
                    <a:pt x="57444" y="86862"/>
                    <a:pt x="107234" y="73694"/>
                    <a:pt x="149370" y="58069"/>
                  </a:cubicBezTo>
                  <a:cubicBezTo>
                    <a:pt x="191506" y="42445"/>
                    <a:pt x="231083" y="23088"/>
                    <a:pt x="2681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15322" y="3429248"/>
            <a:ext cx="2961357" cy="1359380"/>
            <a:chOff x="4602496" y="2848154"/>
            <a:chExt cx="2961357" cy="1359380"/>
          </a:xfrm>
        </p:grpSpPr>
        <p:sp>
          <p:nvSpPr>
            <p:cNvPr id="8" name="文本框 7"/>
            <p:cNvSpPr txBox="1"/>
            <p:nvPr/>
          </p:nvSpPr>
          <p:spPr>
            <a:xfrm>
              <a:off x="4848735" y="2925223"/>
              <a:ext cx="24688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36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标题内容一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02496" y="3505803"/>
              <a:ext cx="2961357" cy="4937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kumimoji="1" lang="zh-CN" smtClean="0" spc="-150" sz="110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双击输入替换内容，优页PPT轻松设计高效办公,双击输入替换内容，优页PPT轻松设计高效办公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615322" y="2848154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615322" y="4078820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09856335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762672" y="835835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808339" y="2276479"/>
            <a:ext cx="5342260" cy="6675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z="1050"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双击输入替换内容，优页PPT轻松设计高效办公。双击输入替换内容，优页PPT轻松设计高效办公。双击输入替换内容，优页PPT轻松设计高效办公。双击输入替换内容，优页PPT轻松设计高效办公。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62671" y="3181564"/>
            <a:ext cx="5342260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z="1050"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521634" y="5182738"/>
            <a:ext cx="4583298" cy="720679"/>
            <a:chOff x="6521634" y="5182738"/>
            <a:chExt cx="4583298" cy="720679"/>
          </a:xfrm>
        </p:grpSpPr>
        <p:sp>
          <p:nvSpPr>
            <p:cNvPr id="9" name="文本框 8"/>
            <p:cNvSpPr txBox="1"/>
            <p:nvPr/>
          </p:nvSpPr>
          <p:spPr>
            <a:xfrm>
              <a:off x="7391398" y="5321585"/>
              <a:ext cx="371353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0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双击输入替换内容，优页PPT轻松设计高效办公。双击输入替换内容，优页PPT轻松设计高效办公。双击输入替换内容.</a:t>
              </a:r>
            </a:p>
          </p:txBody>
        </p:sp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6521634" y="5182738"/>
              <a:ext cx="718642" cy="720679"/>
              <a:chOff x="5202" y="5131"/>
              <a:chExt cx="1058" cy="1061"/>
            </a:xfrm>
            <a:solidFill>
              <a:srgbClr val="1B4367"/>
            </a:solidFill>
          </p:grpSpPr>
          <p:sp>
            <p:nvSpPr>
              <p:cNvPr id="11" name="Freeform 12"/>
              <p:cNvSpPr/>
              <p:nvPr/>
            </p:nvSpPr>
            <p:spPr>
              <a:xfrm>
                <a:off x="5202" y="5131"/>
                <a:ext cx="1058" cy="1061"/>
              </a:xfrm>
              <a:custGeom>
                <a:gdLst>
                  <a:gd fmla="*/ 0 w 271" name="txL"/>
                  <a:gd fmla="*/ 0 h 271" name="txT"/>
                  <a:gd fmla="*/ 271 w 271" name="txR"/>
                  <a:gd fmla="*/ 271 h 271" name="txB"/>
                </a:gdLst>
                <a:cxnLst>
                  <a:cxn ang="0">
                    <a:pos x="104722" y="74794"/>
                  </a:cxn>
                  <a:cxn ang="0">
                    <a:pos x="406465" y="103287"/>
                  </a:cxn>
                  <a:cxn ang="0">
                    <a:pos x="378066" y="406025"/>
                  </a:cxn>
                  <a:cxn ang="0">
                    <a:pos x="76323" y="377532"/>
                  </a:cxn>
                  <a:cxn ang="0">
                    <a:pos x="104722" y="74794"/>
                  </a:cxn>
                </a:cxnLst>
                <a:rect b="txB" l="txL" r="txR" t="txT"/>
                <a:pathLst>
                  <a:path h="271" w="271">
                    <a:moveTo>
                      <a:pt x="59" y="42"/>
                    </a:moveTo>
                    <a:cubicBezTo>
                      <a:pt x="110" y="0"/>
                      <a:pt x="186" y="7"/>
                      <a:pt x="229" y="58"/>
                    </a:cubicBezTo>
                    <a:cubicBezTo>
                      <a:pt x="271" y="110"/>
                      <a:pt x="264" y="186"/>
                      <a:pt x="213" y="228"/>
                    </a:cubicBezTo>
                    <a:cubicBezTo>
                      <a:pt x="161" y="271"/>
                      <a:pt x="85" y="264"/>
                      <a:pt x="43" y="212"/>
                    </a:cubicBezTo>
                    <a:cubicBezTo>
                      <a:pt x="0" y="161"/>
                      <a:pt x="7" y="85"/>
                      <a:pt x="59" y="42"/>
                    </a:cubicBezTo>
                    <a:close/>
                  </a:path>
                </a:pathLst>
              </a:custGeom>
              <a:solidFill>
                <a:srgbClr val="294F73"/>
              </a:solidFill>
              <a:ln w="9525">
                <a:noFill/>
              </a:ln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mtClean="0" spc="0" strike="noStrike" sz="1400" u="none">
                  <a:ln>
                    <a:noFill/>
                  </a:ln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" name="Freeform 43"/>
              <p:cNvSpPr/>
              <p:nvPr/>
            </p:nvSpPr>
            <p:spPr>
              <a:xfrm>
                <a:off x="5428" y="5413"/>
                <a:ext cx="628" cy="562"/>
              </a:xfrm>
              <a:custGeom>
                <a:gdLst>
                  <a:gd fmla="*/ 0 w 161" name="txL"/>
                  <a:gd fmla="*/ 0 h 144" name="txT"/>
                  <a:gd fmla="*/ 161 w 161" name="txR"/>
                  <a:gd fmla="*/ 144 h 144" name="txB"/>
                </a:gdLst>
                <a:cxnLst>
                  <a:cxn ang="0">
                    <a:pos x="141988" y="55022"/>
                  </a:cxn>
                  <a:cxn ang="0">
                    <a:pos x="70994" y="1775"/>
                  </a:cxn>
                  <a:cxn ang="0">
                    <a:pos x="5325" y="88746"/>
                  </a:cxn>
                  <a:cxn ang="0">
                    <a:pos x="140213" y="255588"/>
                  </a:cxn>
                  <a:cxn ang="0">
                    <a:pos x="280425" y="90521"/>
                  </a:cxn>
                  <a:cxn ang="0">
                    <a:pos x="214756" y="3550"/>
                  </a:cxn>
                  <a:cxn ang="0">
                    <a:pos x="141988" y="55022"/>
                  </a:cxn>
                </a:cxnLst>
                <a:rect b="txB" l="txL" r="txR" t="txT"/>
                <a:pathLst>
                  <a:path h="144" w="161">
                    <a:moveTo>
                      <a:pt x="80" y="31"/>
                    </a:moveTo>
                    <a:cubicBezTo>
                      <a:pt x="73" y="11"/>
                      <a:pt x="60" y="0"/>
                      <a:pt x="40" y="1"/>
                    </a:cubicBezTo>
                    <a:cubicBezTo>
                      <a:pt x="11" y="3"/>
                      <a:pt x="0" y="23"/>
                      <a:pt x="3" y="50"/>
                    </a:cubicBezTo>
                    <a:cubicBezTo>
                      <a:pt x="6" y="83"/>
                      <a:pt x="49" y="103"/>
                      <a:pt x="79" y="144"/>
                    </a:cubicBezTo>
                    <a:cubicBezTo>
                      <a:pt x="110" y="103"/>
                      <a:pt x="154" y="84"/>
                      <a:pt x="158" y="51"/>
                    </a:cubicBezTo>
                    <a:cubicBezTo>
                      <a:pt x="161" y="24"/>
                      <a:pt x="150" y="4"/>
                      <a:pt x="121" y="2"/>
                    </a:cubicBezTo>
                    <a:cubicBezTo>
                      <a:pt x="101" y="0"/>
                      <a:pt x="89" y="11"/>
                      <a:pt x="80" y="31"/>
                    </a:cubicBezTo>
                    <a:close/>
                  </a:path>
                </a:pathLst>
              </a:custGeom>
              <a:solidFill>
                <a:sysClr lastClr="FFFFFF" val="window"/>
              </a:solidFill>
              <a:ln w="9525">
                <a:noFill/>
              </a:ln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mtClean="0" spc="0" strike="noStrike" sz="1400" u="none">
                  <a:ln>
                    <a:noFill/>
                  </a:ln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561687" y="4322982"/>
            <a:ext cx="4543245" cy="638536"/>
            <a:chOff x="6561687" y="4322982"/>
            <a:chExt cx="4543245" cy="638536"/>
          </a:xfrm>
        </p:grpSpPr>
        <p:sp>
          <p:nvSpPr>
            <p:cNvPr id="14" name="文本框 13"/>
            <p:cNvSpPr txBox="1"/>
            <p:nvPr/>
          </p:nvSpPr>
          <p:spPr>
            <a:xfrm>
              <a:off x="7391401" y="4398857"/>
              <a:ext cx="371353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0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双击输入替换内容，优页PPT轻松设计高效办公。双击输入替换内容，优页PPT轻松设计高效办公。双击输入替换内容.</a:t>
              </a:r>
            </a:p>
          </p:txBody>
        </p:sp>
        <p:grpSp>
          <p:nvGrpSpPr>
            <p:cNvPr id="15" name="组合 14"/>
            <p:cNvGrpSpPr>
              <a:grpSpLocks noChangeAspect="1"/>
            </p:cNvGrpSpPr>
            <p:nvPr/>
          </p:nvGrpSpPr>
          <p:grpSpPr>
            <a:xfrm>
              <a:off x="6561687" y="4322982"/>
              <a:ext cx="638536" cy="638536"/>
              <a:chOff x="4704" y="4364"/>
              <a:chExt cx="946" cy="950"/>
            </a:xfrm>
            <a:solidFill>
              <a:srgbClr val="1B4367"/>
            </a:solidFill>
          </p:grpSpPr>
          <p:sp>
            <p:nvSpPr>
              <p:cNvPr id="16" name="Freeform 10"/>
              <p:cNvSpPr/>
              <p:nvPr/>
            </p:nvSpPr>
            <p:spPr>
              <a:xfrm>
                <a:off x="4704" y="4364"/>
                <a:ext cx="946" cy="950"/>
              </a:xfrm>
              <a:custGeom>
                <a:gdLst>
                  <a:gd fmla="*/ 0 w 242" name="txL"/>
                  <a:gd fmla="*/ 0 h 243" name="txT"/>
                  <a:gd fmla="*/ 242 w 242" name="txR"/>
                  <a:gd fmla="*/ 243 h 243" name="txB"/>
                </a:gdLst>
                <a:cxnLst>
                  <a:cxn ang="0">
                    <a:pos x="216884" y="1777"/>
                  </a:cxn>
                  <a:cxn ang="0">
                    <a:pos x="430213" y="216788"/>
                  </a:cxn>
                  <a:cxn ang="0">
                    <a:pos x="213329" y="430023"/>
                  </a:cxn>
                  <a:cxn ang="0">
                    <a:pos x="0" y="215012"/>
                  </a:cxn>
                  <a:cxn ang="0">
                    <a:pos x="216884" y="1777"/>
                  </a:cxn>
                </a:cxnLst>
                <a:rect b="txB" l="txL" r="txR" t="txT"/>
                <a:pathLst>
                  <a:path h="243" w="241">
                    <a:moveTo>
                      <a:pt x="122" y="1"/>
                    </a:moveTo>
                    <a:cubicBezTo>
                      <a:pt x="188" y="1"/>
                      <a:pt x="242" y="56"/>
                      <a:pt x="242" y="122"/>
                    </a:cubicBezTo>
                    <a:cubicBezTo>
                      <a:pt x="241" y="189"/>
                      <a:pt x="187" y="243"/>
                      <a:pt x="120" y="242"/>
                    </a:cubicBezTo>
                    <a:cubicBezTo>
                      <a:pt x="53" y="242"/>
                      <a:pt x="0" y="188"/>
                      <a:pt x="0" y="121"/>
                    </a:cubicBezTo>
                    <a:cubicBezTo>
                      <a:pt x="1" y="54"/>
                      <a:pt x="55" y="0"/>
                      <a:pt x="122" y="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mtClean="0" spc="0" strike="noStrike" sz="1400" u="none">
                  <a:ln>
                    <a:noFill/>
                  </a:ln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" name="Freeform 46"/>
              <p:cNvSpPr>
                <a:spLocks noEditPoints="1"/>
              </p:cNvSpPr>
              <p:nvPr/>
            </p:nvSpPr>
            <p:spPr>
              <a:xfrm>
                <a:off x="4994" y="4517"/>
                <a:ext cx="367" cy="642"/>
              </a:xfrm>
              <a:custGeom>
                <a:gdLst>
                  <a:gd fmla="*/ 0 w 94" name="txL"/>
                  <a:gd fmla="*/ 0 h 165" name="txT"/>
                  <a:gd fmla="*/ 94 w 94" name="txR"/>
                  <a:gd fmla="*/ 165 h 165" name="txB"/>
                </a:gdLst>
                <a:cxnLst>
                  <a:cxn ang="0">
                    <a:pos x="147181" y="0"/>
                  </a:cxn>
                  <a:cxn ang="0">
                    <a:pos x="17733" y="0"/>
                  </a:cxn>
                  <a:cxn ang="0">
                    <a:pos x="0" y="19473"/>
                  </a:cxn>
                  <a:cxn ang="0">
                    <a:pos x="0" y="272627"/>
                  </a:cxn>
                  <a:cxn ang="0">
                    <a:pos x="17733" y="292100"/>
                  </a:cxn>
                  <a:cxn ang="0">
                    <a:pos x="147181" y="292100"/>
                  </a:cxn>
                  <a:cxn ang="0">
                    <a:pos x="166687" y="272627"/>
                  </a:cxn>
                  <a:cxn ang="0">
                    <a:pos x="166687" y="19473"/>
                  </a:cxn>
                  <a:cxn ang="0">
                    <a:pos x="147181" y="0"/>
                  </a:cxn>
                  <a:cxn ang="0">
                    <a:pos x="56745" y="21244"/>
                  </a:cxn>
                  <a:cxn ang="0">
                    <a:pos x="109942" y="21244"/>
                  </a:cxn>
                  <a:cxn ang="0">
                    <a:pos x="109942" y="28325"/>
                  </a:cxn>
                  <a:cxn ang="0">
                    <a:pos x="56745" y="28325"/>
                  </a:cxn>
                  <a:cxn ang="0">
                    <a:pos x="56745" y="21244"/>
                  </a:cxn>
                  <a:cxn ang="0">
                    <a:pos x="83344" y="279708"/>
                  </a:cxn>
                  <a:cxn ang="0">
                    <a:pos x="72704" y="269086"/>
                  </a:cxn>
                  <a:cxn ang="0">
                    <a:pos x="83344" y="260235"/>
                  </a:cxn>
                  <a:cxn ang="0">
                    <a:pos x="93983" y="269086"/>
                  </a:cxn>
                  <a:cxn ang="0">
                    <a:pos x="83344" y="279708"/>
                  </a:cxn>
                  <a:cxn ang="0">
                    <a:pos x="154274" y="244302"/>
                  </a:cxn>
                  <a:cxn ang="0">
                    <a:pos x="12413" y="244302"/>
                  </a:cxn>
                  <a:cxn ang="0">
                    <a:pos x="12413" y="46028"/>
                  </a:cxn>
                  <a:cxn ang="0">
                    <a:pos x="154274" y="46028"/>
                  </a:cxn>
                  <a:cxn ang="0">
                    <a:pos x="154274" y="244302"/>
                  </a:cxn>
                </a:cxnLst>
                <a:rect b="txB" l="txL" r="txR" t="txT"/>
                <a:pathLst>
                  <a:path h="165" w="94">
                    <a:moveTo>
                      <a:pt x="83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60"/>
                      <a:pt x="5" y="165"/>
                      <a:pt x="10" y="165"/>
                    </a:cubicBezTo>
                    <a:cubicBezTo>
                      <a:pt x="83" y="165"/>
                      <a:pt x="83" y="165"/>
                      <a:pt x="83" y="165"/>
                    </a:cubicBezTo>
                    <a:cubicBezTo>
                      <a:pt x="89" y="165"/>
                      <a:pt x="94" y="160"/>
                      <a:pt x="94" y="154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5"/>
                      <a:pt x="89" y="0"/>
                      <a:pt x="83" y="0"/>
                    </a:cubicBezTo>
                    <a:close/>
                    <a:moveTo>
                      <a:pt x="32" y="12"/>
                    </a:move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12"/>
                    </a:lnTo>
                    <a:close/>
                    <a:moveTo>
                      <a:pt x="47" y="158"/>
                    </a:moveTo>
                    <a:cubicBezTo>
                      <a:pt x="44" y="158"/>
                      <a:pt x="41" y="156"/>
                      <a:pt x="41" y="152"/>
                    </a:cubicBezTo>
                    <a:cubicBezTo>
                      <a:pt x="41" y="149"/>
                      <a:pt x="44" y="147"/>
                      <a:pt x="47" y="147"/>
                    </a:cubicBezTo>
                    <a:cubicBezTo>
                      <a:pt x="50" y="147"/>
                      <a:pt x="53" y="149"/>
                      <a:pt x="53" y="152"/>
                    </a:cubicBezTo>
                    <a:cubicBezTo>
                      <a:pt x="53" y="156"/>
                      <a:pt x="50" y="158"/>
                      <a:pt x="47" y="158"/>
                    </a:cubicBezTo>
                    <a:close/>
                    <a:moveTo>
                      <a:pt x="87" y="138"/>
                    </a:moveTo>
                    <a:cubicBezTo>
                      <a:pt x="7" y="138"/>
                      <a:pt x="7" y="138"/>
                      <a:pt x="7" y="138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7" y="26"/>
                      <a:pt x="87" y="26"/>
                      <a:pt x="87" y="26"/>
                    </a:cubicBezTo>
                    <a:lnTo>
                      <a:pt x="87" y="138"/>
                    </a:lnTo>
                    <a:close/>
                  </a:path>
                </a:pathLst>
              </a:custGeom>
              <a:solidFill>
                <a:sysClr lastClr="FFFFFF" val="window"/>
              </a:solidFill>
              <a:ln w="9525">
                <a:noFill/>
              </a:ln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mtClean="0" spc="0" strike="noStrike" sz="1400" u="none">
                  <a:ln>
                    <a:noFill/>
                  </a:ln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2" y="3248"/>
            <a:ext cx="5264097" cy="6854752"/>
          </a:xfrm>
          <a:prstGeom prst="rect">
            <a:avLst/>
          </a:prstGeom>
        </p:spPr>
      </p:pic>
    </p:spTree>
    <p:extLst>
      <p:ext uri="{BB962C8B-B14F-4D97-AF65-F5344CB8AC3E}">
        <p14:creationId val="314037538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843830" y="662414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53569" y="4146856"/>
            <a:ext cx="940842" cy="940842"/>
            <a:chOff x="4420032" y="1854736"/>
            <a:chExt cx="1603375" cy="1603375"/>
          </a:xfrm>
          <a:solidFill>
            <a:srgbClr val="1B4367"/>
          </a:solidFill>
        </p:grpSpPr>
        <p:sp>
          <p:nvSpPr>
            <p:cNvPr id="7" name="Rectangle 5"/>
            <p:cNvSpPr/>
            <p:nvPr/>
          </p:nvSpPr>
          <p:spPr>
            <a:xfrm>
              <a:off x="4420032" y="1854736"/>
              <a:ext cx="1603375" cy="1603375"/>
            </a:xfrm>
            <a:prstGeom prst="flowChartConnector">
              <a:avLst/>
            </a:prstGeom>
            <a:solidFill>
              <a:srgbClr val="294F73"/>
            </a:solidFill>
            <a:ln w="9525">
              <a:noFill/>
              <a:miter/>
            </a:ln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en-US" noProof="0" normalizeH="0" smtClean="0" spc="0" strike="noStrike" sz="1000" u="none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132"/>
            <p:cNvSpPr>
              <a:spLocks noEditPoints="1"/>
            </p:cNvSpPr>
            <p:nvPr/>
          </p:nvSpPr>
          <p:spPr>
            <a:xfrm>
              <a:off x="4971860" y="2268369"/>
              <a:ext cx="497814" cy="691654"/>
            </a:xfrm>
            <a:custGeom>
              <a:cxnLst>
                <a:cxn ang="0">
                  <a:pos x="69148" y="0"/>
                </a:cxn>
                <a:cxn ang="0">
                  <a:pos x="69148" y="0"/>
                </a:cxn>
                <a:cxn ang="0">
                  <a:pos x="69148" y="48617"/>
                </a:cxn>
                <a:cxn ang="0">
                  <a:pos x="69148" y="70611"/>
                </a:cxn>
                <a:cxn ang="0">
                  <a:pos x="47251" y="70611"/>
                </a:cxn>
                <a:cxn ang="0">
                  <a:pos x="0" y="70611"/>
                </a:cxn>
                <a:cxn ang="0">
                  <a:pos x="0" y="333375"/>
                </a:cxn>
                <a:cxn ang="0">
                  <a:pos x="239712" y="333375"/>
                </a:cxn>
                <a:cxn ang="0">
                  <a:pos x="239712" y="0"/>
                </a:cxn>
                <a:cxn ang="0">
                  <a:pos x="69148" y="0"/>
                </a:cxn>
                <a:cxn ang="0">
                  <a:pos x="187851" y="193311"/>
                </a:cxn>
                <a:cxn ang="0">
                  <a:pos x="154430" y="193311"/>
                </a:cxn>
                <a:cxn ang="0">
                  <a:pos x="140600" y="193311"/>
                </a:cxn>
                <a:cxn ang="0">
                  <a:pos x="140600" y="266237"/>
                </a:cxn>
                <a:cxn ang="0">
                  <a:pos x="127923" y="278970"/>
                </a:cxn>
                <a:cxn ang="0">
                  <a:pos x="111789" y="278970"/>
                </a:cxn>
                <a:cxn ang="0">
                  <a:pos x="99112" y="266237"/>
                </a:cxn>
                <a:cxn ang="0">
                  <a:pos x="99112" y="193311"/>
                </a:cxn>
                <a:cxn ang="0">
                  <a:pos x="85282" y="193311"/>
                </a:cxn>
                <a:cxn ang="0">
                  <a:pos x="51861" y="193311"/>
                </a:cxn>
                <a:cxn ang="0">
                  <a:pos x="46098" y="182893"/>
                </a:cxn>
                <a:cxn ang="0">
                  <a:pos x="111789" y="105337"/>
                </a:cxn>
                <a:cxn ang="0">
                  <a:pos x="127923" y="105337"/>
                </a:cxn>
                <a:cxn ang="0">
                  <a:pos x="192461" y="182893"/>
                </a:cxn>
                <a:cxn ang="0">
                  <a:pos x="187851" y="193311"/>
                </a:cxn>
              </a:cxnLst>
              <a:rect b="0" l="0" r="0" t="0"/>
              <a:pathLst>
                <a:path h="288" w="208"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08" y="288"/>
                    <a:pt x="208" y="288"/>
                    <a:pt x="208" y="288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60" y="0"/>
                  </a:lnTo>
                  <a:close/>
                  <a:moveTo>
                    <a:pt x="163" y="167"/>
                  </a:moveTo>
                  <a:cubicBezTo>
                    <a:pt x="134" y="167"/>
                    <a:pt x="134" y="167"/>
                    <a:pt x="134" y="167"/>
                  </a:cubicBezTo>
                  <a:cubicBezTo>
                    <a:pt x="131" y="167"/>
                    <a:pt x="126" y="167"/>
                    <a:pt x="122" y="167"/>
                  </a:cubicBezTo>
                  <a:cubicBezTo>
                    <a:pt x="122" y="230"/>
                    <a:pt x="122" y="230"/>
                    <a:pt x="122" y="230"/>
                  </a:cubicBezTo>
                  <a:cubicBezTo>
                    <a:pt x="122" y="236"/>
                    <a:pt x="117" y="241"/>
                    <a:pt x="111" y="241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1" y="241"/>
                    <a:pt x="86" y="236"/>
                    <a:pt x="86" y="230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1" y="167"/>
                    <a:pt x="77" y="167"/>
                    <a:pt x="74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38" y="167"/>
                    <a:pt x="36" y="163"/>
                    <a:pt x="40" y="158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101" y="86"/>
                    <a:pt x="107" y="86"/>
                    <a:pt x="111" y="91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72" y="163"/>
                    <a:pt x="170" y="167"/>
                    <a:pt x="163" y="167"/>
                  </a:cubicBez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83636" y="2347839"/>
            <a:ext cx="940842" cy="940842"/>
            <a:chOff x="2361414" y="1854736"/>
            <a:chExt cx="1603375" cy="1603375"/>
          </a:xfrm>
          <a:solidFill>
            <a:srgbClr val="1B4367"/>
          </a:solidFill>
        </p:grpSpPr>
        <p:sp>
          <p:nvSpPr>
            <p:cNvPr id="10" name="Rectangle 3"/>
            <p:cNvSpPr/>
            <p:nvPr/>
          </p:nvSpPr>
          <p:spPr>
            <a:xfrm>
              <a:off x="2361414" y="1854736"/>
              <a:ext cx="1603375" cy="1603375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en-US" noProof="0" normalizeH="0" smtClean="0" spc="0" strike="noStrike" sz="1000" u="none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" name="Freeform 220"/>
            <p:cNvSpPr/>
            <p:nvPr/>
          </p:nvSpPr>
          <p:spPr>
            <a:xfrm>
              <a:off x="2770383" y="2305455"/>
              <a:ext cx="796514" cy="594622"/>
            </a:xfrm>
            <a:custGeom>
              <a:cxnLst>
                <a:cxn ang="0">
                  <a:pos x="384421" y="282893"/>
                </a:cxn>
                <a:cxn ang="0">
                  <a:pos x="384421" y="0"/>
                </a:cxn>
                <a:cxn ang="0">
                  <a:pos x="299800" y="0"/>
                </a:cxn>
                <a:cxn ang="0">
                  <a:pos x="299800" y="282893"/>
                </a:cxn>
                <a:cxn ang="0">
                  <a:pos x="251445" y="282893"/>
                </a:cxn>
                <a:cxn ang="0">
                  <a:pos x="251445" y="174088"/>
                </a:cxn>
                <a:cxn ang="0">
                  <a:pos x="166824" y="174088"/>
                </a:cxn>
                <a:cxn ang="0">
                  <a:pos x="166824" y="282893"/>
                </a:cxn>
                <a:cxn ang="0">
                  <a:pos x="120887" y="282893"/>
                </a:cxn>
                <a:cxn ang="0">
                  <a:pos x="120887" y="77372"/>
                </a:cxn>
                <a:cxn ang="0">
                  <a:pos x="36266" y="77372"/>
                </a:cxn>
                <a:cxn ang="0">
                  <a:pos x="36266" y="282893"/>
                </a:cxn>
                <a:cxn ang="0">
                  <a:pos x="0" y="282893"/>
                </a:cxn>
                <a:cxn ang="0">
                  <a:pos x="0" y="314325"/>
                </a:cxn>
                <a:cxn ang="0">
                  <a:pos x="420687" y="314325"/>
                </a:cxn>
                <a:cxn ang="0">
                  <a:pos x="420687" y="282893"/>
                </a:cxn>
                <a:cxn ang="0">
                  <a:pos x="384421" y="282893"/>
                </a:cxn>
              </a:cxnLst>
              <a:rect b="0" l="0" r="0" t="0"/>
              <a:pathLst>
                <a:path h="130" w="174">
                  <a:moveTo>
                    <a:pt x="159" y="117"/>
                  </a:moveTo>
                  <a:lnTo>
                    <a:pt x="159" y="0"/>
                  </a:lnTo>
                  <a:lnTo>
                    <a:pt x="124" y="0"/>
                  </a:lnTo>
                  <a:lnTo>
                    <a:pt x="124" y="117"/>
                  </a:lnTo>
                  <a:lnTo>
                    <a:pt x="104" y="117"/>
                  </a:lnTo>
                  <a:lnTo>
                    <a:pt x="104" y="72"/>
                  </a:lnTo>
                  <a:lnTo>
                    <a:pt x="69" y="72"/>
                  </a:lnTo>
                  <a:lnTo>
                    <a:pt x="69" y="117"/>
                  </a:lnTo>
                  <a:lnTo>
                    <a:pt x="50" y="117"/>
                  </a:lnTo>
                  <a:lnTo>
                    <a:pt x="50" y="32"/>
                  </a:lnTo>
                  <a:lnTo>
                    <a:pt x="15" y="32"/>
                  </a:lnTo>
                  <a:lnTo>
                    <a:pt x="15" y="117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174" y="130"/>
                  </a:lnTo>
                  <a:lnTo>
                    <a:pt x="174" y="117"/>
                  </a:lnTo>
                  <a:lnTo>
                    <a:pt x="159" y="117"/>
                  </a:ln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11563" y="4146856"/>
            <a:ext cx="924075" cy="940842"/>
            <a:chOff x="8565208" y="1856641"/>
            <a:chExt cx="1574800" cy="1603375"/>
          </a:xfrm>
          <a:solidFill>
            <a:srgbClr val="1B4367"/>
          </a:solidFill>
        </p:grpSpPr>
        <p:sp>
          <p:nvSpPr>
            <p:cNvPr id="13" name="Rectangle 7"/>
            <p:cNvSpPr/>
            <p:nvPr/>
          </p:nvSpPr>
          <p:spPr>
            <a:xfrm>
              <a:off x="8565208" y="1856641"/>
              <a:ext cx="1574800" cy="1603375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en-US" noProof="0" normalizeH="0" smtClean="0" spc="0" strike="noStrike" sz="1000" u="none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Freeform 289"/>
            <p:cNvSpPr>
              <a:spLocks noEditPoints="1"/>
            </p:cNvSpPr>
            <p:nvPr/>
          </p:nvSpPr>
          <p:spPr>
            <a:xfrm>
              <a:off x="9100279" y="2382692"/>
              <a:ext cx="557770" cy="565878"/>
            </a:xfrm>
            <a:custGeom>
              <a:cxnLst>
                <a:cxn ang="0">
                  <a:pos x="244146" y="20836"/>
                </a:cxn>
                <a:cxn ang="0">
                  <a:pos x="163149" y="0"/>
                </a:cxn>
                <a:cxn ang="0">
                  <a:pos x="0" y="0"/>
                </a:cxn>
                <a:cxn ang="0">
                  <a:pos x="0" y="77556"/>
                </a:cxn>
                <a:cxn ang="0">
                  <a:pos x="161992" y="77556"/>
                </a:cxn>
                <a:cxn ang="0">
                  <a:pos x="208276" y="90289"/>
                </a:cxn>
                <a:cxn ang="0">
                  <a:pos x="251088" y="167845"/>
                </a:cxn>
                <a:cxn ang="0">
                  <a:pos x="210590" y="243086"/>
                </a:cxn>
                <a:cxn ang="0">
                  <a:pos x="161992" y="255819"/>
                </a:cxn>
                <a:cxn ang="0">
                  <a:pos x="0" y="255819"/>
                </a:cxn>
                <a:cxn ang="0">
                  <a:pos x="0" y="333375"/>
                </a:cxn>
                <a:cxn ang="0">
                  <a:pos x="161992" y="333375"/>
                </a:cxn>
                <a:cxn ang="0">
                  <a:pos x="242988" y="313697"/>
                </a:cxn>
                <a:cxn ang="0">
                  <a:pos x="328613" y="167845"/>
                </a:cxn>
                <a:cxn ang="0">
                  <a:pos x="244146" y="20836"/>
                </a:cxn>
                <a:cxn ang="0">
                  <a:pos x="60169" y="57878"/>
                </a:cxn>
                <a:cxn ang="0">
                  <a:pos x="21985" y="57878"/>
                </a:cxn>
                <a:cxn ang="0">
                  <a:pos x="21985" y="19678"/>
                </a:cxn>
                <a:cxn ang="0">
                  <a:pos x="60169" y="19678"/>
                </a:cxn>
                <a:cxn ang="0">
                  <a:pos x="60169" y="57878"/>
                </a:cxn>
                <a:cxn ang="0">
                  <a:pos x="60169" y="314854"/>
                </a:cxn>
                <a:cxn ang="0">
                  <a:pos x="21985" y="314854"/>
                </a:cxn>
                <a:cxn ang="0">
                  <a:pos x="21985" y="275497"/>
                </a:cxn>
                <a:cxn ang="0">
                  <a:pos x="60169" y="275497"/>
                </a:cxn>
                <a:cxn ang="0">
                  <a:pos x="60169" y="314854"/>
                </a:cxn>
              </a:cxnLst>
              <a:rect b="0" l="0" r="0" t="0"/>
              <a:pathLst>
                <a:path h="288" w="284">
                  <a:moveTo>
                    <a:pt x="211" y="18"/>
                  </a:moveTo>
                  <a:cubicBezTo>
                    <a:pt x="177" y="1"/>
                    <a:pt x="144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0" y="67"/>
                    <a:pt x="140" y="67"/>
                    <a:pt x="140" y="67"/>
                  </a:cubicBezTo>
                  <a:cubicBezTo>
                    <a:pt x="141" y="67"/>
                    <a:pt x="161" y="68"/>
                    <a:pt x="180" y="78"/>
                  </a:cubicBezTo>
                  <a:cubicBezTo>
                    <a:pt x="205" y="91"/>
                    <a:pt x="217" y="112"/>
                    <a:pt x="217" y="145"/>
                  </a:cubicBezTo>
                  <a:cubicBezTo>
                    <a:pt x="217" y="177"/>
                    <a:pt x="206" y="198"/>
                    <a:pt x="182" y="210"/>
                  </a:cubicBezTo>
                  <a:cubicBezTo>
                    <a:pt x="162" y="221"/>
                    <a:pt x="140" y="221"/>
                    <a:pt x="14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0" y="288"/>
                    <a:pt x="140" y="288"/>
                    <a:pt x="140" y="288"/>
                  </a:cubicBezTo>
                  <a:cubicBezTo>
                    <a:pt x="144" y="288"/>
                    <a:pt x="177" y="288"/>
                    <a:pt x="210" y="271"/>
                  </a:cubicBezTo>
                  <a:cubicBezTo>
                    <a:pt x="258" y="247"/>
                    <a:pt x="284" y="203"/>
                    <a:pt x="284" y="145"/>
                  </a:cubicBezTo>
                  <a:cubicBezTo>
                    <a:pt x="284" y="87"/>
                    <a:pt x="258" y="42"/>
                    <a:pt x="211" y="18"/>
                  </a:cubicBezTo>
                  <a:close/>
                  <a:moveTo>
                    <a:pt x="52" y="50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52" y="17"/>
                    <a:pt x="52" y="17"/>
                    <a:pt x="52" y="17"/>
                  </a:cubicBezTo>
                  <a:lnTo>
                    <a:pt x="52" y="50"/>
                  </a:lnTo>
                  <a:close/>
                  <a:moveTo>
                    <a:pt x="52" y="272"/>
                  </a:moveTo>
                  <a:cubicBezTo>
                    <a:pt x="19" y="272"/>
                    <a:pt x="19" y="272"/>
                    <a:pt x="19" y="272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52" y="238"/>
                    <a:pt x="52" y="238"/>
                    <a:pt x="52" y="238"/>
                  </a:cubicBezTo>
                  <a:lnTo>
                    <a:pt x="52" y="272"/>
                  </a:ln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97622" y="2434819"/>
            <a:ext cx="3351383" cy="856772"/>
            <a:chOff x="3455287" y="2230016"/>
            <a:chExt cx="2429499" cy="856772"/>
          </a:xfrm>
        </p:grpSpPr>
        <p:sp>
          <p:nvSpPr>
            <p:cNvPr id="16" name="TextBox 13"/>
            <p:cNvSpPr txBox="1"/>
            <p:nvPr/>
          </p:nvSpPr>
          <p:spPr>
            <a:xfrm>
              <a:off x="3455288" y="2230017"/>
              <a:ext cx="1401112" cy="24384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/>
            <a:p>
              <a:pPr defTabSz="683419">
                <a:spcBef>
                  <a:spcPct val="20000"/>
                </a:spcBef>
              </a:pPr>
              <a:r>
                <a:rPr altLang="en-US" b="1" lang="zh-CN" sz="1600"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3455287" y="2505090"/>
              <a:ext cx="2429499" cy="57607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73465" y="2347839"/>
            <a:ext cx="939725" cy="940842"/>
            <a:chOff x="4856202" y="1222146"/>
            <a:chExt cx="1201103" cy="1202531"/>
          </a:xfrm>
          <a:solidFill>
            <a:srgbClr val="1B4367"/>
          </a:solidFill>
        </p:grpSpPr>
        <p:sp>
          <p:nvSpPr>
            <p:cNvPr id="19" name="Rectangle 6"/>
            <p:cNvSpPr/>
            <p:nvPr/>
          </p:nvSpPr>
          <p:spPr>
            <a:xfrm>
              <a:off x="4856202" y="1222146"/>
              <a:ext cx="1201103" cy="1202531"/>
            </a:xfrm>
            <a:prstGeom prst="flowChartConnector">
              <a:avLst/>
            </a:prstGeom>
            <a:solidFill>
              <a:srgbClr val="294F73"/>
            </a:solidFill>
            <a:ln w="9525">
              <a:noFill/>
              <a:miter/>
            </a:ln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en-US" noProof="0" normalizeH="0" smtClean="0" spc="0" strike="noStrike" sz="1000" u="none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5275038" y="1500840"/>
              <a:ext cx="363431" cy="645143"/>
            </a:xfrm>
            <a:custGeom>
              <a:gdLst>
                <a:gd fmla="*/ 2147483646 w 3056" name="T0"/>
                <a:gd fmla="*/ 2147483646 h 5429" name="T1"/>
                <a:gd fmla="*/ 2147483646 w 3056" name="T2"/>
                <a:gd fmla="*/ 2147483646 h 5429" name="T3"/>
                <a:gd fmla="*/ 2147483646 w 3056" name="T4"/>
                <a:gd fmla="*/ 388832290 h 5429" name="T5"/>
                <a:gd fmla="*/ 2147483646 w 3056" name="T6"/>
                <a:gd fmla="*/ 345615213 h 5429" name="T7"/>
                <a:gd fmla="*/ 2147483646 w 3056" name="T8"/>
                <a:gd fmla="*/ 2147483646 h 5429" name="T9"/>
                <a:gd fmla="*/ 2147483646 w 3056" name="T10"/>
                <a:gd fmla="*/ 2147483646 h 5429" name="T11"/>
                <a:gd fmla="*/ 2147483646 w 3056" name="T12"/>
                <a:gd fmla="*/ 2147483646 h 5429" name="T13"/>
                <a:gd fmla="*/ 2147483646 w 3056" name="T14"/>
                <a:gd fmla="*/ 2147483646 h 5429" name="T15"/>
                <a:gd fmla="*/ 2147483646 w 3056" name="T16"/>
                <a:gd fmla="*/ 2147483646 h 5429" name="T17"/>
                <a:gd fmla="*/ 2147483646 w 3056" name="T18"/>
                <a:gd fmla="*/ 2147483646 h 5429" name="T19"/>
                <a:gd fmla="*/ 475747481 w 3056" name="T20"/>
                <a:gd fmla="*/ 2147483646 h 5429" name="T21"/>
                <a:gd fmla="*/ 432463999 w 3056" name="T22"/>
                <a:gd fmla="*/ 2147483646 h 5429" name="T23"/>
                <a:gd fmla="*/ 2147483646 w 3056" name="T24"/>
                <a:gd fmla="*/ 2147483646 h 5429" name="T25"/>
                <a:gd fmla="*/ 2147483646 w 3056" name="T26"/>
                <a:gd fmla="*/ 2147483646 h 5429" name="T27"/>
                <a:gd fmla="*/ 2147483646 w 3056" name="T28"/>
                <a:gd fmla="*/ 2147483646 h 5429" name="T29"/>
                <a:gd fmla="*/ 2147483646 w 3056" name="T30"/>
                <a:gd fmla="*/ 2147483646 h 5429" name="T31"/>
                <a:gd fmla="*/ 2147483646 w 3056" name="T32"/>
                <a:gd fmla="*/ 2147483646 h 5429" name="T33"/>
                <a:gd fmla="*/ 2147483646 w 3056" name="T34"/>
                <a:gd fmla="*/ 2147483646 h 5429" name="T35"/>
                <a:gd fmla="*/ 2147483646 w 3056" name="T36"/>
                <a:gd fmla="*/ 2147483646 h 5429" name="T37"/>
                <a:gd fmla="*/ 2147483646 w 3056" name="T38"/>
                <a:gd fmla="*/ 2147483646 h 5429" name="T39"/>
                <a:gd fmla="*/ 2147483646 w 3056" name="T40"/>
                <a:gd fmla="*/ 2147483646 h 5429" name="T41"/>
                <a:gd fmla="*/ 2147483646 w 3056" name="T42"/>
                <a:gd fmla="*/ 2147483646 h 5429" name="T43"/>
                <a:gd fmla="*/ 2147483646 w 3056" name="T44"/>
                <a:gd fmla="*/ 2147483646 h 5429" name="T45"/>
                <a:gd fmla="*/ 2147483646 w 3056" name="T46"/>
                <a:gd fmla="*/ 2147483646 h 5429" name="T47"/>
                <a:gd fmla="*/ 2147483646 w 3056" name="T48"/>
                <a:gd fmla="*/ 2147483646 h 5429" name="T49"/>
                <a:gd fmla="*/ 2147483646 w 3056" name="T50"/>
                <a:gd fmla="*/ 2147483646 h 5429" name="T51"/>
                <a:gd fmla="*/ 2147483646 w 3056" name="T52"/>
                <a:gd fmla="*/ 2147483646 h 5429" name="T53"/>
                <a:gd fmla="*/ 2147483646 w 3056" name="T54"/>
                <a:gd fmla="*/ 2147483646 h 5429" name="T55"/>
                <a:gd fmla="*/ 2147483646 w 3056" name="T56"/>
                <a:gd fmla="*/ 2147483646 h 5429" name="T57"/>
                <a:gd fmla="*/ 2147483646 w 3056" name="T58"/>
                <a:gd fmla="*/ 2147483646 h 5429" name="T59"/>
                <a:gd fmla="*/ 2147483646 w 3056" name="T60"/>
                <a:gd fmla="*/ 2147483646 h 5429" name="T61"/>
                <a:gd fmla="*/ 2147483646 w 3056" name="T62"/>
                <a:gd fmla="*/ 2147483646 h 5429" name="T63"/>
                <a:gd fmla="*/ 2147483646 w 3056" name="T64"/>
                <a:gd fmla="*/ 2147483646 h 5429" name="T65"/>
                <a:gd fmla="*/ 2147483646 w 3056" name="T66"/>
                <a:gd fmla="*/ 2147483646 h 5429" name="T67"/>
                <a:gd fmla="*/ 2147483646 w 3056" name="T68"/>
                <a:gd fmla="*/ 2147483646 h 5429" name="T69"/>
                <a:gd fmla="*/ 2147483646 w 3056" name="T70"/>
                <a:gd fmla="*/ 2147483646 h 5429" name="T71"/>
                <a:gd fmla="*/ 2147483646 w 3056" name="T72"/>
                <a:gd fmla="*/ 2147483646 h 5429" name="T73"/>
                <a:gd fmla="*/ 2147483646 w 3056" name="T74"/>
                <a:gd fmla="*/ 2147483646 h 5429" name="T75"/>
                <a:gd fmla="*/ 2147483646 w 3056" name="T76"/>
                <a:gd fmla="*/ 2147483646 h 5429" name="T77"/>
                <a:gd fmla="*/ 2147483646 w 3056" name="T78"/>
                <a:gd fmla="*/ 2147483646 h 5429" name="T79"/>
                <a:gd fmla="*/ 2147483646 w 3056" name="T80"/>
                <a:gd fmla="*/ 2147483646 h 5429" name="T81"/>
                <a:gd fmla="*/ 2147483646 w 3056" name="T82"/>
                <a:gd fmla="*/ 2147483646 h 5429" name="T83"/>
                <a:gd fmla="*/ 2147483646 w 3056" name="T84"/>
                <a:gd fmla="*/ 2147483646 h 5429" name="T85"/>
                <a:gd fmla="*/ 2147483646 w 3056" name="T86"/>
                <a:gd fmla="*/ 2147483646 h 5429" name="T87"/>
                <a:gd fmla="*/ 2147483646 w 3056" name="T88"/>
                <a:gd fmla="*/ 2147483646 h 5429" name="T89"/>
                <a:gd fmla="*/ 2147483646 w 3056" name="T90"/>
                <a:gd fmla="*/ 2147483646 h 5429" name="T91"/>
                <a:gd fmla="*/ 2147483646 w 3056" name="T92"/>
                <a:gd fmla="*/ 2147483646 h 5429" name="T93"/>
                <a:gd fmla="*/ 2147483646 w 3056" name="T94"/>
                <a:gd fmla="*/ 2147483646 h 5429" name="T95"/>
                <a:gd fmla="*/ 2147483646 w 3056" name="T96"/>
                <a:gd fmla="*/ 2147483646 h 5429" name="T97"/>
                <a:gd fmla="*/ 2147483646 w 3056" name="T98"/>
                <a:gd fmla="*/ 2147483646 h 5429" name="T99"/>
                <a:gd fmla="*/ 2147483646 w 3056" name="T100"/>
                <a:gd fmla="*/ 2147483646 h 5429" name="T101"/>
                <a:gd fmla="*/ 2147483646 w 3056" name="T102"/>
                <a:gd fmla="*/ 2147483646 h 5429" name="T103"/>
                <a:gd fmla="*/ 2147483646 w 3056" name="T104"/>
                <a:gd fmla="*/ 2147483646 h 5429" name="T105"/>
                <a:gd fmla="*/ 2147483646 w 3056" name="T106"/>
                <a:gd fmla="*/ 2147483646 h 5429" name="T107"/>
                <a:gd fmla="*/ 2147483646 w 3056" name="T108"/>
                <a:gd fmla="*/ 2147483646 h 5429" name="T109"/>
                <a:gd fmla="*/ 2147483646 w 3056" name="T110"/>
                <a:gd fmla="*/ 2147483646 h 5429" name="T111"/>
                <a:gd fmla="*/ 2147483646 w 3056" name="T112"/>
                <a:gd fmla="*/ 2147483646 h 5429" name="T113"/>
                <a:gd fmla="*/ 2147483646 w 3056" name="T114"/>
                <a:gd fmla="*/ 2147483646 h 5429" name="T115"/>
                <a:gd fmla="*/ 2147483646 w 3056" name="T116"/>
                <a:gd fmla="*/ 2147483646 h 5429" name="T117"/>
                <a:gd fmla="*/ 2147483646 w 3056" name="T118"/>
                <a:gd fmla="*/ 2147483646 h 5429" name="T119"/>
                <a:gd fmla="*/ 2147483646 w 3056" name="T120"/>
                <a:gd fmla="*/ 2147483646 h 5429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5429" w="3056">
                  <a:moveTo>
                    <a:pt x="2609" y="448"/>
                  </a:moveTo>
                  <a:lnTo>
                    <a:pt x="2609" y="448"/>
                  </a:lnTo>
                  <a:lnTo>
                    <a:pt x="2575" y="415"/>
                  </a:lnTo>
                  <a:lnTo>
                    <a:pt x="2538" y="383"/>
                  </a:lnTo>
                  <a:lnTo>
                    <a:pt x="2503" y="352"/>
                  </a:lnTo>
                  <a:lnTo>
                    <a:pt x="2465" y="322"/>
                  </a:lnTo>
                  <a:lnTo>
                    <a:pt x="2426" y="293"/>
                  </a:lnTo>
                  <a:lnTo>
                    <a:pt x="2388" y="265"/>
                  </a:lnTo>
                  <a:lnTo>
                    <a:pt x="2348" y="239"/>
                  </a:lnTo>
                  <a:lnTo>
                    <a:pt x="2307" y="213"/>
                  </a:lnTo>
                  <a:lnTo>
                    <a:pt x="2266" y="190"/>
                  </a:lnTo>
                  <a:lnTo>
                    <a:pt x="2224" y="168"/>
                  </a:lnTo>
                  <a:lnTo>
                    <a:pt x="2182" y="146"/>
                  </a:lnTo>
                  <a:lnTo>
                    <a:pt x="2138" y="127"/>
                  </a:lnTo>
                  <a:lnTo>
                    <a:pt x="2095" y="108"/>
                  </a:lnTo>
                  <a:lnTo>
                    <a:pt x="2049" y="91"/>
                  </a:lnTo>
                  <a:lnTo>
                    <a:pt x="2005" y="75"/>
                  </a:lnTo>
                  <a:lnTo>
                    <a:pt x="1960" y="61"/>
                  </a:lnTo>
                  <a:lnTo>
                    <a:pt x="1907" y="46"/>
                  </a:lnTo>
                  <a:lnTo>
                    <a:pt x="1853" y="34"/>
                  </a:lnTo>
                  <a:lnTo>
                    <a:pt x="1800" y="24"/>
                  </a:lnTo>
                  <a:lnTo>
                    <a:pt x="1746" y="15"/>
                  </a:lnTo>
                  <a:lnTo>
                    <a:pt x="1692" y="9"/>
                  </a:lnTo>
                  <a:lnTo>
                    <a:pt x="1638" y="3"/>
                  </a:lnTo>
                  <a:lnTo>
                    <a:pt x="1582" y="1"/>
                  </a:lnTo>
                  <a:lnTo>
                    <a:pt x="1527" y="0"/>
                  </a:lnTo>
                  <a:lnTo>
                    <a:pt x="1490" y="0"/>
                  </a:lnTo>
                  <a:lnTo>
                    <a:pt x="1451" y="2"/>
                  </a:lnTo>
                  <a:lnTo>
                    <a:pt x="1413" y="4"/>
                  </a:lnTo>
                  <a:lnTo>
                    <a:pt x="1376" y="8"/>
                  </a:lnTo>
                  <a:lnTo>
                    <a:pt x="1338" y="11"/>
                  </a:lnTo>
                  <a:lnTo>
                    <a:pt x="1302" y="17"/>
                  </a:lnTo>
                  <a:lnTo>
                    <a:pt x="1264" y="22"/>
                  </a:lnTo>
                  <a:lnTo>
                    <a:pt x="1227" y="29"/>
                  </a:lnTo>
                  <a:lnTo>
                    <a:pt x="1191" y="36"/>
                  </a:lnTo>
                  <a:lnTo>
                    <a:pt x="1154" y="45"/>
                  </a:lnTo>
                  <a:lnTo>
                    <a:pt x="1118" y="55"/>
                  </a:lnTo>
                  <a:lnTo>
                    <a:pt x="1083" y="65"/>
                  </a:lnTo>
                  <a:lnTo>
                    <a:pt x="1047" y="76"/>
                  </a:lnTo>
                  <a:lnTo>
                    <a:pt x="1012" y="88"/>
                  </a:lnTo>
                  <a:lnTo>
                    <a:pt x="977" y="102"/>
                  </a:lnTo>
                  <a:lnTo>
                    <a:pt x="942" y="115"/>
                  </a:lnTo>
                  <a:lnTo>
                    <a:pt x="909" y="130"/>
                  </a:lnTo>
                  <a:lnTo>
                    <a:pt x="875" y="146"/>
                  </a:lnTo>
                  <a:lnTo>
                    <a:pt x="841" y="161"/>
                  </a:lnTo>
                  <a:lnTo>
                    <a:pt x="808" y="179"/>
                  </a:lnTo>
                  <a:lnTo>
                    <a:pt x="775" y="197"/>
                  </a:lnTo>
                  <a:lnTo>
                    <a:pt x="743" y="216"/>
                  </a:lnTo>
                  <a:lnTo>
                    <a:pt x="712" y="235"/>
                  </a:lnTo>
                  <a:lnTo>
                    <a:pt x="680" y="255"/>
                  </a:lnTo>
                  <a:lnTo>
                    <a:pt x="649" y="277"/>
                  </a:lnTo>
                  <a:lnTo>
                    <a:pt x="619" y="300"/>
                  </a:lnTo>
                  <a:lnTo>
                    <a:pt x="589" y="322"/>
                  </a:lnTo>
                  <a:lnTo>
                    <a:pt x="559" y="345"/>
                  </a:lnTo>
                  <a:lnTo>
                    <a:pt x="531" y="370"/>
                  </a:lnTo>
                  <a:lnTo>
                    <a:pt x="502" y="395"/>
                  </a:lnTo>
                  <a:lnTo>
                    <a:pt x="474" y="421"/>
                  </a:lnTo>
                  <a:lnTo>
                    <a:pt x="447" y="448"/>
                  </a:lnTo>
                  <a:lnTo>
                    <a:pt x="420" y="475"/>
                  </a:lnTo>
                  <a:lnTo>
                    <a:pt x="395" y="503"/>
                  </a:lnTo>
                  <a:lnTo>
                    <a:pt x="369" y="531"/>
                  </a:lnTo>
                  <a:lnTo>
                    <a:pt x="345" y="561"/>
                  </a:lnTo>
                  <a:lnTo>
                    <a:pt x="322" y="589"/>
                  </a:lnTo>
                  <a:lnTo>
                    <a:pt x="298" y="619"/>
                  </a:lnTo>
                  <a:lnTo>
                    <a:pt x="276" y="650"/>
                  </a:lnTo>
                  <a:lnTo>
                    <a:pt x="255" y="681"/>
                  </a:lnTo>
                  <a:lnTo>
                    <a:pt x="235" y="712"/>
                  </a:lnTo>
                  <a:lnTo>
                    <a:pt x="215" y="744"/>
                  </a:lnTo>
                  <a:lnTo>
                    <a:pt x="197" y="776"/>
                  </a:lnTo>
                  <a:lnTo>
                    <a:pt x="179" y="808"/>
                  </a:lnTo>
                  <a:lnTo>
                    <a:pt x="161" y="841"/>
                  </a:lnTo>
                  <a:lnTo>
                    <a:pt x="145" y="875"/>
                  </a:lnTo>
                  <a:lnTo>
                    <a:pt x="129" y="909"/>
                  </a:lnTo>
                  <a:lnTo>
                    <a:pt x="115" y="943"/>
                  </a:lnTo>
                  <a:lnTo>
                    <a:pt x="101" y="977"/>
                  </a:lnTo>
                  <a:lnTo>
                    <a:pt x="88" y="1012"/>
                  </a:lnTo>
                  <a:lnTo>
                    <a:pt x="76" y="1047"/>
                  </a:lnTo>
                  <a:lnTo>
                    <a:pt x="65" y="1082"/>
                  </a:lnTo>
                  <a:lnTo>
                    <a:pt x="55" y="1118"/>
                  </a:lnTo>
                  <a:lnTo>
                    <a:pt x="45" y="1154"/>
                  </a:lnTo>
                  <a:lnTo>
                    <a:pt x="36" y="1191"/>
                  </a:lnTo>
                  <a:lnTo>
                    <a:pt x="28" y="1227"/>
                  </a:lnTo>
                  <a:lnTo>
                    <a:pt x="22" y="1264"/>
                  </a:lnTo>
                  <a:lnTo>
                    <a:pt x="16" y="1301"/>
                  </a:lnTo>
                  <a:lnTo>
                    <a:pt x="11" y="1338"/>
                  </a:lnTo>
                  <a:lnTo>
                    <a:pt x="7" y="1376"/>
                  </a:lnTo>
                  <a:lnTo>
                    <a:pt x="4" y="1413"/>
                  </a:lnTo>
                  <a:lnTo>
                    <a:pt x="2" y="1452"/>
                  </a:lnTo>
                  <a:lnTo>
                    <a:pt x="0" y="1489"/>
                  </a:lnTo>
                  <a:lnTo>
                    <a:pt x="0" y="1527"/>
                  </a:lnTo>
                  <a:lnTo>
                    <a:pt x="6" y="1667"/>
                  </a:lnTo>
                  <a:lnTo>
                    <a:pt x="10" y="1707"/>
                  </a:lnTo>
                  <a:lnTo>
                    <a:pt x="15" y="1746"/>
                  </a:lnTo>
                  <a:lnTo>
                    <a:pt x="22" y="1785"/>
                  </a:lnTo>
                  <a:lnTo>
                    <a:pt x="28" y="1823"/>
                  </a:lnTo>
                  <a:lnTo>
                    <a:pt x="36" y="1862"/>
                  </a:lnTo>
                  <a:lnTo>
                    <a:pt x="45" y="1900"/>
                  </a:lnTo>
                  <a:lnTo>
                    <a:pt x="55" y="1937"/>
                  </a:lnTo>
                  <a:lnTo>
                    <a:pt x="66" y="1975"/>
                  </a:lnTo>
                  <a:lnTo>
                    <a:pt x="78" y="2012"/>
                  </a:lnTo>
                  <a:lnTo>
                    <a:pt x="92" y="2049"/>
                  </a:lnTo>
                  <a:lnTo>
                    <a:pt x="105" y="2085"/>
                  </a:lnTo>
                  <a:lnTo>
                    <a:pt x="119" y="2122"/>
                  </a:lnTo>
                  <a:lnTo>
                    <a:pt x="136" y="2157"/>
                  </a:lnTo>
                  <a:lnTo>
                    <a:pt x="152" y="2193"/>
                  </a:lnTo>
                  <a:lnTo>
                    <a:pt x="170" y="2228"/>
                  </a:lnTo>
                  <a:lnTo>
                    <a:pt x="189" y="2262"/>
                  </a:lnTo>
                  <a:lnTo>
                    <a:pt x="195" y="2277"/>
                  </a:lnTo>
                  <a:lnTo>
                    <a:pt x="213" y="2312"/>
                  </a:lnTo>
                  <a:lnTo>
                    <a:pt x="242" y="2366"/>
                  </a:lnTo>
                  <a:lnTo>
                    <a:pt x="278" y="2439"/>
                  </a:lnTo>
                  <a:lnTo>
                    <a:pt x="323" y="2528"/>
                  </a:lnTo>
                  <a:lnTo>
                    <a:pt x="371" y="2631"/>
                  </a:lnTo>
                  <a:lnTo>
                    <a:pt x="422" y="2743"/>
                  </a:lnTo>
                  <a:lnTo>
                    <a:pt x="450" y="2804"/>
                  </a:lnTo>
                  <a:lnTo>
                    <a:pt x="476" y="2867"/>
                  </a:lnTo>
                  <a:lnTo>
                    <a:pt x="503" y="2931"/>
                  </a:lnTo>
                  <a:lnTo>
                    <a:pt x="530" y="2998"/>
                  </a:lnTo>
                  <a:lnTo>
                    <a:pt x="556" y="3065"/>
                  </a:lnTo>
                  <a:lnTo>
                    <a:pt x="582" y="3134"/>
                  </a:lnTo>
                  <a:lnTo>
                    <a:pt x="607" y="3202"/>
                  </a:lnTo>
                  <a:lnTo>
                    <a:pt x="630" y="3273"/>
                  </a:lnTo>
                  <a:lnTo>
                    <a:pt x="653" y="3343"/>
                  </a:lnTo>
                  <a:lnTo>
                    <a:pt x="674" y="3413"/>
                  </a:lnTo>
                  <a:lnTo>
                    <a:pt x="693" y="3483"/>
                  </a:lnTo>
                  <a:lnTo>
                    <a:pt x="711" y="3553"/>
                  </a:lnTo>
                  <a:lnTo>
                    <a:pt x="726" y="3621"/>
                  </a:lnTo>
                  <a:lnTo>
                    <a:pt x="739" y="3690"/>
                  </a:lnTo>
                  <a:lnTo>
                    <a:pt x="750" y="3756"/>
                  </a:lnTo>
                  <a:lnTo>
                    <a:pt x="754" y="3788"/>
                  </a:lnTo>
                  <a:lnTo>
                    <a:pt x="757" y="3822"/>
                  </a:lnTo>
                  <a:lnTo>
                    <a:pt x="760" y="3854"/>
                  </a:lnTo>
                  <a:lnTo>
                    <a:pt x="762" y="3885"/>
                  </a:lnTo>
                  <a:lnTo>
                    <a:pt x="763" y="3915"/>
                  </a:lnTo>
                  <a:lnTo>
                    <a:pt x="764" y="3946"/>
                  </a:lnTo>
                  <a:lnTo>
                    <a:pt x="783" y="4137"/>
                  </a:lnTo>
                  <a:lnTo>
                    <a:pt x="789" y="4160"/>
                  </a:lnTo>
                  <a:lnTo>
                    <a:pt x="796" y="4181"/>
                  </a:lnTo>
                  <a:lnTo>
                    <a:pt x="804" y="4202"/>
                  </a:lnTo>
                  <a:lnTo>
                    <a:pt x="813" y="4220"/>
                  </a:lnTo>
                  <a:lnTo>
                    <a:pt x="823" y="4237"/>
                  </a:lnTo>
                  <a:lnTo>
                    <a:pt x="833" y="4253"/>
                  </a:lnTo>
                  <a:lnTo>
                    <a:pt x="844" y="4267"/>
                  </a:lnTo>
                  <a:lnTo>
                    <a:pt x="855" y="4280"/>
                  </a:lnTo>
                  <a:lnTo>
                    <a:pt x="867" y="4291"/>
                  </a:lnTo>
                  <a:lnTo>
                    <a:pt x="880" y="4301"/>
                  </a:lnTo>
                  <a:lnTo>
                    <a:pt x="895" y="4309"/>
                  </a:lnTo>
                  <a:lnTo>
                    <a:pt x="909" y="4316"/>
                  </a:lnTo>
                  <a:lnTo>
                    <a:pt x="924" y="4321"/>
                  </a:lnTo>
                  <a:lnTo>
                    <a:pt x="941" y="4325"/>
                  </a:lnTo>
                  <a:lnTo>
                    <a:pt x="959" y="4328"/>
                  </a:lnTo>
                  <a:lnTo>
                    <a:pt x="976" y="4328"/>
                  </a:lnTo>
                  <a:lnTo>
                    <a:pt x="2079" y="4328"/>
                  </a:lnTo>
                  <a:lnTo>
                    <a:pt x="2097" y="4328"/>
                  </a:lnTo>
                  <a:lnTo>
                    <a:pt x="2114" y="4325"/>
                  </a:lnTo>
                  <a:lnTo>
                    <a:pt x="2130" y="4321"/>
                  </a:lnTo>
                  <a:lnTo>
                    <a:pt x="2145" y="4316"/>
                  </a:lnTo>
                  <a:lnTo>
                    <a:pt x="2161" y="4309"/>
                  </a:lnTo>
                  <a:lnTo>
                    <a:pt x="2174" y="4301"/>
                  </a:lnTo>
                  <a:lnTo>
                    <a:pt x="2187" y="4291"/>
                  </a:lnTo>
                  <a:lnTo>
                    <a:pt x="2201" y="4280"/>
                  </a:lnTo>
                  <a:lnTo>
                    <a:pt x="2212" y="4267"/>
                  </a:lnTo>
                  <a:lnTo>
                    <a:pt x="2223" y="4253"/>
                  </a:lnTo>
                  <a:lnTo>
                    <a:pt x="2233" y="4237"/>
                  </a:lnTo>
                  <a:lnTo>
                    <a:pt x="2243" y="4220"/>
                  </a:lnTo>
                  <a:lnTo>
                    <a:pt x="2251" y="4202"/>
                  </a:lnTo>
                  <a:lnTo>
                    <a:pt x="2259" y="4181"/>
                  </a:lnTo>
                  <a:lnTo>
                    <a:pt x="2266" y="4160"/>
                  </a:lnTo>
                  <a:lnTo>
                    <a:pt x="2272" y="4137"/>
                  </a:lnTo>
                  <a:lnTo>
                    <a:pt x="2291" y="3946"/>
                  </a:lnTo>
                  <a:lnTo>
                    <a:pt x="2293" y="3915"/>
                  </a:lnTo>
                  <a:lnTo>
                    <a:pt x="2294" y="3885"/>
                  </a:lnTo>
                  <a:lnTo>
                    <a:pt x="2295" y="3854"/>
                  </a:lnTo>
                  <a:lnTo>
                    <a:pt x="2298" y="3822"/>
                  </a:lnTo>
                  <a:lnTo>
                    <a:pt x="2301" y="3788"/>
                  </a:lnTo>
                  <a:lnTo>
                    <a:pt x="2306" y="3756"/>
                  </a:lnTo>
                  <a:lnTo>
                    <a:pt x="2316" y="3690"/>
                  </a:lnTo>
                  <a:lnTo>
                    <a:pt x="2329" y="3621"/>
                  </a:lnTo>
                  <a:lnTo>
                    <a:pt x="2345" y="3553"/>
                  </a:lnTo>
                  <a:lnTo>
                    <a:pt x="2362" y="3483"/>
                  </a:lnTo>
                  <a:lnTo>
                    <a:pt x="2381" y="3413"/>
                  </a:lnTo>
                  <a:lnTo>
                    <a:pt x="2402" y="3343"/>
                  </a:lnTo>
                  <a:lnTo>
                    <a:pt x="2425" y="3273"/>
                  </a:lnTo>
                  <a:lnTo>
                    <a:pt x="2449" y="3202"/>
                  </a:lnTo>
                  <a:lnTo>
                    <a:pt x="2474" y="3134"/>
                  </a:lnTo>
                  <a:lnTo>
                    <a:pt x="2499" y="3065"/>
                  </a:lnTo>
                  <a:lnTo>
                    <a:pt x="2526" y="2998"/>
                  </a:lnTo>
                  <a:lnTo>
                    <a:pt x="2552" y="2931"/>
                  </a:lnTo>
                  <a:lnTo>
                    <a:pt x="2579" y="2867"/>
                  </a:lnTo>
                  <a:lnTo>
                    <a:pt x="2607" y="2804"/>
                  </a:lnTo>
                  <a:lnTo>
                    <a:pt x="2633" y="2743"/>
                  </a:lnTo>
                  <a:lnTo>
                    <a:pt x="2685" y="2631"/>
                  </a:lnTo>
                  <a:lnTo>
                    <a:pt x="2735" y="2528"/>
                  </a:lnTo>
                  <a:lnTo>
                    <a:pt x="2778" y="2439"/>
                  </a:lnTo>
                  <a:lnTo>
                    <a:pt x="2816" y="2366"/>
                  </a:lnTo>
                  <a:lnTo>
                    <a:pt x="2846" y="2312"/>
                  </a:lnTo>
                  <a:lnTo>
                    <a:pt x="2872" y="2262"/>
                  </a:lnTo>
                  <a:lnTo>
                    <a:pt x="2890" y="2228"/>
                  </a:lnTo>
                  <a:lnTo>
                    <a:pt x="2906" y="2193"/>
                  </a:lnTo>
                  <a:lnTo>
                    <a:pt x="2923" y="2157"/>
                  </a:lnTo>
                  <a:lnTo>
                    <a:pt x="2937" y="2122"/>
                  </a:lnTo>
                  <a:lnTo>
                    <a:pt x="2952" y="2085"/>
                  </a:lnTo>
                  <a:lnTo>
                    <a:pt x="2965" y="2049"/>
                  </a:lnTo>
                  <a:lnTo>
                    <a:pt x="2978" y="2012"/>
                  </a:lnTo>
                  <a:lnTo>
                    <a:pt x="2989" y="1975"/>
                  </a:lnTo>
                  <a:lnTo>
                    <a:pt x="3000" y="1937"/>
                  </a:lnTo>
                  <a:lnTo>
                    <a:pt x="3010" y="1900"/>
                  </a:lnTo>
                  <a:lnTo>
                    <a:pt x="3019" y="1862"/>
                  </a:lnTo>
                  <a:lnTo>
                    <a:pt x="3027" y="1823"/>
                  </a:lnTo>
                  <a:lnTo>
                    <a:pt x="3034" y="1785"/>
                  </a:lnTo>
                  <a:lnTo>
                    <a:pt x="3040" y="1746"/>
                  </a:lnTo>
                  <a:lnTo>
                    <a:pt x="3045" y="1707"/>
                  </a:lnTo>
                  <a:lnTo>
                    <a:pt x="3049" y="1667"/>
                  </a:lnTo>
                  <a:lnTo>
                    <a:pt x="3056" y="1527"/>
                  </a:lnTo>
                  <a:lnTo>
                    <a:pt x="3055" y="1489"/>
                  </a:lnTo>
                  <a:lnTo>
                    <a:pt x="3054" y="1452"/>
                  </a:lnTo>
                  <a:lnTo>
                    <a:pt x="3051" y="1413"/>
                  </a:lnTo>
                  <a:lnTo>
                    <a:pt x="3048" y="1376"/>
                  </a:lnTo>
                  <a:lnTo>
                    <a:pt x="3044" y="1338"/>
                  </a:lnTo>
                  <a:lnTo>
                    <a:pt x="3039" y="1301"/>
                  </a:lnTo>
                  <a:lnTo>
                    <a:pt x="3034" y="1264"/>
                  </a:lnTo>
                  <a:lnTo>
                    <a:pt x="3026" y="1227"/>
                  </a:lnTo>
                  <a:lnTo>
                    <a:pt x="3018" y="1191"/>
                  </a:lnTo>
                  <a:lnTo>
                    <a:pt x="3010" y="1154"/>
                  </a:lnTo>
                  <a:lnTo>
                    <a:pt x="3000" y="1118"/>
                  </a:lnTo>
                  <a:lnTo>
                    <a:pt x="2990" y="1082"/>
                  </a:lnTo>
                  <a:lnTo>
                    <a:pt x="2979" y="1047"/>
                  </a:lnTo>
                  <a:lnTo>
                    <a:pt x="2967" y="1012"/>
                  </a:lnTo>
                  <a:lnTo>
                    <a:pt x="2954" y="977"/>
                  </a:lnTo>
                  <a:lnTo>
                    <a:pt x="2941" y="943"/>
                  </a:lnTo>
                  <a:lnTo>
                    <a:pt x="2925" y="909"/>
                  </a:lnTo>
                  <a:lnTo>
                    <a:pt x="2910" y="875"/>
                  </a:lnTo>
                  <a:lnTo>
                    <a:pt x="2894" y="841"/>
                  </a:lnTo>
                  <a:lnTo>
                    <a:pt x="2877" y="808"/>
                  </a:lnTo>
                  <a:lnTo>
                    <a:pt x="2859" y="776"/>
                  </a:lnTo>
                  <a:lnTo>
                    <a:pt x="2840" y="744"/>
                  </a:lnTo>
                  <a:lnTo>
                    <a:pt x="2820" y="712"/>
                  </a:lnTo>
                  <a:lnTo>
                    <a:pt x="2800" y="681"/>
                  </a:lnTo>
                  <a:lnTo>
                    <a:pt x="2779" y="650"/>
                  </a:lnTo>
                  <a:lnTo>
                    <a:pt x="2757" y="619"/>
                  </a:lnTo>
                  <a:lnTo>
                    <a:pt x="2734" y="589"/>
                  </a:lnTo>
                  <a:lnTo>
                    <a:pt x="2711" y="561"/>
                  </a:lnTo>
                  <a:lnTo>
                    <a:pt x="2686" y="531"/>
                  </a:lnTo>
                  <a:lnTo>
                    <a:pt x="2661" y="503"/>
                  </a:lnTo>
                  <a:lnTo>
                    <a:pt x="2635" y="475"/>
                  </a:lnTo>
                  <a:lnTo>
                    <a:pt x="2609" y="448"/>
                  </a:lnTo>
                  <a:close/>
                  <a:moveTo>
                    <a:pt x="2661" y="1641"/>
                  </a:moveTo>
                  <a:lnTo>
                    <a:pt x="2661" y="1641"/>
                  </a:lnTo>
                  <a:lnTo>
                    <a:pt x="2658" y="1669"/>
                  </a:lnTo>
                  <a:lnTo>
                    <a:pt x="2654" y="1697"/>
                  </a:lnTo>
                  <a:lnTo>
                    <a:pt x="2650" y="1725"/>
                  </a:lnTo>
                  <a:lnTo>
                    <a:pt x="2644" y="1753"/>
                  </a:lnTo>
                  <a:lnTo>
                    <a:pt x="2639" y="1781"/>
                  </a:lnTo>
                  <a:lnTo>
                    <a:pt x="2632" y="1809"/>
                  </a:lnTo>
                  <a:lnTo>
                    <a:pt x="2624" y="1837"/>
                  </a:lnTo>
                  <a:lnTo>
                    <a:pt x="2617" y="1863"/>
                  </a:lnTo>
                  <a:lnTo>
                    <a:pt x="2608" y="1891"/>
                  </a:lnTo>
                  <a:lnTo>
                    <a:pt x="2599" y="1918"/>
                  </a:lnTo>
                  <a:lnTo>
                    <a:pt x="2589" y="1945"/>
                  </a:lnTo>
                  <a:lnTo>
                    <a:pt x="2579" y="1972"/>
                  </a:lnTo>
                  <a:lnTo>
                    <a:pt x="2567" y="1998"/>
                  </a:lnTo>
                  <a:lnTo>
                    <a:pt x="2556" y="2025"/>
                  </a:lnTo>
                  <a:lnTo>
                    <a:pt x="2543" y="2051"/>
                  </a:lnTo>
                  <a:lnTo>
                    <a:pt x="2529" y="2078"/>
                  </a:lnTo>
                  <a:lnTo>
                    <a:pt x="2485" y="2158"/>
                  </a:lnTo>
                  <a:lnTo>
                    <a:pt x="2450" y="2227"/>
                  </a:lnTo>
                  <a:lnTo>
                    <a:pt x="2408" y="2311"/>
                  </a:lnTo>
                  <a:lnTo>
                    <a:pt x="2359" y="2409"/>
                  </a:lnTo>
                  <a:lnTo>
                    <a:pt x="2307" y="2519"/>
                  </a:lnTo>
                  <a:lnTo>
                    <a:pt x="2253" y="2641"/>
                  </a:lnTo>
                  <a:lnTo>
                    <a:pt x="2225" y="2705"/>
                  </a:lnTo>
                  <a:lnTo>
                    <a:pt x="2197" y="2771"/>
                  </a:lnTo>
                  <a:lnTo>
                    <a:pt x="2170" y="2838"/>
                  </a:lnTo>
                  <a:lnTo>
                    <a:pt x="2142" y="2908"/>
                  </a:lnTo>
                  <a:lnTo>
                    <a:pt x="2116" y="2979"/>
                  </a:lnTo>
                  <a:lnTo>
                    <a:pt x="2090" y="3051"/>
                  </a:lnTo>
                  <a:lnTo>
                    <a:pt x="2065" y="3124"/>
                  </a:lnTo>
                  <a:lnTo>
                    <a:pt x="2040" y="3198"/>
                  </a:lnTo>
                  <a:lnTo>
                    <a:pt x="2018" y="3272"/>
                  </a:lnTo>
                  <a:lnTo>
                    <a:pt x="1996" y="3346"/>
                  </a:lnTo>
                  <a:lnTo>
                    <a:pt x="1977" y="3420"/>
                  </a:lnTo>
                  <a:lnTo>
                    <a:pt x="1960" y="3494"/>
                  </a:lnTo>
                  <a:lnTo>
                    <a:pt x="1944" y="3568"/>
                  </a:lnTo>
                  <a:lnTo>
                    <a:pt x="1930" y="3641"/>
                  </a:lnTo>
                  <a:lnTo>
                    <a:pt x="1919" y="3714"/>
                  </a:lnTo>
                  <a:lnTo>
                    <a:pt x="1911" y="3785"/>
                  </a:lnTo>
                  <a:lnTo>
                    <a:pt x="1908" y="3820"/>
                  </a:lnTo>
                  <a:lnTo>
                    <a:pt x="1905" y="3856"/>
                  </a:lnTo>
                  <a:lnTo>
                    <a:pt x="1903" y="3890"/>
                  </a:lnTo>
                  <a:lnTo>
                    <a:pt x="1902" y="3924"/>
                  </a:lnTo>
                  <a:lnTo>
                    <a:pt x="1901" y="3939"/>
                  </a:lnTo>
                  <a:lnTo>
                    <a:pt x="1722" y="3939"/>
                  </a:lnTo>
                  <a:lnTo>
                    <a:pt x="1722" y="3230"/>
                  </a:lnTo>
                  <a:lnTo>
                    <a:pt x="1333" y="3230"/>
                  </a:lnTo>
                  <a:lnTo>
                    <a:pt x="1333" y="3939"/>
                  </a:lnTo>
                  <a:lnTo>
                    <a:pt x="1154" y="3939"/>
                  </a:lnTo>
                  <a:lnTo>
                    <a:pt x="1152" y="3924"/>
                  </a:lnTo>
                  <a:lnTo>
                    <a:pt x="1151" y="3873"/>
                  </a:lnTo>
                  <a:lnTo>
                    <a:pt x="1148" y="3820"/>
                  </a:lnTo>
                  <a:lnTo>
                    <a:pt x="1142" y="3767"/>
                  </a:lnTo>
                  <a:lnTo>
                    <a:pt x="1136" y="3714"/>
                  </a:lnTo>
                  <a:lnTo>
                    <a:pt x="1128" y="3659"/>
                  </a:lnTo>
                  <a:lnTo>
                    <a:pt x="1118" y="3604"/>
                  </a:lnTo>
                  <a:lnTo>
                    <a:pt x="1108" y="3547"/>
                  </a:lnTo>
                  <a:lnTo>
                    <a:pt x="1096" y="3491"/>
                  </a:lnTo>
                  <a:lnTo>
                    <a:pt x="1081" y="3434"/>
                  </a:lnTo>
                  <a:lnTo>
                    <a:pt x="1067" y="3377"/>
                  </a:lnTo>
                  <a:lnTo>
                    <a:pt x="1052" y="3319"/>
                  </a:lnTo>
                  <a:lnTo>
                    <a:pt x="1035" y="3261"/>
                  </a:lnTo>
                  <a:lnTo>
                    <a:pt x="1016" y="3203"/>
                  </a:lnTo>
                  <a:lnTo>
                    <a:pt x="997" y="3145"/>
                  </a:lnTo>
                  <a:lnTo>
                    <a:pt x="977" y="3086"/>
                  </a:lnTo>
                  <a:lnTo>
                    <a:pt x="958" y="3029"/>
                  </a:lnTo>
                  <a:lnTo>
                    <a:pt x="937" y="2970"/>
                  </a:lnTo>
                  <a:lnTo>
                    <a:pt x="914" y="2911"/>
                  </a:lnTo>
                  <a:lnTo>
                    <a:pt x="868" y="2796"/>
                  </a:lnTo>
                  <a:lnTo>
                    <a:pt x="820" y="2681"/>
                  </a:lnTo>
                  <a:lnTo>
                    <a:pt x="771" y="2570"/>
                  </a:lnTo>
                  <a:lnTo>
                    <a:pt x="721" y="2459"/>
                  </a:lnTo>
                  <a:lnTo>
                    <a:pt x="669" y="2353"/>
                  </a:lnTo>
                  <a:lnTo>
                    <a:pt x="618" y="2249"/>
                  </a:lnTo>
                  <a:lnTo>
                    <a:pt x="568" y="2150"/>
                  </a:lnTo>
                  <a:lnTo>
                    <a:pt x="567" y="2144"/>
                  </a:lnTo>
                  <a:lnTo>
                    <a:pt x="530" y="2075"/>
                  </a:lnTo>
                  <a:lnTo>
                    <a:pt x="515" y="2050"/>
                  </a:lnTo>
                  <a:lnTo>
                    <a:pt x="503" y="2024"/>
                  </a:lnTo>
                  <a:lnTo>
                    <a:pt x="491" y="1998"/>
                  </a:lnTo>
                  <a:lnTo>
                    <a:pt x="479" y="1972"/>
                  </a:lnTo>
                  <a:lnTo>
                    <a:pt x="468" y="1945"/>
                  </a:lnTo>
                  <a:lnTo>
                    <a:pt x="458" y="1918"/>
                  </a:lnTo>
                  <a:lnTo>
                    <a:pt x="449" y="1892"/>
                  </a:lnTo>
                  <a:lnTo>
                    <a:pt x="440" y="1864"/>
                  </a:lnTo>
                  <a:lnTo>
                    <a:pt x="431" y="1838"/>
                  </a:lnTo>
                  <a:lnTo>
                    <a:pt x="424" y="1810"/>
                  </a:lnTo>
                  <a:lnTo>
                    <a:pt x="418" y="1782"/>
                  </a:lnTo>
                  <a:lnTo>
                    <a:pt x="411" y="1754"/>
                  </a:lnTo>
                  <a:lnTo>
                    <a:pt x="406" y="1726"/>
                  </a:lnTo>
                  <a:lnTo>
                    <a:pt x="401" y="1697"/>
                  </a:lnTo>
                  <a:lnTo>
                    <a:pt x="398" y="1670"/>
                  </a:lnTo>
                  <a:lnTo>
                    <a:pt x="395" y="1641"/>
                  </a:lnTo>
                  <a:lnTo>
                    <a:pt x="389" y="1519"/>
                  </a:lnTo>
                  <a:lnTo>
                    <a:pt x="389" y="1492"/>
                  </a:lnTo>
                  <a:lnTo>
                    <a:pt x="390" y="1463"/>
                  </a:lnTo>
                  <a:lnTo>
                    <a:pt x="392" y="1435"/>
                  </a:lnTo>
                  <a:lnTo>
                    <a:pt x="395" y="1408"/>
                  </a:lnTo>
                  <a:lnTo>
                    <a:pt x="398" y="1380"/>
                  </a:lnTo>
                  <a:lnTo>
                    <a:pt x="402" y="1352"/>
                  </a:lnTo>
                  <a:lnTo>
                    <a:pt x="407" y="1325"/>
                  </a:lnTo>
                  <a:lnTo>
                    <a:pt x="412" y="1298"/>
                  </a:lnTo>
                  <a:lnTo>
                    <a:pt x="418" y="1270"/>
                  </a:lnTo>
                  <a:lnTo>
                    <a:pt x="424" y="1244"/>
                  </a:lnTo>
                  <a:lnTo>
                    <a:pt x="431" y="1217"/>
                  </a:lnTo>
                  <a:lnTo>
                    <a:pt x="439" y="1191"/>
                  </a:lnTo>
                  <a:lnTo>
                    <a:pt x="448" y="1165"/>
                  </a:lnTo>
                  <a:lnTo>
                    <a:pt x="457" y="1139"/>
                  </a:lnTo>
                  <a:lnTo>
                    <a:pt x="466" y="1113"/>
                  </a:lnTo>
                  <a:lnTo>
                    <a:pt x="476" y="1088"/>
                  </a:lnTo>
                  <a:lnTo>
                    <a:pt x="487" y="1063"/>
                  </a:lnTo>
                  <a:lnTo>
                    <a:pt x="499" y="1038"/>
                  </a:lnTo>
                  <a:lnTo>
                    <a:pt x="511" y="1013"/>
                  </a:lnTo>
                  <a:lnTo>
                    <a:pt x="524" y="989"/>
                  </a:lnTo>
                  <a:lnTo>
                    <a:pt x="537" y="965"/>
                  </a:lnTo>
                  <a:lnTo>
                    <a:pt x="551" y="941"/>
                  </a:lnTo>
                  <a:lnTo>
                    <a:pt x="565" y="918"/>
                  </a:lnTo>
                  <a:lnTo>
                    <a:pt x="580" y="895"/>
                  </a:lnTo>
                  <a:lnTo>
                    <a:pt x="596" y="871"/>
                  </a:lnTo>
                  <a:lnTo>
                    <a:pt x="612" y="849"/>
                  </a:lnTo>
                  <a:lnTo>
                    <a:pt x="629" y="827"/>
                  </a:lnTo>
                  <a:lnTo>
                    <a:pt x="647" y="806"/>
                  </a:lnTo>
                  <a:lnTo>
                    <a:pt x="664" y="784"/>
                  </a:lnTo>
                  <a:lnTo>
                    <a:pt x="683" y="763"/>
                  </a:lnTo>
                  <a:lnTo>
                    <a:pt x="702" y="743"/>
                  </a:lnTo>
                  <a:lnTo>
                    <a:pt x="722" y="723"/>
                  </a:lnTo>
                  <a:lnTo>
                    <a:pt x="743" y="703"/>
                  </a:lnTo>
                  <a:lnTo>
                    <a:pt x="764" y="683"/>
                  </a:lnTo>
                  <a:lnTo>
                    <a:pt x="785" y="665"/>
                  </a:lnTo>
                  <a:lnTo>
                    <a:pt x="806" y="647"/>
                  </a:lnTo>
                  <a:lnTo>
                    <a:pt x="828" y="629"/>
                  </a:lnTo>
                  <a:lnTo>
                    <a:pt x="850" y="611"/>
                  </a:lnTo>
                  <a:lnTo>
                    <a:pt x="874" y="596"/>
                  </a:lnTo>
                  <a:lnTo>
                    <a:pt x="896" y="579"/>
                  </a:lnTo>
                  <a:lnTo>
                    <a:pt x="920" y="565"/>
                  </a:lnTo>
                  <a:lnTo>
                    <a:pt x="943" y="550"/>
                  </a:lnTo>
                  <a:lnTo>
                    <a:pt x="968" y="536"/>
                  </a:lnTo>
                  <a:lnTo>
                    <a:pt x="992" y="523"/>
                  </a:lnTo>
                  <a:lnTo>
                    <a:pt x="1016" y="510"/>
                  </a:lnTo>
                  <a:lnTo>
                    <a:pt x="1041" y="498"/>
                  </a:lnTo>
                  <a:lnTo>
                    <a:pt x="1066" y="486"/>
                  </a:lnTo>
                  <a:lnTo>
                    <a:pt x="1091" y="475"/>
                  </a:lnTo>
                  <a:lnTo>
                    <a:pt x="1117" y="464"/>
                  </a:lnTo>
                  <a:lnTo>
                    <a:pt x="1143" y="456"/>
                  </a:lnTo>
                  <a:lnTo>
                    <a:pt x="1170" y="446"/>
                  </a:lnTo>
                  <a:lnTo>
                    <a:pt x="1195" y="438"/>
                  </a:lnTo>
                  <a:lnTo>
                    <a:pt x="1223" y="430"/>
                  </a:lnTo>
                  <a:lnTo>
                    <a:pt x="1250" y="423"/>
                  </a:lnTo>
                  <a:lnTo>
                    <a:pt x="1276" y="417"/>
                  </a:lnTo>
                  <a:lnTo>
                    <a:pt x="1304" y="411"/>
                  </a:lnTo>
                  <a:lnTo>
                    <a:pt x="1331" y="406"/>
                  </a:lnTo>
                  <a:lnTo>
                    <a:pt x="1359" y="401"/>
                  </a:lnTo>
                  <a:lnTo>
                    <a:pt x="1387" y="398"/>
                  </a:lnTo>
                  <a:lnTo>
                    <a:pt x="1414" y="395"/>
                  </a:lnTo>
                  <a:lnTo>
                    <a:pt x="1443" y="392"/>
                  </a:lnTo>
                  <a:lnTo>
                    <a:pt x="1471" y="390"/>
                  </a:lnTo>
                  <a:lnTo>
                    <a:pt x="1500" y="389"/>
                  </a:lnTo>
                  <a:lnTo>
                    <a:pt x="1527" y="389"/>
                  </a:lnTo>
                  <a:lnTo>
                    <a:pt x="1569" y="389"/>
                  </a:lnTo>
                  <a:lnTo>
                    <a:pt x="1610" y="391"/>
                  </a:lnTo>
                  <a:lnTo>
                    <a:pt x="1651" y="396"/>
                  </a:lnTo>
                  <a:lnTo>
                    <a:pt x="1691" y="400"/>
                  </a:lnTo>
                  <a:lnTo>
                    <a:pt x="1732" y="407"/>
                  </a:lnTo>
                  <a:lnTo>
                    <a:pt x="1771" y="415"/>
                  </a:lnTo>
                  <a:lnTo>
                    <a:pt x="1810" y="423"/>
                  </a:lnTo>
                  <a:lnTo>
                    <a:pt x="1849" y="435"/>
                  </a:lnTo>
                  <a:lnTo>
                    <a:pt x="1882" y="444"/>
                  </a:lnTo>
                  <a:lnTo>
                    <a:pt x="1917" y="457"/>
                  </a:lnTo>
                  <a:lnTo>
                    <a:pt x="1950" y="470"/>
                  </a:lnTo>
                  <a:lnTo>
                    <a:pt x="1983" y="483"/>
                  </a:lnTo>
                  <a:lnTo>
                    <a:pt x="2015" y="498"/>
                  </a:lnTo>
                  <a:lnTo>
                    <a:pt x="2047" y="514"/>
                  </a:lnTo>
                  <a:lnTo>
                    <a:pt x="2078" y="531"/>
                  </a:lnTo>
                  <a:lnTo>
                    <a:pt x="2109" y="548"/>
                  </a:lnTo>
                  <a:lnTo>
                    <a:pt x="2139" y="567"/>
                  </a:lnTo>
                  <a:lnTo>
                    <a:pt x="2169" y="586"/>
                  </a:lnTo>
                  <a:lnTo>
                    <a:pt x="2197" y="607"/>
                  </a:lnTo>
                  <a:lnTo>
                    <a:pt x="2226" y="628"/>
                  </a:lnTo>
                  <a:lnTo>
                    <a:pt x="2254" y="650"/>
                  </a:lnTo>
                  <a:lnTo>
                    <a:pt x="2281" y="673"/>
                  </a:lnTo>
                  <a:lnTo>
                    <a:pt x="2308" y="698"/>
                  </a:lnTo>
                  <a:lnTo>
                    <a:pt x="2333" y="723"/>
                  </a:lnTo>
                  <a:lnTo>
                    <a:pt x="2353" y="743"/>
                  </a:lnTo>
                  <a:lnTo>
                    <a:pt x="2372" y="763"/>
                  </a:lnTo>
                  <a:lnTo>
                    <a:pt x="2391" y="784"/>
                  </a:lnTo>
                  <a:lnTo>
                    <a:pt x="2409" y="806"/>
                  </a:lnTo>
                  <a:lnTo>
                    <a:pt x="2426" y="827"/>
                  </a:lnTo>
                  <a:lnTo>
                    <a:pt x="2443" y="849"/>
                  </a:lnTo>
                  <a:lnTo>
                    <a:pt x="2460" y="872"/>
                  </a:lnTo>
                  <a:lnTo>
                    <a:pt x="2475" y="895"/>
                  </a:lnTo>
                  <a:lnTo>
                    <a:pt x="2489" y="918"/>
                  </a:lnTo>
                  <a:lnTo>
                    <a:pt x="2505" y="941"/>
                  </a:lnTo>
                  <a:lnTo>
                    <a:pt x="2518" y="965"/>
                  </a:lnTo>
                  <a:lnTo>
                    <a:pt x="2531" y="989"/>
                  </a:lnTo>
                  <a:lnTo>
                    <a:pt x="2545" y="1013"/>
                  </a:lnTo>
                  <a:lnTo>
                    <a:pt x="2557" y="1038"/>
                  </a:lnTo>
                  <a:lnTo>
                    <a:pt x="2568" y="1063"/>
                  </a:lnTo>
                  <a:lnTo>
                    <a:pt x="2579" y="1088"/>
                  </a:lnTo>
                  <a:lnTo>
                    <a:pt x="2589" y="1113"/>
                  </a:lnTo>
                  <a:lnTo>
                    <a:pt x="2599" y="1139"/>
                  </a:lnTo>
                  <a:lnTo>
                    <a:pt x="2608" y="1164"/>
                  </a:lnTo>
                  <a:lnTo>
                    <a:pt x="2617" y="1191"/>
                  </a:lnTo>
                  <a:lnTo>
                    <a:pt x="2624" y="1217"/>
                  </a:lnTo>
                  <a:lnTo>
                    <a:pt x="2631" y="1244"/>
                  </a:lnTo>
                  <a:lnTo>
                    <a:pt x="2638" y="1270"/>
                  </a:lnTo>
                  <a:lnTo>
                    <a:pt x="2643" y="1297"/>
                  </a:lnTo>
                  <a:lnTo>
                    <a:pt x="2649" y="1325"/>
                  </a:lnTo>
                  <a:lnTo>
                    <a:pt x="2653" y="1352"/>
                  </a:lnTo>
                  <a:lnTo>
                    <a:pt x="2658" y="1379"/>
                  </a:lnTo>
                  <a:lnTo>
                    <a:pt x="2660" y="1406"/>
                  </a:lnTo>
                  <a:lnTo>
                    <a:pt x="2663" y="1435"/>
                  </a:lnTo>
                  <a:lnTo>
                    <a:pt x="2664" y="1463"/>
                  </a:lnTo>
                  <a:lnTo>
                    <a:pt x="2666" y="1491"/>
                  </a:lnTo>
                  <a:lnTo>
                    <a:pt x="2666" y="1519"/>
                  </a:lnTo>
                  <a:lnTo>
                    <a:pt x="2661" y="1641"/>
                  </a:lnTo>
                  <a:close/>
                  <a:moveTo>
                    <a:pt x="907" y="4981"/>
                  </a:moveTo>
                  <a:lnTo>
                    <a:pt x="2149" y="4981"/>
                  </a:lnTo>
                  <a:lnTo>
                    <a:pt x="2149" y="4592"/>
                  </a:lnTo>
                  <a:lnTo>
                    <a:pt x="907" y="4592"/>
                  </a:lnTo>
                  <a:lnTo>
                    <a:pt x="907" y="4981"/>
                  </a:lnTo>
                  <a:close/>
                  <a:moveTo>
                    <a:pt x="1177" y="5429"/>
                  </a:moveTo>
                  <a:lnTo>
                    <a:pt x="1879" y="5429"/>
                  </a:lnTo>
                  <a:lnTo>
                    <a:pt x="1879" y="5209"/>
                  </a:lnTo>
                  <a:lnTo>
                    <a:pt x="1177" y="5209"/>
                  </a:lnTo>
                  <a:lnTo>
                    <a:pt x="1177" y="5429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defTabSz="6858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400" u="none">
                <a:ln>
                  <a:noFill/>
                </a:ln>
                <a:effectLst/>
                <a:uLnTx/>
                <a:uFillTx/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317126" y="2434819"/>
            <a:ext cx="3380718" cy="856772"/>
            <a:chOff x="7827985" y="2230016"/>
            <a:chExt cx="2429499" cy="856772"/>
          </a:xfrm>
        </p:grpSpPr>
        <p:sp>
          <p:nvSpPr>
            <p:cNvPr id="22" name="TextBox 13"/>
            <p:cNvSpPr txBox="1"/>
            <p:nvPr/>
          </p:nvSpPr>
          <p:spPr>
            <a:xfrm>
              <a:off x="7827986" y="2230017"/>
              <a:ext cx="1401112" cy="24384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/>
            <a:p>
              <a:pPr defTabSz="683419">
                <a:spcBef>
                  <a:spcPct val="20000"/>
                </a:spcBef>
              </a:pPr>
              <a:r>
                <a:rPr altLang="en-US" b="1" lang="zh-CN" sz="1600"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7827986" y="2505090"/>
              <a:ext cx="2429499" cy="57607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kumimoji="1" sz="105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defRPr>
              </a:lvl1pPr>
            </a:lstStyle>
            <a:p>
              <a:r>
                <a:rPr altLang="en-US" lang="zh-CN">
                  <a:solidFill>
                    <a:schemeClr val="tx1"/>
                  </a:solidFill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497622" y="4233836"/>
            <a:ext cx="3351383" cy="856772"/>
            <a:chOff x="3455287" y="4016694"/>
            <a:chExt cx="2429499" cy="856772"/>
          </a:xfrm>
        </p:grpSpPr>
        <p:sp>
          <p:nvSpPr>
            <p:cNvPr id="25" name="TextBox 13"/>
            <p:cNvSpPr txBox="1"/>
            <p:nvPr/>
          </p:nvSpPr>
          <p:spPr>
            <a:xfrm>
              <a:off x="3455288" y="4016694"/>
              <a:ext cx="1401112" cy="24384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/>
            <a:p>
              <a:pPr defTabSz="683419">
                <a:spcBef>
                  <a:spcPct val="20000"/>
                </a:spcBef>
              </a:pPr>
              <a:r>
                <a:rPr altLang="en-US" b="1" lang="zh-CN" sz="1600"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3455287" y="4291768"/>
              <a:ext cx="2429499" cy="57607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kumimoji="1" sz="105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defRPr>
              </a:lvl1pPr>
            </a:lstStyle>
            <a:p>
              <a:r>
                <a:rPr altLang="en-US" lang="zh-CN">
                  <a:solidFill>
                    <a:schemeClr val="tx1"/>
                  </a:solidFill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17126" y="4233836"/>
            <a:ext cx="3380718" cy="856772"/>
            <a:chOff x="7827985" y="4016694"/>
            <a:chExt cx="2429499" cy="856772"/>
          </a:xfrm>
        </p:grpSpPr>
        <p:sp>
          <p:nvSpPr>
            <p:cNvPr id="28" name="TextBox 13"/>
            <p:cNvSpPr txBox="1"/>
            <p:nvPr/>
          </p:nvSpPr>
          <p:spPr>
            <a:xfrm>
              <a:off x="7827986" y="4016694"/>
              <a:ext cx="1401112" cy="24384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/>
            <a:p>
              <a:pPr defTabSz="683419">
                <a:spcBef>
                  <a:spcPct val="20000"/>
                </a:spcBef>
              </a:pPr>
              <a:r>
                <a:rPr altLang="en-US" b="1" lang="zh-CN" sz="1600"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7827986" y="4291768"/>
              <a:ext cx="2429499" cy="57607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kumimoji="1" sz="105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defRPr>
              </a:lvl1pPr>
            </a:lstStyle>
            <a:p>
              <a:r>
                <a:rPr altLang="en-US" lang="zh-CN">
                  <a:solidFill>
                    <a:schemeClr val="tx1"/>
                  </a:solidFill>
                </a:rPr>
                <a:t>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</p:grpSp>
    </p:spTree>
    <p:extLst>
      <p:ext uri="{BB962C8B-B14F-4D97-AF65-F5344CB8AC3E}">
        <p14:creationId val="66842984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994435" y="678179"/>
            <a:ext cx="4203131" cy="712836"/>
            <a:chOff x="3994433" y="678179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3994433" y="678179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5754032" y="1391015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4697381" y="1043637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18885" y="2494182"/>
            <a:ext cx="9773370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50"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50"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</a:t>
            </a: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2527125" y="3888269"/>
            <a:ext cx="718642" cy="720679"/>
            <a:chOff x="5202" y="5131"/>
            <a:chExt cx="1058" cy="1061"/>
          </a:xfrm>
          <a:solidFill>
            <a:srgbClr val="1B4367"/>
          </a:solidFill>
        </p:grpSpPr>
        <p:sp>
          <p:nvSpPr>
            <p:cNvPr id="8" name="Freeform 12"/>
            <p:cNvSpPr/>
            <p:nvPr/>
          </p:nvSpPr>
          <p:spPr>
            <a:xfrm>
              <a:off x="5202" y="5131"/>
              <a:ext cx="1058" cy="1061"/>
            </a:xfrm>
            <a:custGeom>
              <a:gdLst>
                <a:gd fmla="*/ 0 w 271" name="txL"/>
                <a:gd fmla="*/ 0 h 271" name="txT"/>
                <a:gd fmla="*/ 271 w 271" name="txR"/>
                <a:gd fmla="*/ 271 h 271" name="txB"/>
              </a:gdLst>
              <a:cxnLst>
                <a:cxn ang="0">
                  <a:pos x="104722" y="74794"/>
                </a:cxn>
                <a:cxn ang="0">
                  <a:pos x="406465" y="103287"/>
                </a:cxn>
                <a:cxn ang="0">
                  <a:pos x="378066" y="406025"/>
                </a:cxn>
                <a:cxn ang="0">
                  <a:pos x="76323" y="377532"/>
                </a:cxn>
                <a:cxn ang="0">
                  <a:pos x="104722" y="74794"/>
                </a:cxn>
              </a:cxnLst>
              <a:rect b="txB" l="txL" r="txR" t="txT"/>
              <a:pathLst>
                <a:path h="271" w="271">
                  <a:moveTo>
                    <a:pt x="59" y="42"/>
                  </a:moveTo>
                  <a:cubicBezTo>
                    <a:pt x="110" y="0"/>
                    <a:pt x="186" y="7"/>
                    <a:pt x="229" y="58"/>
                  </a:cubicBezTo>
                  <a:cubicBezTo>
                    <a:pt x="271" y="110"/>
                    <a:pt x="264" y="186"/>
                    <a:pt x="213" y="228"/>
                  </a:cubicBezTo>
                  <a:cubicBezTo>
                    <a:pt x="161" y="271"/>
                    <a:pt x="85" y="264"/>
                    <a:pt x="43" y="212"/>
                  </a:cubicBezTo>
                  <a:cubicBezTo>
                    <a:pt x="0" y="161"/>
                    <a:pt x="7" y="85"/>
                    <a:pt x="59" y="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" name="Freeform 43"/>
            <p:cNvSpPr/>
            <p:nvPr/>
          </p:nvSpPr>
          <p:spPr>
            <a:xfrm>
              <a:off x="5428" y="5413"/>
              <a:ext cx="628" cy="562"/>
            </a:xfrm>
            <a:custGeom>
              <a:gdLst>
                <a:gd fmla="*/ 0 w 161" name="txL"/>
                <a:gd fmla="*/ 0 h 144" name="txT"/>
                <a:gd fmla="*/ 161 w 161" name="txR"/>
                <a:gd fmla="*/ 144 h 144" name="txB"/>
              </a:gdLst>
              <a:cxnLst>
                <a:cxn ang="0">
                  <a:pos x="141988" y="55022"/>
                </a:cxn>
                <a:cxn ang="0">
                  <a:pos x="70994" y="1775"/>
                </a:cxn>
                <a:cxn ang="0">
                  <a:pos x="5325" y="88746"/>
                </a:cxn>
                <a:cxn ang="0">
                  <a:pos x="140213" y="255588"/>
                </a:cxn>
                <a:cxn ang="0">
                  <a:pos x="280425" y="90521"/>
                </a:cxn>
                <a:cxn ang="0">
                  <a:pos x="214756" y="3550"/>
                </a:cxn>
                <a:cxn ang="0">
                  <a:pos x="141988" y="55022"/>
                </a:cxn>
              </a:cxnLst>
              <a:rect b="txB" l="txL" r="txR" t="txT"/>
              <a:pathLst>
                <a:path h="144" w="161">
                  <a:moveTo>
                    <a:pt x="80" y="31"/>
                  </a:moveTo>
                  <a:cubicBezTo>
                    <a:pt x="73" y="11"/>
                    <a:pt x="60" y="0"/>
                    <a:pt x="40" y="1"/>
                  </a:cubicBezTo>
                  <a:cubicBezTo>
                    <a:pt x="11" y="3"/>
                    <a:pt x="0" y="23"/>
                    <a:pt x="3" y="50"/>
                  </a:cubicBezTo>
                  <a:cubicBezTo>
                    <a:pt x="6" y="83"/>
                    <a:pt x="49" y="103"/>
                    <a:pt x="79" y="144"/>
                  </a:cubicBezTo>
                  <a:cubicBezTo>
                    <a:pt x="110" y="103"/>
                    <a:pt x="154" y="84"/>
                    <a:pt x="158" y="51"/>
                  </a:cubicBezTo>
                  <a:cubicBezTo>
                    <a:pt x="161" y="24"/>
                    <a:pt x="150" y="4"/>
                    <a:pt x="121" y="2"/>
                  </a:cubicBezTo>
                  <a:cubicBezTo>
                    <a:pt x="101" y="0"/>
                    <a:pt x="89" y="11"/>
                    <a:pt x="80" y="31"/>
                  </a:cubicBez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49900" y="3888269"/>
            <a:ext cx="731637" cy="731637"/>
            <a:chOff x="8470" y="2554"/>
            <a:chExt cx="1060" cy="1054"/>
          </a:xfrm>
          <a:solidFill>
            <a:srgbClr val="1B4367"/>
          </a:solidFill>
        </p:grpSpPr>
        <p:sp>
          <p:nvSpPr>
            <p:cNvPr id="11" name="Freeform 8"/>
            <p:cNvSpPr/>
            <p:nvPr/>
          </p:nvSpPr>
          <p:spPr>
            <a:xfrm>
              <a:off x="8470" y="2554"/>
              <a:ext cx="1061" cy="1054"/>
            </a:xfrm>
            <a:custGeom>
              <a:gdLst>
                <a:gd fmla="*/ 0 w 271" name="txL"/>
                <a:gd fmla="*/ 0 h 271" name="txT"/>
                <a:gd fmla="*/ 271 w 271" name="txR"/>
                <a:gd fmla="*/ 271 h 271" name="txB"/>
              </a:gdLst>
              <a:cxnLst>
                <a:cxn ang="0">
                  <a:pos x="381094" y="77840"/>
                </a:cxn>
                <a:cxn ang="0">
                  <a:pos x="406025" y="378587"/>
                </a:cxn>
                <a:cxn ang="0">
                  <a:pos x="101506" y="403354"/>
                </a:cxn>
                <a:cxn ang="0">
                  <a:pos x="78356" y="100838"/>
                </a:cxn>
                <a:cxn ang="0">
                  <a:pos x="381094" y="77840"/>
                </a:cxn>
              </a:cxnLst>
              <a:rect b="txB" l="txL" r="txR" t="txT"/>
              <a:pathLst>
                <a:path h="271" w="271">
                  <a:moveTo>
                    <a:pt x="214" y="44"/>
                  </a:moveTo>
                  <a:cubicBezTo>
                    <a:pt x="265" y="87"/>
                    <a:pt x="271" y="163"/>
                    <a:pt x="228" y="214"/>
                  </a:cubicBezTo>
                  <a:cubicBezTo>
                    <a:pt x="184" y="265"/>
                    <a:pt x="108" y="271"/>
                    <a:pt x="57" y="228"/>
                  </a:cubicBezTo>
                  <a:cubicBezTo>
                    <a:pt x="7" y="184"/>
                    <a:pt x="0" y="108"/>
                    <a:pt x="44" y="57"/>
                  </a:cubicBezTo>
                  <a:cubicBezTo>
                    <a:pt x="87" y="7"/>
                    <a:pt x="163" y="0"/>
                    <a:pt x="214" y="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Freeform 87"/>
            <p:cNvSpPr>
              <a:spLocks noEditPoints="1"/>
            </p:cNvSpPr>
            <p:nvPr/>
          </p:nvSpPr>
          <p:spPr>
            <a:xfrm>
              <a:off x="8669" y="2847"/>
              <a:ext cx="712" cy="468"/>
            </a:xfrm>
            <a:custGeom>
              <a:gdLst>
                <a:gd fmla="*/ 0 w 162" name="txL"/>
                <a:gd fmla="*/ 0 h 106" name="txT"/>
                <a:gd fmla="*/ 162 w 162" name="txR"/>
                <a:gd fmla="*/ 106 h 106" name="txB"/>
              </a:gdLst>
              <a:cxnLst>
                <a:cxn ang="0">
                  <a:pos x="323850" y="24082"/>
                </a:cxn>
                <a:cxn ang="0">
                  <a:pos x="173919" y="0"/>
                </a:cxn>
                <a:cxn ang="0">
                  <a:pos x="9995" y="24082"/>
                </a:cxn>
                <a:cxn ang="0">
                  <a:pos x="9995" y="110376"/>
                </a:cxn>
                <a:cxn ang="0">
                  <a:pos x="5997" y="120410"/>
                </a:cxn>
                <a:cxn ang="0">
                  <a:pos x="15993" y="132451"/>
                </a:cxn>
                <a:cxn ang="0">
                  <a:pos x="27987" y="120410"/>
                </a:cxn>
                <a:cxn ang="0">
                  <a:pos x="21990" y="110376"/>
                </a:cxn>
                <a:cxn ang="0">
                  <a:pos x="21990" y="56192"/>
                </a:cxn>
                <a:cxn ang="0">
                  <a:pos x="173919" y="78267"/>
                </a:cxn>
                <a:cxn ang="0">
                  <a:pos x="323850" y="54185"/>
                </a:cxn>
                <a:cxn ang="0">
                  <a:pos x="323850" y="24082"/>
                </a:cxn>
                <a:cxn ang="0">
                  <a:pos x="25988" y="136465"/>
                </a:cxn>
                <a:cxn ang="0">
                  <a:pos x="7996" y="136465"/>
                </a:cxn>
                <a:cxn ang="0">
                  <a:pos x="0" y="188643"/>
                </a:cxn>
                <a:cxn ang="0">
                  <a:pos x="5997" y="190650"/>
                </a:cxn>
                <a:cxn ang="0">
                  <a:pos x="7996" y="184629"/>
                </a:cxn>
                <a:cxn ang="0">
                  <a:pos x="7996" y="190650"/>
                </a:cxn>
                <a:cxn ang="0">
                  <a:pos x="17992" y="192657"/>
                </a:cxn>
                <a:cxn ang="0">
                  <a:pos x="19991" y="186636"/>
                </a:cxn>
                <a:cxn ang="0">
                  <a:pos x="21990" y="190650"/>
                </a:cxn>
                <a:cxn ang="0">
                  <a:pos x="23989" y="190650"/>
                </a:cxn>
                <a:cxn ang="0">
                  <a:pos x="25988" y="166568"/>
                </a:cxn>
                <a:cxn ang="0">
                  <a:pos x="27987" y="190650"/>
                </a:cxn>
                <a:cxn ang="0">
                  <a:pos x="33984" y="188643"/>
                </a:cxn>
                <a:cxn ang="0">
                  <a:pos x="25988" y="136465"/>
                </a:cxn>
                <a:cxn ang="0">
                  <a:pos x="59972" y="188643"/>
                </a:cxn>
                <a:cxn ang="0">
                  <a:pos x="59972" y="74253"/>
                </a:cxn>
                <a:cxn ang="0">
                  <a:pos x="173919" y="90308"/>
                </a:cxn>
                <a:cxn ang="0">
                  <a:pos x="281869" y="74253"/>
                </a:cxn>
                <a:cxn ang="0">
                  <a:pos x="281869" y="186636"/>
                </a:cxn>
                <a:cxn ang="0">
                  <a:pos x="171920" y="212725"/>
                </a:cxn>
                <a:cxn ang="0">
                  <a:pos x="59972" y="188643"/>
                </a:cxn>
              </a:cxnLst>
              <a:rect b="txB" l="txL" r="txR" t="txT"/>
              <a:pathLst>
                <a:path h="105" w="162">
                  <a:moveTo>
                    <a:pt x="162" y="1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5" y="41"/>
                    <a:pt x="5" y="55"/>
                  </a:cubicBezTo>
                  <a:cubicBezTo>
                    <a:pt x="4" y="56"/>
                    <a:pt x="3" y="58"/>
                    <a:pt x="3" y="60"/>
                  </a:cubicBezTo>
                  <a:cubicBezTo>
                    <a:pt x="3" y="63"/>
                    <a:pt x="5" y="66"/>
                    <a:pt x="8" y="66"/>
                  </a:cubicBezTo>
                  <a:cubicBezTo>
                    <a:pt x="12" y="66"/>
                    <a:pt x="14" y="63"/>
                    <a:pt x="14" y="60"/>
                  </a:cubicBezTo>
                  <a:cubicBezTo>
                    <a:pt x="14" y="58"/>
                    <a:pt x="13" y="56"/>
                    <a:pt x="11" y="5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2" y="12"/>
                    <a:pt x="162" y="12"/>
                    <a:pt x="162" y="12"/>
                  </a:cubicBezTo>
                  <a:close/>
                  <a:moveTo>
                    <a:pt x="13" y="68"/>
                  </a:moveTo>
                  <a:cubicBezTo>
                    <a:pt x="10" y="69"/>
                    <a:pt x="7" y="69"/>
                    <a:pt x="4" y="68"/>
                  </a:cubicBezTo>
                  <a:cubicBezTo>
                    <a:pt x="3" y="77"/>
                    <a:pt x="1" y="85"/>
                    <a:pt x="0" y="94"/>
                  </a:cubicBezTo>
                  <a:cubicBezTo>
                    <a:pt x="1" y="94"/>
                    <a:pt x="2" y="94"/>
                    <a:pt x="3" y="95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8" y="96"/>
                    <a:pt x="9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6" y="94"/>
                    <a:pt x="17" y="94"/>
                  </a:cubicBezTo>
                  <a:cubicBezTo>
                    <a:pt x="16" y="85"/>
                    <a:pt x="14" y="77"/>
                    <a:pt x="13" y="68"/>
                  </a:cubicBezTo>
                  <a:close/>
                  <a:moveTo>
                    <a:pt x="30" y="94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2" y="93"/>
                    <a:pt x="104" y="98"/>
                    <a:pt x="86" y="106"/>
                  </a:cubicBezTo>
                  <a:cubicBezTo>
                    <a:pt x="68" y="97"/>
                    <a:pt x="49" y="94"/>
                    <a:pt x="30" y="94"/>
                  </a:cubicBez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5815463" y="3888269"/>
            <a:ext cx="638536" cy="638536"/>
            <a:chOff x="4704" y="4364"/>
            <a:chExt cx="946" cy="950"/>
          </a:xfrm>
          <a:solidFill>
            <a:srgbClr val="1B4367"/>
          </a:solidFill>
        </p:grpSpPr>
        <p:sp>
          <p:nvSpPr>
            <p:cNvPr id="14" name="Freeform 10"/>
            <p:cNvSpPr/>
            <p:nvPr/>
          </p:nvSpPr>
          <p:spPr>
            <a:xfrm>
              <a:off x="4704" y="4364"/>
              <a:ext cx="946" cy="950"/>
            </a:xfrm>
            <a:custGeom>
              <a:gdLst>
                <a:gd fmla="*/ 0 w 242" name="txL"/>
                <a:gd fmla="*/ 0 h 243" name="txT"/>
                <a:gd fmla="*/ 242 w 242" name="txR"/>
                <a:gd fmla="*/ 243 h 243" name="txB"/>
              </a:gdLst>
              <a:cxnLst>
                <a:cxn ang="0">
                  <a:pos x="216884" y="1777"/>
                </a:cxn>
                <a:cxn ang="0">
                  <a:pos x="430213" y="216788"/>
                </a:cxn>
                <a:cxn ang="0">
                  <a:pos x="213329" y="430023"/>
                </a:cxn>
                <a:cxn ang="0">
                  <a:pos x="0" y="215012"/>
                </a:cxn>
                <a:cxn ang="0">
                  <a:pos x="216884" y="1777"/>
                </a:cxn>
              </a:cxnLst>
              <a:rect b="txB" l="txL" r="txR" t="txT"/>
              <a:pathLst>
                <a:path h="243" w="241">
                  <a:moveTo>
                    <a:pt x="122" y="1"/>
                  </a:moveTo>
                  <a:cubicBezTo>
                    <a:pt x="188" y="1"/>
                    <a:pt x="242" y="56"/>
                    <a:pt x="242" y="122"/>
                  </a:cubicBezTo>
                  <a:cubicBezTo>
                    <a:pt x="241" y="189"/>
                    <a:pt x="187" y="243"/>
                    <a:pt x="120" y="242"/>
                  </a:cubicBezTo>
                  <a:cubicBezTo>
                    <a:pt x="53" y="242"/>
                    <a:pt x="0" y="188"/>
                    <a:pt x="0" y="121"/>
                  </a:cubicBezTo>
                  <a:cubicBezTo>
                    <a:pt x="1" y="54"/>
                    <a:pt x="55" y="0"/>
                    <a:pt x="122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>
            <a:xfrm>
              <a:off x="4994" y="4517"/>
              <a:ext cx="367" cy="642"/>
            </a:xfrm>
            <a:custGeom>
              <a:gdLst>
                <a:gd fmla="*/ 0 w 94" name="txL"/>
                <a:gd fmla="*/ 0 h 165" name="txT"/>
                <a:gd fmla="*/ 94 w 94" name="txR"/>
                <a:gd fmla="*/ 165 h 165" name="txB"/>
              </a:gdLst>
              <a:cxnLst>
                <a:cxn ang="0">
                  <a:pos x="147181" y="0"/>
                </a:cxn>
                <a:cxn ang="0">
                  <a:pos x="17733" y="0"/>
                </a:cxn>
                <a:cxn ang="0">
                  <a:pos x="0" y="19473"/>
                </a:cxn>
                <a:cxn ang="0">
                  <a:pos x="0" y="272627"/>
                </a:cxn>
                <a:cxn ang="0">
                  <a:pos x="17733" y="292100"/>
                </a:cxn>
                <a:cxn ang="0">
                  <a:pos x="147181" y="292100"/>
                </a:cxn>
                <a:cxn ang="0">
                  <a:pos x="166687" y="272627"/>
                </a:cxn>
                <a:cxn ang="0">
                  <a:pos x="166687" y="19473"/>
                </a:cxn>
                <a:cxn ang="0">
                  <a:pos x="147181" y="0"/>
                </a:cxn>
                <a:cxn ang="0">
                  <a:pos x="56745" y="21244"/>
                </a:cxn>
                <a:cxn ang="0">
                  <a:pos x="109942" y="21244"/>
                </a:cxn>
                <a:cxn ang="0">
                  <a:pos x="109942" y="28325"/>
                </a:cxn>
                <a:cxn ang="0">
                  <a:pos x="56745" y="28325"/>
                </a:cxn>
                <a:cxn ang="0">
                  <a:pos x="56745" y="21244"/>
                </a:cxn>
                <a:cxn ang="0">
                  <a:pos x="83344" y="279708"/>
                </a:cxn>
                <a:cxn ang="0">
                  <a:pos x="72704" y="269086"/>
                </a:cxn>
                <a:cxn ang="0">
                  <a:pos x="83344" y="260235"/>
                </a:cxn>
                <a:cxn ang="0">
                  <a:pos x="93983" y="269086"/>
                </a:cxn>
                <a:cxn ang="0">
                  <a:pos x="83344" y="279708"/>
                </a:cxn>
                <a:cxn ang="0">
                  <a:pos x="154274" y="244302"/>
                </a:cxn>
                <a:cxn ang="0">
                  <a:pos x="12413" y="244302"/>
                </a:cxn>
                <a:cxn ang="0">
                  <a:pos x="12413" y="46028"/>
                </a:cxn>
                <a:cxn ang="0">
                  <a:pos x="154274" y="46028"/>
                </a:cxn>
                <a:cxn ang="0">
                  <a:pos x="154274" y="244302"/>
                </a:cxn>
              </a:cxnLst>
              <a:rect b="txB" l="txL" r="txR" t="txT"/>
              <a:pathLst>
                <a:path h="165" w="94">
                  <a:moveTo>
                    <a:pt x="8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5" y="165"/>
                    <a:pt x="10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9" y="165"/>
                    <a:pt x="94" y="160"/>
                    <a:pt x="94" y="154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5"/>
                    <a:pt x="89" y="0"/>
                    <a:pt x="83" y="0"/>
                  </a:cubicBezTo>
                  <a:close/>
                  <a:moveTo>
                    <a:pt x="32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47" y="158"/>
                  </a:moveTo>
                  <a:cubicBezTo>
                    <a:pt x="44" y="158"/>
                    <a:pt x="41" y="156"/>
                    <a:pt x="41" y="152"/>
                  </a:cubicBezTo>
                  <a:cubicBezTo>
                    <a:pt x="41" y="149"/>
                    <a:pt x="44" y="147"/>
                    <a:pt x="47" y="147"/>
                  </a:cubicBezTo>
                  <a:cubicBezTo>
                    <a:pt x="50" y="147"/>
                    <a:pt x="53" y="149"/>
                    <a:pt x="53" y="152"/>
                  </a:cubicBezTo>
                  <a:cubicBezTo>
                    <a:pt x="53" y="156"/>
                    <a:pt x="50" y="158"/>
                    <a:pt x="47" y="158"/>
                  </a:cubicBezTo>
                  <a:close/>
                  <a:moveTo>
                    <a:pt x="87" y="138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7" y="26"/>
                    <a:pt x="87" y="26"/>
                    <a:pt x="87" y="26"/>
                  </a:cubicBezTo>
                  <a:lnTo>
                    <a:pt x="87" y="138"/>
                  </a:ln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04788" y="4933432"/>
            <a:ext cx="2163316" cy="935640"/>
            <a:chOff x="5014342" y="1187493"/>
            <a:chExt cx="2163316" cy="935640"/>
          </a:xfrm>
        </p:grpSpPr>
        <p:sp>
          <p:nvSpPr>
            <p:cNvPr id="17" name="TextBox 1210"/>
            <p:cNvSpPr/>
            <p:nvPr/>
          </p:nvSpPr>
          <p:spPr>
            <a:xfrm>
              <a:off x="5214620" y="1187493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ctr" defTabSz="685800"/>
              <a:r>
                <a:rPr altLang="en-US" b="1" lang="zh-CN" sz="1600"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014342" y="1472186"/>
              <a:ext cx="2163316" cy="64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53073" y="4933432"/>
            <a:ext cx="2163316" cy="935640"/>
            <a:chOff x="5014342" y="1187493"/>
            <a:chExt cx="2163316" cy="935640"/>
          </a:xfrm>
        </p:grpSpPr>
        <p:sp>
          <p:nvSpPr>
            <p:cNvPr id="20" name="TextBox 1210"/>
            <p:cNvSpPr/>
            <p:nvPr/>
          </p:nvSpPr>
          <p:spPr>
            <a:xfrm>
              <a:off x="5214620" y="1187493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ctr" defTabSz="685800"/>
              <a:r>
                <a:rPr altLang="en-US" b="1" lang="zh-CN" sz="1600"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14342" y="1472186"/>
              <a:ext cx="2163316" cy="64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51315" y="4933432"/>
            <a:ext cx="2163316" cy="935640"/>
            <a:chOff x="5014342" y="1187493"/>
            <a:chExt cx="2163316" cy="935640"/>
          </a:xfrm>
        </p:grpSpPr>
        <p:sp>
          <p:nvSpPr>
            <p:cNvPr id="23" name="TextBox 1210"/>
            <p:cNvSpPr/>
            <p:nvPr/>
          </p:nvSpPr>
          <p:spPr>
            <a:xfrm>
              <a:off x="5214620" y="1187493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ctr" defTabSz="685800"/>
              <a:r>
                <a:rPr altLang="en-US" b="1" lang="zh-CN" sz="1600"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014342" y="1472186"/>
              <a:ext cx="2163316" cy="64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</a:t>
              </a:r>
            </a:p>
          </p:txBody>
        </p:sp>
      </p:grpSp>
    </p:spTree>
    <p:extLst>
      <p:ext uri="{BB962C8B-B14F-4D97-AF65-F5344CB8AC3E}">
        <p14:creationId val="228446460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994435" y="678179"/>
            <a:ext cx="4203131" cy="712836"/>
            <a:chOff x="3994433" y="678179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3994433" y="678179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5754032" y="1391015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4697381" y="1043637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87906" y="5033763"/>
            <a:ext cx="2089828" cy="1118559"/>
            <a:chOff x="1484595" y="5033763"/>
            <a:chExt cx="2089828" cy="1118559"/>
          </a:xfrm>
        </p:grpSpPr>
        <p:sp>
          <p:nvSpPr>
            <p:cNvPr id="7" name="圆角矩形 6"/>
            <p:cNvSpPr/>
            <p:nvPr/>
          </p:nvSpPr>
          <p:spPr>
            <a:xfrm>
              <a:off x="1928192" y="5814392"/>
              <a:ext cx="1202634" cy="33793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添加标题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84595" y="5033763"/>
              <a:ext cx="2089828" cy="83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30026" y="5033763"/>
            <a:ext cx="2089828" cy="1118559"/>
            <a:chOff x="1484595" y="5033763"/>
            <a:chExt cx="2089828" cy="1118559"/>
          </a:xfrm>
        </p:grpSpPr>
        <p:sp>
          <p:nvSpPr>
            <p:cNvPr id="10" name="圆角矩形 9"/>
            <p:cNvSpPr/>
            <p:nvPr/>
          </p:nvSpPr>
          <p:spPr>
            <a:xfrm>
              <a:off x="1928192" y="5814392"/>
              <a:ext cx="1202634" cy="33793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添加标题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84595" y="5033763"/>
              <a:ext cx="2089828" cy="83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72146" y="5033763"/>
            <a:ext cx="2089828" cy="1118559"/>
            <a:chOff x="1484595" y="5033763"/>
            <a:chExt cx="2089828" cy="1118559"/>
          </a:xfrm>
        </p:grpSpPr>
        <p:sp>
          <p:nvSpPr>
            <p:cNvPr id="13" name="圆角矩形 12"/>
            <p:cNvSpPr/>
            <p:nvPr/>
          </p:nvSpPr>
          <p:spPr>
            <a:xfrm>
              <a:off x="1928192" y="5814392"/>
              <a:ext cx="1202634" cy="33793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84595" y="5033763"/>
              <a:ext cx="2089828" cy="83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714267" y="5033763"/>
            <a:ext cx="2089828" cy="1118559"/>
            <a:chOff x="1484595" y="5033763"/>
            <a:chExt cx="2089828" cy="1118559"/>
          </a:xfrm>
        </p:grpSpPr>
        <p:sp>
          <p:nvSpPr>
            <p:cNvPr id="16" name="圆角矩形 15"/>
            <p:cNvSpPr/>
            <p:nvPr/>
          </p:nvSpPr>
          <p:spPr>
            <a:xfrm>
              <a:off x="1928192" y="5814392"/>
              <a:ext cx="1202634" cy="33793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484594" y="5033763"/>
              <a:ext cx="2089828" cy="83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</a:t>
              </a:r>
            </a:p>
          </p:txBody>
        </p:sp>
      </p:grpSp>
      <p:pic>
        <p:nvPicPr>
          <p:cNvPr id="1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31139" y="2134145"/>
            <a:ext cx="9729721" cy="26682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6822030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535462" y="757820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522762" y="1943457"/>
            <a:ext cx="5612460" cy="6675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50"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pc="-150" sz="1050"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双击输入替换内容，优页PPT轻松设计高效办公。双击输入替换内容，优页PPT轻松设计高效办公。双击输入替换内容，优页PPT轻松设计高效办公。双击输入替换内容，优页PPT轻松设计高效办公。</a:t>
            </a: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val="1420352746"/>
              </p:ext>
            </p:extLst>
          </p:nvPr>
        </p:nvGraphicFramePr>
        <p:xfrm>
          <a:off x="1593830" y="2869414"/>
          <a:ext cx="4387870" cy="328894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6873326" y="2774577"/>
            <a:ext cx="4092528" cy="1575135"/>
            <a:chOff x="6873326" y="2774577"/>
            <a:chExt cx="4092528" cy="1575135"/>
          </a:xfrm>
        </p:grpSpPr>
        <p:sp>
          <p:nvSpPr>
            <p:cNvPr id="9" name="文本框 8"/>
            <p:cNvSpPr txBox="1"/>
            <p:nvPr/>
          </p:nvSpPr>
          <p:spPr>
            <a:xfrm>
              <a:off x="6873327" y="3093984"/>
              <a:ext cx="4092528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pc="-150" sz="105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</a:t>
              </a: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pc="-150" sz="105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873326" y="2774577"/>
              <a:ext cx="1965946" cy="342894"/>
            </a:xfrm>
            <a:prstGeom prst="rect">
              <a:avLst/>
            </a:prstGeom>
          </p:spPr>
          <p:txBody>
            <a:bodyPr bIns="34287" lIns="68573" rIns="68573" tIns="34287" wrap="none">
              <a:spAutoFit/>
            </a:bodyPr>
            <a:lstStyle/>
            <a:p>
              <a:pPr defTabSz="685800"/>
              <a:r>
                <a:rPr altLang="en-US" b="1" lang="zh-CN"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01872" y="4630757"/>
            <a:ext cx="4535482" cy="461665"/>
            <a:chOff x="7001872" y="4630757"/>
            <a:chExt cx="4535482" cy="461665"/>
          </a:xfrm>
        </p:grpSpPr>
        <p:sp>
          <p:nvSpPr>
            <p:cNvPr id="12" name="椭圆 11"/>
            <p:cNvSpPr/>
            <p:nvPr/>
          </p:nvSpPr>
          <p:spPr>
            <a:xfrm>
              <a:off x="7001872" y="4726045"/>
              <a:ext cx="266700" cy="2667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44827" y="4630756"/>
              <a:ext cx="409252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mtClean="0" sz="10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标题内容1</a:t>
              </a: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mtClean="0" sz="10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双击输入替换内容，优页PPT轻松设计高效办公。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99694" y="5136320"/>
            <a:ext cx="4537660" cy="461665"/>
            <a:chOff x="6999694" y="5136320"/>
            <a:chExt cx="4537660" cy="461665"/>
          </a:xfrm>
        </p:grpSpPr>
        <p:sp>
          <p:nvSpPr>
            <p:cNvPr id="15" name="椭圆 14"/>
            <p:cNvSpPr/>
            <p:nvPr/>
          </p:nvSpPr>
          <p:spPr>
            <a:xfrm>
              <a:off x="6999694" y="5221641"/>
              <a:ext cx="266700" cy="266700"/>
            </a:xfrm>
            <a:prstGeom prst="ellipse">
              <a:avLst/>
            </a:prstGeom>
            <a:solidFill>
              <a:srgbClr val="294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44827" y="5136319"/>
              <a:ext cx="409252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mtClean="0" sz="10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标题内容2</a:t>
              </a: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mtClean="0" sz="10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双击输入替换内容，优页PPT轻松设计高效办公。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99694" y="5688802"/>
            <a:ext cx="4537660" cy="461665"/>
            <a:chOff x="6999694" y="5688802"/>
            <a:chExt cx="4537660" cy="461665"/>
          </a:xfrm>
        </p:grpSpPr>
        <p:sp>
          <p:nvSpPr>
            <p:cNvPr id="18" name="椭圆 17"/>
            <p:cNvSpPr/>
            <p:nvPr/>
          </p:nvSpPr>
          <p:spPr>
            <a:xfrm>
              <a:off x="6999694" y="5717237"/>
              <a:ext cx="266700" cy="266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444827" y="5688802"/>
              <a:ext cx="409252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mtClean="0" sz="10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标题内容3</a:t>
              </a: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mtClean="0" sz="10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双击输入替换内容，优页PPT轻松设计高效办公。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73326" y="4193763"/>
            <a:ext cx="2617764" cy="468313"/>
            <a:chOff x="6873326" y="4193763"/>
            <a:chExt cx="2617764" cy="468313"/>
          </a:xfrm>
        </p:grpSpPr>
        <p:sp>
          <p:nvSpPr>
            <p:cNvPr id="21" name="文本框 20"/>
            <p:cNvSpPr txBox="1"/>
            <p:nvPr/>
          </p:nvSpPr>
          <p:spPr>
            <a:xfrm>
              <a:off x="6873327" y="4200411"/>
              <a:ext cx="1733867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pc="-150" sz="24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123,456,789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731891" y="4193763"/>
              <a:ext cx="759199" cy="442751"/>
              <a:chOff x="9299201" y="4215300"/>
              <a:chExt cx="1045446" cy="609685"/>
            </a:xfrm>
          </p:grpSpPr>
          <p:sp>
            <p:nvSpPr>
              <p:cNvPr id="23" name="woman-avatar_53094"/>
              <p:cNvSpPr>
                <a:spLocks noChangeAspect="1"/>
              </p:cNvSpPr>
              <p:nvPr/>
            </p:nvSpPr>
            <p:spPr bwMode="auto">
              <a:xfrm>
                <a:off x="9870701" y="4215300"/>
                <a:ext cx="473946" cy="609685"/>
              </a:xfrm>
              <a:custGeom>
                <a:gdLst>
                  <a:gd fmla="*/ 1182 w 5487" name="T0"/>
                  <a:gd fmla="*/ 3968 h 7069" name="T1"/>
                  <a:gd fmla="*/ 2714 w 5487" name="T2"/>
                  <a:gd fmla="*/ 4322 h 7069" name="T3"/>
                  <a:gd fmla="*/ 4246 w 5487" name="T4"/>
                  <a:gd fmla="*/ 3968 h 7069" name="T5"/>
                  <a:gd fmla="*/ 4757 w 5487" name="T6"/>
                  <a:gd fmla="*/ 2434 h 7069" name="T7"/>
                  <a:gd fmla="*/ 4760 w 5487" name="T8"/>
                  <a:gd fmla="*/ 2218 h 7069" name="T9"/>
                  <a:gd fmla="*/ 671 w 5487" name="T10"/>
                  <a:gd fmla="*/ 2218 h 7069" name="T11"/>
                  <a:gd fmla="*/ 671 w 5487" name="T12"/>
                  <a:gd fmla="*/ 2434 h 7069" name="T13"/>
                  <a:gd fmla="*/ 671 w 5487" name="T14"/>
                  <a:gd fmla="*/ 3342 h 7069" name="T15"/>
                  <a:gd fmla="*/ 2342 w 5487" name="T16"/>
                  <a:gd fmla="*/ 3966 h 7069" name="T17"/>
                  <a:gd fmla="*/ 1391 w 5487" name="T18"/>
                  <a:gd fmla="*/ 2597 h 7069" name="T19"/>
                  <a:gd fmla="*/ 1285 w 5487" name="T20"/>
                  <a:gd fmla="*/ 2504 h 7069" name="T21"/>
                  <a:gd fmla="*/ 1007 w 5487" name="T22"/>
                  <a:gd fmla="*/ 2183 h 7069" name="T23"/>
                  <a:gd fmla="*/ 1147 w 5487" name="T24"/>
                  <a:gd fmla="*/ 1746 h 7069" name="T25"/>
                  <a:gd fmla="*/ 1195 w 5487" name="T26"/>
                  <a:gd fmla="*/ 1744 h 7069" name="T27"/>
                  <a:gd fmla="*/ 1241 w 5487" name="T28"/>
                  <a:gd fmla="*/ 1749 h 7069" name="T29"/>
                  <a:gd fmla="*/ 2800 w 5487" name="T30"/>
                  <a:gd fmla="*/ 1301 h 7069" name="T31"/>
                  <a:gd fmla="*/ 4107 w 5487" name="T32"/>
                  <a:gd fmla="*/ 1747 h 7069" name="T33"/>
                  <a:gd fmla="*/ 4127 w 5487" name="T34"/>
                  <a:gd fmla="*/ 1753 h 7069" name="T35"/>
                  <a:gd fmla="*/ 4230 w 5487" name="T36"/>
                  <a:gd fmla="*/ 1743 h 7069" name="T37"/>
                  <a:gd fmla="*/ 4386 w 5487" name="T38"/>
                  <a:gd fmla="*/ 1832 h 7069" name="T39"/>
                  <a:gd fmla="*/ 4276 w 5487" name="T40"/>
                  <a:gd fmla="*/ 2433 h 7069" name="T41"/>
                  <a:gd fmla="*/ 4058 w 5487" name="T42"/>
                  <a:gd fmla="*/ 2515 h 7069" name="T43"/>
                  <a:gd fmla="*/ 3380 w 5487" name="T44"/>
                  <a:gd fmla="*/ 3751 h 7069" name="T45"/>
                  <a:gd fmla="*/ 2715 w 5487" name="T46"/>
                  <a:gd fmla="*/ 4065 h 7069" name="T47"/>
                  <a:gd fmla="*/ 3631 w 5487" name="T48"/>
                  <a:gd fmla="*/ 4822 h 7069" name="T49"/>
                  <a:gd fmla="*/ 2750 w 5487" name="T50"/>
                  <a:gd fmla="*/ 5288 h 7069" name="T51"/>
                  <a:gd fmla="*/ 2744 w 5487" name="T52"/>
                  <a:gd fmla="*/ 5285 h 7069" name="T53"/>
                  <a:gd fmla="*/ 2738 w 5487" name="T54"/>
                  <a:gd fmla="*/ 5288 h 7069" name="T55"/>
                  <a:gd fmla="*/ 1857 w 5487" name="T56"/>
                  <a:gd fmla="*/ 4822 h 7069" name="T57"/>
                  <a:gd fmla="*/ 0 w 5487" name="T58"/>
                  <a:gd fmla="*/ 5806 h 7069" name="T59"/>
                  <a:gd fmla="*/ 2739 w 5487" name="T60"/>
                  <a:gd fmla="*/ 7069 h 7069" name="T61"/>
                  <a:gd fmla="*/ 5487 w 5487" name="T62"/>
                  <a:gd fmla="*/ 7069 h 7069" name="T63"/>
                  <a:gd fmla="*/ 4219 w 5487" name="T64"/>
                  <a:gd fmla="*/ 4196 h 7069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7069" w="5487">
                    <a:moveTo>
                      <a:pt x="671" y="3342"/>
                    </a:moveTo>
                    <a:cubicBezTo>
                      <a:pt x="671" y="3689"/>
                      <a:pt x="899" y="3968"/>
                      <a:pt x="1182" y="3968"/>
                    </a:cubicBezTo>
                    <a:lnTo>
                      <a:pt x="1904" y="3968"/>
                    </a:lnTo>
                    <a:cubicBezTo>
                      <a:pt x="2143" y="4184"/>
                      <a:pt x="2418" y="4322"/>
                      <a:pt x="2714" y="4322"/>
                    </a:cubicBezTo>
                    <a:cubicBezTo>
                      <a:pt x="3010" y="4322"/>
                      <a:pt x="3284" y="4184"/>
                      <a:pt x="3523" y="3968"/>
                    </a:cubicBezTo>
                    <a:lnTo>
                      <a:pt x="4246" y="3968"/>
                    </a:lnTo>
                    <a:cubicBezTo>
                      <a:pt x="4528" y="3968"/>
                      <a:pt x="4757" y="3687"/>
                      <a:pt x="4757" y="3342"/>
                    </a:cubicBezTo>
                    <a:lnTo>
                      <a:pt x="4757" y="2434"/>
                    </a:lnTo>
                    <a:lnTo>
                      <a:pt x="4755" y="2434"/>
                    </a:lnTo>
                    <a:cubicBezTo>
                      <a:pt x="4758" y="2365"/>
                      <a:pt x="4760" y="2294"/>
                      <a:pt x="4760" y="2218"/>
                    </a:cubicBezTo>
                    <a:cubicBezTo>
                      <a:pt x="4760" y="993"/>
                      <a:pt x="3844" y="0"/>
                      <a:pt x="2715" y="0"/>
                    </a:cubicBezTo>
                    <a:cubicBezTo>
                      <a:pt x="1586" y="0"/>
                      <a:pt x="671" y="993"/>
                      <a:pt x="671" y="2218"/>
                    </a:cubicBezTo>
                    <a:cubicBezTo>
                      <a:pt x="671" y="2294"/>
                      <a:pt x="672" y="2365"/>
                      <a:pt x="675" y="2434"/>
                    </a:cubicBezTo>
                    <a:lnTo>
                      <a:pt x="671" y="2434"/>
                    </a:lnTo>
                    <a:lnTo>
                      <a:pt x="671" y="3342"/>
                    </a:lnTo>
                    <a:lnTo>
                      <a:pt x="671" y="3342"/>
                    </a:lnTo>
                    <a:close/>
                    <a:moveTo>
                      <a:pt x="2715" y="4065"/>
                    </a:moveTo>
                    <a:cubicBezTo>
                      <a:pt x="2587" y="4065"/>
                      <a:pt x="2461" y="4028"/>
                      <a:pt x="2342" y="3966"/>
                    </a:cubicBezTo>
                    <a:cubicBezTo>
                      <a:pt x="2242" y="3914"/>
                      <a:pt x="2146" y="3844"/>
                      <a:pt x="2055" y="3759"/>
                    </a:cubicBezTo>
                    <a:cubicBezTo>
                      <a:pt x="1752" y="3473"/>
                      <a:pt x="1510" y="3027"/>
                      <a:pt x="1391" y="2597"/>
                    </a:cubicBezTo>
                    <a:lnTo>
                      <a:pt x="1368" y="2515"/>
                    </a:lnTo>
                    <a:lnTo>
                      <a:pt x="1285" y="2504"/>
                    </a:lnTo>
                    <a:cubicBezTo>
                      <a:pt x="1241" y="2498"/>
                      <a:pt x="1195" y="2474"/>
                      <a:pt x="1150" y="2434"/>
                    </a:cubicBezTo>
                    <a:cubicBezTo>
                      <a:pt x="1089" y="2379"/>
                      <a:pt x="1035" y="2295"/>
                      <a:pt x="1007" y="2183"/>
                    </a:cubicBezTo>
                    <a:cubicBezTo>
                      <a:pt x="974" y="2053"/>
                      <a:pt x="986" y="1923"/>
                      <a:pt x="1040" y="1834"/>
                    </a:cubicBezTo>
                    <a:cubicBezTo>
                      <a:pt x="1059" y="1801"/>
                      <a:pt x="1094" y="1759"/>
                      <a:pt x="1147" y="1746"/>
                    </a:cubicBezTo>
                    <a:cubicBezTo>
                      <a:pt x="1155" y="1744"/>
                      <a:pt x="1164" y="1743"/>
                      <a:pt x="1174" y="1743"/>
                    </a:cubicBezTo>
                    <a:cubicBezTo>
                      <a:pt x="1182" y="1743"/>
                      <a:pt x="1189" y="1743"/>
                      <a:pt x="1195" y="1744"/>
                    </a:cubicBezTo>
                    <a:lnTo>
                      <a:pt x="1241" y="1749"/>
                    </a:lnTo>
                    <a:lnTo>
                      <a:pt x="1241" y="1749"/>
                    </a:lnTo>
                    <a:cubicBezTo>
                      <a:pt x="1446" y="2061"/>
                      <a:pt x="2022" y="1980"/>
                      <a:pt x="2527" y="1569"/>
                    </a:cubicBezTo>
                    <a:cubicBezTo>
                      <a:pt x="2630" y="1486"/>
                      <a:pt x="2721" y="1395"/>
                      <a:pt x="2800" y="1301"/>
                    </a:cubicBezTo>
                    <a:cubicBezTo>
                      <a:pt x="2995" y="1278"/>
                      <a:pt x="3205" y="1272"/>
                      <a:pt x="3407" y="1326"/>
                    </a:cubicBezTo>
                    <a:cubicBezTo>
                      <a:pt x="3855" y="1446"/>
                      <a:pt x="3982" y="1695"/>
                      <a:pt x="4107" y="1747"/>
                    </a:cubicBezTo>
                    <a:lnTo>
                      <a:pt x="4109" y="1755"/>
                    </a:lnTo>
                    <a:lnTo>
                      <a:pt x="4127" y="1753"/>
                    </a:lnTo>
                    <a:cubicBezTo>
                      <a:pt x="4149" y="1759"/>
                      <a:pt x="4173" y="1756"/>
                      <a:pt x="4200" y="1746"/>
                    </a:cubicBezTo>
                    <a:lnTo>
                      <a:pt x="4230" y="1743"/>
                    </a:lnTo>
                    <a:cubicBezTo>
                      <a:pt x="4248" y="1741"/>
                      <a:pt x="4265" y="1741"/>
                      <a:pt x="4279" y="1744"/>
                    </a:cubicBezTo>
                    <a:cubicBezTo>
                      <a:pt x="4333" y="1758"/>
                      <a:pt x="4367" y="1799"/>
                      <a:pt x="4386" y="1832"/>
                    </a:cubicBezTo>
                    <a:cubicBezTo>
                      <a:pt x="4440" y="1922"/>
                      <a:pt x="4452" y="2052"/>
                      <a:pt x="4419" y="2182"/>
                    </a:cubicBezTo>
                    <a:cubicBezTo>
                      <a:pt x="4391" y="2292"/>
                      <a:pt x="4336" y="2377"/>
                      <a:pt x="4276" y="2433"/>
                    </a:cubicBezTo>
                    <a:cubicBezTo>
                      <a:pt x="4231" y="2473"/>
                      <a:pt x="4185" y="2498"/>
                      <a:pt x="4141" y="2503"/>
                    </a:cubicBezTo>
                    <a:lnTo>
                      <a:pt x="4058" y="2515"/>
                    </a:lnTo>
                    <a:lnTo>
                      <a:pt x="4035" y="2597"/>
                    </a:lnTo>
                    <a:cubicBezTo>
                      <a:pt x="3917" y="3024"/>
                      <a:pt x="3680" y="3465"/>
                      <a:pt x="3380" y="3751"/>
                    </a:cubicBezTo>
                    <a:cubicBezTo>
                      <a:pt x="3287" y="3839"/>
                      <a:pt x="3189" y="3914"/>
                      <a:pt x="3084" y="3968"/>
                    </a:cubicBezTo>
                    <a:cubicBezTo>
                      <a:pt x="2969" y="4031"/>
                      <a:pt x="2844" y="4065"/>
                      <a:pt x="2715" y="4065"/>
                    </a:cubicBezTo>
                    <a:close/>
                    <a:moveTo>
                      <a:pt x="4219" y="4196"/>
                    </a:moveTo>
                    <a:cubicBezTo>
                      <a:pt x="4059" y="4468"/>
                      <a:pt x="3876" y="4698"/>
                      <a:pt x="3631" y="4822"/>
                    </a:cubicBezTo>
                    <a:cubicBezTo>
                      <a:pt x="3126" y="5080"/>
                      <a:pt x="2751" y="5289"/>
                      <a:pt x="2751" y="5289"/>
                    </a:cubicBezTo>
                    <a:lnTo>
                      <a:pt x="2750" y="5288"/>
                    </a:lnTo>
                    <a:lnTo>
                      <a:pt x="2750" y="5282"/>
                    </a:lnTo>
                    <a:lnTo>
                      <a:pt x="2744" y="5285"/>
                    </a:lnTo>
                    <a:lnTo>
                      <a:pt x="2738" y="5282"/>
                    </a:lnTo>
                    <a:lnTo>
                      <a:pt x="2738" y="5288"/>
                    </a:lnTo>
                    <a:lnTo>
                      <a:pt x="2736" y="5289"/>
                    </a:lnTo>
                    <a:cubicBezTo>
                      <a:pt x="2736" y="5289"/>
                      <a:pt x="2361" y="5080"/>
                      <a:pt x="1857" y="4822"/>
                    </a:cubicBezTo>
                    <a:cubicBezTo>
                      <a:pt x="1612" y="4697"/>
                      <a:pt x="1428" y="4468"/>
                      <a:pt x="1268" y="4196"/>
                    </a:cubicBezTo>
                    <a:cubicBezTo>
                      <a:pt x="522" y="4499"/>
                      <a:pt x="0" y="5198"/>
                      <a:pt x="0" y="5806"/>
                    </a:cubicBezTo>
                    <a:lnTo>
                      <a:pt x="0" y="7069"/>
                    </a:lnTo>
                    <a:lnTo>
                      <a:pt x="2739" y="7069"/>
                    </a:lnTo>
                    <a:lnTo>
                      <a:pt x="2750" y="7069"/>
                    </a:lnTo>
                    <a:lnTo>
                      <a:pt x="5487" y="7069"/>
                    </a:lnTo>
                    <a:lnTo>
                      <a:pt x="5487" y="5806"/>
                    </a:lnTo>
                    <a:cubicBezTo>
                      <a:pt x="5487" y="5197"/>
                      <a:pt x="4966" y="4501"/>
                      <a:pt x="4219" y="41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/>
              <a:p/>
            </p:txBody>
          </p:sp>
          <p:sp>
            <p:nvSpPr>
              <p:cNvPr id="24" name="person-male-shape_36183"/>
              <p:cNvSpPr>
                <a:spLocks noChangeAspect="1"/>
              </p:cNvSpPr>
              <p:nvPr/>
            </p:nvSpPr>
            <p:spPr bwMode="auto">
              <a:xfrm>
                <a:off x="9299201" y="4215300"/>
                <a:ext cx="495406" cy="609685"/>
              </a:xfrm>
              <a:custGeom>
                <a:gdLst>
                  <a:gd fmla="*/ 351932 w 473547" name="connsiteX0"/>
                  <a:gd fmla="*/ 309816 h 582783" name="connsiteY0"/>
                  <a:gd fmla="*/ 473547 w 473547" name="connsiteX1"/>
                  <a:gd fmla="*/ 581708 h 582783" name="connsiteY1"/>
                  <a:gd fmla="*/ 236773 w 473547" name="connsiteX2"/>
                  <a:gd fmla="*/ 582783 h 582783" name="connsiteY2"/>
                  <a:gd fmla="*/ 0 w 473547" name="connsiteX3"/>
                  <a:gd fmla="*/ 582783 h 582783" name="connsiteY3"/>
                  <a:gd fmla="*/ 121615 w 473547" name="connsiteX4"/>
                  <a:gd fmla="*/ 310891 h 582783" name="connsiteY4"/>
                  <a:gd fmla="*/ 131302 w 473547" name="connsiteX5"/>
                  <a:gd fmla="*/ 311965 h 582783" name="connsiteY5"/>
                  <a:gd fmla="*/ 190495 w 473547" name="connsiteX6"/>
                  <a:gd fmla="*/ 392566 h 582783" name="connsiteY6"/>
                  <a:gd fmla="*/ 236773 w 473547" name="connsiteX7"/>
                  <a:gd fmla="*/ 357102 h 582783" name="connsiteY7"/>
                  <a:gd fmla="*/ 236773 w 473547" name="connsiteX8"/>
                  <a:gd fmla="*/ 356027 h 582783" name="connsiteY8"/>
                  <a:gd fmla="*/ 281976 w 473547" name="connsiteX9"/>
                  <a:gd fmla="*/ 392566 h 582783" name="connsiteY9"/>
                  <a:gd fmla="*/ 342245 w 473547" name="connsiteX10"/>
                  <a:gd fmla="*/ 310891 h 582783" name="connsiteY10"/>
                  <a:gd fmla="*/ 351932 w 473547" name="connsiteX11"/>
                  <a:gd fmla="*/ 309816 h 582783" name="connsiteY11"/>
                  <a:gd fmla="*/ 204461 w 473547" name="connsiteX12"/>
                  <a:gd fmla="*/ 105551 h 582783" name="connsiteY12"/>
                  <a:gd fmla="*/ 106563 w 473547" name="connsiteX13"/>
                  <a:gd fmla="*/ 153925 h 582783" name="connsiteY13"/>
                  <a:gd fmla="*/ 106563 w 473547" name="connsiteX14"/>
                  <a:gd fmla="*/ 163600 h 582783" name="connsiteY14"/>
                  <a:gd fmla="*/ 237811 w 473547" name="connsiteX15"/>
                  <a:gd fmla="*/ 314096 h 582783" name="connsiteY15"/>
                  <a:gd fmla="*/ 371210 w 473547" name="connsiteX16"/>
                  <a:gd fmla="*/ 163600 h 582783" name="connsiteY16"/>
                  <a:gd fmla="*/ 371210 w 473547" name="connsiteX17"/>
                  <a:gd fmla="*/ 155000 h 582783" name="connsiteY17"/>
                  <a:gd fmla="*/ 204461 w 473547" name="connsiteX18"/>
                  <a:gd fmla="*/ 105551 h 582783" name="connsiteY18"/>
                  <a:gd fmla="*/ 261075 w 473547" name="connsiteX19"/>
                  <a:gd fmla="*/ 203 h 582783" name="connsiteY19"/>
                  <a:gd fmla="*/ 331405 w 473547" name="connsiteX20"/>
                  <a:gd fmla="*/ 17403 h 582783" name="connsiteY20"/>
                  <a:gd fmla="*/ 390574 w 473547" name="connsiteX21"/>
                  <a:gd fmla="*/ 147475 h 582783" name="connsiteY21"/>
                  <a:gd fmla="*/ 390574 w 473547" name="connsiteX22"/>
                  <a:gd fmla="*/ 151775 h 582783" name="connsiteY22"/>
                  <a:gd fmla="*/ 401332 w 473547" name="connsiteX23"/>
                  <a:gd fmla="*/ 166824 h 582783" name="connsiteY23"/>
                  <a:gd fmla="*/ 399180 w 473547" name="connsiteX24"/>
                  <a:gd fmla="*/ 192624 h 582783" name="connsiteY24"/>
                  <a:gd fmla="*/ 385195 w 473547" name="connsiteX25"/>
                  <a:gd fmla="*/ 206599 h 582783" name="connsiteY25"/>
                  <a:gd fmla="*/ 237811 w 473547" name="connsiteX26"/>
                  <a:gd fmla="*/ 334521 h 582783" name="connsiteY26"/>
                  <a:gd fmla="*/ 91502 w 473547" name="connsiteX27"/>
                  <a:gd fmla="*/ 205524 h 582783" name="connsiteY27"/>
                  <a:gd fmla="*/ 77516 w 473547" name="connsiteX28"/>
                  <a:gd fmla="*/ 192624 h 582783" name="connsiteY28"/>
                  <a:gd fmla="*/ 75365 w 473547" name="connsiteX29"/>
                  <a:gd fmla="*/ 165749 h 582783" name="connsiteY29"/>
                  <a:gd fmla="*/ 86123 w 473547" name="connsiteX30"/>
                  <a:gd fmla="*/ 150700 h 582783" name="connsiteY30"/>
                  <a:gd fmla="*/ 87199 w 473547" name="connsiteX31"/>
                  <a:gd fmla="*/ 146400 h 582783" name="connsiteY31"/>
                  <a:gd fmla="*/ 176490 w 473547" name="connsiteX32"/>
                  <a:gd fmla="*/ 16328 h 582783" name="connsiteY32"/>
                  <a:gd fmla="*/ 194779 w 473547" name="connsiteX33"/>
                  <a:gd fmla="*/ 18478 h 582783" name="connsiteY33"/>
                  <a:gd fmla="*/ 204461 w 473547" name="connsiteX34"/>
                  <a:gd fmla="*/ 8803 h 582783" name="connsiteY34"/>
                  <a:gd fmla="*/ 261075 w 473547" name="connsiteX35"/>
                  <a:gd fmla="*/ 203 h 582783" name="connsiteY3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b="b" l="l" r="r" t="t"/>
                <a:pathLst>
                  <a:path h="582783" w="473547">
                    <a:moveTo>
                      <a:pt x="351932" y="309816"/>
                    </a:moveTo>
                    <a:cubicBezTo>
                      <a:pt x="466013" y="325936"/>
                      <a:pt x="473547" y="581708"/>
                      <a:pt x="473547" y="581708"/>
                    </a:cubicBezTo>
                    <a:lnTo>
                      <a:pt x="236773" y="582783"/>
                    </a:lnTo>
                    <a:lnTo>
                      <a:pt x="0" y="582783"/>
                    </a:lnTo>
                    <a:cubicBezTo>
                      <a:pt x="0" y="582783"/>
                      <a:pt x="7534" y="327011"/>
                      <a:pt x="121615" y="310891"/>
                    </a:cubicBezTo>
                    <a:cubicBezTo>
                      <a:pt x="124844" y="309816"/>
                      <a:pt x="128073" y="310891"/>
                      <a:pt x="131302" y="311965"/>
                    </a:cubicBezTo>
                    <a:lnTo>
                      <a:pt x="190495" y="392566"/>
                    </a:lnTo>
                    <a:lnTo>
                      <a:pt x="236773" y="357102"/>
                    </a:lnTo>
                    <a:lnTo>
                      <a:pt x="236773" y="356027"/>
                    </a:lnTo>
                    <a:lnTo>
                      <a:pt x="281976" y="392566"/>
                    </a:lnTo>
                    <a:lnTo>
                      <a:pt x="342245" y="310891"/>
                    </a:lnTo>
                    <a:cubicBezTo>
                      <a:pt x="345474" y="310891"/>
                      <a:pt x="348703" y="309816"/>
                      <a:pt x="351932" y="309816"/>
                    </a:cubicBezTo>
                    <a:close/>
                    <a:moveTo>
                      <a:pt x="204461" y="105551"/>
                    </a:moveTo>
                    <a:cubicBezTo>
                      <a:pt x="198006" y="118450"/>
                      <a:pt x="137761" y="142100"/>
                      <a:pt x="106563" y="153925"/>
                    </a:cubicBezTo>
                    <a:cubicBezTo>
                      <a:pt x="106563" y="157150"/>
                      <a:pt x="106563" y="160375"/>
                      <a:pt x="106563" y="163600"/>
                    </a:cubicBezTo>
                    <a:cubicBezTo>
                      <a:pt x="106563" y="234548"/>
                      <a:pt x="162505" y="314096"/>
                      <a:pt x="237811" y="314096"/>
                    </a:cubicBezTo>
                    <a:cubicBezTo>
                      <a:pt x="313116" y="314096"/>
                      <a:pt x="371210" y="232398"/>
                      <a:pt x="371210" y="163600"/>
                    </a:cubicBezTo>
                    <a:cubicBezTo>
                      <a:pt x="371210" y="160375"/>
                      <a:pt x="371210" y="158225"/>
                      <a:pt x="371210" y="155000"/>
                    </a:cubicBezTo>
                    <a:cubicBezTo>
                      <a:pt x="328178" y="149625"/>
                      <a:pt x="232431" y="133500"/>
                      <a:pt x="204461" y="105551"/>
                    </a:cubicBezTo>
                    <a:close/>
                    <a:moveTo>
                      <a:pt x="261075" y="203"/>
                    </a:moveTo>
                    <a:cubicBezTo>
                      <a:pt x="282456" y="1278"/>
                      <a:pt x="306124" y="6653"/>
                      <a:pt x="331405" y="17403"/>
                    </a:cubicBezTo>
                    <a:cubicBezTo>
                      <a:pt x="378740" y="37827"/>
                      <a:pt x="389498" y="86201"/>
                      <a:pt x="390574" y="147475"/>
                    </a:cubicBezTo>
                    <a:cubicBezTo>
                      <a:pt x="390574" y="148550"/>
                      <a:pt x="390574" y="149625"/>
                      <a:pt x="390574" y="151775"/>
                    </a:cubicBezTo>
                    <a:cubicBezTo>
                      <a:pt x="397029" y="153925"/>
                      <a:pt x="401332" y="159300"/>
                      <a:pt x="401332" y="166824"/>
                    </a:cubicBezTo>
                    <a:lnTo>
                      <a:pt x="399180" y="192624"/>
                    </a:lnTo>
                    <a:cubicBezTo>
                      <a:pt x="398105" y="200149"/>
                      <a:pt x="392726" y="205524"/>
                      <a:pt x="385195" y="206599"/>
                    </a:cubicBezTo>
                    <a:cubicBezTo>
                      <a:pt x="367982" y="273247"/>
                      <a:pt x="309889" y="334521"/>
                      <a:pt x="237811" y="334521"/>
                    </a:cubicBezTo>
                    <a:cubicBezTo>
                      <a:pt x="165732" y="334521"/>
                      <a:pt x="108715" y="272172"/>
                      <a:pt x="91502" y="205524"/>
                    </a:cubicBezTo>
                    <a:cubicBezTo>
                      <a:pt x="83971" y="205524"/>
                      <a:pt x="78592" y="200149"/>
                      <a:pt x="77516" y="192624"/>
                    </a:cubicBezTo>
                    <a:lnTo>
                      <a:pt x="75365" y="165749"/>
                    </a:lnTo>
                    <a:cubicBezTo>
                      <a:pt x="74289" y="159300"/>
                      <a:pt x="79668" y="152850"/>
                      <a:pt x="86123" y="150700"/>
                    </a:cubicBezTo>
                    <a:cubicBezTo>
                      <a:pt x="87199" y="149625"/>
                      <a:pt x="87199" y="147475"/>
                      <a:pt x="87199" y="146400"/>
                    </a:cubicBezTo>
                    <a:cubicBezTo>
                      <a:pt x="81820" y="93726"/>
                      <a:pt x="105487" y="27077"/>
                      <a:pt x="176490" y="16328"/>
                    </a:cubicBezTo>
                    <a:cubicBezTo>
                      <a:pt x="180793" y="15253"/>
                      <a:pt x="192627" y="19553"/>
                      <a:pt x="194779" y="18478"/>
                    </a:cubicBezTo>
                    <a:cubicBezTo>
                      <a:pt x="196930" y="16328"/>
                      <a:pt x="202309" y="9878"/>
                      <a:pt x="204461" y="8803"/>
                    </a:cubicBezTo>
                    <a:cubicBezTo>
                      <a:pt x="220598" y="2353"/>
                      <a:pt x="239693" y="-872"/>
                      <a:pt x="261075" y="203"/>
                    </a:cubicBezTo>
                    <a:close/>
                  </a:path>
                </a:pathLst>
              </a:custGeom>
              <a:solidFill>
                <a:srgbClr val="294F73"/>
              </a:solidFill>
              <a:ln>
                <a:noFill/>
              </a:ln>
            </p:spPr>
            <p:txBody>
              <a:bodyPr/>
              <a:lstStyle/>
              <a:p/>
            </p:txBody>
          </p:sp>
        </p:grpSp>
      </p:grpSp>
    </p:spTree>
    <p:extLst>
      <p:ext uri="{BB962C8B-B14F-4D97-AF65-F5344CB8AC3E}">
        <p14:creationId val="551887650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Graphic grpId="0" spid="7">
        <p:bldAsOne/>
      </p:bldGraphic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43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b="1" lang="zh-CN" smtClean="0" sz="2400">
                  <a:latin typeface="微软雅黑"/>
                  <a:ea typeface="微软雅黑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algn="ctr" cap="flat" cmpd="sng"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09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100">
                  <a:latin charset="0" panose="020b0604020202020204" pitchFamily="34" typeface="Arial"/>
                  <a:ea typeface="微软雅黑 Light"/>
                  <a:cs charset="0" panose="020b0604020202020204" pitchFamily="34" typeface="Arial"/>
                  <a:sym typeface="+mn-lt"/>
                </a:rPr>
                <a:t>Add You Text Here Add You Text Here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20224" y="2339447"/>
            <a:ext cx="3075122" cy="2050081"/>
            <a:chOff x="1020224" y="2399407"/>
            <a:chExt cx="3075122" cy="2050081"/>
          </a:xfrm>
        </p:grpSpPr>
        <p:graphicFrame>
          <p:nvGraphicFramePr>
            <p:cNvPr id="7" name="图表 6"/>
            <p:cNvGraphicFramePr/>
            <p:nvPr>
              <p:extLst>
                <p:ext uri="{D42A27DB-BD31-4B8C-83A1-F6EECF244321}">
                  <p14:modId val="3952484980"/>
                </p:ext>
              </p:extLst>
            </p:nvPr>
          </p:nvGraphicFramePr>
          <p:xfrm>
            <a:off x="1020224" y="2399407"/>
            <a:ext cx="3075122" cy="2050081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8" name="文本框 7"/>
            <p:cNvSpPr txBox="1"/>
            <p:nvPr/>
          </p:nvSpPr>
          <p:spPr>
            <a:xfrm>
              <a:off x="1911116" y="3504012"/>
              <a:ext cx="1249680" cy="34747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altLang="en-US" kumimoji="1" lang="zh-CN" sz="1400"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Source Han Sans CN Heavy"/>
                </a:rPr>
                <a:t>输入标题内容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48423" y="2955311"/>
              <a:ext cx="1175067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pc="-150" sz="40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65%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44682" y="2335465"/>
            <a:ext cx="3253332" cy="2058045"/>
            <a:chOff x="3344682" y="2395425"/>
            <a:chExt cx="3253332" cy="2058045"/>
          </a:xfrm>
        </p:grpSpPr>
        <p:graphicFrame>
          <p:nvGraphicFramePr>
            <p:cNvPr id="11" name="图表 10"/>
            <p:cNvGraphicFramePr/>
            <p:nvPr>
              <p:extLst>
                <p:ext uri="{D42A27DB-BD31-4B8C-83A1-F6EECF244321}">
                  <p14:modId val="1643251555"/>
                </p:ext>
              </p:extLst>
            </p:nvPr>
          </p:nvGraphicFramePr>
          <p:xfrm>
            <a:off x="3344682" y="2395425"/>
            <a:ext cx="3253332" cy="2058045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4377009" y="3504012"/>
              <a:ext cx="1249680" cy="34747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altLang="en-US" kumimoji="1" lang="zh-CN" sz="1400"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Source Han Sans CN Heavy"/>
                </a:rPr>
                <a:t>输入标题内容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414315" y="2955311"/>
              <a:ext cx="1175067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pc="-150" sz="40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45%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32668" y="2354401"/>
            <a:ext cx="3091263" cy="2020173"/>
            <a:chOff x="5732668" y="2414361"/>
            <a:chExt cx="3091263" cy="2020173"/>
          </a:xfrm>
        </p:grpSpPr>
        <p:graphicFrame>
          <p:nvGraphicFramePr>
            <p:cNvPr id="15" name="图表 14"/>
            <p:cNvGraphicFramePr/>
            <p:nvPr>
              <p:extLst>
                <p:ext uri="{D42A27DB-BD31-4B8C-83A1-F6EECF244321}">
                  <p14:modId val="4220996634"/>
                </p:ext>
              </p:extLst>
            </p:nvPr>
          </p:nvGraphicFramePr>
          <p:xfrm>
            <a:off x="5732668" y="2414361"/>
            <a:ext cx="3091263" cy="2020173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16" name="文本框 15"/>
            <p:cNvSpPr txBox="1"/>
            <p:nvPr/>
          </p:nvSpPr>
          <p:spPr>
            <a:xfrm>
              <a:off x="6739508" y="3518415"/>
              <a:ext cx="1249680" cy="34747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altLang="en-US" kumimoji="1" lang="zh-CN" sz="1400"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Source Han Sans CN Heavy"/>
                </a:rPr>
                <a:t>输入标题内容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776814" y="2969714"/>
              <a:ext cx="1175067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pc="-150" sz="40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50%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68004" y="2363230"/>
            <a:ext cx="3003773" cy="2002515"/>
            <a:chOff x="8168004" y="2423190"/>
            <a:chExt cx="3003773" cy="2002515"/>
          </a:xfrm>
        </p:grpSpPr>
        <p:graphicFrame>
          <p:nvGraphicFramePr>
            <p:cNvPr id="19" name="图表 18"/>
            <p:cNvGraphicFramePr/>
            <p:nvPr>
              <p:extLst>
                <p:ext uri="{D42A27DB-BD31-4B8C-83A1-F6EECF244321}">
                  <p14:modId val="2017156930"/>
                </p:ext>
              </p:extLst>
            </p:nvPr>
          </p:nvGraphicFramePr>
          <p:xfrm>
            <a:off x="8168004" y="2423190"/>
            <a:ext cx="3003773" cy="2002515"/>
          </p:xfrm>
          <a:graphic>
            <a:graphicData uri="http://schemas.openxmlformats.org/drawingml/2006/chart">
              <c:chart xmlns:c="http://schemas.openxmlformats.org/drawingml/2006/chart" r:id="rId6"/>
            </a:graphicData>
          </a:graphic>
        </p:graphicFrame>
        <p:sp>
          <p:nvSpPr>
            <p:cNvPr id="20" name="文本框 19"/>
            <p:cNvSpPr txBox="1"/>
            <p:nvPr/>
          </p:nvSpPr>
          <p:spPr>
            <a:xfrm>
              <a:off x="9114365" y="3518415"/>
              <a:ext cx="1249680" cy="34747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altLang="en-US" kumimoji="1" lang="zh-CN" sz="1400"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Source Han Sans CN Heavy"/>
                </a:rPr>
                <a:t>输入标题内容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151672" y="2969714"/>
              <a:ext cx="1175067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pc="-150" sz="4000"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85%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86166" y="4735441"/>
            <a:ext cx="9219668" cy="1468032"/>
            <a:chOff x="1486166" y="4735441"/>
            <a:chExt cx="9219668" cy="1468032"/>
          </a:xfrm>
        </p:grpSpPr>
        <p:sp>
          <p:nvSpPr>
            <p:cNvPr id="23" name="文本框 22"/>
            <p:cNvSpPr txBox="1"/>
            <p:nvPr/>
          </p:nvSpPr>
          <p:spPr>
            <a:xfrm>
              <a:off x="1486166" y="5141644"/>
              <a:ext cx="9219668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pc="-150" sz="105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pc="-150" sz="105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双击输入替换内容，优页PPT轻松设计高效办公。。双击输入替换内容，优页PPT轻松设计高效办公。双击输入替换内容，优页PPT轻松设计高效办公。双击输入替换内容，优页PPT轻松设计高效办公。双击输入替换内容，优页PPT轻松设计高效办公。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486166" y="4735441"/>
              <a:ext cx="1965946" cy="342894"/>
            </a:xfrm>
            <a:prstGeom prst="rect">
              <a:avLst/>
            </a:prstGeom>
          </p:spPr>
          <p:txBody>
            <a:bodyPr bIns="34287" lIns="68573" rIns="68573" tIns="34287" wrap="none">
              <a:spAutoFit/>
            </a:bodyPr>
            <a:lstStyle/>
            <a:p>
              <a:pPr defTabSz="685800"/>
              <a:r>
                <a:rPr altLang="en-US" b="1" lang="zh-CN"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val="280273450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蓝色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微软雅黑 Arial">
    <a:majorFont>
      <a:latin typeface="Arial"/>
      <a:ea typeface="微软雅黑"/>
      <a:cs typeface="Arial"/>
    </a:majorFont>
    <a:minorFont>
      <a:latin typeface="Arial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240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5">
      <vt:lpstr>Arial</vt:lpstr>
      <vt:lpstr>Calibri Light</vt:lpstr>
      <vt:lpstr>Calibri</vt:lpstr>
      <vt:lpstr>微软雅黑</vt:lpstr>
      <vt:lpstr>Helvetica</vt:lpstr>
      <vt:lpstr>思源黑体 CN Bold</vt:lpstr>
      <vt:lpstr>宋体</vt:lpstr>
      <vt:lpstr>思源黑体 CN Light</vt:lpstr>
      <vt:lpstr>思源黑体 CN Heavy</vt:lpstr>
      <vt:lpstr>微软雅黑 Light</vt:lpstr>
      <vt:lpstr>Source Han Sans CN Heavy</vt:lpstr>
      <vt:lpstr>Open Sans Light</vt:lpstr>
      <vt:lpstr>Times New Roman</vt:lpstr>
      <vt:lpstr>FontAwesome</vt:lpstr>
      <vt:lpstr>Open Sans</vt:lpstr>
      <vt:lpstr>Meiryo</vt:lpstr>
      <vt:lpstr>Arial Narrow</vt:lpstr>
      <vt:lpstr>等线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2022-03-20T11:23:23Z</dcterms:created>
  <cp:lastPrinted>2022-03-20T11:23:23Z</cp:lastPrinted>
  <dcterms:modified xsi:type="dcterms:W3CDTF">2022-03-20T03:32:54Z</dcterms:modified>
  <cp:revision>1</cp:revision>
</cp:coreProperties>
</file>