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7" r:id="rId1"/>
    <p:sldMasterId id="2147483666" r:id="rId2"/>
  </p:sldMasterIdLst>
  <p:notesMasterIdLst>
    <p:notesMasterId r:id="rId3"/>
  </p:notes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9" r:id="rId14"/>
    <p:sldId id="270" r:id="rId15"/>
    <p:sldId id="271" r:id="rId16"/>
    <p:sldId id="272" r:id="rId17"/>
    <p:sldId id="273" r:id="rId18"/>
    <p:sldId id="274" r:id="rId19"/>
    <p:sldId id="260" r:id="rId20"/>
    <p:sldId id="275" r:id="rId21"/>
    <p:sldId id="276" r:id="rId22"/>
    <p:sldId id="277" r:id="rId23"/>
    <p:sldId id="283" r:id="rId24"/>
    <p:sldId id="279" r:id="rId25"/>
    <p:sldId id="280" r:id="rId26"/>
    <p:sldId id="261" r:id="rId27"/>
    <p:sldId id="281" r:id="rId28"/>
    <p:sldId id="282" r:id="rId29"/>
    <p:sldId id="278" r:id="rId30"/>
    <p:sldId id="284" r:id="rId31"/>
    <p:sldId id="285" r:id="rId32"/>
    <p:sldId id="286" r:id="rId33"/>
    <p:sldId id="262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pos="7015" userDrawn="1">
          <p15:clr>
            <a:srgbClr val="A4A3A4"/>
          </p15:clr>
        </p15:guide>
        <p15:guide id="8" pos="665" userDrawn="1">
          <p15:clr>
            <a:srgbClr val="A4A3A4"/>
          </p15:clr>
        </p15:guide>
        <p15:guide id="9" orient="horz" pos="3770" userDrawn="1">
          <p15:clr>
            <a:srgbClr val="A4A3A4"/>
          </p15:clr>
        </p15:guide>
        <p15:guide id="10" orient="horz" pos="232" userDrawn="1">
          <p15:clr>
            <a:srgbClr val="A4A3A4"/>
          </p15:clr>
        </p15:guide>
        <p15:guide id="11" pos="3137" userDrawn="1">
          <p15:clr>
            <a:srgbClr val="A4A3A4"/>
          </p15:clr>
        </p15:guide>
        <p15:guide id="12" orient="horz" pos="3906" userDrawn="1">
          <p15:clr>
            <a:srgbClr val="A4A3A4"/>
          </p15:clr>
        </p15:guide>
        <p15:guide id="13" pos="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389" autoAdjust="0"/>
  </p:normalViewPr>
  <p:slideViewPr>
    <p:cSldViewPr snapToGrid="0" showGuides="1">
      <p:cViewPr varScale="1">
        <p:scale>
          <a:sx n="106" d="100"/>
          <a:sy n="106" d="100"/>
        </p:scale>
        <p:origin x="894" y="108"/>
      </p:cViewPr>
      <p:guideLst>
        <p:guide orient="horz" pos="2160"/>
        <p:guide pos="3840"/>
        <p:guide pos="7333"/>
        <p:guide pos="325"/>
        <p:guide orient="horz" pos="754"/>
        <p:guide orient="horz" pos="4088"/>
        <p:guide pos="7015"/>
        <p:guide pos="665"/>
        <p:guide orient="horz" pos="3770"/>
        <p:guide orient="horz" pos="232"/>
        <p:guide pos="3137"/>
        <p:guide orient="horz" pos="3906"/>
        <p:guide pos="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6" Target="tags/tag8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01F-4E6C-91FF-09A1E7DB3F67}"/>
              </c:ext>
            </c:extLst>
          </c:dPt>
          <c:dPt>
            <c:idx val="1"/>
            <c:invertIfNegative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B01F-4E6C-91FF-09A1E7DB3F67}"/>
              </c:ext>
            </c:extLst>
          </c:dPt>
          <c:dPt>
            <c:idx val="2"/>
            <c:invertIfNegative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01F-4E6C-91FF-09A1E7DB3F67}"/>
              </c:ext>
            </c:extLst>
          </c:dPt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35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F-4E6C-91FF-09A1E7DB3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1099845952"/>
        <c:axId val="1099858464"/>
      </c:barChart>
      <c:catAx>
        <c:axId val="109984595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1099858464"/>
        <c:auto val="0"/>
        <c:lblAlgn val="ctr"/>
        <c:lblOffset/>
        <c:noMultiLvlLbl val="0"/>
      </c:catAx>
      <c:valAx>
        <c:axId val="109985846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109984595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81801-0A98-4F33-8A7D-7F619E7273E7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9CD-10B5-4822-AE49-C866616F8F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875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411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719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63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787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451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995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74216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268200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017997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85876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416895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137905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84188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681051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266924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06553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A9C77B7-8B60-46BD-ABA2-2267B1F9045D}"/>
              </a:ext>
            </a:extLst>
          </p:cNvPr>
          <p:cNvSpPr/>
          <p:nvPr userDrawn="1"/>
        </p:nvSpPr>
        <p:spPr>
          <a:xfrm>
            <a:off x="-1734457" y="5727489"/>
            <a:ext cx="15051314" cy="834635"/>
          </a:xfrm>
          <a:custGeom>
            <a:gdLst>
              <a:gd name="connsiteX0" fmla="*/ 0 w 15051314"/>
              <a:gd name="connsiteY0" fmla="*/ 670745 h 932116"/>
              <a:gd name="connsiteX1" fmla="*/ 3563257 w 15051314"/>
              <a:gd name="connsiteY1" fmla="*/ 3088 h 932116"/>
              <a:gd name="connsiteX2" fmla="*/ 9942286 w 15051314"/>
              <a:gd name="connsiteY2" fmla="*/ 910231 h 932116"/>
              <a:gd name="connsiteX3" fmla="*/ 15051314 w 15051314"/>
              <a:gd name="connsiteY3" fmla="*/ 561888 h 932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1314" h="932116">
                <a:moveTo>
                  <a:pt x="0" y="670745"/>
                </a:moveTo>
                <a:cubicBezTo>
                  <a:pt x="953104" y="316959"/>
                  <a:pt x="1906209" y="-36826"/>
                  <a:pt x="3563257" y="3088"/>
                </a:cubicBezTo>
                <a:cubicBezTo>
                  <a:pt x="5220305" y="43002"/>
                  <a:pt x="8027610" y="817098"/>
                  <a:pt x="9942286" y="910231"/>
                </a:cubicBezTo>
                <a:cubicBezTo>
                  <a:pt x="11856962" y="1003364"/>
                  <a:pt x="13454138" y="782626"/>
                  <a:pt x="15051314" y="561888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815A938-5485-4997-A1DD-D8127EC51FB6}"/>
              </a:ext>
            </a:extLst>
          </p:cNvPr>
          <p:cNvSpPr/>
          <p:nvPr userDrawn="1"/>
        </p:nvSpPr>
        <p:spPr>
          <a:xfrm>
            <a:off x="-1582057" y="5829090"/>
            <a:ext cx="15051314" cy="834635"/>
          </a:xfrm>
          <a:custGeom>
            <a:gdLst>
              <a:gd name="connsiteX0" fmla="*/ 0 w 15051314"/>
              <a:gd name="connsiteY0" fmla="*/ 670745 h 932116"/>
              <a:gd name="connsiteX1" fmla="*/ 3563257 w 15051314"/>
              <a:gd name="connsiteY1" fmla="*/ 3088 h 932116"/>
              <a:gd name="connsiteX2" fmla="*/ 9942286 w 15051314"/>
              <a:gd name="connsiteY2" fmla="*/ 910231 h 932116"/>
              <a:gd name="connsiteX3" fmla="*/ 15051314 w 15051314"/>
              <a:gd name="connsiteY3" fmla="*/ 561888 h 932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1314" h="932116">
                <a:moveTo>
                  <a:pt x="0" y="670745"/>
                </a:moveTo>
                <a:cubicBezTo>
                  <a:pt x="953104" y="316959"/>
                  <a:pt x="1906209" y="-36826"/>
                  <a:pt x="3563257" y="3088"/>
                </a:cubicBezTo>
                <a:cubicBezTo>
                  <a:pt x="5220305" y="43002"/>
                  <a:pt x="8027610" y="817098"/>
                  <a:pt x="9942286" y="910231"/>
                </a:cubicBezTo>
                <a:cubicBezTo>
                  <a:pt x="11856962" y="1003364"/>
                  <a:pt x="13454138" y="782626"/>
                  <a:pt x="15051314" y="56188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图片占位符 18">
            <a:extLst>
              <a:ext uri="{FF2B5EF4-FFF2-40B4-BE49-F238E27FC236}">
                <a16:creationId xmlns:a16="http://schemas.microsoft.com/office/drawing/2014/main" id="{F5BAE998-8CEF-4AA3-BF79-631D711AAD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3288" y="2481263"/>
            <a:ext cx="3351212" cy="33496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98F575B2-76F8-49E7-A80D-C27A794ED9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40175" y="1019175"/>
            <a:ext cx="4311650" cy="43116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71859F-D408-4BD5-AE8D-6B4AFD013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3466" y="1634733"/>
            <a:ext cx="5839573" cy="334025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140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小标题</a:t>
            </a: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D8EDABA5-3E89-44CC-A5B4-DCD9CA7D8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105" y="2487541"/>
            <a:ext cx="8418296" cy="941459"/>
          </a:xfrm>
          <a:prstGeom prst="rect">
            <a:avLst/>
          </a:prstGeom>
        </p:spPr>
        <p:txBody>
          <a:bodyPr/>
          <a:lstStyle>
            <a:lvl1pPr>
              <a:defRPr lang="zh-CN" altLang="en-US" sz="7200" i="0" kern="12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90000"/>
                        <a:lumOff val="10000"/>
                      </a:schemeClr>
                    </a:gs>
                  </a:gsLst>
                  <a:lin ang="5400000" scaled="1"/>
                </a:gradFill>
                <a:effectLst>
                  <a:outerShdw blurRad="139700" dist="38100" dir="16200000" rotWithShape="0">
                    <a:schemeClr val="accent1">
                      <a:alpha val="27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主标题</a:t>
            </a:r>
          </a:p>
        </p:txBody>
      </p:sp>
    </p:spTree>
    <p:extLst>
      <p:ext uri="{BB962C8B-B14F-4D97-AF65-F5344CB8AC3E}">
        <p14:creationId val="164865250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9301FD-438A-4B45-93DB-DA0570C3E3D7}"/>
              </a:ext>
            </a:extLst>
          </p:cNvPr>
          <p:cNvSpPr/>
          <p:nvPr userDrawn="1"/>
        </p:nvSpPr>
        <p:spPr>
          <a:xfrm>
            <a:off x="515938" y="2277463"/>
            <a:ext cx="2548537" cy="254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3B5596-9A77-4BAE-B003-52F6C91DE398}"/>
              </a:ext>
            </a:extLst>
          </p:cNvPr>
          <p:cNvSpPr/>
          <p:nvPr userDrawn="1"/>
        </p:nvSpPr>
        <p:spPr>
          <a:xfrm>
            <a:off x="3386467" y="3322491"/>
            <a:ext cx="2548537" cy="254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98A13-F0A9-4D63-A811-49BD06206163}"/>
              </a:ext>
            </a:extLst>
          </p:cNvPr>
          <p:cNvSpPr/>
          <p:nvPr userDrawn="1"/>
        </p:nvSpPr>
        <p:spPr>
          <a:xfrm>
            <a:off x="6256996" y="2379702"/>
            <a:ext cx="2548537" cy="254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C5D7CC-81E6-47EB-84F7-C3F78DB444D0}"/>
              </a:ext>
            </a:extLst>
          </p:cNvPr>
          <p:cNvSpPr/>
          <p:nvPr userDrawn="1"/>
        </p:nvSpPr>
        <p:spPr>
          <a:xfrm>
            <a:off x="9127525" y="3225159"/>
            <a:ext cx="2548537" cy="254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CAC2481-85CF-49DE-A371-22F27BF9D29F}"/>
              </a:ext>
            </a:extLst>
          </p:cNvPr>
          <p:cNvSpPr/>
          <p:nvPr userDrawn="1"/>
        </p:nvSpPr>
        <p:spPr>
          <a:xfrm>
            <a:off x="-1843315" y="2763004"/>
            <a:ext cx="15769772" cy="2569885"/>
          </a:xfrm>
          <a:custGeom>
            <a:gdLst>
              <a:gd name="connsiteX0" fmla="*/ 0 w 15769772"/>
              <a:gd name="connsiteY0" fmla="*/ 1343225 h 2569885"/>
              <a:gd name="connsiteX1" fmla="*/ 3403600 w 15769772"/>
              <a:gd name="connsiteY1" fmla="*/ 2453568 h 2569885"/>
              <a:gd name="connsiteX2" fmla="*/ 6676572 w 15769772"/>
              <a:gd name="connsiteY2" fmla="*/ 218368 h 2569885"/>
              <a:gd name="connsiteX3" fmla="*/ 9347200 w 15769772"/>
              <a:gd name="connsiteY3" fmla="*/ 2569682 h 2569885"/>
              <a:gd name="connsiteX4" fmla="*/ 12199257 w 15769772"/>
              <a:gd name="connsiteY4" fmla="*/ 65968 h 2569885"/>
              <a:gd name="connsiteX5" fmla="*/ 15769772 w 15769772"/>
              <a:gd name="connsiteY5" fmla="*/ 973110 h 25698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9772" h="2569885">
                <a:moveTo>
                  <a:pt x="0" y="1343225"/>
                </a:moveTo>
                <a:cubicBezTo>
                  <a:pt x="1145419" y="1992134"/>
                  <a:pt x="2290838" y="2641044"/>
                  <a:pt x="3403600" y="2453568"/>
                </a:cubicBezTo>
                <a:cubicBezTo>
                  <a:pt x="4516362" y="2266092"/>
                  <a:pt x="5685972" y="199016"/>
                  <a:pt x="6676572" y="218368"/>
                </a:cubicBezTo>
                <a:cubicBezTo>
                  <a:pt x="7667172" y="237720"/>
                  <a:pt x="8426753" y="2595082"/>
                  <a:pt x="9347200" y="2569682"/>
                </a:cubicBezTo>
                <a:cubicBezTo>
                  <a:pt x="10267648" y="2544282"/>
                  <a:pt x="11128828" y="332063"/>
                  <a:pt x="12199257" y="65968"/>
                </a:cubicBezTo>
                <a:cubicBezTo>
                  <a:pt x="13269686" y="-200127"/>
                  <a:pt x="14519729" y="386491"/>
                  <a:pt x="15769772" y="9731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65EDB44-1D20-4126-8D85-A24574F3D145}"/>
              </a:ext>
            </a:extLst>
          </p:cNvPr>
          <p:cNvSpPr/>
          <p:nvPr userDrawn="1"/>
        </p:nvSpPr>
        <p:spPr>
          <a:xfrm>
            <a:off x="-1949882" y="3146306"/>
            <a:ext cx="15769772" cy="2569885"/>
          </a:xfrm>
          <a:custGeom>
            <a:gdLst>
              <a:gd name="connsiteX0" fmla="*/ 0 w 15769772"/>
              <a:gd name="connsiteY0" fmla="*/ 1343225 h 2569885"/>
              <a:gd name="connsiteX1" fmla="*/ 3403600 w 15769772"/>
              <a:gd name="connsiteY1" fmla="*/ 2453568 h 2569885"/>
              <a:gd name="connsiteX2" fmla="*/ 6676572 w 15769772"/>
              <a:gd name="connsiteY2" fmla="*/ 218368 h 2569885"/>
              <a:gd name="connsiteX3" fmla="*/ 9347200 w 15769772"/>
              <a:gd name="connsiteY3" fmla="*/ 2569682 h 2569885"/>
              <a:gd name="connsiteX4" fmla="*/ 12199257 w 15769772"/>
              <a:gd name="connsiteY4" fmla="*/ 65968 h 2569885"/>
              <a:gd name="connsiteX5" fmla="*/ 15769772 w 15769772"/>
              <a:gd name="connsiteY5" fmla="*/ 973110 h 25698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9772" h="2569885">
                <a:moveTo>
                  <a:pt x="0" y="1343225"/>
                </a:moveTo>
                <a:cubicBezTo>
                  <a:pt x="1145419" y="1992134"/>
                  <a:pt x="2290838" y="2641044"/>
                  <a:pt x="3403600" y="2453568"/>
                </a:cubicBezTo>
                <a:cubicBezTo>
                  <a:pt x="4516362" y="2266092"/>
                  <a:pt x="5685972" y="199016"/>
                  <a:pt x="6676572" y="218368"/>
                </a:cubicBezTo>
                <a:cubicBezTo>
                  <a:pt x="7667172" y="237720"/>
                  <a:pt x="8426753" y="2595082"/>
                  <a:pt x="9347200" y="2569682"/>
                </a:cubicBezTo>
                <a:cubicBezTo>
                  <a:pt x="10267648" y="2544282"/>
                  <a:pt x="11128828" y="332063"/>
                  <a:pt x="12199257" y="65968"/>
                </a:cubicBezTo>
                <a:cubicBezTo>
                  <a:pt x="13269686" y="-200127"/>
                  <a:pt x="14519729" y="386491"/>
                  <a:pt x="15769772" y="9731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14F7952-23F7-4DDD-B2E5-F3BDF6038719}"/>
              </a:ext>
            </a:extLst>
          </p:cNvPr>
          <p:cNvSpPr/>
          <p:nvPr userDrawn="1"/>
        </p:nvSpPr>
        <p:spPr>
          <a:xfrm>
            <a:off x="3386467" y="3322491"/>
            <a:ext cx="726701" cy="6108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C693A64-2684-478B-9DB1-E0C850F92C57}"/>
              </a:ext>
            </a:extLst>
          </p:cNvPr>
          <p:cNvSpPr/>
          <p:nvPr userDrawn="1"/>
        </p:nvSpPr>
        <p:spPr>
          <a:xfrm>
            <a:off x="8055612" y="4206154"/>
            <a:ext cx="749921" cy="7220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F8D9C9-C0F1-4511-9E87-6F85695710C6}"/>
              </a:ext>
            </a:extLst>
          </p:cNvPr>
          <p:cNvSpPr/>
          <p:nvPr userDrawn="1"/>
        </p:nvSpPr>
        <p:spPr>
          <a:xfrm>
            <a:off x="1214473" y="2100988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CA2DBED-B764-48AC-AD55-1A7787CB87D6}"/>
              </a:ext>
            </a:extLst>
          </p:cNvPr>
          <p:cNvSpPr/>
          <p:nvPr userDrawn="1"/>
        </p:nvSpPr>
        <p:spPr>
          <a:xfrm>
            <a:off x="4085002" y="5693996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CF35E3C-7CED-44DD-8400-C4ED5A23BE46}"/>
              </a:ext>
            </a:extLst>
          </p:cNvPr>
          <p:cNvSpPr/>
          <p:nvPr userDrawn="1"/>
        </p:nvSpPr>
        <p:spPr>
          <a:xfrm>
            <a:off x="6955531" y="2196981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02162A-B5CA-4EA6-A457-9DD5B6A57EF2}"/>
              </a:ext>
            </a:extLst>
          </p:cNvPr>
          <p:cNvSpPr/>
          <p:nvPr userDrawn="1"/>
        </p:nvSpPr>
        <p:spPr>
          <a:xfrm>
            <a:off x="9826060" y="5590975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C72CA41-4537-4BE2-BE5E-3A7A2399D164}"/>
              </a:ext>
            </a:extLst>
          </p:cNvPr>
          <p:cNvSpPr txBox="1"/>
          <p:nvPr userDrawn="1"/>
        </p:nvSpPr>
        <p:spPr>
          <a:xfrm>
            <a:off x="1315891" y="2450394"/>
            <a:ext cx="92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4000" b="1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30D5C0-4B29-42A6-9BD9-910FA7C72BA0}"/>
              </a:ext>
            </a:extLst>
          </p:cNvPr>
          <p:cNvSpPr txBox="1"/>
          <p:nvPr userDrawn="1"/>
        </p:nvSpPr>
        <p:spPr>
          <a:xfrm>
            <a:off x="4196278" y="4986204"/>
            <a:ext cx="92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40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AEEC504-19C5-42A0-B196-6D7F1BA1BDEC}"/>
              </a:ext>
            </a:extLst>
          </p:cNvPr>
          <p:cNvSpPr txBox="1"/>
          <p:nvPr userDrawn="1"/>
        </p:nvSpPr>
        <p:spPr>
          <a:xfrm>
            <a:off x="7066807" y="2569681"/>
            <a:ext cx="92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40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6C57EF4-51BC-45D3-AA3A-81C37918EDCA}"/>
              </a:ext>
            </a:extLst>
          </p:cNvPr>
          <p:cNvSpPr txBox="1"/>
          <p:nvPr userDrawn="1"/>
        </p:nvSpPr>
        <p:spPr>
          <a:xfrm>
            <a:off x="9933423" y="4883089"/>
            <a:ext cx="92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40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标题 27">
            <a:extLst>
              <a:ext uri="{FF2B5EF4-FFF2-40B4-BE49-F238E27FC236}">
                <a16:creationId xmlns:a16="http://schemas.microsoft.com/office/drawing/2014/main" id="{2ACB01EC-1D81-4C44-9E96-B563228F1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23" y="765209"/>
            <a:ext cx="5297898" cy="917290"/>
          </a:xfrm>
          <a:prstGeom prst="rect">
            <a:avLst/>
          </a:prstGeom>
        </p:spPr>
        <p:txBody>
          <a:bodyPr/>
          <a:lstStyle>
            <a:lvl1pPr>
              <a:defRPr lang="en-US" altLang="zh-CN" sz="6600" i="1" kern="1200" smtClean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90000"/>
                        <a:lumOff val="10000"/>
                      </a:schemeClr>
                    </a:gs>
                  </a:gsLst>
                  <a:lin ang="5400000" scaled="1"/>
                </a:gradFill>
                <a:effectLst>
                  <a:outerShdw blurRad="139700" dist="38100" dir="16200000" rotWithShape="0">
                    <a:schemeClr val="accent1">
                      <a:alpha val="27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altLang="zh-CN"/>
              <a:t>CONTENTS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7B0DC8BD-7550-4395-A8C6-FAA85236F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38" y="3855668"/>
            <a:ext cx="2278062" cy="500063"/>
          </a:xfrm>
          <a:prstGeom prst="rect">
            <a:avLst/>
          </a:prstGeom>
        </p:spPr>
        <p:txBody>
          <a:bodyPr/>
          <a:lstStyle>
            <a:lvl1pPr>
              <a:defRPr lang="zh-CN" altLang="en-US" sz="2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PART ONE</a:t>
            </a:r>
            <a:endParaRPr lang="zh-CN" altLang="en-US"/>
          </a:p>
        </p:txBody>
      </p:sp>
      <p:sp>
        <p:nvSpPr>
          <p:cNvPr id="33" name="文本占位符 29">
            <a:extLst>
              <a:ext uri="{FF2B5EF4-FFF2-40B4-BE49-F238E27FC236}">
                <a16:creationId xmlns:a16="http://schemas.microsoft.com/office/drawing/2014/main" id="{EF3182F2-2BF1-4AE0-9A97-FEC3DCE1A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1704" y="3855668"/>
            <a:ext cx="2278062" cy="500063"/>
          </a:xfrm>
          <a:prstGeom prst="rect">
            <a:avLst/>
          </a:prstGeom>
        </p:spPr>
        <p:txBody>
          <a:bodyPr/>
          <a:lstStyle>
            <a:lvl1pPr>
              <a:defRPr lang="zh-CN" altLang="en-US" sz="2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PART TWO</a:t>
            </a:r>
            <a:endParaRPr lang="zh-CN" altLang="en-US"/>
          </a:p>
        </p:txBody>
      </p:sp>
      <p:sp>
        <p:nvSpPr>
          <p:cNvPr id="34" name="文本占位符 29">
            <a:extLst>
              <a:ext uri="{FF2B5EF4-FFF2-40B4-BE49-F238E27FC236}">
                <a16:creationId xmlns:a16="http://schemas.microsoft.com/office/drawing/2014/main" id="{38971149-2672-463E-A9A8-7B9ABB2B86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8319" y="3855668"/>
            <a:ext cx="2417213" cy="500063"/>
          </a:xfrm>
          <a:prstGeom prst="rect">
            <a:avLst/>
          </a:prstGeom>
        </p:spPr>
        <p:txBody>
          <a:bodyPr/>
          <a:lstStyle>
            <a:lvl1pPr>
              <a:defRPr lang="zh-CN" altLang="en-US" sz="2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PART THREE</a:t>
            </a:r>
            <a:endParaRPr lang="zh-CN" altLang="en-US"/>
          </a:p>
        </p:txBody>
      </p:sp>
      <p:sp>
        <p:nvSpPr>
          <p:cNvPr id="35" name="文本占位符 29">
            <a:extLst>
              <a:ext uri="{FF2B5EF4-FFF2-40B4-BE49-F238E27FC236}">
                <a16:creationId xmlns:a16="http://schemas.microsoft.com/office/drawing/2014/main" id="{B0921C3B-837B-4254-829D-73DFCF674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8848" y="3855668"/>
            <a:ext cx="2278062" cy="500063"/>
          </a:xfrm>
          <a:prstGeom prst="rect">
            <a:avLst/>
          </a:prstGeom>
        </p:spPr>
        <p:txBody>
          <a:bodyPr/>
          <a:lstStyle>
            <a:lvl1pPr>
              <a:defRPr lang="zh-CN" altLang="en-US" sz="2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PART FOUR</a:t>
            </a:r>
            <a:endParaRPr lang="zh-CN" altLang="en-US"/>
          </a:p>
        </p:txBody>
      </p: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819B4457-56A7-4FE9-8AD2-0837E048D1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59" y="3288120"/>
            <a:ext cx="2293938" cy="540132"/>
          </a:xfrm>
          <a:prstGeom prst="rect">
            <a:avLst/>
          </a:prstGeom>
        </p:spPr>
        <p:txBody>
          <a:bodyPr/>
          <a:lstStyle>
            <a:lvl1pPr>
              <a:defRPr lang="en-US" altLang="zh-CN" sz="120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ENTER YOUR CONTENT</a:t>
            </a:r>
          </a:p>
          <a:p>
            <a:pPr lvl="0"/>
            <a:r>
              <a:rPr lang="en-US" altLang="zh-CN"/>
              <a:t>ENTER YOUR CONTENT</a:t>
            </a:r>
          </a:p>
        </p:txBody>
      </p:sp>
      <p:sp>
        <p:nvSpPr>
          <p:cNvPr id="38" name="文本占位符 36">
            <a:extLst>
              <a:ext uri="{FF2B5EF4-FFF2-40B4-BE49-F238E27FC236}">
                <a16:creationId xmlns:a16="http://schemas.microsoft.com/office/drawing/2014/main" id="{5D90FAAF-FE03-43B0-8E80-DCCC0E83D5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5287" y="4316673"/>
            <a:ext cx="2293938" cy="540132"/>
          </a:xfrm>
          <a:prstGeom prst="rect">
            <a:avLst/>
          </a:prstGeom>
        </p:spPr>
        <p:txBody>
          <a:bodyPr/>
          <a:lstStyle>
            <a:lvl1pPr>
              <a:defRPr lang="en-US" altLang="zh-CN" sz="120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ENTER YOUR CONTENT</a:t>
            </a:r>
          </a:p>
          <a:p>
            <a:pPr lvl="0"/>
            <a:r>
              <a:rPr lang="en-US" altLang="zh-CN"/>
              <a:t>ENTER YOUR CONTENT</a:t>
            </a:r>
          </a:p>
        </p:txBody>
      </p:sp>
      <p:sp>
        <p:nvSpPr>
          <p:cNvPr id="39" name="文本占位符 36">
            <a:extLst>
              <a:ext uri="{FF2B5EF4-FFF2-40B4-BE49-F238E27FC236}">
                <a16:creationId xmlns:a16="http://schemas.microsoft.com/office/drawing/2014/main" id="{63E0F0C4-BD98-4AC0-AE43-37235FCAF1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037" y="3301022"/>
            <a:ext cx="2293938" cy="540132"/>
          </a:xfrm>
          <a:prstGeom prst="rect">
            <a:avLst/>
          </a:prstGeom>
        </p:spPr>
        <p:txBody>
          <a:bodyPr/>
          <a:lstStyle>
            <a:lvl1pPr>
              <a:defRPr lang="en-US" altLang="zh-CN" sz="120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ENTER YOUR CONTENT</a:t>
            </a:r>
          </a:p>
          <a:p>
            <a:pPr lvl="0"/>
            <a:r>
              <a:rPr lang="en-US" altLang="zh-CN"/>
              <a:t>ENTER YOUR CONTENT</a:t>
            </a:r>
          </a:p>
        </p:txBody>
      </p:sp>
      <p:sp>
        <p:nvSpPr>
          <p:cNvPr id="40" name="文本占位符 36">
            <a:extLst>
              <a:ext uri="{FF2B5EF4-FFF2-40B4-BE49-F238E27FC236}">
                <a16:creationId xmlns:a16="http://schemas.microsoft.com/office/drawing/2014/main" id="{AB92E3CE-DF09-43A8-B9C6-7D1096A99C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50910" y="4309713"/>
            <a:ext cx="2293938" cy="540132"/>
          </a:xfrm>
          <a:prstGeom prst="rect">
            <a:avLst/>
          </a:prstGeom>
        </p:spPr>
        <p:txBody>
          <a:bodyPr/>
          <a:lstStyle>
            <a:lvl1pPr>
              <a:defRPr lang="en-US" altLang="zh-CN" sz="120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ENTER YOUR CONTENT</a:t>
            </a:r>
          </a:p>
          <a:p>
            <a:pPr lvl="0"/>
            <a:r>
              <a:rPr lang="en-US" altLang="zh-CN"/>
              <a:t>ENTER YOUR CONTENT</a:t>
            </a:r>
          </a:p>
        </p:txBody>
      </p:sp>
    </p:spTree>
    <p:extLst>
      <p:ext uri="{BB962C8B-B14F-4D97-AF65-F5344CB8AC3E}">
        <p14:creationId val="15648989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C10EF44D-E95C-494B-9231-EC807BAC7B19}"/>
              </a:ext>
            </a:extLst>
          </p:cNvPr>
          <p:cNvSpPr txBox="1"/>
          <p:nvPr userDrawn="1"/>
        </p:nvSpPr>
        <p:spPr>
          <a:xfrm>
            <a:off x="9262461" y="3034839"/>
            <a:ext cx="2755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chemeClr val="accent4"/>
                </a:solidFill>
                <a:effectLst>
                  <a:outerShdw blurRad="127000" dist="38100" algn="l" rotWithShape="0">
                    <a:schemeClr val="accent1">
                      <a:alpha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9600" b="1">
              <a:solidFill>
                <a:schemeClr val="accent4"/>
              </a:solidFill>
              <a:effectLst>
                <a:outerShdw blurRad="127000" dist="38100" algn="l" rotWithShape="0">
                  <a:schemeClr val="accent1">
                    <a:alpha val="3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D635FA8-247E-4924-9143-93E66B8CB8A9}"/>
              </a:ext>
            </a:extLst>
          </p:cNvPr>
          <p:cNvSpPr/>
          <p:nvPr userDrawn="1"/>
        </p:nvSpPr>
        <p:spPr>
          <a:xfrm rot="20397828">
            <a:off x="8184849" y="4538230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图片占位符 23">
            <a:extLst>
              <a:ext uri="{FF2B5EF4-FFF2-40B4-BE49-F238E27FC236}">
                <a16:creationId xmlns:a16="http://schemas.microsoft.com/office/drawing/2014/main" id="{EF4530FF-21F2-44E6-AC39-F40AA070D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51538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2CD1E5A-5197-4E53-86E0-A1C950E18D88}"/>
              </a:ext>
            </a:extLst>
          </p:cNvPr>
          <p:cNvSpPr/>
          <p:nvPr userDrawn="1"/>
        </p:nvSpPr>
        <p:spPr>
          <a:xfrm>
            <a:off x="-75605" y="-152400"/>
            <a:ext cx="6229662" cy="7082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25">
            <a:extLst>
              <a:ext uri="{FF2B5EF4-FFF2-40B4-BE49-F238E27FC236}">
                <a16:creationId xmlns:a16="http://schemas.microsoft.com/office/drawing/2014/main" id="{4B47DE1C-C08A-44B0-BB11-3C1E2F9F7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9611" y="4672304"/>
            <a:ext cx="3044371" cy="654604"/>
          </a:xfrm>
          <a:prstGeom prst="rect">
            <a:avLst/>
          </a:prstGeom>
        </p:spPr>
        <p:txBody>
          <a:bodyPr/>
          <a:lstStyle>
            <a:lvl1pPr>
              <a:defRPr lang="zh-CN" altLang="en-US" sz="4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PART ONE</a:t>
            </a:r>
            <a:endParaRPr lang="zh-CN" altLang="en-US"/>
          </a:p>
        </p:txBody>
      </p:sp>
      <p:sp>
        <p:nvSpPr>
          <p:cNvPr id="33" name="文本占位符 36">
            <a:extLst>
              <a:ext uri="{FF2B5EF4-FFF2-40B4-BE49-F238E27FC236}">
                <a16:creationId xmlns:a16="http://schemas.microsoft.com/office/drawing/2014/main" id="{7CDF1170-52A3-4C8B-AA2C-7BB3FDABA9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4180" y="5305170"/>
            <a:ext cx="3996562" cy="992475"/>
          </a:xfrm>
          <a:prstGeom prst="rect">
            <a:avLst/>
          </a:prstGeom>
        </p:spPr>
        <p:txBody>
          <a:bodyPr/>
          <a:lstStyle>
            <a:lvl1pPr algn="r">
              <a:defRPr lang="en-US" altLang="zh-CN" sz="120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ENTER YOUR CONTENT</a:t>
            </a:r>
          </a:p>
          <a:p>
            <a:pPr lvl="0"/>
            <a:r>
              <a:rPr lang="en-US" altLang="zh-CN"/>
              <a:t>ENTER YOUR CONTENT</a:t>
            </a:r>
          </a:p>
        </p:txBody>
      </p:sp>
    </p:spTree>
    <p:extLst>
      <p:ext uri="{BB962C8B-B14F-4D97-AF65-F5344CB8AC3E}">
        <p14:creationId val="364734486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3">
            <a:extLst>
              <a:ext uri="{FF2B5EF4-FFF2-40B4-BE49-F238E27FC236}">
                <a16:creationId xmlns:a16="http://schemas.microsoft.com/office/drawing/2014/main" id="{14F4A36C-09E4-4349-8077-DF7E347CF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885" y="-14514"/>
            <a:ext cx="5951538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A52EE5D-F5CC-4B18-A0D2-7EE43E93F8FD}"/>
              </a:ext>
            </a:extLst>
          </p:cNvPr>
          <p:cNvSpPr/>
          <p:nvPr userDrawn="1"/>
        </p:nvSpPr>
        <p:spPr>
          <a:xfrm>
            <a:off x="6078453" y="-166914"/>
            <a:ext cx="6229662" cy="7082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6D489D-0835-459B-ACBE-7292A84B0B3D}"/>
              </a:ext>
            </a:extLst>
          </p:cNvPr>
          <p:cNvSpPr txBox="1"/>
          <p:nvPr userDrawn="1"/>
        </p:nvSpPr>
        <p:spPr>
          <a:xfrm>
            <a:off x="307192" y="3034839"/>
            <a:ext cx="2755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chemeClr val="accent4"/>
                </a:solidFill>
                <a:effectLst>
                  <a:outerShdw blurRad="127000" dist="38100" algn="l" rotWithShape="0">
                    <a:schemeClr val="accent1">
                      <a:alpha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9600" b="1">
              <a:solidFill>
                <a:schemeClr val="accent4"/>
              </a:solidFill>
              <a:effectLst>
                <a:outerShdw blurRad="127000" dist="38100" algn="l" rotWithShape="0">
                  <a:schemeClr val="accent1">
                    <a:alpha val="3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F8892E-8F80-4E6A-B9AF-F1A7F03876B4}"/>
              </a:ext>
            </a:extLst>
          </p:cNvPr>
          <p:cNvSpPr/>
          <p:nvPr userDrawn="1"/>
        </p:nvSpPr>
        <p:spPr>
          <a:xfrm rot="1661476" flipH="1">
            <a:off x="2877349" y="4644472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25">
            <a:extLst>
              <a:ext uri="{FF2B5EF4-FFF2-40B4-BE49-F238E27FC236}">
                <a16:creationId xmlns:a16="http://schemas.microsoft.com/office/drawing/2014/main" id="{66721A5A-A62E-45E4-B1B6-AD3FDD3A4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82" y="4669878"/>
            <a:ext cx="3044371" cy="654604"/>
          </a:xfrm>
          <a:prstGeom prst="rect">
            <a:avLst/>
          </a:prstGeom>
        </p:spPr>
        <p:txBody>
          <a:bodyPr/>
          <a:lstStyle>
            <a:lvl1pPr algn="l">
              <a:defRPr lang="zh-CN" altLang="en-US" sz="4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PART TWO</a:t>
            </a:r>
            <a:endParaRPr lang="zh-CN" altLang="en-US"/>
          </a:p>
        </p:txBody>
      </p:sp>
      <p:sp>
        <p:nvSpPr>
          <p:cNvPr id="14" name="文本占位符 36">
            <a:extLst>
              <a:ext uri="{FF2B5EF4-FFF2-40B4-BE49-F238E27FC236}">
                <a16:creationId xmlns:a16="http://schemas.microsoft.com/office/drawing/2014/main" id="{8D00B72C-C72E-4D14-AB7D-3E71531CCD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008" y="5293105"/>
            <a:ext cx="3996562" cy="992475"/>
          </a:xfrm>
          <a:prstGeom prst="rect">
            <a:avLst/>
          </a:prstGeom>
        </p:spPr>
        <p:txBody>
          <a:bodyPr/>
          <a:lstStyle>
            <a:lvl1pPr algn="l">
              <a:defRPr lang="en-US" altLang="zh-CN" sz="120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ENTER YOUR CONTENT</a:t>
            </a:r>
          </a:p>
          <a:p>
            <a:pPr lvl="0"/>
            <a:r>
              <a:rPr lang="en-US" altLang="zh-CN"/>
              <a:t>ENTER YOUR CONTENT</a:t>
            </a:r>
          </a:p>
        </p:txBody>
      </p:sp>
    </p:spTree>
    <p:extLst>
      <p:ext uri="{BB962C8B-B14F-4D97-AF65-F5344CB8AC3E}">
        <p14:creationId val="39710998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2410339-DE6C-4235-A59B-140886AAB871}"/>
              </a:ext>
            </a:extLst>
          </p:cNvPr>
          <p:cNvSpPr txBox="1"/>
          <p:nvPr userDrawn="1"/>
        </p:nvSpPr>
        <p:spPr>
          <a:xfrm>
            <a:off x="948169" y="5306037"/>
            <a:ext cx="75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3200" b="1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E3206F-84BB-49EB-8D50-047E338B79A1}"/>
              </a:ext>
            </a:extLst>
          </p:cNvPr>
          <p:cNvSpPr txBox="1"/>
          <p:nvPr userDrawn="1"/>
        </p:nvSpPr>
        <p:spPr>
          <a:xfrm>
            <a:off x="6327729" y="5336575"/>
            <a:ext cx="75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CDDDCE-E90F-4C7C-9832-EFE0C920F1A4}"/>
              </a:ext>
            </a:extLst>
          </p:cNvPr>
          <p:cNvSpPr txBox="1"/>
          <p:nvPr userDrawn="1"/>
        </p:nvSpPr>
        <p:spPr>
          <a:xfrm>
            <a:off x="3637949" y="5306997"/>
            <a:ext cx="75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CB9F45-E2A8-46BF-9BEC-AF5D847E2834}"/>
              </a:ext>
            </a:extLst>
          </p:cNvPr>
          <p:cNvSpPr txBox="1"/>
          <p:nvPr userDrawn="1"/>
        </p:nvSpPr>
        <p:spPr>
          <a:xfrm>
            <a:off x="9148717" y="5332350"/>
            <a:ext cx="75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A1B71FC-CC89-49D9-A2D2-2BD07EA3BE20}"/>
              </a:ext>
            </a:extLst>
          </p:cNvPr>
          <p:cNvCxnSpPr/>
          <p:nvPr userDrawn="1"/>
        </p:nvCxnSpPr>
        <p:spPr>
          <a:xfrm rot="16200000" flipV="1">
            <a:off x="1307741" y="5641793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578B798-891E-442B-9783-0EAC4288E0FA}"/>
              </a:ext>
            </a:extLst>
          </p:cNvPr>
          <p:cNvCxnSpPr/>
          <p:nvPr userDrawn="1"/>
        </p:nvCxnSpPr>
        <p:spPr>
          <a:xfrm rot="16200000" flipV="1">
            <a:off x="6709523" y="5631377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D8DAED3-4473-4614-882B-00765C15F91A}"/>
              </a:ext>
            </a:extLst>
          </p:cNvPr>
          <p:cNvCxnSpPr/>
          <p:nvPr userDrawn="1"/>
        </p:nvCxnSpPr>
        <p:spPr>
          <a:xfrm rot="16200000" flipV="1">
            <a:off x="4018544" y="5638183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DA25D9A-0475-4972-AB34-51AB4F2D0233}"/>
              </a:ext>
            </a:extLst>
          </p:cNvPr>
          <p:cNvCxnSpPr/>
          <p:nvPr userDrawn="1"/>
        </p:nvCxnSpPr>
        <p:spPr>
          <a:xfrm rot="16200000" flipV="1">
            <a:off x="9541967" y="5641793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图片占位符 26">
            <a:extLst>
              <a:ext uri="{FF2B5EF4-FFF2-40B4-BE49-F238E27FC236}">
                <a16:creationId xmlns:a16="http://schemas.microsoft.com/office/drawing/2014/main" id="{DDA50ECD-C6A6-4DA2-8155-9869BF93B1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532" y="1201738"/>
            <a:ext cx="2859088" cy="2857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8" name="图片占位符 26">
            <a:extLst>
              <a:ext uri="{FF2B5EF4-FFF2-40B4-BE49-F238E27FC236}">
                <a16:creationId xmlns:a16="http://schemas.microsoft.com/office/drawing/2014/main" id="{22338DBA-AB32-4F45-AF11-86BBDA3DF7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7994" y="1201738"/>
            <a:ext cx="2859088" cy="2857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9" name="图片占位符 26">
            <a:extLst>
              <a:ext uri="{FF2B5EF4-FFF2-40B4-BE49-F238E27FC236}">
                <a16:creationId xmlns:a16="http://schemas.microsoft.com/office/drawing/2014/main" id="{81C21B46-1CCF-4E59-B277-E6EC9CB186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9455" y="1201738"/>
            <a:ext cx="5047035" cy="2857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CFFE4C6-E849-4CA8-9B1E-B246D7559597}"/>
              </a:ext>
            </a:extLst>
          </p:cNvPr>
          <p:cNvSpPr/>
          <p:nvPr userDrawn="1"/>
        </p:nvSpPr>
        <p:spPr>
          <a:xfrm rot="1122249">
            <a:off x="1497497" y="3909305"/>
            <a:ext cx="1005726" cy="378161"/>
          </a:xfrm>
          <a:prstGeom prst="rect">
            <a:avLst/>
          </a:prstGeom>
          <a:solidFill>
            <a:srgbClr val="1A3B3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9F0D66E-973B-4CDF-9493-79F8B426DEF9}"/>
              </a:ext>
            </a:extLst>
          </p:cNvPr>
          <p:cNvSpPr/>
          <p:nvPr userDrawn="1"/>
        </p:nvSpPr>
        <p:spPr>
          <a:xfrm rot="1122249">
            <a:off x="8656493" y="3884053"/>
            <a:ext cx="1005726" cy="378161"/>
          </a:xfrm>
          <a:prstGeom prst="rect">
            <a:avLst/>
          </a:prstGeom>
          <a:solidFill>
            <a:srgbClr val="1A3B3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E4320E7-05DF-4E3F-BF37-E881BD23BBD0}"/>
              </a:ext>
            </a:extLst>
          </p:cNvPr>
          <p:cNvSpPr/>
          <p:nvPr userDrawn="1"/>
        </p:nvSpPr>
        <p:spPr>
          <a:xfrm rot="20477752" flipV="1">
            <a:off x="4494157" y="3855220"/>
            <a:ext cx="1005726" cy="378161"/>
          </a:xfrm>
          <a:prstGeom prst="rect">
            <a:avLst/>
          </a:prstGeom>
          <a:solidFill>
            <a:srgbClr val="1A3B3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A6466889-D946-4D60-8B29-8FE96E4B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85" y="4381469"/>
            <a:ext cx="3468688" cy="62865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TEXT HERE</a:t>
            </a:r>
            <a:endParaRPr lang="zh-CN" altLang="en-US"/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CE736FD9-0AF2-40E4-98CB-5AA26B2963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6238" y="5373519"/>
            <a:ext cx="1690914" cy="543606"/>
          </a:xfrm>
          <a:prstGeom prst="rect">
            <a:avLst/>
          </a:prstGeom>
        </p:spPr>
        <p:txBody>
          <a:bodyPr/>
          <a:lstStyle>
            <a:lvl1pPr>
              <a:defRPr lang="zh-CN" altLang="en-US" sz="1600" b="1" kern="120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-228600">
              <a:defRPr lang="zh-CN" alt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altLang="zh-CN"/>
              <a:t>TEXT HERE</a:t>
            </a:r>
            <a:endParaRPr lang="zh-CN" altLang="en-US"/>
          </a:p>
          <a:p>
            <a:pPr lvl="1"/>
            <a:r>
              <a:rPr lang="en-US" altLang="zh-CN"/>
              <a:t>TEXT HERE</a:t>
            </a:r>
            <a:endParaRPr lang="zh-CN" altLang="en-US"/>
          </a:p>
        </p:txBody>
      </p:sp>
      <p:sp>
        <p:nvSpPr>
          <p:cNvPr id="34" name="文本占位符 32">
            <a:extLst>
              <a:ext uri="{FF2B5EF4-FFF2-40B4-BE49-F238E27FC236}">
                <a16:creationId xmlns:a16="http://schemas.microsoft.com/office/drawing/2014/main" id="{83F28262-2D85-4FC0-BD66-5DD37E89E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9194" y="5373519"/>
            <a:ext cx="1690914" cy="543606"/>
          </a:xfrm>
          <a:prstGeom prst="rect">
            <a:avLst/>
          </a:prstGeom>
        </p:spPr>
        <p:txBody>
          <a:bodyPr/>
          <a:lstStyle>
            <a:lvl1pPr>
              <a:defRPr lang="zh-CN" altLang="en-US" sz="1600" b="1" kern="120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-228600">
              <a:defRPr lang="zh-CN" alt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altLang="zh-CN"/>
              <a:t>TEXT HERE</a:t>
            </a:r>
            <a:endParaRPr lang="zh-CN" altLang="en-US"/>
          </a:p>
          <a:p>
            <a:pPr lvl="1"/>
            <a:r>
              <a:rPr lang="en-US" altLang="zh-CN"/>
              <a:t>TEXT HERE</a:t>
            </a:r>
            <a:endParaRPr lang="zh-CN" altLang="en-US"/>
          </a:p>
        </p:txBody>
      </p:sp>
      <p:sp>
        <p:nvSpPr>
          <p:cNvPr id="35" name="文本占位符 32">
            <a:extLst>
              <a:ext uri="{FF2B5EF4-FFF2-40B4-BE49-F238E27FC236}">
                <a16:creationId xmlns:a16="http://schemas.microsoft.com/office/drawing/2014/main" id="{AB3941F3-848B-45BF-B56C-B1B3CB66FB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7131" y="5373519"/>
            <a:ext cx="1690914" cy="543606"/>
          </a:xfrm>
          <a:prstGeom prst="rect">
            <a:avLst/>
          </a:prstGeom>
        </p:spPr>
        <p:txBody>
          <a:bodyPr/>
          <a:lstStyle>
            <a:lvl1pPr>
              <a:defRPr lang="zh-CN" altLang="en-US" sz="1600" b="1" kern="120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-228600">
              <a:defRPr lang="zh-CN" alt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altLang="zh-CN"/>
              <a:t>TEXT HERE</a:t>
            </a:r>
            <a:endParaRPr lang="zh-CN" altLang="en-US"/>
          </a:p>
          <a:p>
            <a:pPr lvl="1"/>
            <a:r>
              <a:rPr lang="en-US" altLang="zh-CN"/>
              <a:t>TEXT HERE</a:t>
            </a:r>
            <a:endParaRPr lang="zh-CN" altLang="en-US"/>
          </a:p>
        </p:txBody>
      </p:sp>
      <p:sp>
        <p:nvSpPr>
          <p:cNvPr id="36" name="文本占位符 32">
            <a:extLst>
              <a:ext uri="{FF2B5EF4-FFF2-40B4-BE49-F238E27FC236}">
                <a16:creationId xmlns:a16="http://schemas.microsoft.com/office/drawing/2014/main" id="{291C0BD3-C018-4C9B-A3B5-8EEB0FD7CF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41931" y="5373519"/>
            <a:ext cx="1690914" cy="543606"/>
          </a:xfrm>
          <a:prstGeom prst="rect">
            <a:avLst/>
          </a:prstGeom>
        </p:spPr>
        <p:txBody>
          <a:bodyPr/>
          <a:lstStyle>
            <a:lvl1pPr>
              <a:defRPr lang="zh-CN" altLang="en-US" sz="1600" b="1" kern="120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-228600">
              <a:defRPr lang="zh-CN" alt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altLang="zh-CN"/>
              <a:t>TEXT HERE</a:t>
            </a:r>
            <a:endParaRPr lang="zh-CN" altLang="en-US"/>
          </a:p>
          <a:p>
            <a:pPr lvl="1"/>
            <a:r>
              <a:rPr lang="en-US" altLang="zh-CN"/>
              <a:t>TEXT HERE</a:t>
            </a:r>
            <a:endParaRPr lang="zh-CN" altLang="en-US"/>
          </a:p>
        </p:txBody>
      </p:sp>
    </p:spTree>
    <p:extLst>
      <p:ext uri="{BB962C8B-B14F-4D97-AF65-F5344CB8AC3E}">
        <p14:creationId val="283976385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05314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22463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501351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media/image1.png" Type="http://schemas.openxmlformats.org/officeDocument/2006/relationships/image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0ACE153-BBAA-49C8-9316-492397BE96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城市的风景  描述已自动生成">
            <a:extLst>
              <a:ext uri="{FF2B5EF4-FFF2-40B4-BE49-F238E27FC236}">
                <a16:creationId xmlns:a16="http://schemas.microsoft.com/office/drawing/2014/main" id="{FCC9DB73-1E1A-4843-8811-1C2B2AB0BF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"/>
            <a:extLst>
              <a:ext uri="{28A0092B-C50C-407E-A947-70E740481C1C}">
                <a14:useLocalDpi val="0"/>
              </a:ext>
            </a:extLst>
          </a:blip>
          <a:srcRect t="46964"/>
          <a:stretch>
            <a:fillRect/>
          </a:stretch>
        </p:blipFill>
        <p:spPr>
          <a:xfrm>
            <a:off x="-1" y="2547256"/>
            <a:ext cx="12191999" cy="4310744"/>
          </a:xfrm>
          <a:prstGeom prst="rect">
            <a:avLst/>
          </a:prstGeom>
        </p:spPr>
      </p:pic>
    </p:spTree>
    <p:extLst>
      <p:ext uri="{BB962C8B-B14F-4D97-AF65-F5344CB8AC3E}">
        <p14:creationId val="17364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64" r:id="rId4"/>
    <p:sldLayoutId id="2147483665" r:id="rId5"/>
    <p:sldLayoutId id="2147483663" r:id="rId6"/>
  </p:sldLayoutIdLst>
  <p:transition/>
  <p:timing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045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12.wdp" Type="http://schemas.microsoft.com/office/2007/relationships/hdphoto"/><Relationship Id="rId5" Target="../media/image13.wdp" Type="http://schemas.microsoft.com/office/2007/relationships/hdphoto"/><Relationship Id="rId6" Target="../media/image14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15.wdp" Type="http://schemas.microsoft.com/office/2007/relationships/hdphoto"/><Relationship Id="rId5" Target="../media/image16.wdp" Type="http://schemas.microsoft.com/office/2007/relationships/hdphoto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17.wdp" Type="http://schemas.microsoft.com/office/2007/relationships/hdphoto"/><Relationship Id="rId4" Target="../media/image18.wdp" Type="http://schemas.microsoft.com/office/2007/relationships/hdphoto"/><Relationship Id="rId5" Target="../media/image19.wdp" Type="http://schemas.microsoft.com/office/2007/relationships/hdphoto"/><Relationship Id="rId6" Target="../media/image20.wdp" Type="http://schemas.microsoft.com/office/2007/relationships/hdphoto"/><Relationship Id="rId7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3.png" Type="http://schemas.openxmlformats.org/officeDocument/2006/relationships/image"/><Relationship Id="rId5" Target="../media/image21.wdp" Type="http://schemas.microsoft.com/office/2007/relationships/hdphoto"/><Relationship Id="rId6" Target="../media/image22.wdp" Type="http://schemas.microsoft.com/office/2007/relationships/hdphoto"/><Relationship Id="rId7" Target="../media/image23.wdp" Type="http://schemas.microsoft.com/office/2007/relationships/hdphoto"/><Relationship Id="rId8" Target="../media/image24.wdp" Type="http://schemas.microsoft.com/office/2007/relationships/hdphoto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25.wdp" Type="http://schemas.microsoft.com/office/2007/relationships/hdphoto"/><Relationship Id="rId4" Target="../media/image26.wdp" Type="http://schemas.microsoft.com/office/2007/relationships/hdphoto"/><Relationship Id="rId5" Target="../media/image27.wdp" Type="http://schemas.microsoft.com/office/2007/relationships/hdphoto"/><Relationship Id="rId6" Target="../media/image28.wdp" Type="http://schemas.microsoft.com/office/2007/relationships/hdphoto"/><Relationship Id="rId7" Target="../media/image29.wdp" Type="http://schemas.microsoft.com/office/2007/relationships/hdphoto"/><Relationship Id="rId8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5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30.wdp" Type="http://schemas.microsoft.com/office/2007/relationships/hdphoto"/><Relationship Id="rId5" Target="../media/image31.wdp" Type="http://schemas.microsoft.com/office/2007/relationships/hdphoto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32.png" Type="http://schemas.openxmlformats.org/officeDocument/2006/relationships/image"/><Relationship Id="rId4" Target="../media/image5.png" Type="http://schemas.openxmlformats.org/officeDocument/2006/relationships/image"/><Relationship Id="rId5" Target="../charts/chart1.xml" Type="http://schemas.openxmlformats.org/officeDocument/2006/relationships/chart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33.wdp" Type="http://schemas.microsoft.com/office/2007/relationships/hdphoto"/><Relationship Id="rId4" Target="../media/image34.wdp" Type="http://schemas.microsoft.com/office/2007/relationships/hdphoto"/><Relationship Id="rId5" Target="../media/image35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11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64BB588A-B8FD-41F9-A3D1-1E35003907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213" t="5213"/>
          <a:stretch>
            <a:fillRect/>
          </a:stretch>
        </p:blipFill>
        <p:spPr>
          <a:xfrm>
            <a:off x="3443513" y="2480607"/>
            <a:ext cx="3350379" cy="33503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9C4D046-9A66-4741-875D-E2F88039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3940629" y="1019633"/>
            <a:ext cx="4310742" cy="431074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0499B86-B76E-4B9A-A9D0-DECC546CD3FC}"/>
              </a:ext>
            </a:extLst>
          </p:cNvPr>
          <p:cNvSpPr txBox="1"/>
          <p:nvPr/>
        </p:nvSpPr>
        <p:spPr>
          <a:xfrm>
            <a:off x="1128481" y="2365871"/>
            <a:ext cx="994954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i="1" lang="en-US" sz="72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90000"/>
                        <a:lumOff val="10000"/>
                      </a:schemeClr>
                    </a:gs>
                  </a:gsLst>
                  <a:lin ang="5400000" scaled="1"/>
                </a:gradFill>
                <a:effectLst>
                  <a:outerShdw blurRad="139700" dir="16200000" dist="38100" rotWithShape="0">
                    <a:schemeClr val="accent1">
                      <a:alpha val="27000"/>
                    </a:schemeClr>
                  </a:outerShdw>
                </a:effectLst>
                <a:latin charset="0" panose="020b0a02040204020203" pitchFamily="34" typeface="Segoe UI Black"/>
                <a:ea charset="0" panose="020b0a02040204020203" pitchFamily="34" typeface="Segoe UI Black"/>
              </a:rPr>
              <a:t>FINDING  SHENGSI</a:t>
            </a:r>
          </a:p>
        </p:txBody>
      </p:sp>
      <p:pic>
        <p:nvPicPr>
          <p:cNvPr descr="城市的风景  描述已自动生成" id="22" name="图片 21">
            <a:extLst>
              <a:ext uri="{FF2B5EF4-FFF2-40B4-BE49-F238E27FC236}">
                <a16:creationId xmlns:a16="http://schemas.microsoft.com/office/drawing/2014/main" id="{4E3F7422-D28F-4E87-870B-67110CD5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val="0"/>
              </a:ext>
            </a:extLst>
          </a:blip>
          <a:srcRect b="1930" l="21095" r="17524" t="46964"/>
          <a:stretch>
            <a:fillRect/>
          </a:stretch>
        </p:blipFill>
        <p:spPr>
          <a:xfrm>
            <a:off x="3940627" y="2925337"/>
            <a:ext cx="4310744" cy="24050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DB74352-F0D9-4DFC-9704-11EF4C6039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238C5586-A36B-4DA5-8360-E29106A1FCB4}"/>
              </a:ext>
            </a:extLst>
          </p:cNvPr>
          <p:cNvSpPr txBox="1"/>
          <p:nvPr/>
        </p:nvSpPr>
        <p:spPr>
          <a:xfrm>
            <a:off x="3315149" y="1743531"/>
            <a:ext cx="55698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WELCOME TO HUANIAOISLAND</a:t>
            </a: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4FC42121-5A2C-4147-A6B8-A87522C8659F}"/>
              </a:ext>
            </a:extLst>
          </p:cNvPr>
          <p:cNvSpPr/>
          <p:nvPr/>
        </p:nvSpPr>
        <p:spPr>
          <a:xfrm>
            <a:off x="0" y="5989395"/>
            <a:ext cx="12192000" cy="572729"/>
          </a:xfrm>
          <a:custGeom>
            <a:gdLst>
              <a:gd fmla="*/ 0 w 15051314" name="connsiteX0"/>
              <a:gd fmla="*/ 670745 h 932116" name="connsiteY0"/>
              <a:gd fmla="*/ 3563257 w 15051314" name="connsiteX1"/>
              <a:gd fmla="*/ 3088 h 932116" name="connsiteY1"/>
              <a:gd fmla="*/ 9942286 w 15051314" name="connsiteX2"/>
              <a:gd fmla="*/ 910231 h 932116" name="connsiteY2"/>
              <a:gd fmla="*/ 15051314 w 15051314" name="connsiteX3"/>
              <a:gd fmla="*/ 561888 h 93211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32116" w="15051314">
                <a:moveTo>
                  <a:pt x="0" y="670745"/>
                </a:moveTo>
                <a:cubicBezTo>
                  <a:pt x="953104" y="316959"/>
                  <a:pt x="1906209" y="-36826"/>
                  <a:pt x="3563257" y="3088"/>
                </a:cubicBezTo>
                <a:cubicBezTo>
                  <a:pt x="5220305" y="43002"/>
                  <a:pt x="8027610" y="817098"/>
                  <a:pt x="9942286" y="910231"/>
                </a:cubicBezTo>
                <a:cubicBezTo>
                  <a:pt x="11856962" y="1003364"/>
                  <a:pt x="13454138" y="782626"/>
                  <a:pt x="15051314" y="561888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C43B3D74-BF9A-49DD-97B6-2CEA870FDDD4}"/>
              </a:ext>
            </a:extLst>
          </p:cNvPr>
          <p:cNvSpPr/>
          <p:nvPr/>
        </p:nvSpPr>
        <p:spPr>
          <a:xfrm>
            <a:off x="0" y="6090996"/>
            <a:ext cx="12192000" cy="572729"/>
          </a:xfrm>
          <a:custGeom>
            <a:gdLst>
              <a:gd fmla="*/ 0 w 15051314" name="connsiteX0"/>
              <a:gd fmla="*/ 670745 h 932116" name="connsiteY0"/>
              <a:gd fmla="*/ 3563257 w 15051314" name="connsiteX1"/>
              <a:gd fmla="*/ 3088 h 932116" name="connsiteY1"/>
              <a:gd fmla="*/ 9942286 w 15051314" name="connsiteX2"/>
              <a:gd fmla="*/ 910231 h 932116" name="connsiteY2"/>
              <a:gd fmla="*/ 15051314 w 15051314" name="connsiteX3"/>
              <a:gd fmla="*/ 561888 h 93211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32116" w="15051314">
                <a:moveTo>
                  <a:pt x="0" y="670745"/>
                </a:moveTo>
                <a:cubicBezTo>
                  <a:pt x="953104" y="316959"/>
                  <a:pt x="1906209" y="-36826"/>
                  <a:pt x="3563257" y="3088"/>
                </a:cubicBezTo>
                <a:cubicBezTo>
                  <a:pt x="5220305" y="43002"/>
                  <a:pt x="8027610" y="817098"/>
                  <a:pt x="9942286" y="910231"/>
                </a:cubicBezTo>
                <a:cubicBezTo>
                  <a:pt x="11856962" y="1003364"/>
                  <a:pt x="13454138" y="782626"/>
                  <a:pt x="15051314" y="56188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A357422-441F-4ED2-8CB2-87D22F557286}"/>
              </a:ext>
            </a:extLst>
          </p:cNvPr>
          <p:cNvSpPr/>
          <p:nvPr/>
        </p:nvSpPr>
        <p:spPr>
          <a:xfrm rot="18964662">
            <a:off x="6870862" y="4671952"/>
            <a:ext cx="1963344" cy="574219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1F7424-AF82-4E0E-98D2-7F6513A49D5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rcRect b="50000" r="2909"/>
          <a:stretch>
            <a:fillRect/>
          </a:stretch>
        </p:blipFill>
        <p:spPr>
          <a:xfrm>
            <a:off x="8060419" y="4730311"/>
            <a:ext cx="4131582" cy="21276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516E711-8166-4894-B464-7E33573C20A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rcRect l="47128" t="4807"/>
          <a:stretch>
            <a:fillRect/>
          </a:stretch>
        </p:blipFill>
        <p:spPr>
          <a:xfrm>
            <a:off x="0" y="-1"/>
            <a:ext cx="2279168" cy="4103539"/>
          </a:xfrm>
          <a:prstGeom prst="rect">
            <a:avLst/>
          </a:prstGeom>
        </p:spPr>
      </p:pic>
    </p:spTree>
    <p:extLst>
      <p:ext uri="{BB962C8B-B14F-4D97-AF65-F5344CB8AC3E}">
        <p14:creationId val="153027039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D588735-F9AD-4F9D-AB36-18617F711272}"/>
              </a:ext>
            </a:extLst>
          </p:cNvPr>
          <p:cNvSpPr txBox="1"/>
          <p:nvPr/>
        </p:nvSpPr>
        <p:spPr>
          <a:xfrm>
            <a:off x="307192" y="2939589"/>
            <a:ext cx="275536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accent4"/>
                </a:solidFill>
                <a:effectLst>
                  <a:outerShdw algn="l" blurRad="127000" dist="38100" rotWithShape="0">
                    <a:schemeClr val="accent1">
                      <a:alpha val="35000"/>
                    </a:scheme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687631-02E4-46FA-94D3-6ACF6EC22079}"/>
              </a:ext>
            </a:extLst>
          </p:cNvPr>
          <p:cNvSpPr txBox="1"/>
          <p:nvPr/>
        </p:nvSpPr>
        <p:spPr>
          <a:xfrm>
            <a:off x="936582" y="4521347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74F3E3-2A80-4EEB-8C44-E91E6B8FAE17}"/>
              </a:ext>
            </a:extLst>
          </p:cNvPr>
          <p:cNvSpPr txBox="1"/>
          <p:nvPr/>
        </p:nvSpPr>
        <p:spPr>
          <a:xfrm>
            <a:off x="958056" y="5125755"/>
            <a:ext cx="449481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CONTENTENTER YOUR CONTENTENTER YOUR CONTENTENTER YOUR CONTENTENTER YOUR CONTENTENTER YOUR CONTENT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6F0A4F-3B56-4181-8074-E650931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567DD6-678E-4C51-BBE6-81272117EC08}"/>
              </a:ext>
            </a:extLst>
          </p:cNvPr>
          <p:cNvSpPr/>
          <p:nvPr/>
        </p:nvSpPr>
        <p:spPr>
          <a:xfrm flipH="1" rot="1661476">
            <a:off x="2877349" y="4549222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45AE94ED-684D-408A-982E-8CFA696CDE7C}"/>
              </a:ext>
            </a:extLst>
          </p:cNvPr>
          <p:cNvSpPr/>
          <p:nvPr/>
        </p:nvSpPr>
        <p:spPr>
          <a:xfrm flipH="1">
            <a:off x="5743575" y="-22420"/>
            <a:ext cx="6437410" cy="6880420"/>
          </a:xfrm>
          <a:custGeom>
            <a:gdLst>
              <a:gd fmla="*/ 0 w 6437410" name="connsiteX0"/>
              <a:gd fmla="*/ 0 h 6880420" name="connsiteY0"/>
              <a:gd fmla="*/ 5976309 w 6437410" name="connsiteX1"/>
              <a:gd fmla="*/ 0 h 6880420" name="connsiteY1"/>
              <a:gd fmla="*/ 5990346 w 6437410" name="connsiteX2"/>
              <a:gd fmla="*/ 14531 h 6880420" name="connsiteY2"/>
              <a:gd fmla="*/ 6437082 w 6437410" name="connsiteX3"/>
              <a:gd fmla="*/ 1553677 h 6880420" name="connsiteY3"/>
              <a:gd fmla="*/ 5312224 w 6437410" name="connsiteX4"/>
              <a:gd fmla="*/ 3447791 h 6880420" name="connsiteY4"/>
              <a:gd fmla="*/ 5275939 w 6437410" name="connsiteX5"/>
              <a:gd fmla="*/ 5058877 h 6880420" name="connsiteY5"/>
              <a:gd fmla="*/ 3933367 w 6437410" name="connsiteX6"/>
              <a:gd fmla="*/ 6757049 h 6880420" name="connsiteY6"/>
              <a:gd fmla="*/ 3726493 w 6437410" name="connsiteX7"/>
              <a:gd fmla="*/ 6880420 h 6880420" name="connsiteY7"/>
              <a:gd fmla="*/ 0 w 6437410" name="connsiteX8"/>
              <a:gd fmla="*/ 6880420 h 688042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80420" w="6437410">
                <a:moveTo>
                  <a:pt x="0" y="0"/>
                </a:moveTo>
                <a:lnTo>
                  <a:pt x="5976309" y="0"/>
                </a:lnTo>
                <a:lnTo>
                  <a:pt x="5990346" y="14531"/>
                </a:lnTo>
                <a:cubicBezTo>
                  <a:pt x="6388800" y="477914"/>
                  <a:pt x="6422946" y="1102978"/>
                  <a:pt x="6437082" y="1553677"/>
                </a:cubicBezTo>
                <a:cubicBezTo>
                  <a:pt x="6457644" y="2209239"/>
                  <a:pt x="5505748" y="2863591"/>
                  <a:pt x="5312224" y="3447791"/>
                </a:cubicBezTo>
                <a:cubicBezTo>
                  <a:pt x="5118700" y="4031991"/>
                  <a:pt x="5505749" y="4507334"/>
                  <a:pt x="5275939" y="5058877"/>
                </a:cubicBezTo>
                <a:cubicBezTo>
                  <a:pt x="5046129" y="5610420"/>
                  <a:pt x="4489748" y="6379678"/>
                  <a:pt x="3933367" y="6757049"/>
                </a:cubicBezTo>
                <a:lnTo>
                  <a:pt x="3726493" y="6880420"/>
                </a:lnTo>
                <a:lnTo>
                  <a:pt x="0" y="6880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D7D9125-F59D-47A3-9638-B494F6CB7317}"/>
              </a:ext>
            </a:extLst>
          </p:cNvPr>
          <p:cNvSpPr/>
          <p:nvPr/>
        </p:nvSpPr>
        <p:spPr>
          <a:xfrm flipH="1">
            <a:off x="5981701" y="-22420"/>
            <a:ext cx="6197924" cy="6880420"/>
          </a:xfrm>
          <a:custGeom>
            <a:gdLst>
              <a:gd fmla="*/ 0 w 6197924" name="connsiteX0"/>
              <a:gd fmla="*/ 0 h 6880420" name="connsiteY0"/>
              <a:gd fmla="*/ 5736823 w 6197924" name="connsiteX1"/>
              <a:gd fmla="*/ 0 h 6880420" name="connsiteY1"/>
              <a:gd fmla="*/ 5750860 w 6197924" name="connsiteX2"/>
              <a:gd fmla="*/ 14531 h 6880420" name="connsiteY2"/>
              <a:gd fmla="*/ 6197596 w 6197924" name="connsiteX3"/>
              <a:gd fmla="*/ 1553677 h 6880420" name="connsiteY3"/>
              <a:gd fmla="*/ 5072738 w 6197924" name="connsiteX4"/>
              <a:gd fmla="*/ 3447791 h 6880420" name="connsiteY4"/>
              <a:gd fmla="*/ 5036453 w 6197924" name="connsiteX5"/>
              <a:gd fmla="*/ 5058877 h 6880420" name="connsiteY5"/>
              <a:gd fmla="*/ 3693881 w 6197924" name="connsiteX6"/>
              <a:gd fmla="*/ 6757049 h 6880420" name="connsiteY6"/>
              <a:gd fmla="*/ 3487007 w 6197924" name="connsiteX7"/>
              <a:gd fmla="*/ 6880420 h 6880420" name="connsiteY7"/>
              <a:gd fmla="*/ 0 w 6197924" name="connsiteX8"/>
              <a:gd fmla="*/ 6880420 h 688042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80420" w="6197924">
                <a:moveTo>
                  <a:pt x="0" y="0"/>
                </a:moveTo>
                <a:lnTo>
                  <a:pt x="5736823" y="0"/>
                </a:lnTo>
                <a:lnTo>
                  <a:pt x="5750860" y="14531"/>
                </a:lnTo>
                <a:cubicBezTo>
                  <a:pt x="6149314" y="477914"/>
                  <a:pt x="6183460" y="1102978"/>
                  <a:pt x="6197596" y="1553677"/>
                </a:cubicBezTo>
                <a:cubicBezTo>
                  <a:pt x="6218158" y="2209239"/>
                  <a:pt x="5266262" y="2863591"/>
                  <a:pt x="5072738" y="3447791"/>
                </a:cubicBezTo>
                <a:cubicBezTo>
                  <a:pt x="4879214" y="4031991"/>
                  <a:pt x="5266263" y="4507334"/>
                  <a:pt x="5036453" y="5058877"/>
                </a:cubicBezTo>
                <a:cubicBezTo>
                  <a:pt x="4806643" y="5610420"/>
                  <a:pt x="4250262" y="6379678"/>
                  <a:pt x="3693881" y="6757049"/>
                </a:cubicBezTo>
                <a:lnTo>
                  <a:pt x="3487007" y="6880420"/>
                </a:lnTo>
                <a:lnTo>
                  <a:pt x="0" y="6880420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0766711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8FEA45-FDC9-4C0B-B878-55A2A0B559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B6C14AC-9BAE-45C8-B7DE-50A7CF5A3718}"/>
              </a:ext>
            </a:extLst>
          </p:cNvPr>
          <p:cNvSpPr txBox="1"/>
          <p:nvPr/>
        </p:nvSpPr>
        <p:spPr>
          <a:xfrm>
            <a:off x="3921762" y="1035196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7BBBD9-37B5-47D4-AB26-0BDF7977ADF0}"/>
              </a:ext>
            </a:extLst>
          </p:cNvPr>
          <p:cNvSpPr/>
          <p:nvPr/>
        </p:nvSpPr>
        <p:spPr>
          <a:xfrm>
            <a:off x="1668065" y="2775344"/>
            <a:ext cx="2407148" cy="32095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616AA1-90FB-4AC8-9E12-7E82F139E0FB}"/>
              </a:ext>
            </a:extLst>
          </p:cNvPr>
          <p:cNvSpPr/>
          <p:nvPr/>
        </p:nvSpPr>
        <p:spPr>
          <a:xfrm>
            <a:off x="4911476" y="2775344"/>
            <a:ext cx="2407148" cy="32095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4AFB19-98E7-4891-8BBB-07B6D980020E}"/>
              </a:ext>
            </a:extLst>
          </p:cNvPr>
          <p:cNvSpPr/>
          <p:nvPr/>
        </p:nvSpPr>
        <p:spPr>
          <a:xfrm>
            <a:off x="8203532" y="2775345"/>
            <a:ext cx="2407148" cy="32095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1DE87C7-932F-4FA1-BC2F-C96BCF47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2132522" y="3036353"/>
            <a:ext cx="1367708" cy="1367708"/>
          </a:xfrm>
          <a:prstGeom prst="ellipse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30F5F2-8D9B-4176-834B-EFC4ABA48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5431196" y="3012401"/>
            <a:ext cx="1367708" cy="1367708"/>
          </a:xfrm>
          <a:prstGeom prst="ellipse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2655F72-5EE1-4A75-9666-2975ECBC6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8723252" y="3024940"/>
            <a:ext cx="1367708" cy="1367708"/>
          </a:xfrm>
          <a:prstGeom prst="ellipse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36D2B53-BCB8-450C-AB4C-1283A259543B}"/>
              </a:ext>
            </a:extLst>
          </p:cNvPr>
          <p:cNvSpPr/>
          <p:nvPr/>
        </p:nvSpPr>
        <p:spPr>
          <a:xfrm rot="16200000">
            <a:off x="2539440" y="2677887"/>
            <a:ext cx="611409" cy="44451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5707DD-4FBB-408F-B099-E30D27216E87}"/>
              </a:ext>
            </a:extLst>
          </p:cNvPr>
          <p:cNvSpPr/>
          <p:nvPr/>
        </p:nvSpPr>
        <p:spPr>
          <a:xfrm rot="16200000">
            <a:off x="5809346" y="2677888"/>
            <a:ext cx="611409" cy="44451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0A192E-F40C-4F0C-8CE4-DCB8BCDBFBF2}"/>
              </a:ext>
            </a:extLst>
          </p:cNvPr>
          <p:cNvSpPr/>
          <p:nvPr/>
        </p:nvSpPr>
        <p:spPr>
          <a:xfrm rot="16200000">
            <a:off x="9101402" y="2677889"/>
            <a:ext cx="611409" cy="44451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4FA2DD-8992-4A84-A9A5-0EC6B15A7ADB}"/>
              </a:ext>
            </a:extLst>
          </p:cNvPr>
          <p:cNvSpPr txBox="1"/>
          <p:nvPr/>
        </p:nvSpPr>
        <p:spPr>
          <a:xfrm>
            <a:off x="1009185" y="1634674"/>
            <a:ext cx="101736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 ENTER YOUR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B20F80-2CB8-4CC8-A1A6-E9E94609D607}"/>
              </a:ext>
            </a:extLst>
          </p:cNvPr>
          <p:cNvSpPr txBox="1"/>
          <p:nvPr/>
        </p:nvSpPr>
        <p:spPr>
          <a:xfrm>
            <a:off x="1731989" y="5102135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4780DD-7FFC-49CA-B7B9-402D42F69BBA}"/>
              </a:ext>
            </a:extLst>
          </p:cNvPr>
          <p:cNvSpPr txBox="1"/>
          <p:nvPr/>
        </p:nvSpPr>
        <p:spPr>
          <a:xfrm>
            <a:off x="1840064" y="4702025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6D1029-3343-4F05-82E3-697D9F5A2B6A}"/>
              </a:ext>
            </a:extLst>
          </p:cNvPr>
          <p:cNvSpPr txBox="1"/>
          <p:nvPr/>
        </p:nvSpPr>
        <p:spPr>
          <a:xfrm>
            <a:off x="4954491" y="5102135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91A3DE9-62C1-4C4A-ACA7-086A0631794F}"/>
              </a:ext>
            </a:extLst>
          </p:cNvPr>
          <p:cNvSpPr txBox="1"/>
          <p:nvPr/>
        </p:nvSpPr>
        <p:spPr>
          <a:xfrm>
            <a:off x="5062566" y="4702025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5268FA-6120-4A7D-AF6A-AC7911920054}"/>
              </a:ext>
            </a:extLst>
          </p:cNvPr>
          <p:cNvSpPr txBox="1"/>
          <p:nvPr/>
        </p:nvSpPr>
        <p:spPr>
          <a:xfrm>
            <a:off x="8259577" y="5102135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4C63FCD-741D-4940-8CE9-98D0B823FC1D}"/>
              </a:ext>
            </a:extLst>
          </p:cNvPr>
          <p:cNvSpPr txBox="1"/>
          <p:nvPr/>
        </p:nvSpPr>
        <p:spPr>
          <a:xfrm>
            <a:off x="8367651" y="4702025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</p:spTree>
    <p:extLst>
      <p:ext uri="{BB962C8B-B14F-4D97-AF65-F5344CB8AC3E}">
        <p14:creationId val="169340504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BF632-F351-4E6D-BA76-92B17833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D458CFE-79A4-415D-B125-0508EC6C9648}"/>
              </a:ext>
            </a:extLst>
          </p:cNvPr>
          <p:cNvSpPr txBox="1"/>
          <p:nvPr/>
        </p:nvSpPr>
        <p:spPr>
          <a:xfrm>
            <a:off x="6867212" y="1035196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899E48-47CF-4CDD-92E0-5A87744C5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3820161" y="2038350"/>
            <a:ext cx="1732914" cy="17329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4C1090-3BC8-46CE-9364-02A7848F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7778" r="27778"/>
          <a:stretch>
            <a:fillRect/>
          </a:stretch>
        </p:blipFill>
        <p:spPr>
          <a:xfrm>
            <a:off x="1055688" y="2038350"/>
            <a:ext cx="2638130" cy="39571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280B72-97CC-49F0-B9FB-19C21F3F6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20161" y="3858050"/>
            <a:ext cx="3190237" cy="21268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C49DB2-B880-4B75-996F-A11A381F1FCA}"/>
              </a:ext>
            </a:extLst>
          </p:cNvPr>
          <p:cNvSpPr/>
          <p:nvPr/>
        </p:nvSpPr>
        <p:spPr>
          <a:xfrm>
            <a:off x="6095999" y="3635795"/>
            <a:ext cx="611409" cy="44451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A2D973-7514-4F95-8FA6-C6AB88B1E8BE}"/>
              </a:ext>
            </a:extLst>
          </p:cNvPr>
          <p:cNvSpPr txBox="1"/>
          <p:nvPr/>
        </p:nvSpPr>
        <p:spPr>
          <a:xfrm>
            <a:off x="5905499" y="1634674"/>
            <a:ext cx="532494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</a:t>
            </a:r>
          </a:p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CONTENT ENTER YOURENTER YOUR CONTENTENTERYOURCONT</a:t>
            </a:r>
          </a:p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ENTENT ERENTER YOUR CONTENT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830566-F8E3-426A-91AB-A9A9D60AD689}"/>
              </a:ext>
            </a:extLst>
          </p:cNvPr>
          <p:cNvSpPr txBox="1"/>
          <p:nvPr/>
        </p:nvSpPr>
        <p:spPr>
          <a:xfrm>
            <a:off x="7451316" y="54107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64404F-7D20-45C7-B19A-071B56228113}"/>
              </a:ext>
            </a:extLst>
          </p:cNvPr>
          <p:cNvSpPr txBox="1"/>
          <p:nvPr/>
        </p:nvSpPr>
        <p:spPr>
          <a:xfrm>
            <a:off x="7451316" y="5009219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C587B8E-379C-44B4-91DE-EA0889917AD3}"/>
              </a:ext>
            </a:extLst>
          </p:cNvPr>
          <p:cNvSpPr/>
          <p:nvPr/>
        </p:nvSpPr>
        <p:spPr>
          <a:xfrm>
            <a:off x="7522292" y="4137323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A1A5E2F-D5E7-43F5-9C29-AEC34A2DB101}"/>
              </a:ext>
            </a:extLst>
          </p:cNvPr>
          <p:cNvCxnSpPr/>
          <p:nvPr/>
        </p:nvCxnSpPr>
        <p:spPr>
          <a:xfrm>
            <a:off x="8215186" y="4390391"/>
            <a:ext cx="2921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1743972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4D2FA9-D152-45CE-9384-0CA46BAA388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7958176" y="1791052"/>
            <a:ext cx="1800000" cy="180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DBDBBA-1E26-4E52-BF48-20861E428DD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7958176" y="3669004"/>
            <a:ext cx="1800000" cy="18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288F7B-DBCE-4A7E-840C-347615A3A49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6081564" y="3170861"/>
            <a:ext cx="1800000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3AD467-9C27-4BE1-8A22-D757CEAF953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9841138" y="2360284"/>
            <a:ext cx="1800000" cy="180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BF308AF-D767-473C-8CBB-C0BEB330F974}"/>
              </a:ext>
            </a:extLst>
          </p:cNvPr>
          <p:cNvSpPr txBox="1"/>
          <p:nvPr/>
        </p:nvSpPr>
        <p:spPr>
          <a:xfrm>
            <a:off x="932736" y="1024959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DB71F7-5B4E-4352-BEFA-2972552C33D0}"/>
              </a:ext>
            </a:extLst>
          </p:cNvPr>
          <p:cNvSpPr txBox="1"/>
          <p:nvPr/>
        </p:nvSpPr>
        <p:spPr>
          <a:xfrm>
            <a:off x="956333" y="1634674"/>
            <a:ext cx="50236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36913F-D54C-49CF-A825-63E0BA357CFB}"/>
              </a:ext>
            </a:extLst>
          </p:cNvPr>
          <p:cNvSpPr txBox="1"/>
          <p:nvPr/>
        </p:nvSpPr>
        <p:spPr>
          <a:xfrm>
            <a:off x="937283" y="346560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A52941-9523-4560-9D2D-4370390316C4}"/>
              </a:ext>
            </a:extLst>
          </p:cNvPr>
          <p:cNvSpPr txBox="1"/>
          <p:nvPr/>
        </p:nvSpPr>
        <p:spPr>
          <a:xfrm>
            <a:off x="1616666" y="366382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F62681-26D8-4BA1-8066-CC37DD65BA17}"/>
              </a:ext>
            </a:extLst>
          </p:cNvPr>
          <p:cNvSpPr txBox="1"/>
          <p:nvPr/>
        </p:nvSpPr>
        <p:spPr>
          <a:xfrm>
            <a:off x="1616666" y="332894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5F6DEA2-BC74-4E8B-BFFA-9A7F16DA4B34}"/>
              </a:ext>
            </a:extLst>
          </p:cNvPr>
          <p:cNvSpPr txBox="1"/>
          <p:nvPr/>
        </p:nvSpPr>
        <p:spPr>
          <a:xfrm>
            <a:off x="949983" y="49616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17240D-A916-4014-8D10-AE9CF4CD0C2E}"/>
              </a:ext>
            </a:extLst>
          </p:cNvPr>
          <p:cNvSpPr txBox="1"/>
          <p:nvPr/>
        </p:nvSpPr>
        <p:spPr>
          <a:xfrm>
            <a:off x="1616666" y="5164635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C9B1F7-4A0D-42C8-B822-9EE564519622}"/>
              </a:ext>
            </a:extLst>
          </p:cNvPr>
          <p:cNvSpPr txBox="1"/>
          <p:nvPr/>
        </p:nvSpPr>
        <p:spPr>
          <a:xfrm>
            <a:off x="1616666" y="4820233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8C05E46-BB52-4315-8D4B-C5480EB16D96}"/>
              </a:ext>
            </a:extLst>
          </p:cNvPr>
          <p:cNvCxnSpPr/>
          <p:nvPr/>
        </p:nvCxnSpPr>
        <p:spPr>
          <a:xfrm flipV="1" rot="16200000">
            <a:off x="1371838" y="378877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88B93C3-79E3-488F-A80F-64990EE1F925}"/>
              </a:ext>
            </a:extLst>
          </p:cNvPr>
          <p:cNvCxnSpPr/>
          <p:nvPr/>
        </p:nvCxnSpPr>
        <p:spPr>
          <a:xfrm flipV="1" rot="16200000">
            <a:off x="1384538" y="5284821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6CC2882-60FA-4A50-AA24-E9E835CA2F40}"/>
              </a:ext>
            </a:extLst>
          </p:cNvPr>
          <p:cNvSpPr/>
          <p:nvPr/>
        </p:nvSpPr>
        <p:spPr>
          <a:xfrm>
            <a:off x="9516178" y="4884644"/>
            <a:ext cx="611409" cy="44451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76D7989-B3E1-4743-A26E-04F8DA619BBF}"/>
              </a:ext>
            </a:extLst>
          </p:cNvPr>
          <p:cNvSpPr/>
          <p:nvPr/>
        </p:nvSpPr>
        <p:spPr>
          <a:xfrm>
            <a:off x="6675859" y="2948606"/>
            <a:ext cx="611409" cy="44451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36B28DEB-CB45-4E06-A4AB-AA75DD77C2A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F17F15E8-68CD-4AE1-B48C-34B91A4202C1}"/>
              </a:ext>
            </a:extLst>
          </p:cNvPr>
          <p:cNvSpPr txBox="1"/>
          <p:nvPr/>
        </p:nvSpPr>
        <p:spPr>
          <a:xfrm>
            <a:off x="3493424" y="346560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DEF1DAD-6A4A-488D-8F23-C637BEB4B86F}"/>
              </a:ext>
            </a:extLst>
          </p:cNvPr>
          <p:cNvSpPr txBox="1"/>
          <p:nvPr/>
        </p:nvSpPr>
        <p:spPr>
          <a:xfrm>
            <a:off x="4172807" y="366382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59CD7B5-60CF-4100-8C65-A7462A51C45F}"/>
              </a:ext>
            </a:extLst>
          </p:cNvPr>
          <p:cNvSpPr txBox="1"/>
          <p:nvPr/>
        </p:nvSpPr>
        <p:spPr>
          <a:xfrm>
            <a:off x="4172807" y="332894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17FF14F-BF76-4153-B1C6-1064D0A3A240}"/>
              </a:ext>
            </a:extLst>
          </p:cNvPr>
          <p:cNvSpPr txBox="1"/>
          <p:nvPr/>
        </p:nvSpPr>
        <p:spPr>
          <a:xfrm>
            <a:off x="3506124" y="49616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BB521EC-6370-4FA8-98ED-6A0D30DE6080}"/>
              </a:ext>
            </a:extLst>
          </p:cNvPr>
          <p:cNvSpPr txBox="1"/>
          <p:nvPr/>
        </p:nvSpPr>
        <p:spPr>
          <a:xfrm>
            <a:off x="4172807" y="5164635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52BA268-575B-4FA4-B04E-779EAEC3E5BB}"/>
              </a:ext>
            </a:extLst>
          </p:cNvPr>
          <p:cNvSpPr txBox="1"/>
          <p:nvPr/>
        </p:nvSpPr>
        <p:spPr>
          <a:xfrm>
            <a:off x="4172807" y="4820233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BD03F57A-FE0A-41DB-9F72-3CB081BA6418}"/>
              </a:ext>
            </a:extLst>
          </p:cNvPr>
          <p:cNvCxnSpPr/>
          <p:nvPr/>
        </p:nvCxnSpPr>
        <p:spPr>
          <a:xfrm flipV="1" rot="16200000">
            <a:off x="3927979" y="378877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9FA4FB4-019E-4C77-BADD-8DDC3D42C976}"/>
              </a:ext>
            </a:extLst>
          </p:cNvPr>
          <p:cNvCxnSpPr/>
          <p:nvPr/>
        </p:nvCxnSpPr>
        <p:spPr>
          <a:xfrm flipV="1" rot="16200000">
            <a:off x="3940679" y="5284821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9950602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D8B957-63E4-4A0A-A94C-30B6D66C28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CE45AF5-1586-4EAC-B0B2-DD8ED5F279FD}"/>
              </a:ext>
            </a:extLst>
          </p:cNvPr>
          <p:cNvSpPr/>
          <p:nvPr/>
        </p:nvSpPr>
        <p:spPr>
          <a:xfrm>
            <a:off x="0" y="3228975"/>
            <a:ext cx="12192000" cy="36290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644498-2724-42D3-B121-E0A90CFA7647}"/>
              </a:ext>
            </a:extLst>
          </p:cNvPr>
          <p:cNvSpPr txBox="1"/>
          <p:nvPr/>
        </p:nvSpPr>
        <p:spPr>
          <a:xfrm>
            <a:off x="3921762" y="1035196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C6615D1A-87BC-40F3-BDDA-A9C9F8E7026A}"/>
              </a:ext>
            </a:extLst>
          </p:cNvPr>
          <p:cNvSpPr/>
          <p:nvPr/>
        </p:nvSpPr>
        <p:spPr>
          <a:xfrm>
            <a:off x="0" y="3371850"/>
            <a:ext cx="12192000" cy="937818"/>
          </a:xfrm>
          <a:custGeom>
            <a:gdLst>
              <a:gd fmla="*/ 0 w 16373475" name="connsiteX0"/>
              <a:gd fmla="*/ 0 h 1295400" name="connsiteY0"/>
              <a:gd fmla="*/ 3676650 w 16373475" name="connsiteX1"/>
              <a:gd fmla="*/ 933450 h 1295400" name="connsiteY1"/>
              <a:gd fmla="*/ 6381750 w 16373475" name="connsiteX2"/>
              <a:gd fmla="*/ 114300 h 1295400" name="connsiteY2"/>
              <a:gd fmla="*/ 9991725 w 16373475" name="connsiteX3"/>
              <a:gd fmla="*/ 838200 h 1295400" name="connsiteY3"/>
              <a:gd fmla="*/ 12430125 w 16373475" name="connsiteX4"/>
              <a:gd fmla="*/ 85725 h 1295400" name="connsiteY4"/>
              <a:gd fmla="*/ 16373475 w 16373475" name="connsiteX5"/>
              <a:gd fmla="*/ 1295400 h 12954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95400" w="16373475">
                <a:moveTo>
                  <a:pt x="0" y="0"/>
                </a:moveTo>
                <a:cubicBezTo>
                  <a:pt x="1306512" y="457200"/>
                  <a:pt x="2613025" y="914400"/>
                  <a:pt x="3676650" y="933450"/>
                </a:cubicBezTo>
                <a:cubicBezTo>
                  <a:pt x="4740275" y="952500"/>
                  <a:pt x="5329238" y="130175"/>
                  <a:pt x="6381750" y="114300"/>
                </a:cubicBezTo>
                <a:cubicBezTo>
                  <a:pt x="7434262" y="98425"/>
                  <a:pt x="8983663" y="842962"/>
                  <a:pt x="9991725" y="838200"/>
                </a:cubicBezTo>
                <a:cubicBezTo>
                  <a:pt x="10999787" y="833438"/>
                  <a:pt x="11366500" y="9525"/>
                  <a:pt x="12430125" y="85725"/>
                </a:cubicBezTo>
                <a:cubicBezTo>
                  <a:pt x="13493750" y="161925"/>
                  <a:pt x="14933612" y="728662"/>
                  <a:pt x="16373475" y="129540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2B6BCBB-BB73-4DCF-ADBA-DDB6118B2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1323223" y="3324225"/>
            <a:ext cx="1367708" cy="1367708"/>
          </a:xfrm>
          <a:prstGeom prst="ellipse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AF790D9-1CCA-4424-92AE-D5543FEED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3966730" y="2847975"/>
            <a:ext cx="1367708" cy="1367708"/>
          </a:xfrm>
          <a:prstGeom prst="ellipse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3DDC03D-6B1D-4E66-9793-5AC8C0EE3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6829863" y="3531829"/>
            <a:ext cx="1367708" cy="1367708"/>
          </a:xfrm>
          <a:prstGeom prst="ellipse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8CA9D6D-E29C-41A7-87F0-583BFB1E1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9520794" y="2847975"/>
            <a:ext cx="1367708" cy="1367708"/>
          </a:xfrm>
          <a:prstGeom prst="ellipse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5C250CE9-9148-4BD4-84EF-9947D9BAC2C1}"/>
              </a:ext>
            </a:extLst>
          </p:cNvPr>
          <p:cNvSpPr/>
          <p:nvPr/>
        </p:nvSpPr>
        <p:spPr>
          <a:xfrm>
            <a:off x="1362932" y="3391581"/>
            <a:ext cx="1368000" cy="13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95E39A2-32C2-450A-BE72-C690D7C5AD1B}"/>
              </a:ext>
            </a:extLst>
          </p:cNvPr>
          <p:cNvSpPr/>
          <p:nvPr/>
        </p:nvSpPr>
        <p:spPr>
          <a:xfrm>
            <a:off x="3849307" y="2883837"/>
            <a:ext cx="1368000" cy="13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C057001-C498-4422-9854-77B91BC561C9}"/>
              </a:ext>
            </a:extLst>
          </p:cNvPr>
          <p:cNvSpPr/>
          <p:nvPr/>
        </p:nvSpPr>
        <p:spPr>
          <a:xfrm>
            <a:off x="6946994" y="3459229"/>
            <a:ext cx="1368000" cy="13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BB2D191F-8156-4FB1-B96B-DAD66FFBC3EC}"/>
              </a:ext>
            </a:extLst>
          </p:cNvPr>
          <p:cNvSpPr/>
          <p:nvPr/>
        </p:nvSpPr>
        <p:spPr>
          <a:xfrm>
            <a:off x="9415291" y="2883837"/>
            <a:ext cx="1368000" cy="13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3018219-5766-412D-B2C8-8A04175CD02D}"/>
              </a:ext>
            </a:extLst>
          </p:cNvPr>
          <p:cNvSpPr txBox="1"/>
          <p:nvPr/>
        </p:nvSpPr>
        <p:spPr>
          <a:xfrm>
            <a:off x="874739" y="5493164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DA1BF2C-5F8B-4DC9-9089-017C6FA4A776}"/>
              </a:ext>
            </a:extLst>
          </p:cNvPr>
          <p:cNvSpPr txBox="1"/>
          <p:nvPr/>
        </p:nvSpPr>
        <p:spPr>
          <a:xfrm>
            <a:off x="982814" y="509305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237C82D-6089-47EE-B144-526041B79BB4}"/>
              </a:ext>
            </a:extLst>
          </p:cNvPr>
          <p:cNvSpPr txBox="1"/>
          <p:nvPr/>
        </p:nvSpPr>
        <p:spPr>
          <a:xfrm>
            <a:off x="3617939" y="5493164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78858B8-90BB-4F75-BBEF-B5A29E1D9F9D}"/>
              </a:ext>
            </a:extLst>
          </p:cNvPr>
          <p:cNvSpPr txBox="1"/>
          <p:nvPr/>
        </p:nvSpPr>
        <p:spPr>
          <a:xfrm>
            <a:off x="3726014" y="509305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36CC856-74A4-4DEE-9E8B-8F0B967CAE25}"/>
              </a:ext>
            </a:extLst>
          </p:cNvPr>
          <p:cNvSpPr txBox="1"/>
          <p:nvPr/>
        </p:nvSpPr>
        <p:spPr>
          <a:xfrm>
            <a:off x="6364438" y="5493164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5ECEEC7-D35C-450E-BCDD-C2F9DC37E7C0}"/>
              </a:ext>
            </a:extLst>
          </p:cNvPr>
          <p:cNvSpPr txBox="1"/>
          <p:nvPr/>
        </p:nvSpPr>
        <p:spPr>
          <a:xfrm>
            <a:off x="6472513" y="509305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CFEE96C-121F-4AA3-BDA4-EDDE88CBDDE8}"/>
              </a:ext>
            </a:extLst>
          </p:cNvPr>
          <p:cNvSpPr txBox="1"/>
          <p:nvPr/>
        </p:nvSpPr>
        <p:spPr>
          <a:xfrm>
            <a:off x="9067085" y="5493164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B7D340D-E094-4A0C-A6E4-6F0259550FE5}"/>
              </a:ext>
            </a:extLst>
          </p:cNvPr>
          <p:cNvSpPr txBox="1"/>
          <p:nvPr/>
        </p:nvSpPr>
        <p:spPr>
          <a:xfrm>
            <a:off x="9175161" y="509305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4D9E07-370B-4943-8B09-63BBE612C564}"/>
              </a:ext>
            </a:extLst>
          </p:cNvPr>
          <p:cNvSpPr txBox="1"/>
          <p:nvPr/>
        </p:nvSpPr>
        <p:spPr>
          <a:xfrm>
            <a:off x="1009185" y="1634674"/>
            <a:ext cx="101736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 ENTER YOUR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</a:t>
            </a:r>
          </a:p>
        </p:txBody>
      </p:sp>
    </p:spTree>
    <p:extLst>
      <p:ext uri="{BB962C8B-B14F-4D97-AF65-F5344CB8AC3E}">
        <p14:creationId val="427122381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A4501E-7898-4F07-B6B6-555F669457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B6A2C5-0333-4DB8-A522-2CC76FC2B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5687" y="1196975"/>
            <a:ext cx="4783137" cy="31887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EC5EE71-1DFA-41FF-B1EE-AEBFC845EBBD}"/>
              </a:ext>
            </a:extLst>
          </p:cNvPr>
          <p:cNvSpPr txBox="1"/>
          <p:nvPr/>
        </p:nvSpPr>
        <p:spPr>
          <a:xfrm>
            <a:off x="6546852" y="1028846"/>
            <a:ext cx="468788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  <a:p>
            <a:pPr algn="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TEXT  HERE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19810A-6A7C-46A8-9C5A-0442EC82E051}"/>
              </a:ext>
            </a:extLst>
          </p:cNvPr>
          <p:cNvSpPr txBox="1"/>
          <p:nvPr/>
        </p:nvSpPr>
        <p:spPr>
          <a:xfrm>
            <a:off x="5903449" y="2237924"/>
            <a:ext cx="532494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</a:t>
            </a:r>
          </a:p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CONTENT ENTER YOURENTER YOUR CONTENTENTERYOURCONT</a:t>
            </a:r>
          </a:p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ENTENT ERENTER YOUR CONTENT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66E7B49-FE38-48C6-BEBB-4436C3B2DB62}"/>
              </a:ext>
            </a:extLst>
          </p:cNvPr>
          <p:cNvSpPr txBox="1"/>
          <p:nvPr/>
        </p:nvSpPr>
        <p:spPr>
          <a:xfrm>
            <a:off x="949983" y="53007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724EA23-2B71-4A75-A553-1C73525135A8}"/>
              </a:ext>
            </a:extLst>
          </p:cNvPr>
          <p:cNvSpPr txBox="1"/>
          <p:nvPr/>
        </p:nvSpPr>
        <p:spPr>
          <a:xfrm>
            <a:off x="1629366" y="54989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2FEC888-2AC9-4E79-B46A-CAF6DB749DA7}"/>
              </a:ext>
            </a:extLst>
          </p:cNvPr>
          <p:cNvSpPr txBox="1"/>
          <p:nvPr/>
        </p:nvSpPr>
        <p:spPr>
          <a:xfrm>
            <a:off x="1629366" y="516409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1BA179D-0321-47A7-8D4E-1F0D6CD3EF36}"/>
              </a:ext>
            </a:extLst>
          </p:cNvPr>
          <p:cNvCxnSpPr/>
          <p:nvPr/>
        </p:nvCxnSpPr>
        <p:spPr>
          <a:xfrm flipV="1" rot="16200000">
            <a:off x="1384538" y="562392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D74EE9FF-3F59-44F7-90CA-575939BCE76D}"/>
              </a:ext>
            </a:extLst>
          </p:cNvPr>
          <p:cNvSpPr txBox="1"/>
          <p:nvPr/>
        </p:nvSpPr>
        <p:spPr>
          <a:xfrm>
            <a:off x="3536799" y="53007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5DC1588-7589-48F6-B1D1-8F4CA95D086A}"/>
              </a:ext>
            </a:extLst>
          </p:cNvPr>
          <p:cNvSpPr txBox="1"/>
          <p:nvPr/>
        </p:nvSpPr>
        <p:spPr>
          <a:xfrm>
            <a:off x="4216182" y="54989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0709A15-B579-4E58-9ECB-66A636FE45F7}"/>
              </a:ext>
            </a:extLst>
          </p:cNvPr>
          <p:cNvSpPr txBox="1"/>
          <p:nvPr/>
        </p:nvSpPr>
        <p:spPr>
          <a:xfrm>
            <a:off x="4216182" y="516409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2B207FA-84AD-44F9-A584-F09915E592CF}"/>
              </a:ext>
            </a:extLst>
          </p:cNvPr>
          <p:cNvCxnSpPr/>
          <p:nvPr/>
        </p:nvCxnSpPr>
        <p:spPr>
          <a:xfrm flipV="1" rot="16200000">
            <a:off x="3971354" y="562392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FC0F44BC-B5A5-4B52-8E1B-676330CCF1B1}"/>
              </a:ext>
            </a:extLst>
          </p:cNvPr>
          <p:cNvSpPr txBox="1"/>
          <p:nvPr/>
        </p:nvSpPr>
        <p:spPr>
          <a:xfrm>
            <a:off x="6123615" y="53007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4B157BF-4886-45B6-B929-70641651E093}"/>
              </a:ext>
            </a:extLst>
          </p:cNvPr>
          <p:cNvSpPr txBox="1"/>
          <p:nvPr/>
        </p:nvSpPr>
        <p:spPr>
          <a:xfrm>
            <a:off x="6802999" y="54989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0A62989-6F54-4699-9A48-3C88D9525A91}"/>
              </a:ext>
            </a:extLst>
          </p:cNvPr>
          <p:cNvSpPr txBox="1"/>
          <p:nvPr/>
        </p:nvSpPr>
        <p:spPr>
          <a:xfrm>
            <a:off x="6802999" y="516409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3C509B0-D29C-42E2-AF6F-6C4F71C208D4}"/>
              </a:ext>
            </a:extLst>
          </p:cNvPr>
          <p:cNvCxnSpPr/>
          <p:nvPr/>
        </p:nvCxnSpPr>
        <p:spPr>
          <a:xfrm flipV="1" rot="16200000">
            <a:off x="6558170" y="562392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DB78E027-9918-4E53-BDC5-D0C4305F580C}"/>
              </a:ext>
            </a:extLst>
          </p:cNvPr>
          <p:cNvSpPr txBox="1"/>
          <p:nvPr/>
        </p:nvSpPr>
        <p:spPr>
          <a:xfrm>
            <a:off x="8710430" y="53007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F0EAF42-BB28-4051-BB21-A301F2E3161F}"/>
              </a:ext>
            </a:extLst>
          </p:cNvPr>
          <p:cNvSpPr txBox="1"/>
          <p:nvPr/>
        </p:nvSpPr>
        <p:spPr>
          <a:xfrm>
            <a:off x="9389814" y="54989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0045BFD-CE5B-4DF5-A608-C09661704BC0}"/>
              </a:ext>
            </a:extLst>
          </p:cNvPr>
          <p:cNvSpPr txBox="1"/>
          <p:nvPr/>
        </p:nvSpPr>
        <p:spPr>
          <a:xfrm>
            <a:off x="9389814" y="516409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1DA5141-12DF-4F2C-A82B-4FFC7D80639C}"/>
              </a:ext>
            </a:extLst>
          </p:cNvPr>
          <p:cNvCxnSpPr/>
          <p:nvPr/>
        </p:nvCxnSpPr>
        <p:spPr>
          <a:xfrm flipV="1" rot="16200000">
            <a:off x="9144986" y="562392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1753496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01E738-1CA3-4F3F-9AAD-74AFCDE4C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550058" y="1201946"/>
            <a:ext cx="2879328" cy="28793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F02DB1-A1D8-4D93-BC74-058BA43F5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3567994" y="1201946"/>
            <a:ext cx="2879328" cy="28793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1793E6-CA52-4F1F-8601-D828CABB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152" t="7152"/>
          <a:stretch>
            <a:fillRect/>
          </a:stretch>
        </p:blipFill>
        <p:spPr>
          <a:xfrm>
            <a:off x="6585930" y="1201549"/>
            <a:ext cx="5040561" cy="28797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EEA0A6-6712-4B76-A7AF-3A559B9D47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4B4322E-8F7C-426A-8DD4-BAE2B2F335CD}"/>
              </a:ext>
            </a:extLst>
          </p:cNvPr>
          <p:cNvSpPr txBox="1"/>
          <p:nvPr/>
        </p:nvSpPr>
        <p:spPr>
          <a:xfrm>
            <a:off x="3916319" y="4358949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0EDFD1B-57F1-445C-A890-04E4BD35CBE5}"/>
              </a:ext>
            </a:extLst>
          </p:cNvPr>
          <p:cNvSpPr/>
          <p:nvPr/>
        </p:nvSpPr>
        <p:spPr>
          <a:xfrm rot="1122249">
            <a:off x="1497497" y="3909305"/>
            <a:ext cx="1005726" cy="378161"/>
          </a:xfrm>
          <a:prstGeom prst="rect">
            <a:avLst/>
          </a:prstGeom>
          <a:solidFill>
            <a:srgbClr val="1A3B3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990DDFF-E006-494A-BB86-B77DB637AAD3}"/>
              </a:ext>
            </a:extLst>
          </p:cNvPr>
          <p:cNvSpPr/>
          <p:nvPr/>
        </p:nvSpPr>
        <p:spPr>
          <a:xfrm rot="1122249">
            <a:off x="8656493" y="3884053"/>
            <a:ext cx="1005726" cy="378161"/>
          </a:xfrm>
          <a:prstGeom prst="rect">
            <a:avLst/>
          </a:prstGeom>
          <a:solidFill>
            <a:srgbClr val="1A3B3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C05C963-C033-43F7-B79E-54D98153FA2D}"/>
              </a:ext>
            </a:extLst>
          </p:cNvPr>
          <p:cNvSpPr/>
          <p:nvPr/>
        </p:nvSpPr>
        <p:spPr>
          <a:xfrm flipV="1" rot="20477752">
            <a:off x="4494157" y="3855220"/>
            <a:ext cx="1005726" cy="378161"/>
          </a:xfrm>
          <a:prstGeom prst="rect">
            <a:avLst/>
          </a:prstGeom>
          <a:solidFill>
            <a:srgbClr val="1A3B3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AF2B24E-79AB-40DA-BE04-854F4A1127FB}"/>
              </a:ext>
            </a:extLst>
          </p:cNvPr>
          <p:cNvSpPr txBox="1"/>
          <p:nvPr/>
        </p:nvSpPr>
        <p:spPr>
          <a:xfrm>
            <a:off x="949983" y="53007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1E975AB-8E2D-4387-AC81-8A12876AA3CF}"/>
              </a:ext>
            </a:extLst>
          </p:cNvPr>
          <p:cNvSpPr txBox="1"/>
          <p:nvPr/>
        </p:nvSpPr>
        <p:spPr>
          <a:xfrm>
            <a:off x="1629366" y="54989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00CB959-0D42-4806-88BF-1EE598433725}"/>
              </a:ext>
            </a:extLst>
          </p:cNvPr>
          <p:cNvSpPr txBox="1"/>
          <p:nvPr/>
        </p:nvSpPr>
        <p:spPr>
          <a:xfrm>
            <a:off x="1629366" y="516409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6D4AB2F-D18F-4697-9928-EE043FCA8555}"/>
              </a:ext>
            </a:extLst>
          </p:cNvPr>
          <p:cNvCxnSpPr/>
          <p:nvPr/>
        </p:nvCxnSpPr>
        <p:spPr>
          <a:xfrm flipV="1" rot="16200000">
            <a:off x="1384538" y="562392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44C0E201-A91A-40AD-B94A-48764E220934}"/>
              </a:ext>
            </a:extLst>
          </p:cNvPr>
          <p:cNvSpPr txBox="1"/>
          <p:nvPr/>
        </p:nvSpPr>
        <p:spPr>
          <a:xfrm>
            <a:off x="3536799" y="53007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6A49986-6936-450A-98E0-A7C285B686FC}"/>
              </a:ext>
            </a:extLst>
          </p:cNvPr>
          <p:cNvSpPr txBox="1"/>
          <p:nvPr/>
        </p:nvSpPr>
        <p:spPr>
          <a:xfrm>
            <a:off x="4216182" y="54989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ED8470D-7721-45BF-9123-429062799638}"/>
              </a:ext>
            </a:extLst>
          </p:cNvPr>
          <p:cNvSpPr txBox="1"/>
          <p:nvPr/>
        </p:nvSpPr>
        <p:spPr>
          <a:xfrm>
            <a:off x="4216182" y="516409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E8E11F0-BCEA-41EA-93C2-B53170EF4B6B}"/>
              </a:ext>
            </a:extLst>
          </p:cNvPr>
          <p:cNvCxnSpPr/>
          <p:nvPr/>
        </p:nvCxnSpPr>
        <p:spPr>
          <a:xfrm flipV="1" rot="16200000">
            <a:off x="3971354" y="562392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8B39F976-F695-4121-8916-6BC59973FEF2}"/>
              </a:ext>
            </a:extLst>
          </p:cNvPr>
          <p:cNvSpPr txBox="1"/>
          <p:nvPr/>
        </p:nvSpPr>
        <p:spPr>
          <a:xfrm>
            <a:off x="6123615" y="53007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55F603F-48DC-434D-B861-52CFF0F49ACF}"/>
              </a:ext>
            </a:extLst>
          </p:cNvPr>
          <p:cNvSpPr txBox="1"/>
          <p:nvPr/>
        </p:nvSpPr>
        <p:spPr>
          <a:xfrm>
            <a:off x="6802999" y="54989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40478C0-7BA3-4B14-996C-D1836D6AE080}"/>
              </a:ext>
            </a:extLst>
          </p:cNvPr>
          <p:cNvSpPr txBox="1"/>
          <p:nvPr/>
        </p:nvSpPr>
        <p:spPr>
          <a:xfrm>
            <a:off x="6802999" y="516409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1EA0761-207D-4B51-9FCF-0FD5800669A1}"/>
              </a:ext>
            </a:extLst>
          </p:cNvPr>
          <p:cNvCxnSpPr/>
          <p:nvPr/>
        </p:nvCxnSpPr>
        <p:spPr>
          <a:xfrm flipV="1" rot="16200000">
            <a:off x="6558170" y="562392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BA1002FB-6F8B-448B-B3B4-CEE3549ABD27}"/>
              </a:ext>
            </a:extLst>
          </p:cNvPr>
          <p:cNvSpPr txBox="1"/>
          <p:nvPr/>
        </p:nvSpPr>
        <p:spPr>
          <a:xfrm>
            <a:off x="8710430" y="5300756"/>
            <a:ext cx="7540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17040AA-C0DF-4B32-BDAD-B221C171BA28}"/>
              </a:ext>
            </a:extLst>
          </p:cNvPr>
          <p:cNvSpPr txBox="1"/>
          <p:nvPr/>
        </p:nvSpPr>
        <p:spPr>
          <a:xfrm>
            <a:off x="9389814" y="549897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06A7A74-B6EB-4D3F-8923-4CD5DC60F786}"/>
              </a:ext>
            </a:extLst>
          </p:cNvPr>
          <p:cNvSpPr txBox="1"/>
          <p:nvPr/>
        </p:nvSpPr>
        <p:spPr>
          <a:xfrm>
            <a:off x="9389814" y="516409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7B21B58-C271-4622-8D3F-1E246298210E}"/>
              </a:ext>
            </a:extLst>
          </p:cNvPr>
          <p:cNvCxnSpPr/>
          <p:nvPr/>
        </p:nvCxnSpPr>
        <p:spPr>
          <a:xfrm flipV="1" rot="16200000">
            <a:off x="9144986" y="562392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7753768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D588735-F9AD-4F9D-AB36-18617F711272}"/>
              </a:ext>
            </a:extLst>
          </p:cNvPr>
          <p:cNvSpPr txBox="1"/>
          <p:nvPr/>
        </p:nvSpPr>
        <p:spPr>
          <a:xfrm>
            <a:off x="9139091" y="2939589"/>
            <a:ext cx="275536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accent4"/>
                </a:solidFill>
                <a:effectLst>
                  <a:outerShdw algn="l" blurRad="127000" dist="38100" rotWithShape="0">
                    <a:schemeClr val="accent1">
                      <a:alpha val="35000"/>
                    </a:scheme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687631-02E4-46FA-94D3-6ACF6EC22079}"/>
              </a:ext>
            </a:extLst>
          </p:cNvPr>
          <p:cNvSpPr txBox="1"/>
          <p:nvPr/>
        </p:nvSpPr>
        <p:spPr>
          <a:xfrm>
            <a:off x="6887401" y="4521347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HOMESTAY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74F3E3-2A80-4EEB-8C44-E91E6B8FAE17}"/>
              </a:ext>
            </a:extLst>
          </p:cNvPr>
          <p:cNvSpPr txBox="1"/>
          <p:nvPr/>
        </p:nvSpPr>
        <p:spPr>
          <a:xfrm>
            <a:off x="6739246" y="5125755"/>
            <a:ext cx="449481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CONTENTENTER YOUR CONTENTENTER YOUR CONTENTENTER YOUR CONTENTENTER YOUR CONTENTENTER YOUR CONTENT</a:t>
            </a:r>
          </a:p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9114538-AD75-4C40-894B-8D6F8FA0D0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0138DA8-5DE5-4D28-8B5C-05198EC43372}"/>
              </a:ext>
            </a:extLst>
          </p:cNvPr>
          <p:cNvSpPr/>
          <p:nvPr/>
        </p:nvSpPr>
        <p:spPr>
          <a:xfrm rot="20397828">
            <a:off x="7959869" y="4469491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070245B7-5ADC-4AA5-A7CA-1E87A1D01E24}"/>
              </a:ext>
            </a:extLst>
          </p:cNvPr>
          <p:cNvSpPr/>
          <p:nvPr/>
        </p:nvSpPr>
        <p:spPr>
          <a:xfrm>
            <a:off x="0" y="-22420"/>
            <a:ext cx="6437410" cy="6880420"/>
          </a:xfrm>
          <a:custGeom>
            <a:gdLst>
              <a:gd fmla="*/ 0 w 6437410" name="connsiteX0"/>
              <a:gd fmla="*/ 0 h 6880420" name="connsiteY0"/>
              <a:gd fmla="*/ 5976309 w 6437410" name="connsiteX1"/>
              <a:gd fmla="*/ 0 h 6880420" name="connsiteY1"/>
              <a:gd fmla="*/ 5990346 w 6437410" name="connsiteX2"/>
              <a:gd fmla="*/ 14531 h 6880420" name="connsiteY2"/>
              <a:gd fmla="*/ 6437082 w 6437410" name="connsiteX3"/>
              <a:gd fmla="*/ 1553677 h 6880420" name="connsiteY3"/>
              <a:gd fmla="*/ 5312224 w 6437410" name="connsiteX4"/>
              <a:gd fmla="*/ 3447791 h 6880420" name="connsiteY4"/>
              <a:gd fmla="*/ 5275939 w 6437410" name="connsiteX5"/>
              <a:gd fmla="*/ 5058877 h 6880420" name="connsiteY5"/>
              <a:gd fmla="*/ 3933367 w 6437410" name="connsiteX6"/>
              <a:gd fmla="*/ 6757049 h 6880420" name="connsiteY6"/>
              <a:gd fmla="*/ 3726493 w 6437410" name="connsiteX7"/>
              <a:gd fmla="*/ 6880420 h 6880420" name="connsiteY7"/>
              <a:gd fmla="*/ 0 w 6437410" name="connsiteX8"/>
              <a:gd fmla="*/ 6880420 h 688042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80420" w="6437410">
                <a:moveTo>
                  <a:pt x="0" y="0"/>
                </a:moveTo>
                <a:lnTo>
                  <a:pt x="5976309" y="0"/>
                </a:lnTo>
                <a:lnTo>
                  <a:pt x="5990346" y="14531"/>
                </a:lnTo>
                <a:cubicBezTo>
                  <a:pt x="6388800" y="477914"/>
                  <a:pt x="6422946" y="1102978"/>
                  <a:pt x="6437082" y="1553677"/>
                </a:cubicBezTo>
                <a:cubicBezTo>
                  <a:pt x="6457644" y="2209239"/>
                  <a:pt x="5505748" y="2863591"/>
                  <a:pt x="5312224" y="3447791"/>
                </a:cubicBezTo>
                <a:cubicBezTo>
                  <a:pt x="5118700" y="4031991"/>
                  <a:pt x="5505749" y="4507334"/>
                  <a:pt x="5275939" y="5058877"/>
                </a:cubicBezTo>
                <a:cubicBezTo>
                  <a:pt x="5046129" y="5610420"/>
                  <a:pt x="4489748" y="6379678"/>
                  <a:pt x="3933367" y="6757049"/>
                </a:cubicBezTo>
                <a:lnTo>
                  <a:pt x="3726493" y="6880420"/>
                </a:lnTo>
                <a:lnTo>
                  <a:pt x="0" y="6880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31A5EA2-17C0-4BB6-B49B-2E9E2CA9B5F0}"/>
              </a:ext>
            </a:extLst>
          </p:cNvPr>
          <p:cNvSpPr/>
          <p:nvPr/>
        </p:nvSpPr>
        <p:spPr>
          <a:xfrm>
            <a:off x="1" y="-22420"/>
            <a:ext cx="6197924" cy="6880420"/>
          </a:xfrm>
          <a:custGeom>
            <a:gdLst>
              <a:gd fmla="*/ 0 w 6197924" name="connsiteX0"/>
              <a:gd fmla="*/ 0 h 6880420" name="connsiteY0"/>
              <a:gd fmla="*/ 5736823 w 6197924" name="connsiteX1"/>
              <a:gd fmla="*/ 0 h 6880420" name="connsiteY1"/>
              <a:gd fmla="*/ 5750860 w 6197924" name="connsiteX2"/>
              <a:gd fmla="*/ 14531 h 6880420" name="connsiteY2"/>
              <a:gd fmla="*/ 6197596 w 6197924" name="connsiteX3"/>
              <a:gd fmla="*/ 1553677 h 6880420" name="connsiteY3"/>
              <a:gd fmla="*/ 5072738 w 6197924" name="connsiteX4"/>
              <a:gd fmla="*/ 3447791 h 6880420" name="connsiteY4"/>
              <a:gd fmla="*/ 5036453 w 6197924" name="connsiteX5"/>
              <a:gd fmla="*/ 5058877 h 6880420" name="connsiteY5"/>
              <a:gd fmla="*/ 3693881 w 6197924" name="connsiteX6"/>
              <a:gd fmla="*/ 6757049 h 6880420" name="connsiteY6"/>
              <a:gd fmla="*/ 3487007 w 6197924" name="connsiteX7"/>
              <a:gd fmla="*/ 6880420 h 6880420" name="connsiteY7"/>
              <a:gd fmla="*/ 0 w 6197924" name="connsiteX8"/>
              <a:gd fmla="*/ 6880420 h 688042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80420" w="6197924">
                <a:moveTo>
                  <a:pt x="0" y="0"/>
                </a:moveTo>
                <a:lnTo>
                  <a:pt x="5736823" y="0"/>
                </a:lnTo>
                <a:lnTo>
                  <a:pt x="5750860" y="14531"/>
                </a:lnTo>
                <a:cubicBezTo>
                  <a:pt x="6149314" y="477914"/>
                  <a:pt x="6183460" y="1102978"/>
                  <a:pt x="6197596" y="1553677"/>
                </a:cubicBezTo>
                <a:cubicBezTo>
                  <a:pt x="6218158" y="2209239"/>
                  <a:pt x="5266262" y="2863591"/>
                  <a:pt x="5072738" y="3447791"/>
                </a:cubicBezTo>
                <a:cubicBezTo>
                  <a:pt x="4879214" y="4031991"/>
                  <a:pt x="5266263" y="4507334"/>
                  <a:pt x="5036453" y="5058877"/>
                </a:cubicBezTo>
                <a:cubicBezTo>
                  <a:pt x="4806643" y="5610420"/>
                  <a:pt x="4250262" y="6379678"/>
                  <a:pt x="3693881" y="6757049"/>
                </a:cubicBezTo>
                <a:lnTo>
                  <a:pt x="3487007" y="6880420"/>
                </a:lnTo>
                <a:lnTo>
                  <a:pt x="0" y="688042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5723146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09232FF8-1333-4E75-B63C-EFF0C25600AC}"/>
              </a:ext>
            </a:extLst>
          </p:cNvPr>
          <p:cNvSpPr/>
          <p:nvPr/>
        </p:nvSpPr>
        <p:spPr>
          <a:xfrm>
            <a:off x="1158335" y="2825581"/>
            <a:ext cx="1896245" cy="451843"/>
          </a:xfrm>
          <a:prstGeom prst="parallelogram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14E4F444-BD33-40B6-A748-70C7E62AC060}"/>
              </a:ext>
            </a:extLst>
          </p:cNvPr>
          <p:cNvSpPr/>
          <p:nvPr/>
        </p:nvSpPr>
        <p:spPr>
          <a:xfrm>
            <a:off x="3318174" y="5432154"/>
            <a:ext cx="1896245" cy="451843"/>
          </a:xfrm>
          <a:prstGeom prst="parallelogram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32FB0DBC-EE4F-456B-A5C1-FF9220CCEC4D}"/>
              </a:ext>
            </a:extLst>
          </p:cNvPr>
          <p:cNvSpPr/>
          <p:nvPr/>
        </p:nvSpPr>
        <p:spPr>
          <a:xfrm>
            <a:off x="5567062" y="2825581"/>
            <a:ext cx="1896245" cy="451843"/>
          </a:xfrm>
          <a:prstGeom prst="parallelogram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315174D1-57F3-435C-A69A-1F2067DD8C33}"/>
              </a:ext>
            </a:extLst>
          </p:cNvPr>
          <p:cNvSpPr/>
          <p:nvPr/>
        </p:nvSpPr>
        <p:spPr>
          <a:xfrm>
            <a:off x="7794754" y="5432154"/>
            <a:ext cx="1896245" cy="451843"/>
          </a:xfrm>
          <a:prstGeom prst="parallelogram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4E2FC76D-7284-4B3B-876A-C3AA16B880D6}"/>
              </a:ext>
            </a:extLst>
          </p:cNvPr>
          <p:cNvSpPr/>
          <p:nvPr/>
        </p:nvSpPr>
        <p:spPr>
          <a:xfrm>
            <a:off x="9996014" y="2825581"/>
            <a:ext cx="1896245" cy="451843"/>
          </a:xfrm>
          <a:prstGeom prst="parallelogram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88B353E-EB6D-4EAD-AAB0-647D68676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564664" y="3599270"/>
            <a:ext cx="2104623" cy="210462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F536B57-183F-4FB3-BCBC-0C56E8327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2772040" y="3004123"/>
            <a:ext cx="2134674" cy="213467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7700933-C2A3-4A1A-B8B1-A9047B50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5009429" y="3584764"/>
            <a:ext cx="2133603" cy="213360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14895FE-F9D9-4280-BDFA-084D793E2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7245858" y="3004124"/>
            <a:ext cx="2136694" cy="213669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757317A-D747-4F4D-B418-CFC4D57AA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9484573" y="3594295"/>
            <a:ext cx="2114228" cy="2114228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D284C13A-95D1-4E0F-9B67-2C66516BDADC}"/>
              </a:ext>
            </a:extLst>
          </p:cNvPr>
          <p:cNvSpPr txBox="1"/>
          <p:nvPr/>
        </p:nvSpPr>
        <p:spPr>
          <a:xfrm>
            <a:off x="926386" y="1031309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HOMESTAY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C658050-1245-4A71-8DBC-0D3802E87F1A}"/>
              </a:ext>
            </a:extLst>
          </p:cNvPr>
          <p:cNvSpPr txBox="1"/>
          <p:nvPr/>
        </p:nvSpPr>
        <p:spPr>
          <a:xfrm>
            <a:off x="956333" y="1634674"/>
            <a:ext cx="50236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E8F1E77E-CB31-49B4-A3B2-8D6BF2F8496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6F97D0B6-77BF-4CF3-ACCE-039AEA038F25}"/>
              </a:ext>
            </a:extLst>
          </p:cNvPr>
          <p:cNvSpPr txBox="1"/>
          <p:nvPr/>
        </p:nvSpPr>
        <p:spPr>
          <a:xfrm>
            <a:off x="596414" y="2972434"/>
            <a:ext cx="22773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3E9BD40-9DAE-4B5E-90E2-FB5DD8F4CAD9}"/>
              </a:ext>
            </a:extLst>
          </p:cNvPr>
          <p:cNvSpPr txBox="1"/>
          <p:nvPr/>
        </p:nvSpPr>
        <p:spPr>
          <a:xfrm>
            <a:off x="5105187" y="2972434"/>
            <a:ext cx="22773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D69312F-2E1B-461A-8513-16327CC098B0}"/>
              </a:ext>
            </a:extLst>
          </p:cNvPr>
          <p:cNvSpPr txBox="1"/>
          <p:nvPr/>
        </p:nvSpPr>
        <p:spPr>
          <a:xfrm>
            <a:off x="9601786" y="2972434"/>
            <a:ext cx="22773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EBFE914-235A-4977-AE22-C96BCD3E768F}"/>
              </a:ext>
            </a:extLst>
          </p:cNvPr>
          <p:cNvSpPr txBox="1"/>
          <p:nvPr/>
        </p:nvSpPr>
        <p:spPr>
          <a:xfrm>
            <a:off x="2857805" y="5646870"/>
            <a:ext cx="22773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7FF98FD-5E2D-48B0-BAB9-B4AFB6E08D43}"/>
              </a:ext>
            </a:extLst>
          </p:cNvPr>
          <p:cNvSpPr txBox="1"/>
          <p:nvPr/>
        </p:nvSpPr>
        <p:spPr>
          <a:xfrm>
            <a:off x="7343107" y="5646870"/>
            <a:ext cx="22773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</p:spTree>
    <p:extLst>
      <p:ext uri="{BB962C8B-B14F-4D97-AF65-F5344CB8AC3E}">
        <p14:creationId val="83959147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7"/>
      <p:bldP grpId="0" spid="29"/>
      <p:bldP grpId="0" spid="31"/>
      <p:bldP grpId="0" spid="3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D872C7-542D-4B86-831A-8F65742053FA}"/>
              </a:ext>
            </a:extLst>
          </p:cNvPr>
          <p:cNvSpPr txBox="1"/>
          <p:nvPr/>
        </p:nvSpPr>
        <p:spPr>
          <a:xfrm>
            <a:off x="932736" y="1031309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HOMESTAY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0C93CF-D0B3-4B4F-835D-AE325AD89D36}"/>
              </a:ext>
            </a:extLst>
          </p:cNvPr>
          <p:cNvSpPr txBox="1"/>
          <p:nvPr/>
        </p:nvSpPr>
        <p:spPr>
          <a:xfrm>
            <a:off x="956333" y="1641024"/>
            <a:ext cx="50236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13AC9A3-294B-4D0F-A75C-AD05B149992B}"/>
              </a:ext>
            </a:extLst>
          </p:cNvPr>
          <p:cNvSpPr/>
          <p:nvPr/>
        </p:nvSpPr>
        <p:spPr>
          <a:xfrm>
            <a:off x="1157286" y="3053823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C07070-D3FD-4CC2-BC5C-371857A502EB}"/>
              </a:ext>
            </a:extLst>
          </p:cNvPr>
          <p:cNvSpPr txBox="1"/>
          <p:nvPr/>
        </p:nvSpPr>
        <p:spPr>
          <a:xfrm>
            <a:off x="3584423" y="3015434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7C59CCB-CEF4-492F-903F-F86D95449045}"/>
              </a:ext>
            </a:extLst>
          </p:cNvPr>
          <p:cNvSpPr/>
          <p:nvPr/>
        </p:nvSpPr>
        <p:spPr>
          <a:xfrm>
            <a:off x="1157286" y="4230766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2D6576-A0C5-45F3-812C-5A6A2BD1EAE8}"/>
              </a:ext>
            </a:extLst>
          </p:cNvPr>
          <p:cNvSpPr txBox="1"/>
          <p:nvPr/>
        </p:nvSpPr>
        <p:spPr>
          <a:xfrm>
            <a:off x="3584423" y="4192378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E17D63E-A89D-4942-9380-06224037CF33}"/>
              </a:ext>
            </a:extLst>
          </p:cNvPr>
          <p:cNvSpPr/>
          <p:nvPr/>
        </p:nvSpPr>
        <p:spPr>
          <a:xfrm>
            <a:off x="1157286" y="5476875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75458F-54FF-4818-843D-BFB942AC052D}"/>
              </a:ext>
            </a:extLst>
          </p:cNvPr>
          <p:cNvSpPr txBox="1"/>
          <p:nvPr/>
        </p:nvSpPr>
        <p:spPr>
          <a:xfrm>
            <a:off x="3584423" y="5438487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748E611-F97C-400F-8A61-4CA991DBD8F7}"/>
              </a:ext>
            </a:extLst>
          </p:cNvPr>
          <p:cNvCxnSpPr/>
          <p:nvPr/>
        </p:nvCxnSpPr>
        <p:spPr>
          <a:xfrm flipV="1" rot="16200000">
            <a:off x="1186269" y="3892777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609CBAA-B712-4FB7-A02B-44EA888D2D45}"/>
              </a:ext>
            </a:extLst>
          </p:cNvPr>
          <p:cNvCxnSpPr/>
          <p:nvPr/>
        </p:nvCxnSpPr>
        <p:spPr>
          <a:xfrm flipV="1" rot="16200000">
            <a:off x="1186269" y="510429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114A32C-1FCC-45C2-8FD8-6BD339338DC2}"/>
              </a:ext>
            </a:extLst>
          </p:cNvPr>
          <p:cNvSpPr txBox="1"/>
          <p:nvPr/>
        </p:nvSpPr>
        <p:spPr>
          <a:xfrm>
            <a:off x="1821972" y="3107767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FFC0FB-6EBE-4B8F-91CB-6133CCE97E6C}"/>
              </a:ext>
            </a:extLst>
          </p:cNvPr>
          <p:cNvSpPr txBox="1"/>
          <p:nvPr/>
        </p:nvSpPr>
        <p:spPr>
          <a:xfrm>
            <a:off x="1821972" y="428891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6AEB4F-6B86-4112-BD54-396C5E353376}"/>
              </a:ext>
            </a:extLst>
          </p:cNvPr>
          <p:cNvSpPr txBox="1"/>
          <p:nvPr/>
        </p:nvSpPr>
        <p:spPr>
          <a:xfrm>
            <a:off x="1821972" y="5530819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E7A9F27-806F-46CB-9CED-EA459C120A32}"/>
              </a:ext>
            </a:extLst>
          </p:cNvPr>
          <p:cNvSpPr/>
          <p:nvPr/>
        </p:nvSpPr>
        <p:spPr>
          <a:xfrm>
            <a:off x="6803343" y="3053823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7367F9-D72F-4E19-986B-D4448E0EEBDA}"/>
              </a:ext>
            </a:extLst>
          </p:cNvPr>
          <p:cNvSpPr txBox="1"/>
          <p:nvPr/>
        </p:nvSpPr>
        <p:spPr>
          <a:xfrm>
            <a:off x="9230479" y="3015434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65C4501-558F-4023-B547-C0B22DEE18DE}"/>
              </a:ext>
            </a:extLst>
          </p:cNvPr>
          <p:cNvSpPr/>
          <p:nvPr/>
        </p:nvSpPr>
        <p:spPr>
          <a:xfrm>
            <a:off x="6803343" y="4230766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5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58B7B3-6137-452B-BE48-32C032FEBF17}"/>
              </a:ext>
            </a:extLst>
          </p:cNvPr>
          <p:cNvSpPr txBox="1"/>
          <p:nvPr/>
        </p:nvSpPr>
        <p:spPr>
          <a:xfrm>
            <a:off x="9230479" y="4192378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1265FBC-92D9-444C-A953-6C601364FFA0}"/>
              </a:ext>
            </a:extLst>
          </p:cNvPr>
          <p:cNvSpPr/>
          <p:nvPr/>
        </p:nvSpPr>
        <p:spPr>
          <a:xfrm>
            <a:off x="6803343" y="5476875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6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12BB31-97DE-42A7-AED1-294B3AEA4708}"/>
              </a:ext>
            </a:extLst>
          </p:cNvPr>
          <p:cNvSpPr txBox="1"/>
          <p:nvPr/>
        </p:nvSpPr>
        <p:spPr>
          <a:xfrm>
            <a:off x="9230479" y="5438487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921EBE4-112E-4F4F-86E7-C4D807937978}"/>
              </a:ext>
            </a:extLst>
          </p:cNvPr>
          <p:cNvCxnSpPr/>
          <p:nvPr/>
        </p:nvCxnSpPr>
        <p:spPr>
          <a:xfrm flipV="1" rot="16200000">
            <a:off x="6832326" y="3892777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749FC42-5B7E-4166-8C10-783FA3A2F219}"/>
              </a:ext>
            </a:extLst>
          </p:cNvPr>
          <p:cNvCxnSpPr/>
          <p:nvPr/>
        </p:nvCxnSpPr>
        <p:spPr>
          <a:xfrm flipV="1" rot="16200000">
            <a:off x="6832326" y="5104290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784366C-69E9-40E4-A962-49A0B2C35DED}"/>
              </a:ext>
            </a:extLst>
          </p:cNvPr>
          <p:cNvSpPr txBox="1"/>
          <p:nvPr/>
        </p:nvSpPr>
        <p:spPr>
          <a:xfrm>
            <a:off x="7468029" y="3107767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463FA1-CE1F-4AD1-A392-66AFBC80003D}"/>
              </a:ext>
            </a:extLst>
          </p:cNvPr>
          <p:cNvSpPr txBox="1"/>
          <p:nvPr/>
        </p:nvSpPr>
        <p:spPr>
          <a:xfrm>
            <a:off x="7468029" y="4288914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16AF305-EAF0-4A1A-AD08-B484CC92A061}"/>
              </a:ext>
            </a:extLst>
          </p:cNvPr>
          <p:cNvSpPr txBox="1"/>
          <p:nvPr/>
        </p:nvSpPr>
        <p:spPr>
          <a:xfrm>
            <a:off x="7468029" y="5530819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4B4DF0A-F84C-4B16-9EBB-9D15E83E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3337CD2-C71B-462A-893F-A0F60287F96C}"/>
              </a:ext>
            </a:extLst>
          </p:cNvPr>
          <p:cNvCxnSpPr/>
          <p:nvPr/>
        </p:nvCxnSpPr>
        <p:spPr>
          <a:xfrm>
            <a:off x="4285215" y="2393769"/>
            <a:ext cx="6851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5643462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3DF35CB8-EE20-44B8-A898-260B071752C9}"/>
              </a:ext>
            </a:extLst>
          </p:cNvPr>
          <p:cNvSpPr txBox="1"/>
          <p:nvPr/>
        </p:nvSpPr>
        <p:spPr>
          <a:xfrm>
            <a:off x="19048" y="636736"/>
            <a:ext cx="590005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i="1" lang="en-US" sz="72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90000"/>
                        <a:lumOff val="10000"/>
                      </a:schemeClr>
                    </a:gs>
                  </a:gsLst>
                  <a:lin ang="5400000" scaled="1"/>
                </a:gradFill>
                <a:effectLst>
                  <a:outerShdw blurRad="139700" dir="16200000" dist="38100" rotWithShape="0">
                    <a:schemeClr val="accent1">
                      <a:alpha val="27000"/>
                    </a:schemeClr>
                  </a:outerShdw>
                </a:effectLst>
                <a:latin charset="0" panose="020b0a02040204020203" pitchFamily="34" typeface="Segoe UI Black"/>
                <a:ea charset="0" panose="020b0a02040204020203" pitchFamily="34" typeface="Segoe UI Black"/>
              </a:rPr>
              <a:t>CONTENTS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05EBF9B-26BD-47D6-9B9F-AACB2DDE3069}"/>
              </a:ext>
            </a:extLst>
          </p:cNvPr>
          <p:cNvSpPr/>
          <p:nvPr/>
        </p:nvSpPr>
        <p:spPr>
          <a:xfrm>
            <a:off x="515938" y="2277463"/>
            <a:ext cx="2548537" cy="254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2E0760-9301-4DA6-B2F7-66745D7716AC}"/>
              </a:ext>
            </a:extLst>
          </p:cNvPr>
          <p:cNvSpPr/>
          <p:nvPr/>
        </p:nvSpPr>
        <p:spPr>
          <a:xfrm>
            <a:off x="3386467" y="3322491"/>
            <a:ext cx="2548537" cy="254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73CC710-D666-47BF-9874-67AB9AC18966}"/>
              </a:ext>
            </a:extLst>
          </p:cNvPr>
          <p:cNvSpPr/>
          <p:nvPr/>
        </p:nvSpPr>
        <p:spPr>
          <a:xfrm>
            <a:off x="6256996" y="2379702"/>
            <a:ext cx="2548537" cy="254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8AE41EC-A9C2-4BFA-8D1A-2A02165BD549}"/>
              </a:ext>
            </a:extLst>
          </p:cNvPr>
          <p:cNvSpPr/>
          <p:nvPr/>
        </p:nvSpPr>
        <p:spPr>
          <a:xfrm>
            <a:off x="9127525" y="3225159"/>
            <a:ext cx="2548537" cy="254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hidden="1" id="23" name="任意多边形: 形状 22">
            <a:extLst>
              <a:ext uri="{FF2B5EF4-FFF2-40B4-BE49-F238E27FC236}">
                <a16:creationId xmlns:a16="http://schemas.microsoft.com/office/drawing/2014/main" id="{09EAFB14-E38C-4A3F-B708-0E5573BBB698}"/>
              </a:ext>
            </a:extLst>
          </p:cNvPr>
          <p:cNvSpPr/>
          <p:nvPr/>
        </p:nvSpPr>
        <p:spPr>
          <a:xfrm>
            <a:off x="-1843315" y="2763004"/>
            <a:ext cx="15769772" cy="2569885"/>
          </a:xfrm>
          <a:custGeom>
            <a:gdLst>
              <a:gd fmla="*/ 0 w 15769772" name="connsiteX0"/>
              <a:gd fmla="*/ 1343225 h 2569885" name="connsiteY0"/>
              <a:gd fmla="*/ 3403600 w 15769772" name="connsiteX1"/>
              <a:gd fmla="*/ 2453568 h 2569885" name="connsiteY1"/>
              <a:gd fmla="*/ 6676572 w 15769772" name="connsiteX2"/>
              <a:gd fmla="*/ 218368 h 2569885" name="connsiteY2"/>
              <a:gd fmla="*/ 9347200 w 15769772" name="connsiteX3"/>
              <a:gd fmla="*/ 2569682 h 2569885" name="connsiteY3"/>
              <a:gd fmla="*/ 12199257 w 15769772" name="connsiteX4"/>
              <a:gd fmla="*/ 65968 h 2569885" name="connsiteY4"/>
              <a:gd fmla="*/ 15769772 w 15769772" name="connsiteX5"/>
              <a:gd fmla="*/ 973110 h 256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569885" w="15769772">
                <a:moveTo>
                  <a:pt x="0" y="1343225"/>
                </a:moveTo>
                <a:cubicBezTo>
                  <a:pt x="1145419" y="1992134"/>
                  <a:pt x="2290838" y="2641044"/>
                  <a:pt x="3403600" y="2453568"/>
                </a:cubicBezTo>
                <a:cubicBezTo>
                  <a:pt x="4516362" y="2266092"/>
                  <a:pt x="5685972" y="199016"/>
                  <a:pt x="6676572" y="218368"/>
                </a:cubicBezTo>
                <a:cubicBezTo>
                  <a:pt x="7667172" y="237720"/>
                  <a:pt x="8426753" y="2595082"/>
                  <a:pt x="9347200" y="2569682"/>
                </a:cubicBezTo>
                <a:cubicBezTo>
                  <a:pt x="10267648" y="2544282"/>
                  <a:pt x="11128828" y="332063"/>
                  <a:pt x="12199257" y="65968"/>
                </a:cubicBezTo>
                <a:cubicBezTo>
                  <a:pt x="13269686" y="-200127"/>
                  <a:pt x="14519729" y="386491"/>
                  <a:pt x="15769772" y="9731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hidden="1" id="24" name="任意多边形: 形状 23">
            <a:extLst>
              <a:ext uri="{FF2B5EF4-FFF2-40B4-BE49-F238E27FC236}">
                <a16:creationId xmlns:a16="http://schemas.microsoft.com/office/drawing/2014/main" id="{4EFEC31B-CD51-4728-8E25-D528F7C8DAA7}"/>
              </a:ext>
            </a:extLst>
          </p:cNvPr>
          <p:cNvSpPr/>
          <p:nvPr/>
        </p:nvSpPr>
        <p:spPr>
          <a:xfrm>
            <a:off x="-1949882" y="3146306"/>
            <a:ext cx="15769772" cy="2569885"/>
          </a:xfrm>
          <a:custGeom>
            <a:gdLst>
              <a:gd fmla="*/ 0 w 15769772" name="connsiteX0"/>
              <a:gd fmla="*/ 1343225 h 2569885" name="connsiteY0"/>
              <a:gd fmla="*/ 3403600 w 15769772" name="connsiteX1"/>
              <a:gd fmla="*/ 2453568 h 2569885" name="connsiteY1"/>
              <a:gd fmla="*/ 6676572 w 15769772" name="connsiteX2"/>
              <a:gd fmla="*/ 218368 h 2569885" name="connsiteY2"/>
              <a:gd fmla="*/ 9347200 w 15769772" name="connsiteX3"/>
              <a:gd fmla="*/ 2569682 h 2569885" name="connsiteY3"/>
              <a:gd fmla="*/ 12199257 w 15769772" name="connsiteX4"/>
              <a:gd fmla="*/ 65968 h 2569885" name="connsiteY4"/>
              <a:gd fmla="*/ 15769772 w 15769772" name="connsiteX5"/>
              <a:gd fmla="*/ 973110 h 256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569885" w="15769772">
                <a:moveTo>
                  <a:pt x="0" y="1343225"/>
                </a:moveTo>
                <a:cubicBezTo>
                  <a:pt x="1145419" y="1992134"/>
                  <a:pt x="2290838" y="2641044"/>
                  <a:pt x="3403600" y="2453568"/>
                </a:cubicBezTo>
                <a:cubicBezTo>
                  <a:pt x="4516362" y="2266092"/>
                  <a:pt x="5685972" y="199016"/>
                  <a:pt x="6676572" y="218368"/>
                </a:cubicBezTo>
                <a:cubicBezTo>
                  <a:pt x="7667172" y="237720"/>
                  <a:pt x="8426753" y="2595082"/>
                  <a:pt x="9347200" y="2569682"/>
                </a:cubicBezTo>
                <a:cubicBezTo>
                  <a:pt x="10267648" y="2544282"/>
                  <a:pt x="11128828" y="332063"/>
                  <a:pt x="12199257" y="65968"/>
                </a:cubicBezTo>
                <a:cubicBezTo>
                  <a:pt x="13269686" y="-200127"/>
                  <a:pt x="14519729" y="386491"/>
                  <a:pt x="15769772" y="9731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58DCC5-A2A9-4657-B2C1-AFCB35117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89" r="10999"/>
          <a:stretch>
            <a:fillRect/>
          </a:stretch>
        </p:blipFill>
        <p:spPr>
          <a:xfrm>
            <a:off x="0" y="2754509"/>
            <a:ext cx="12192000" cy="25905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910207-6A1C-4772-B833-978CC05F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64" r="10323"/>
          <a:stretch>
            <a:fillRect/>
          </a:stretch>
        </p:blipFill>
        <p:spPr>
          <a:xfrm>
            <a:off x="-2" y="3154087"/>
            <a:ext cx="12192001" cy="2548537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04FB1C1-88D5-4403-85E8-371038826E90}"/>
              </a:ext>
            </a:extLst>
          </p:cNvPr>
          <p:cNvSpPr/>
          <p:nvPr/>
        </p:nvSpPr>
        <p:spPr>
          <a:xfrm>
            <a:off x="3386467" y="3322491"/>
            <a:ext cx="726701" cy="6108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EB3B5A9-D59F-45B9-A035-46B890FD3DF0}"/>
              </a:ext>
            </a:extLst>
          </p:cNvPr>
          <p:cNvSpPr/>
          <p:nvPr/>
        </p:nvSpPr>
        <p:spPr>
          <a:xfrm>
            <a:off x="8055612" y="4206154"/>
            <a:ext cx="749921" cy="7220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BABEB06-F44E-4FA9-AA4A-B3D9F13EA07C}"/>
              </a:ext>
            </a:extLst>
          </p:cNvPr>
          <p:cNvSpPr/>
          <p:nvPr/>
        </p:nvSpPr>
        <p:spPr>
          <a:xfrm>
            <a:off x="1214473" y="2100988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D4661E8-1189-40F3-B4FD-5BC75CFA3C23}"/>
              </a:ext>
            </a:extLst>
          </p:cNvPr>
          <p:cNvSpPr/>
          <p:nvPr/>
        </p:nvSpPr>
        <p:spPr>
          <a:xfrm>
            <a:off x="4085002" y="5693996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9A90EE2-66C2-41F5-B928-D6B170A6D2A1}"/>
              </a:ext>
            </a:extLst>
          </p:cNvPr>
          <p:cNvSpPr/>
          <p:nvPr/>
        </p:nvSpPr>
        <p:spPr>
          <a:xfrm>
            <a:off x="6955531" y="2196981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0802372-359A-490F-ACE9-5E32AC8AAD72}"/>
              </a:ext>
            </a:extLst>
          </p:cNvPr>
          <p:cNvSpPr/>
          <p:nvPr/>
        </p:nvSpPr>
        <p:spPr>
          <a:xfrm>
            <a:off x="9826060" y="5590975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7D848D5-0A66-49FA-ABA7-6D8C16D71DAA}"/>
              </a:ext>
            </a:extLst>
          </p:cNvPr>
          <p:cNvSpPr txBox="1"/>
          <p:nvPr/>
        </p:nvSpPr>
        <p:spPr>
          <a:xfrm>
            <a:off x="1315891" y="2450394"/>
            <a:ext cx="92891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7B27311-97EA-4846-A220-C257F26DAE4A}"/>
              </a:ext>
            </a:extLst>
          </p:cNvPr>
          <p:cNvSpPr txBox="1"/>
          <p:nvPr/>
        </p:nvSpPr>
        <p:spPr>
          <a:xfrm>
            <a:off x="4196278" y="4986204"/>
            <a:ext cx="92891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EB6F3AF-1332-4E94-83B9-E6F9CA41D337}"/>
              </a:ext>
            </a:extLst>
          </p:cNvPr>
          <p:cNvSpPr txBox="1"/>
          <p:nvPr/>
        </p:nvSpPr>
        <p:spPr>
          <a:xfrm>
            <a:off x="7066806" y="2569681"/>
            <a:ext cx="92891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DFD53DA-BB54-4DD2-886D-CCB7608C8D13}"/>
              </a:ext>
            </a:extLst>
          </p:cNvPr>
          <p:cNvSpPr txBox="1"/>
          <p:nvPr/>
        </p:nvSpPr>
        <p:spPr>
          <a:xfrm>
            <a:off x="9933424" y="4883090"/>
            <a:ext cx="92891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C8AC2A1-AFF4-4ED8-9BBB-E918FF54FAE7}"/>
              </a:ext>
            </a:extLst>
          </p:cNvPr>
          <p:cNvSpPr txBox="1"/>
          <p:nvPr/>
        </p:nvSpPr>
        <p:spPr>
          <a:xfrm>
            <a:off x="675283" y="3817114"/>
            <a:ext cx="223716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1964D08-D618-4CD8-B4A3-4EE99C8523ED}"/>
              </a:ext>
            </a:extLst>
          </p:cNvPr>
          <p:cNvSpPr txBox="1"/>
          <p:nvPr/>
        </p:nvSpPr>
        <p:spPr>
          <a:xfrm>
            <a:off x="506080" y="3217066"/>
            <a:ext cx="25485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E30EF18-104B-4963-B2AC-6CF7554E6663}"/>
              </a:ext>
            </a:extLst>
          </p:cNvPr>
          <p:cNvSpPr txBox="1"/>
          <p:nvPr/>
        </p:nvSpPr>
        <p:spPr>
          <a:xfrm>
            <a:off x="3542154" y="3817114"/>
            <a:ext cx="223716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95EC160-5C75-4616-9BF0-5BBB71A02E8C}"/>
              </a:ext>
            </a:extLst>
          </p:cNvPr>
          <p:cNvSpPr txBox="1"/>
          <p:nvPr/>
        </p:nvSpPr>
        <p:spPr>
          <a:xfrm>
            <a:off x="6412684" y="3817114"/>
            <a:ext cx="223716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HOMESTAY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9676930-551A-40BE-A3D9-1EC51D2978D1}"/>
              </a:ext>
            </a:extLst>
          </p:cNvPr>
          <p:cNvSpPr txBox="1"/>
          <p:nvPr/>
        </p:nvSpPr>
        <p:spPr>
          <a:xfrm>
            <a:off x="9279299" y="3817114"/>
            <a:ext cx="223716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FOLKLORE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3936BD3-ADA0-4639-8AEA-AC304E21A3D7}"/>
              </a:ext>
            </a:extLst>
          </p:cNvPr>
          <p:cNvSpPr txBox="1"/>
          <p:nvPr/>
        </p:nvSpPr>
        <p:spPr>
          <a:xfrm>
            <a:off x="3382687" y="4249258"/>
            <a:ext cx="25485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1120086-0B7A-4167-B4F6-62DBB02C4405}"/>
              </a:ext>
            </a:extLst>
          </p:cNvPr>
          <p:cNvSpPr txBox="1"/>
          <p:nvPr/>
        </p:nvSpPr>
        <p:spPr>
          <a:xfrm>
            <a:off x="6256996" y="3231268"/>
            <a:ext cx="25485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A0B7C07-8991-4E77-953A-777FEE3D958D}"/>
              </a:ext>
            </a:extLst>
          </p:cNvPr>
          <p:cNvSpPr txBox="1"/>
          <p:nvPr/>
        </p:nvSpPr>
        <p:spPr>
          <a:xfrm>
            <a:off x="9123611" y="4256667"/>
            <a:ext cx="25485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C7A17612-2A26-4351-90C5-D16D66410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0303C9-0855-4B14-8096-3C4CAD8E35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rcRect t="57031"/>
          <a:stretch>
            <a:fillRect/>
          </a:stretch>
        </p:blipFill>
        <p:spPr>
          <a:xfrm>
            <a:off x="5236468" y="-10775"/>
            <a:ext cx="4804064" cy="2132391"/>
          </a:xfrm>
          <a:prstGeom prst="rect">
            <a:avLst/>
          </a:prstGeom>
        </p:spPr>
      </p:pic>
    </p:spTree>
    <p:extLst>
      <p:ext uri="{BB962C8B-B14F-4D97-AF65-F5344CB8AC3E}">
        <p14:creationId val="305093426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矩形 71">
            <a:extLst>
              <a:ext uri="{FF2B5EF4-FFF2-40B4-BE49-F238E27FC236}">
                <a16:creationId xmlns:a16="http://schemas.microsoft.com/office/drawing/2014/main" id="{6ED8EA95-D9A7-40BA-A79F-F7263BD425CC}"/>
              </a:ext>
            </a:extLst>
          </p:cNvPr>
          <p:cNvSpPr/>
          <p:nvPr/>
        </p:nvSpPr>
        <p:spPr>
          <a:xfrm>
            <a:off x="1055688" y="1196975"/>
            <a:ext cx="5736998" cy="371611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pic>
        <p:nvPicPr>
          <p:cNvPr descr="城市的风景  描述已自动生成" id="74" name="图片 73">
            <a:extLst>
              <a:ext uri="{FF2B5EF4-FFF2-40B4-BE49-F238E27FC236}">
                <a16:creationId xmlns:a16="http://schemas.microsoft.com/office/drawing/2014/main" id="{9456FD34-7A46-458C-B504-9E656C935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69629" y="2069193"/>
            <a:ext cx="5566683" cy="37111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722B3B96-308B-4B37-91ED-BC49DB3F42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78" name="文本框 77">
            <a:extLst>
              <a:ext uri="{FF2B5EF4-FFF2-40B4-BE49-F238E27FC236}">
                <a16:creationId xmlns:a16="http://schemas.microsoft.com/office/drawing/2014/main" id="{F05EC958-FAF1-43A4-BB16-DD138C4D5611}"/>
              </a:ext>
            </a:extLst>
          </p:cNvPr>
          <p:cNvSpPr txBox="1"/>
          <p:nvPr/>
        </p:nvSpPr>
        <p:spPr>
          <a:xfrm>
            <a:off x="1332708" y="1440217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HOMESTAY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C8BCF43-B4AF-4BD6-8FE7-A4EB58790443}"/>
              </a:ext>
            </a:extLst>
          </p:cNvPr>
          <p:cNvSpPr txBox="1"/>
          <p:nvPr/>
        </p:nvSpPr>
        <p:spPr>
          <a:xfrm>
            <a:off x="1356305" y="2049932"/>
            <a:ext cx="50236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223A089F-4CD5-4E34-A0E4-8E9BEB4FBD52}"/>
              </a:ext>
            </a:extLst>
          </p:cNvPr>
          <p:cNvSpPr/>
          <p:nvPr/>
        </p:nvSpPr>
        <p:spPr>
          <a:xfrm>
            <a:off x="1362654" y="4169391"/>
            <a:ext cx="2567995" cy="4230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02B093-2915-44B1-8A8B-CD37881A834F}"/>
              </a:ext>
            </a:extLst>
          </p:cNvPr>
          <p:cNvSpPr/>
          <p:nvPr/>
        </p:nvSpPr>
        <p:spPr>
          <a:xfrm>
            <a:off x="8989156" y="1680232"/>
            <a:ext cx="777922" cy="777922"/>
          </a:xfrm>
          <a:prstGeom prst="ellipse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454176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DD80CB2E-DBCB-473B-BDFB-E5C1A97E6A9B}"/>
              </a:ext>
            </a:extLst>
          </p:cNvPr>
          <p:cNvSpPr/>
          <p:nvPr/>
        </p:nvSpPr>
        <p:spPr>
          <a:xfrm>
            <a:off x="1055688" y="3668576"/>
            <a:ext cx="2297112" cy="574311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z="2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    ￥1,300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AB8192-34CA-47DA-9349-705DA81B63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AE083BC-ED2C-421A-A93D-BD60F25D27C0}"/>
              </a:ext>
            </a:extLst>
          </p:cNvPr>
          <p:cNvSpPr txBox="1"/>
          <p:nvPr/>
        </p:nvSpPr>
        <p:spPr>
          <a:xfrm>
            <a:off x="3921762" y="1033382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DELICACY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2DA660-EA88-431B-8DFC-0BF5F9E1C1C2}"/>
              </a:ext>
            </a:extLst>
          </p:cNvPr>
          <p:cNvSpPr txBox="1"/>
          <p:nvPr/>
        </p:nvSpPr>
        <p:spPr>
          <a:xfrm>
            <a:off x="1009185" y="1643088"/>
            <a:ext cx="101736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 ENTER YOUR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CDF883-3FB5-4A86-941B-36CF04414C15}"/>
              </a:ext>
            </a:extLst>
          </p:cNvPr>
          <p:cNvSpPr/>
          <p:nvPr/>
        </p:nvSpPr>
        <p:spPr>
          <a:xfrm>
            <a:off x="1055688" y="2658836"/>
            <a:ext cx="2297112" cy="43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8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47A1A-B90E-446A-AB55-D5C71FCB46B2}"/>
              </a:ext>
            </a:extLst>
          </p:cNvPr>
          <p:cNvSpPr/>
          <p:nvPr/>
        </p:nvSpPr>
        <p:spPr>
          <a:xfrm>
            <a:off x="3650192" y="2658836"/>
            <a:ext cx="2297112" cy="43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8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BF82871-10E3-4F02-808F-79F9FF03ADBA}"/>
              </a:ext>
            </a:extLst>
          </p:cNvPr>
          <p:cNvSpPr/>
          <p:nvPr/>
        </p:nvSpPr>
        <p:spPr>
          <a:xfrm>
            <a:off x="6244696" y="2658836"/>
            <a:ext cx="2297112" cy="43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8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3A4029-EB37-4CC5-AD31-80AB4212F06D}"/>
              </a:ext>
            </a:extLst>
          </p:cNvPr>
          <p:cNvSpPr/>
          <p:nvPr/>
        </p:nvSpPr>
        <p:spPr>
          <a:xfrm>
            <a:off x="8839201" y="2658836"/>
            <a:ext cx="2297112" cy="43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8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541CA0B-C47F-4310-AE4A-0F7A552DE32C}"/>
              </a:ext>
            </a:extLst>
          </p:cNvPr>
          <p:cNvCxnSpPr/>
          <p:nvPr/>
        </p:nvCxnSpPr>
        <p:spPr>
          <a:xfrm>
            <a:off x="1055688" y="3668576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5D29DE-51EB-4F9F-B93E-60DD70F8F352}"/>
              </a:ext>
            </a:extLst>
          </p:cNvPr>
          <p:cNvCxnSpPr/>
          <p:nvPr/>
        </p:nvCxnSpPr>
        <p:spPr>
          <a:xfrm>
            <a:off x="1055688" y="4242888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6F82CFE-81C3-4987-9A0E-C99921A780EC}"/>
              </a:ext>
            </a:extLst>
          </p:cNvPr>
          <p:cNvCxnSpPr/>
          <p:nvPr/>
        </p:nvCxnSpPr>
        <p:spPr>
          <a:xfrm>
            <a:off x="1055688" y="4817200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A08A68F-2DD0-458B-A38D-7A7ACE8C23C3}"/>
              </a:ext>
            </a:extLst>
          </p:cNvPr>
          <p:cNvCxnSpPr/>
          <p:nvPr/>
        </p:nvCxnSpPr>
        <p:spPr>
          <a:xfrm>
            <a:off x="1055688" y="5391512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4070836-A462-4D5A-8012-5C344D391F03}"/>
              </a:ext>
            </a:extLst>
          </p:cNvPr>
          <p:cNvCxnSpPr/>
          <p:nvPr/>
        </p:nvCxnSpPr>
        <p:spPr>
          <a:xfrm>
            <a:off x="1055688" y="5965825"/>
            <a:ext cx="2297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0D4F6B7-48F9-4043-8A4F-98C93EFE4BA6}"/>
              </a:ext>
            </a:extLst>
          </p:cNvPr>
          <p:cNvSpPr txBox="1"/>
          <p:nvPr/>
        </p:nvSpPr>
        <p:spPr>
          <a:xfrm>
            <a:off x="1228158" y="3196753"/>
            <a:ext cx="195217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accent3"/>
                </a:solidFill>
              </a:rPr>
              <a:t>★ ★ ★ ★ ☆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F5311E7-890B-4FAF-BDA3-84F148731ADC}"/>
              </a:ext>
            </a:extLst>
          </p:cNvPr>
          <p:cNvSpPr txBox="1"/>
          <p:nvPr/>
        </p:nvSpPr>
        <p:spPr>
          <a:xfrm>
            <a:off x="1072232" y="4314597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24 hours online</a:t>
            </a:r>
          </a:p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CONTENTENTER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B86BF51-78A8-416D-A2A4-359713EAF8DE}"/>
              </a:ext>
            </a:extLst>
          </p:cNvPr>
          <p:cNvSpPr txBox="1"/>
          <p:nvPr/>
        </p:nvSpPr>
        <p:spPr>
          <a:xfrm>
            <a:off x="1072232" y="4888909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THE MOST BEAUTIFUL HOMESTAY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7E59315-6E3A-40A4-BDEB-63571FC75EB4}"/>
              </a:ext>
            </a:extLst>
          </p:cNvPr>
          <p:cNvSpPr txBox="1"/>
          <p:nvPr/>
        </p:nvSpPr>
        <p:spPr>
          <a:xfrm>
            <a:off x="1072232" y="5463220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THE MOST BEAUTIFUL HOMESTAY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39C3540-089C-409D-8B87-D5A27FB6CD80}"/>
              </a:ext>
            </a:extLst>
          </p:cNvPr>
          <p:cNvSpPr/>
          <p:nvPr/>
        </p:nvSpPr>
        <p:spPr>
          <a:xfrm>
            <a:off x="3650192" y="3668576"/>
            <a:ext cx="2297112" cy="574311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z="2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    ￥2,600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F649DAF-47EB-4CF0-B6A9-75945A17A83A}"/>
              </a:ext>
            </a:extLst>
          </p:cNvPr>
          <p:cNvCxnSpPr/>
          <p:nvPr/>
        </p:nvCxnSpPr>
        <p:spPr>
          <a:xfrm>
            <a:off x="3650192" y="3668576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30C48A8-D8AA-4E57-AFB2-0A5EE2D2A98E}"/>
              </a:ext>
            </a:extLst>
          </p:cNvPr>
          <p:cNvCxnSpPr/>
          <p:nvPr/>
        </p:nvCxnSpPr>
        <p:spPr>
          <a:xfrm>
            <a:off x="3650192" y="4242888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60E479B-D5CE-4221-A1DA-02824F8B1293}"/>
              </a:ext>
            </a:extLst>
          </p:cNvPr>
          <p:cNvCxnSpPr/>
          <p:nvPr/>
        </p:nvCxnSpPr>
        <p:spPr>
          <a:xfrm>
            <a:off x="3650192" y="4817200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E5656B7-901A-4F97-9356-F407E050011B}"/>
              </a:ext>
            </a:extLst>
          </p:cNvPr>
          <p:cNvCxnSpPr/>
          <p:nvPr/>
        </p:nvCxnSpPr>
        <p:spPr>
          <a:xfrm>
            <a:off x="3650192" y="5391512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CDAD1E1-0D75-44E0-AFD2-4480A9C6A450}"/>
              </a:ext>
            </a:extLst>
          </p:cNvPr>
          <p:cNvCxnSpPr/>
          <p:nvPr/>
        </p:nvCxnSpPr>
        <p:spPr>
          <a:xfrm>
            <a:off x="3650192" y="5965825"/>
            <a:ext cx="2297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958CB644-1DC5-474D-BB54-764C14428DB1}"/>
              </a:ext>
            </a:extLst>
          </p:cNvPr>
          <p:cNvSpPr txBox="1"/>
          <p:nvPr/>
        </p:nvSpPr>
        <p:spPr>
          <a:xfrm>
            <a:off x="3822662" y="3196753"/>
            <a:ext cx="195217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accent3"/>
                </a:solidFill>
              </a:rPr>
              <a:t>★ ★ ★ ★ ☆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B3A8C43-39FF-4C8F-A6C0-935EB576B15B}"/>
              </a:ext>
            </a:extLst>
          </p:cNvPr>
          <p:cNvSpPr txBox="1"/>
          <p:nvPr/>
        </p:nvSpPr>
        <p:spPr>
          <a:xfrm>
            <a:off x="3666736" y="4314597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24 hours online</a:t>
            </a:r>
          </a:p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CONTENTENTER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CF2B7B0-2537-41DF-BCB5-E376196D3C0E}"/>
              </a:ext>
            </a:extLst>
          </p:cNvPr>
          <p:cNvSpPr txBox="1"/>
          <p:nvPr/>
        </p:nvSpPr>
        <p:spPr>
          <a:xfrm>
            <a:off x="3666736" y="4888909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THE MOST BEAUTIFUL HOMESTAY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1D4D25-F4E9-480F-B5A7-485BA3A36798}"/>
              </a:ext>
            </a:extLst>
          </p:cNvPr>
          <p:cNvSpPr txBox="1"/>
          <p:nvPr/>
        </p:nvSpPr>
        <p:spPr>
          <a:xfrm>
            <a:off x="3666736" y="5463220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THE MOST BEAUTIFUL HOMESTAY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91F2072-7F7D-43CD-B8C3-667CA867A50A}"/>
              </a:ext>
            </a:extLst>
          </p:cNvPr>
          <p:cNvSpPr/>
          <p:nvPr/>
        </p:nvSpPr>
        <p:spPr>
          <a:xfrm>
            <a:off x="6244696" y="3668576"/>
            <a:ext cx="2297112" cy="574311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z="2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    ￥5,100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C5E22CC-215E-4608-89C6-DCE60C2BCC00}"/>
              </a:ext>
            </a:extLst>
          </p:cNvPr>
          <p:cNvCxnSpPr/>
          <p:nvPr/>
        </p:nvCxnSpPr>
        <p:spPr>
          <a:xfrm>
            <a:off x="6244696" y="3668576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A5EC420-05E9-4593-9E89-081AB4C891F1}"/>
              </a:ext>
            </a:extLst>
          </p:cNvPr>
          <p:cNvCxnSpPr/>
          <p:nvPr/>
        </p:nvCxnSpPr>
        <p:spPr>
          <a:xfrm>
            <a:off x="6244696" y="4242888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EDB906B-5960-4E10-9E86-916A519C0F9D}"/>
              </a:ext>
            </a:extLst>
          </p:cNvPr>
          <p:cNvCxnSpPr/>
          <p:nvPr/>
        </p:nvCxnSpPr>
        <p:spPr>
          <a:xfrm>
            <a:off x="6244696" y="4817200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F24C8E6-4158-41D9-ADA4-0DFB5CBBC326}"/>
              </a:ext>
            </a:extLst>
          </p:cNvPr>
          <p:cNvCxnSpPr/>
          <p:nvPr/>
        </p:nvCxnSpPr>
        <p:spPr>
          <a:xfrm>
            <a:off x="6244696" y="5391512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1375239F-59FA-4A0D-843D-E66ACDBA3543}"/>
              </a:ext>
            </a:extLst>
          </p:cNvPr>
          <p:cNvCxnSpPr/>
          <p:nvPr/>
        </p:nvCxnSpPr>
        <p:spPr>
          <a:xfrm>
            <a:off x="6244696" y="5965825"/>
            <a:ext cx="2297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FC86BC0-49B4-4EE8-9F48-BC12BAA9C22E}"/>
              </a:ext>
            </a:extLst>
          </p:cNvPr>
          <p:cNvSpPr txBox="1"/>
          <p:nvPr/>
        </p:nvSpPr>
        <p:spPr>
          <a:xfrm>
            <a:off x="6417166" y="3196753"/>
            <a:ext cx="195217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accent3"/>
                </a:solidFill>
              </a:rPr>
              <a:t>★ ★ ★ ★ ☆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1AC1A11-8A2F-4120-923C-01C9E85B76D5}"/>
              </a:ext>
            </a:extLst>
          </p:cNvPr>
          <p:cNvSpPr txBox="1"/>
          <p:nvPr/>
        </p:nvSpPr>
        <p:spPr>
          <a:xfrm>
            <a:off x="6261240" y="4314597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24 hours online</a:t>
            </a:r>
          </a:p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CONTENTENTER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E1FC698-6796-4C58-BBBE-3A5284945225}"/>
              </a:ext>
            </a:extLst>
          </p:cNvPr>
          <p:cNvSpPr txBox="1"/>
          <p:nvPr/>
        </p:nvSpPr>
        <p:spPr>
          <a:xfrm>
            <a:off x="6261240" y="4888909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THE MOST BEAUTIFUL HOMESTAY 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23F2EBD-5FEC-414D-B42B-1CB05D51A7BF}"/>
              </a:ext>
            </a:extLst>
          </p:cNvPr>
          <p:cNvSpPr txBox="1"/>
          <p:nvPr/>
        </p:nvSpPr>
        <p:spPr>
          <a:xfrm>
            <a:off x="6261240" y="5463220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THE MOST BEAUTIFUL HOMESTAY 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30C9BDB-C01C-461B-A9C9-083433207703}"/>
              </a:ext>
            </a:extLst>
          </p:cNvPr>
          <p:cNvSpPr/>
          <p:nvPr/>
        </p:nvSpPr>
        <p:spPr>
          <a:xfrm>
            <a:off x="8839201" y="3668576"/>
            <a:ext cx="2297112" cy="574311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z="2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    ￥1,500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EFBABA16-509C-4609-A301-ECA77A5CB1F7}"/>
              </a:ext>
            </a:extLst>
          </p:cNvPr>
          <p:cNvCxnSpPr/>
          <p:nvPr/>
        </p:nvCxnSpPr>
        <p:spPr>
          <a:xfrm>
            <a:off x="8839201" y="3668576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26484AB-A6BD-4D1C-A111-B89BB804A3D5}"/>
              </a:ext>
            </a:extLst>
          </p:cNvPr>
          <p:cNvCxnSpPr/>
          <p:nvPr/>
        </p:nvCxnSpPr>
        <p:spPr>
          <a:xfrm>
            <a:off x="8839201" y="4242888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B8F500B-FCF8-4A91-9880-C5955529E31D}"/>
              </a:ext>
            </a:extLst>
          </p:cNvPr>
          <p:cNvCxnSpPr/>
          <p:nvPr/>
        </p:nvCxnSpPr>
        <p:spPr>
          <a:xfrm>
            <a:off x="8839201" y="4817200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4E663FC-24FC-400A-BC5F-516C9A9A2D87}"/>
              </a:ext>
            </a:extLst>
          </p:cNvPr>
          <p:cNvCxnSpPr/>
          <p:nvPr/>
        </p:nvCxnSpPr>
        <p:spPr>
          <a:xfrm>
            <a:off x="8839201" y="5391512"/>
            <a:ext cx="2297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1B6719F-C377-40B3-BA2F-D935FE4E3CE2}"/>
              </a:ext>
            </a:extLst>
          </p:cNvPr>
          <p:cNvCxnSpPr/>
          <p:nvPr/>
        </p:nvCxnSpPr>
        <p:spPr>
          <a:xfrm>
            <a:off x="8839201" y="5965825"/>
            <a:ext cx="2297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ABD3228D-DA5E-45E9-9AA7-2DCFF0F34294}"/>
              </a:ext>
            </a:extLst>
          </p:cNvPr>
          <p:cNvSpPr txBox="1"/>
          <p:nvPr/>
        </p:nvSpPr>
        <p:spPr>
          <a:xfrm>
            <a:off x="9011672" y="3196753"/>
            <a:ext cx="195217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accent3"/>
                </a:solidFill>
              </a:rPr>
              <a:t>★ ★ ★ ★ ☆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4D2796C-878B-4E8B-893F-13E4875EE383}"/>
              </a:ext>
            </a:extLst>
          </p:cNvPr>
          <p:cNvSpPr txBox="1"/>
          <p:nvPr/>
        </p:nvSpPr>
        <p:spPr>
          <a:xfrm>
            <a:off x="8855745" y="4314597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24 hours online</a:t>
            </a:r>
          </a:p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CONTENTENTER 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012CB92-73A5-4E50-8F25-879EADFCA46D}"/>
              </a:ext>
            </a:extLst>
          </p:cNvPr>
          <p:cNvSpPr txBox="1"/>
          <p:nvPr/>
        </p:nvSpPr>
        <p:spPr>
          <a:xfrm>
            <a:off x="8855745" y="4888909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THE MOST BEAUTIFUL HOMESTAY 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FA443E3-4000-4482-A108-C1A88B92260A}"/>
              </a:ext>
            </a:extLst>
          </p:cNvPr>
          <p:cNvSpPr txBox="1"/>
          <p:nvPr/>
        </p:nvSpPr>
        <p:spPr>
          <a:xfrm>
            <a:off x="8855745" y="5463220"/>
            <a:ext cx="22640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latin charset="0" panose="020b0604020202020204" pitchFamily="34" typeface="Arial"/>
                <a:cs charset="0" panose="020b0604020202020204" pitchFamily="34" typeface="Arial"/>
              </a:rPr>
              <a:t>THE MOST BEAUTIFUL HOMESTAY </a:t>
            </a:r>
          </a:p>
        </p:txBody>
      </p:sp>
    </p:spTree>
    <p:extLst>
      <p:ext uri="{BB962C8B-B14F-4D97-AF65-F5344CB8AC3E}">
        <p14:creationId val="371955680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A2A298-6EDD-48A5-AF4C-3223C8D4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9A2CC1F-E514-4968-9E4B-BBD8D18A3876}"/>
              </a:ext>
            </a:extLst>
          </p:cNvPr>
          <p:cNvSpPr/>
          <p:nvPr/>
        </p:nvSpPr>
        <p:spPr>
          <a:xfrm>
            <a:off x="4767943" y="669471"/>
            <a:ext cx="3165702" cy="18768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8D76E8-0A7E-48AD-85CA-3B9AF24BB412}"/>
              </a:ext>
            </a:extLst>
          </p:cNvPr>
          <p:cNvSpPr/>
          <p:nvPr/>
        </p:nvSpPr>
        <p:spPr>
          <a:xfrm>
            <a:off x="7970612" y="669471"/>
            <a:ext cx="3165702" cy="18768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507211-7142-4FD1-B98A-9BB49719EE62}"/>
              </a:ext>
            </a:extLst>
          </p:cNvPr>
          <p:cNvSpPr/>
          <p:nvPr/>
        </p:nvSpPr>
        <p:spPr>
          <a:xfrm>
            <a:off x="4767943" y="2583542"/>
            <a:ext cx="3165702" cy="18768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4542C-B546-4C84-83B8-0C2EC93BA087}"/>
              </a:ext>
            </a:extLst>
          </p:cNvPr>
          <p:cNvSpPr/>
          <p:nvPr/>
        </p:nvSpPr>
        <p:spPr>
          <a:xfrm>
            <a:off x="7970612" y="2583542"/>
            <a:ext cx="3165702" cy="18768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8CEEEE-06D3-4786-84AB-9EFFE384B0BE}"/>
              </a:ext>
            </a:extLst>
          </p:cNvPr>
          <p:cNvSpPr/>
          <p:nvPr/>
        </p:nvSpPr>
        <p:spPr>
          <a:xfrm>
            <a:off x="4767943" y="4497613"/>
            <a:ext cx="3165702" cy="18768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F9958A-D5EC-47D7-B35C-8843875B326A}"/>
              </a:ext>
            </a:extLst>
          </p:cNvPr>
          <p:cNvSpPr/>
          <p:nvPr/>
        </p:nvSpPr>
        <p:spPr>
          <a:xfrm>
            <a:off x="7970612" y="4497613"/>
            <a:ext cx="3165702" cy="18768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57FF1E-871E-45C5-B4D3-A413E0021147}"/>
              </a:ext>
            </a:extLst>
          </p:cNvPr>
          <p:cNvSpPr txBox="1"/>
          <p:nvPr/>
        </p:nvSpPr>
        <p:spPr>
          <a:xfrm>
            <a:off x="4924197" y="860418"/>
            <a:ext cx="82572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03.21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09D94A-A326-484F-8AA4-AE9FE549C691}"/>
              </a:ext>
            </a:extLst>
          </p:cNvPr>
          <p:cNvSpPr txBox="1"/>
          <p:nvPr/>
        </p:nvSpPr>
        <p:spPr>
          <a:xfrm>
            <a:off x="4924197" y="1278677"/>
            <a:ext cx="731384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2021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FACDFB8-5B09-4DDD-88DB-6ED15C704957}"/>
              </a:ext>
            </a:extLst>
          </p:cNvPr>
          <p:cNvSpPr txBox="1"/>
          <p:nvPr/>
        </p:nvSpPr>
        <p:spPr>
          <a:xfrm>
            <a:off x="5700710" y="1269072"/>
            <a:ext cx="20766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 YOUR CONTENT ENTER YOUR CONTENT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BF33927-7DDD-442D-B4FD-D8E8BA68B2BA}"/>
              </a:ext>
            </a:extLst>
          </p:cNvPr>
          <p:cNvSpPr txBox="1"/>
          <p:nvPr/>
        </p:nvSpPr>
        <p:spPr>
          <a:xfrm>
            <a:off x="5692548" y="937284"/>
            <a:ext cx="20478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E858D34-E3C7-4D05-AE27-41967DD6324F}"/>
              </a:ext>
            </a:extLst>
          </p:cNvPr>
          <p:cNvCxnSpPr/>
          <p:nvPr/>
        </p:nvCxnSpPr>
        <p:spPr>
          <a:xfrm>
            <a:off x="5018539" y="2355390"/>
            <a:ext cx="254566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A7A5ECA-2970-45DB-A951-225987823417}"/>
              </a:ext>
            </a:extLst>
          </p:cNvPr>
          <p:cNvSpPr txBox="1"/>
          <p:nvPr/>
        </p:nvSpPr>
        <p:spPr>
          <a:xfrm>
            <a:off x="8089900" y="860418"/>
            <a:ext cx="82572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03.21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963D3C-347E-495C-846F-A68306D7B71F}"/>
              </a:ext>
            </a:extLst>
          </p:cNvPr>
          <p:cNvSpPr txBox="1"/>
          <p:nvPr/>
        </p:nvSpPr>
        <p:spPr>
          <a:xfrm>
            <a:off x="8089900" y="1278677"/>
            <a:ext cx="731384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37853C6-DCEF-43B1-9017-06F43CF5E9A6}"/>
              </a:ext>
            </a:extLst>
          </p:cNvPr>
          <p:cNvSpPr txBox="1"/>
          <p:nvPr/>
        </p:nvSpPr>
        <p:spPr>
          <a:xfrm>
            <a:off x="8866412" y="1269072"/>
            <a:ext cx="20766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 YOUR CONTENT ENTER YOUR CONTENT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3A012F-13AA-464A-9C70-555EBF349B8C}"/>
              </a:ext>
            </a:extLst>
          </p:cNvPr>
          <p:cNvSpPr txBox="1"/>
          <p:nvPr/>
        </p:nvSpPr>
        <p:spPr>
          <a:xfrm>
            <a:off x="8858249" y="937284"/>
            <a:ext cx="20478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9886D70-8951-4B56-B791-494DD4F2DB93}"/>
              </a:ext>
            </a:extLst>
          </p:cNvPr>
          <p:cNvCxnSpPr/>
          <p:nvPr/>
        </p:nvCxnSpPr>
        <p:spPr>
          <a:xfrm>
            <a:off x="8184241" y="2355390"/>
            <a:ext cx="254566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CC5DF887-7AB0-42ED-8C65-C54F946EE8D6}"/>
              </a:ext>
            </a:extLst>
          </p:cNvPr>
          <p:cNvSpPr txBox="1"/>
          <p:nvPr/>
        </p:nvSpPr>
        <p:spPr>
          <a:xfrm>
            <a:off x="4924197" y="2769068"/>
            <a:ext cx="82572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03.21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62D0FE-8BD6-415B-B4B2-F90A474968B4}"/>
              </a:ext>
            </a:extLst>
          </p:cNvPr>
          <p:cNvSpPr txBox="1"/>
          <p:nvPr/>
        </p:nvSpPr>
        <p:spPr>
          <a:xfrm>
            <a:off x="4924197" y="3187327"/>
            <a:ext cx="731384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2021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5455470-4938-44E0-8009-9745FDF1A13F}"/>
              </a:ext>
            </a:extLst>
          </p:cNvPr>
          <p:cNvSpPr txBox="1"/>
          <p:nvPr/>
        </p:nvSpPr>
        <p:spPr>
          <a:xfrm>
            <a:off x="5700710" y="3177722"/>
            <a:ext cx="20766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 YOUR CONTENT ENTER YOUR CONTENT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BFA935A-E916-429C-8BD3-07BD6FD3E9B2}"/>
              </a:ext>
            </a:extLst>
          </p:cNvPr>
          <p:cNvSpPr txBox="1"/>
          <p:nvPr/>
        </p:nvSpPr>
        <p:spPr>
          <a:xfrm>
            <a:off x="5692548" y="2845934"/>
            <a:ext cx="20478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CAF6030-6F78-4FDA-B1F6-E6BBB34A99E7}"/>
              </a:ext>
            </a:extLst>
          </p:cNvPr>
          <p:cNvCxnSpPr/>
          <p:nvPr/>
        </p:nvCxnSpPr>
        <p:spPr>
          <a:xfrm>
            <a:off x="5018539" y="4264040"/>
            <a:ext cx="254566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1504FBD6-E970-438F-80A4-AE6719080B56}"/>
              </a:ext>
            </a:extLst>
          </p:cNvPr>
          <p:cNvSpPr txBox="1"/>
          <p:nvPr/>
        </p:nvSpPr>
        <p:spPr>
          <a:xfrm>
            <a:off x="8089900" y="2769068"/>
            <a:ext cx="82572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03.21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ABA16E2-4152-41A9-96DC-FD5DAC8B6AF0}"/>
              </a:ext>
            </a:extLst>
          </p:cNvPr>
          <p:cNvSpPr txBox="1"/>
          <p:nvPr/>
        </p:nvSpPr>
        <p:spPr>
          <a:xfrm>
            <a:off x="8089900" y="3187327"/>
            <a:ext cx="731384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2021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CD239A5-E52C-427F-8F6F-DA2C3BF051B7}"/>
              </a:ext>
            </a:extLst>
          </p:cNvPr>
          <p:cNvSpPr txBox="1"/>
          <p:nvPr/>
        </p:nvSpPr>
        <p:spPr>
          <a:xfrm>
            <a:off x="8866412" y="3177722"/>
            <a:ext cx="20766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 YOUR CONTENT ENTER YOUR CONTENT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45EED37-4F85-483C-888E-A359E0BA64E5}"/>
              </a:ext>
            </a:extLst>
          </p:cNvPr>
          <p:cNvSpPr txBox="1"/>
          <p:nvPr/>
        </p:nvSpPr>
        <p:spPr>
          <a:xfrm>
            <a:off x="8858249" y="2845934"/>
            <a:ext cx="20478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2D57B1ED-4C70-4709-B3B4-A129BE684B89}"/>
              </a:ext>
            </a:extLst>
          </p:cNvPr>
          <p:cNvCxnSpPr/>
          <p:nvPr/>
        </p:nvCxnSpPr>
        <p:spPr>
          <a:xfrm>
            <a:off x="8184241" y="4264040"/>
            <a:ext cx="254566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4AB2C625-385D-4112-9D91-EAC199248C22}"/>
              </a:ext>
            </a:extLst>
          </p:cNvPr>
          <p:cNvSpPr txBox="1"/>
          <p:nvPr/>
        </p:nvSpPr>
        <p:spPr>
          <a:xfrm>
            <a:off x="4924197" y="4711062"/>
            <a:ext cx="82572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03.21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51FEBB-A12B-4CEE-B2C6-0B1218950A0F}"/>
              </a:ext>
            </a:extLst>
          </p:cNvPr>
          <p:cNvSpPr txBox="1"/>
          <p:nvPr/>
        </p:nvSpPr>
        <p:spPr>
          <a:xfrm>
            <a:off x="4924197" y="5129321"/>
            <a:ext cx="731384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2021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92A9E57-4898-4BF3-A4AE-6719C51B6A90}"/>
              </a:ext>
            </a:extLst>
          </p:cNvPr>
          <p:cNvSpPr txBox="1"/>
          <p:nvPr/>
        </p:nvSpPr>
        <p:spPr>
          <a:xfrm>
            <a:off x="5700710" y="5119717"/>
            <a:ext cx="20766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 YOUR CONTENT ENTER YOUR CONTENT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945F878-BBAF-49D3-A55D-43A70CC8639E}"/>
              </a:ext>
            </a:extLst>
          </p:cNvPr>
          <p:cNvSpPr txBox="1"/>
          <p:nvPr/>
        </p:nvSpPr>
        <p:spPr>
          <a:xfrm>
            <a:off x="5692548" y="4787929"/>
            <a:ext cx="20478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C6101DC-66EE-44F4-9105-1476D5ABC743}"/>
              </a:ext>
            </a:extLst>
          </p:cNvPr>
          <p:cNvCxnSpPr/>
          <p:nvPr/>
        </p:nvCxnSpPr>
        <p:spPr>
          <a:xfrm>
            <a:off x="5018539" y="6206035"/>
            <a:ext cx="254566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736E7097-9187-478B-9749-4B0BEB7CB745}"/>
              </a:ext>
            </a:extLst>
          </p:cNvPr>
          <p:cNvSpPr txBox="1"/>
          <p:nvPr/>
        </p:nvSpPr>
        <p:spPr>
          <a:xfrm>
            <a:off x="8089900" y="4711062"/>
            <a:ext cx="82572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03.21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90CF40A-17D2-465E-94B8-C2ECD9317936}"/>
              </a:ext>
            </a:extLst>
          </p:cNvPr>
          <p:cNvSpPr txBox="1"/>
          <p:nvPr/>
        </p:nvSpPr>
        <p:spPr>
          <a:xfrm>
            <a:off x="8089900" y="5129321"/>
            <a:ext cx="731384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2021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DA4DA7A-2476-4EF0-B194-DA4AFDB4F0BA}"/>
              </a:ext>
            </a:extLst>
          </p:cNvPr>
          <p:cNvSpPr txBox="1"/>
          <p:nvPr/>
        </p:nvSpPr>
        <p:spPr>
          <a:xfrm>
            <a:off x="8866412" y="5119717"/>
            <a:ext cx="20766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 YOUR CONTENT ENTER YOUR CONTENT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AB1DBF3-2BFE-48DF-ABBB-8FB198A8762A}"/>
              </a:ext>
            </a:extLst>
          </p:cNvPr>
          <p:cNvSpPr txBox="1"/>
          <p:nvPr/>
        </p:nvSpPr>
        <p:spPr>
          <a:xfrm>
            <a:off x="8858249" y="4787929"/>
            <a:ext cx="20478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A538EAF-F438-46E2-AEE5-8FC41F816D84}"/>
              </a:ext>
            </a:extLst>
          </p:cNvPr>
          <p:cNvCxnSpPr/>
          <p:nvPr/>
        </p:nvCxnSpPr>
        <p:spPr>
          <a:xfrm>
            <a:off x="8184241" y="6206035"/>
            <a:ext cx="254566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11117C42-63CB-4411-995F-B7A83DB4F083}"/>
              </a:ext>
            </a:extLst>
          </p:cNvPr>
          <p:cNvSpPr txBox="1"/>
          <p:nvPr/>
        </p:nvSpPr>
        <p:spPr>
          <a:xfrm>
            <a:off x="932736" y="1031309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HOMESTAY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1444B83-B7C1-4D90-804D-A7D512EE240E}"/>
              </a:ext>
            </a:extLst>
          </p:cNvPr>
          <p:cNvSpPr txBox="1"/>
          <p:nvPr/>
        </p:nvSpPr>
        <p:spPr>
          <a:xfrm>
            <a:off x="956333" y="1634674"/>
            <a:ext cx="343582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39594F39-C52A-46FD-AD0E-9A7A427406F4}"/>
              </a:ext>
            </a:extLst>
          </p:cNvPr>
          <p:cNvSpPr/>
          <p:nvPr/>
        </p:nvSpPr>
        <p:spPr>
          <a:xfrm>
            <a:off x="1055686" y="4179782"/>
            <a:ext cx="2798764" cy="4230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1. YOUR TEXT HERE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F011F7A7-409C-45F4-9132-7C26E6CAAC0A}"/>
              </a:ext>
            </a:extLst>
          </p:cNvPr>
          <p:cNvSpPr/>
          <p:nvPr/>
        </p:nvSpPr>
        <p:spPr>
          <a:xfrm>
            <a:off x="1055686" y="4755871"/>
            <a:ext cx="2798764" cy="4230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2. YOUR TEXT HERE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CF52DCDE-B457-4F9A-B6D3-ED6C9238A262}"/>
              </a:ext>
            </a:extLst>
          </p:cNvPr>
          <p:cNvSpPr/>
          <p:nvPr/>
        </p:nvSpPr>
        <p:spPr>
          <a:xfrm>
            <a:off x="1055686" y="5331960"/>
            <a:ext cx="2798764" cy="4230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3. YOUR TEXT HERE</a:t>
            </a:r>
          </a:p>
        </p:txBody>
      </p:sp>
    </p:spTree>
    <p:extLst>
      <p:ext uri="{BB962C8B-B14F-4D97-AF65-F5344CB8AC3E}">
        <p14:creationId val="398656254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4C1C281-78F7-4FEA-B419-B68FEF0A19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pic>
        <p:nvPicPr>
          <p:cNvPr descr="城市的风景  描述已自动生成" id="4" name="图片 3">
            <a:extLst>
              <a:ext uri="{FF2B5EF4-FFF2-40B4-BE49-F238E27FC236}">
                <a16:creationId xmlns:a16="http://schemas.microsoft.com/office/drawing/2014/main" id="{1C832254-0856-4929-9BDF-17362AE2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196975"/>
            <a:ext cx="7181850" cy="4787900"/>
          </a:xfrm>
          <a:prstGeom prst="rect">
            <a:avLst/>
          </a:prstGeom>
        </p:spPr>
      </p:pic>
      <p:pic>
        <p:nvPicPr>
          <p:cNvPr descr="城市的风景  描述已自动生成" id="5" name="图片 4">
            <a:extLst>
              <a:ext uri="{FF2B5EF4-FFF2-40B4-BE49-F238E27FC236}">
                <a16:creationId xmlns:a16="http://schemas.microsoft.com/office/drawing/2014/main" id="{87C794C0-E5C9-4FE2-8F6A-166652F2B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32197"/>
          <a:stretch>
            <a:fillRect/>
          </a:stretch>
        </p:blipFill>
        <p:spPr>
          <a:xfrm>
            <a:off x="7322457" y="1196975"/>
            <a:ext cx="4869543" cy="47879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9D83C2-FED5-459B-BF8A-0349DD778C58}"/>
              </a:ext>
            </a:extLst>
          </p:cNvPr>
          <p:cNvSpPr/>
          <p:nvPr/>
        </p:nvSpPr>
        <p:spPr>
          <a:xfrm>
            <a:off x="5486400" y="1857829"/>
            <a:ext cx="3672114" cy="3672114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8C68DF-E825-4FF2-8560-83534075B0F1}"/>
              </a:ext>
            </a:extLst>
          </p:cNvPr>
          <p:cNvSpPr txBox="1"/>
          <p:nvPr/>
        </p:nvSpPr>
        <p:spPr>
          <a:xfrm>
            <a:off x="5622486" y="2003611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HOMESTAY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8D7696-4D8E-4B5B-BBF8-531552F710C5}"/>
              </a:ext>
            </a:extLst>
          </p:cNvPr>
          <p:cNvSpPr txBox="1"/>
          <p:nvPr/>
        </p:nvSpPr>
        <p:spPr>
          <a:xfrm>
            <a:off x="5661229" y="2607131"/>
            <a:ext cx="343582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DEE1B3-6BE4-41A7-8CB2-70DB55918439}"/>
              </a:ext>
            </a:extLst>
          </p:cNvPr>
          <p:cNvSpPr txBox="1"/>
          <p:nvPr/>
        </p:nvSpPr>
        <p:spPr>
          <a:xfrm>
            <a:off x="5637631" y="4039543"/>
            <a:ext cx="343582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A6A6F3-EC32-434A-B381-3810D69CA775}"/>
              </a:ext>
            </a:extLst>
          </p:cNvPr>
          <p:cNvSpPr txBox="1"/>
          <p:nvPr/>
        </p:nvSpPr>
        <p:spPr>
          <a:xfrm>
            <a:off x="5637632" y="3698315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MAX.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66C7E5-55A5-45E2-8B6A-76E8C6FC2676}"/>
              </a:ext>
            </a:extLst>
          </p:cNvPr>
          <p:cNvSpPr txBox="1"/>
          <p:nvPr/>
        </p:nvSpPr>
        <p:spPr>
          <a:xfrm>
            <a:off x="5637631" y="4900995"/>
            <a:ext cx="30491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A9DB54-192F-43AB-A8FD-BF8E00A356C3}"/>
              </a:ext>
            </a:extLst>
          </p:cNvPr>
          <p:cNvSpPr txBox="1"/>
          <p:nvPr/>
        </p:nvSpPr>
        <p:spPr>
          <a:xfrm>
            <a:off x="5637632" y="4559768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MIN.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A81C586-E22D-4555-989C-E6456AC0024F}"/>
              </a:ext>
            </a:extLst>
          </p:cNvPr>
          <p:cNvCxnSpPr/>
          <p:nvPr/>
        </p:nvCxnSpPr>
        <p:spPr>
          <a:xfrm>
            <a:off x="5732965" y="4426676"/>
            <a:ext cx="30626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6533EEA-E743-45E2-9B82-8856B8289B70}"/>
              </a:ext>
            </a:extLst>
          </p:cNvPr>
          <p:cNvCxnSpPr/>
          <p:nvPr/>
        </p:nvCxnSpPr>
        <p:spPr>
          <a:xfrm>
            <a:off x="5732965" y="5283020"/>
            <a:ext cx="30626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A43BA7-0C78-4104-A6C1-2802C6CBF75E}"/>
              </a:ext>
            </a:extLst>
          </p:cNvPr>
          <p:cNvCxnSpPr/>
          <p:nvPr/>
        </p:nvCxnSpPr>
        <p:spPr>
          <a:xfrm>
            <a:off x="5732965" y="3613877"/>
            <a:ext cx="30626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CB937919-3BBD-4F8F-ABC8-4272F9ABC905}"/>
              </a:ext>
            </a:extLst>
          </p:cNvPr>
          <p:cNvSpPr/>
          <p:nvPr/>
        </p:nvSpPr>
        <p:spPr>
          <a:xfrm>
            <a:off x="8881237" y="3939022"/>
            <a:ext cx="777922" cy="777922"/>
          </a:xfrm>
          <a:prstGeom prst="ellipse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9250588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D588735-F9AD-4F9D-AB36-18617F711272}"/>
              </a:ext>
            </a:extLst>
          </p:cNvPr>
          <p:cNvSpPr txBox="1"/>
          <p:nvPr/>
        </p:nvSpPr>
        <p:spPr>
          <a:xfrm>
            <a:off x="307192" y="2952289"/>
            <a:ext cx="275536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accent4"/>
                </a:solidFill>
                <a:effectLst>
                  <a:outerShdw algn="l" blurRad="127000" dist="38100" rotWithShape="0">
                    <a:schemeClr val="accent1">
                      <a:alpha val="35000"/>
                    </a:scheme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687631-02E4-46FA-94D3-6ACF6EC22079}"/>
              </a:ext>
            </a:extLst>
          </p:cNvPr>
          <p:cNvSpPr txBox="1"/>
          <p:nvPr/>
        </p:nvSpPr>
        <p:spPr>
          <a:xfrm>
            <a:off x="929315" y="4534047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FOLKLORE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74F3E3-2A80-4EEB-8C44-E91E6B8FAE17}"/>
              </a:ext>
            </a:extLst>
          </p:cNvPr>
          <p:cNvSpPr txBox="1"/>
          <p:nvPr/>
        </p:nvSpPr>
        <p:spPr>
          <a:xfrm>
            <a:off x="958056" y="5128930"/>
            <a:ext cx="449481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CONTENTENTER YOUR CONTENTENTER YOUR CONTENTENTER YOUR CONTENTENTER YOUR CONTENTENTER YOUR CONTENT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6F0A4F-3B56-4181-8074-E650931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C8585C2-9F06-4E8E-BCB5-9AABD704273A}"/>
              </a:ext>
            </a:extLst>
          </p:cNvPr>
          <p:cNvSpPr/>
          <p:nvPr/>
        </p:nvSpPr>
        <p:spPr>
          <a:xfrm flipH="1" rot="1661476">
            <a:off x="3058777" y="4574017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5AC779-86F5-44EF-BA87-14D30DAFEF2E}"/>
              </a:ext>
            </a:extLst>
          </p:cNvPr>
          <p:cNvSpPr/>
          <p:nvPr/>
        </p:nvSpPr>
        <p:spPr>
          <a:xfrm flipH="1">
            <a:off x="5743575" y="-22420"/>
            <a:ext cx="6437410" cy="6880420"/>
          </a:xfrm>
          <a:custGeom>
            <a:gdLst>
              <a:gd fmla="*/ 0 w 6437410" name="connsiteX0"/>
              <a:gd fmla="*/ 0 h 6880420" name="connsiteY0"/>
              <a:gd fmla="*/ 5976309 w 6437410" name="connsiteX1"/>
              <a:gd fmla="*/ 0 h 6880420" name="connsiteY1"/>
              <a:gd fmla="*/ 5990346 w 6437410" name="connsiteX2"/>
              <a:gd fmla="*/ 14531 h 6880420" name="connsiteY2"/>
              <a:gd fmla="*/ 6437082 w 6437410" name="connsiteX3"/>
              <a:gd fmla="*/ 1553677 h 6880420" name="connsiteY3"/>
              <a:gd fmla="*/ 5312224 w 6437410" name="connsiteX4"/>
              <a:gd fmla="*/ 3447791 h 6880420" name="connsiteY4"/>
              <a:gd fmla="*/ 5275939 w 6437410" name="connsiteX5"/>
              <a:gd fmla="*/ 5058877 h 6880420" name="connsiteY5"/>
              <a:gd fmla="*/ 3933367 w 6437410" name="connsiteX6"/>
              <a:gd fmla="*/ 6757049 h 6880420" name="connsiteY6"/>
              <a:gd fmla="*/ 3726493 w 6437410" name="connsiteX7"/>
              <a:gd fmla="*/ 6880420 h 6880420" name="connsiteY7"/>
              <a:gd fmla="*/ 0 w 6437410" name="connsiteX8"/>
              <a:gd fmla="*/ 6880420 h 688042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80420" w="6437410">
                <a:moveTo>
                  <a:pt x="0" y="0"/>
                </a:moveTo>
                <a:lnTo>
                  <a:pt x="5976309" y="0"/>
                </a:lnTo>
                <a:lnTo>
                  <a:pt x="5990346" y="14531"/>
                </a:lnTo>
                <a:cubicBezTo>
                  <a:pt x="6388800" y="477914"/>
                  <a:pt x="6422946" y="1102978"/>
                  <a:pt x="6437082" y="1553677"/>
                </a:cubicBezTo>
                <a:cubicBezTo>
                  <a:pt x="6457644" y="2209239"/>
                  <a:pt x="5505748" y="2863591"/>
                  <a:pt x="5312224" y="3447791"/>
                </a:cubicBezTo>
                <a:cubicBezTo>
                  <a:pt x="5118700" y="4031991"/>
                  <a:pt x="5505749" y="4507334"/>
                  <a:pt x="5275939" y="5058877"/>
                </a:cubicBezTo>
                <a:cubicBezTo>
                  <a:pt x="5046129" y="5610420"/>
                  <a:pt x="4489748" y="6379678"/>
                  <a:pt x="3933367" y="6757049"/>
                </a:cubicBezTo>
                <a:lnTo>
                  <a:pt x="3726493" y="6880420"/>
                </a:lnTo>
                <a:lnTo>
                  <a:pt x="0" y="6880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E496733-57B4-4B11-9039-0B98C336882C}"/>
              </a:ext>
            </a:extLst>
          </p:cNvPr>
          <p:cNvSpPr/>
          <p:nvPr/>
        </p:nvSpPr>
        <p:spPr>
          <a:xfrm flipH="1">
            <a:off x="5981701" y="-22420"/>
            <a:ext cx="6197924" cy="6880420"/>
          </a:xfrm>
          <a:custGeom>
            <a:gdLst>
              <a:gd fmla="*/ 0 w 6197924" name="connsiteX0"/>
              <a:gd fmla="*/ 0 h 6880420" name="connsiteY0"/>
              <a:gd fmla="*/ 5736823 w 6197924" name="connsiteX1"/>
              <a:gd fmla="*/ 0 h 6880420" name="connsiteY1"/>
              <a:gd fmla="*/ 5750860 w 6197924" name="connsiteX2"/>
              <a:gd fmla="*/ 14531 h 6880420" name="connsiteY2"/>
              <a:gd fmla="*/ 6197596 w 6197924" name="connsiteX3"/>
              <a:gd fmla="*/ 1553677 h 6880420" name="connsiteY3"/>
              <a:gd fmla="*/ 5072738 w 6197924" name="connsiteX4"/>
              <a:gd fmla="*/ 3447791 h 6880420" name="connsiteY4"/>
              <a:gd fmla="*/ 5036453 w 6197924" name="connsiteX5"/>
              <a:gd fmla="*/ 5058877 h 6880420" name="connsiteY5"/>
              <a:gd fmla="*/ 3693881 w 6197924" name="connsiteX6"/>
              <a:gd fmla="*/ 6757049 h 6880420" name="connsiteY6"/>
              <a:gd fmla="*/ 3487007 w 6197924" name="connsiteX7"/>
              <a:gd fmla="*/ 6880420 h 6880420" name="connsiteY7"/>
              <a:gd fmla="*/ 0 w 6197924" name="connsiteX8"/>
              <a:gd fmla="*/ 6880420 h 688042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80420" w="6197924">
                <a:moveTo>
                  <a:pt x="0" y="0"/>
                </a:moveTo>
                <a:lnTo>
                  <a:pt x="5736823" y="0"/>
                </a:lnTo>
                <a:lnTo>
                  <a:pt x="5750860" y="14531"/>
                </a:lnTo>
                <a:cubicBezTo>
                  <a:pt x="6149314" y="477914"/>
                  <a:pt x="6183460" y="1102978"/>
                  <a:pt x="6197596" y="1553677"/>
                </a:cubicBezTo>
                <a:cubicBezTo>
                  <a:pt x="6218158" y="2209239"/>
                  <a:pt x="5266262" y="2863591"/>
                  <a:pt x="5072738" y="3447791"/>
                </a:cubicBezTo>
                <a:cubicBezTo>
                  <a:pt x="4879214" y="4031991"/>
                  <a:pt x="5266263" y="4507334"/>
                  <a:pt x="5036453" y="5058877"/>
                </a:cubicBezTo>
                <a:cubicBezTo>
                  <a:pt x="4806643" y="5610420"/>
                  <a:pt x="4250262" y="6379678"/>
                  <a:pt x="3693881" y="6757049"/>
                </a:cubicBezTo>
                <a:lnTo>
                  <a:pt x="3487007" y="6880420"/>
                </a:lnTo>
                <a:lnTo>
                  <a:pt x="0" y="6880420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1293500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38E1A14-DAC5-4B87-92E6-9E13F0F2EA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pic>
        <p:nvPicPr>
          <p:cNvPr descr="城市的风景  描述已自动生成" id="4" name="图片 3">
            <a:extLst>
              <a:ext uri="{FF2B5EF4-FFF2-40B4-BE49-F238E27FC236}">
                <a16:creationId xmlns:a16="http://schemas.microsoft.com/office/drawing/2014/main" id="{D477EBBF-3241-42EF-B8DA-EED8004BC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515938" y="3584575"/>
            <a:ext cx="2400300" cy="2400300"/>
          </a:xfrm>
          <a:prstGeom prst="rect">
            <a:avLst/>
          </a:prstGeom>
        </p:spPr>
      </p:pic>
      <p:pic>
        <p:nvPicPr>
          <p:cNvPr descr="城市的风景  描述已自动生成" id="5" name="图片 4">
            <a:extLst>
              <a:ext uri="{FF2B5EF4-FFF2-40B4-BE49-F238E27FC236}">
                <a16:creationId xmlns:a16="http://schemas.microsoft.com/office/drawing/2014/main" id="{8C4EEA15-4239-4317-8AFE-32E08E900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9240838" y="3584575"/>
            <a:ext cx="2400300" cy="24003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30AF728-CCBE-4CED-98D2-2A39A850BFC7}"/>
              </a:ext>
            </a:extLst>
          </p:cNvPr>
          <p:cNvSpPr/>
          <p:nvPr/>
        </p:nvSpPr>
        <p:spPr>
          <a:xfrm>
            <a:off x="3026229" y="3584575"/>
            <a:ext cx="6103937" cy="24003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BBBA02-F53B-44EA-9806-A74308067FB1}"/>
              </a:ext>
            </a:extLst>
          </p:cNvPr>
          <p:cNvSpPr txBox="1"/>
          <p:nvPr/>
        </p:nvSpPr>
        <p:spPr>
          <a:xfrm>
            <a:off x="3226367" y="4201648"/>
            <a:ext cx="573926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 YOUR CONTENT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ENTER，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 ENTER YOUR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 ENTER YOUR CONTENT.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155D8A-C024-49DC-9FE8-6B0B7BBB6FB8}"/>
              </a:ext>
            </a:extLst>
          </p:cNvPr>
          <p:cNvSpPr txBox="1"/>
          <p:nvPr/>
        </p:nvSpPr>
        <p:spPr>
          <a:xfrm>
            <a:off x="924572" y="1035498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FOLKLORE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18D1272-EBBB-4B62-ACC0-F543E0A6DF6A}"/>
              </a:ext>
            </a:extLst>
          </p:cNvPr>
          <p:cNvSpPr/>
          <p:nvPr/>
        </p:nvSpPr>
        <p:spPr>
          <a:xfrm flipH="1">
            <a:off x="1175279" y="3401854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427896-0272-4926-8841-78BE05A6AB49}"/>
              </a:ext>
            </a:extLst>
          </p:cNvPr>
          <p:cNvSpPr/>
          <p:nvPr/>
        </p:nvSpPr>
        <p:spPr>
          <a:xfrm flipH="1">
            <a:off x="9865255" y="3429000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FA24F4-507A-43EA-88BE-218925029F8F}"/>
              </a:ext>
            </a:extLst>
          </p:cNvPr>
          <p:cNvSpPr/>
          <p:nvPr/>
        </p:nvSpPr>
        <p:spPr>
          <a:xfrm flipH="1">
            <a:off x="5520267" y="3401854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225BD2-A1B4-4522-8D65-92A4AE0058AF}"/>
              </a:ext>
            </a:extLst>
          </p:cNvPr>
          <p:cNvSpPr txBox="1"/>
          <p:nvPr/>
        </p:nvSpPr>
        <p:spPr>
          <a:xfrm>
            <a:off x="956333" y="1641024"/>
            <a:ext cx="101736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</p:txBody>
      </p:sp>
    </p:spTree>
    <p:extLst>
      <p:ext uri="{BB962C8B-B14F-4D97-AF65-F5344CB8AC3E}">
        <p14:creationId val="199113545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A6319F-3CD2-4182-9CC3-23242D5BCC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3E6F8C28-9347-4683-9272-8F636D4E6633}"/>
              </a:ext>
            </a:extLst>
          </p:cNvPr>
          <p:cNvSpPr/>
          <p:nvPr/>
        </p:nvSpPr>
        <p:spPr>
          <a:xfrm>
            <a:off x="2675674" y="3130795"/>
            <a:ext cx="887038" cy="8870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042849E-D54E-4C3C-9792-079F00790BBC}"/>
              </a:ext>
            </a:extLst>
          </p:cNvPr>
          <p:cNvGrpSpPr/>
          <p:nvPr/>
        </p:nvGrpSpPr>
        <p:grpSpPr>
          <a:xfrm>
            <a:off x="1494769" y="3915609"/>
            <a:ext cx="9295444" cy="2070714"/>
            <a:chOff x="1448278" y="2393643"/>
            <a:chExt cx="9295444" cy="207071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0238CD7-0E34-4AAE-AC4B-8F8C1243C5CB}"/>
                </a:ext>
              </a:extLst>
            </p:cNvPr>
            <p:cNvSpPr/>
            <p:nvPr/>
          </p:nvSpPr>
          <p:spPr>
            <a:xfrm>
              <a:off x="1448278" y="2740989"/>
              <a:ext cx="9295444" cy="1723368"/>
            </a:xfrm>
            <a:prstGeom prst="ellipse">
              <a:avLst/>
            </a:prstGeom>
            <a:noFill/>
            <a:ln algn="ctr" cap="flat" cmpd="sng" w="12700">
              <a:gradFill flip="none" rotWithShape="1">
                <a:gsLst>
                  <a:gs pos="8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679E301-7596-493D-82C4-52D62C1FF38E}"/>
                </a:ext>
              </a:extLst>
            </p:cNvPr>
            <p:cNvSpPr/>
            <p:nvPr/>
          </p:nvSpPr>
          <p:spPr>
            <a:xfrm>
              <a:off x="2861943" y="2829410"/>
              <a:ext cx="6468115" cy="1199184"/>
            </a:xfrm>
            <a:prstGeom prst="ellipse">
              <a:avLst/>
            </a:prstGeom>
            <a:noFill/>
            <a:ln algn="ctr" cap="flat" cmpd="sng" w="12700">
              <a:gradFill flip="none" rotWithShape="1">
                <a:gsLst>
                  <a:gs pos="9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ysDot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2A47482-FE67-4BA1-BDB5-E776ECDE1393}"/>
                </a:ext>
              </a:extLst>
            </p:cNvPr>
            <p:cNvSpPr/>
            <p:nvPr/>
          </p:nvSpPr>
          <p:spPr>
            <a:xfrm>
              <a:off x="3591526" y="2769384"/>
              <a:ext cx="5008949" cy="928655"/>
            </a:xfrm>
            <a:prstGeom prst="ellipse">
              <a:avLst/>
            </a:prstGeom>
            <a:noFill/>
            <a:ln algn="ctr" cap="flat" cmpd="sng" w="12700">
              <a:gradFill flip="none" rotWithShape="1">
                <a:gsLst>
                  <a:gs pos="18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CEEF283-B4B1-4CFB-9F52-2E3EB096488F}"/>
                </a:ext>
              </a:extLst>
            </p:cNvPr>
            <p:cNvSpPr/>
            <p:nvPr/>
          </p:nvSpPr>
          <p:spPr>
            <a:xfrm>
              <a:off x="3591526" y="2393643"/>
              <a:ext cx="5008949" cy="928655"/>
            </a:xfrm>
            <a:prstGeom prst="ellipse">
              <a:avLst/>
            </a:prstGeom>
            <a:noFill/>
            <a:ln algn="ctr" cap="flat" cmpd="sng" w="12700">
              <a:gradFill flip="none" rotWithShape="1">
                <a:gsLst>
                  <a:gs pos="18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523CE2A4-7DBF-4CEB-A970-856561C76D69}"/>
                </a:ext>
              </a:extLst>
            </p:cNvPr>
            <p:cNvCxnSpPr/>
            <p:nvPr/>
          </p:nvCxnSpPr>
          <p:spPr>
            <a:xfrm flipH="1">
              <a:off x="6095993" y="3400785"/>
              <a:ext cx="0" cy="297246"/>
            </a:xfrm>
            <a:prstGeom prst="line">
              <a:avLst/>
            </a:prstGeom>
            <a:noFill/>
            <a:ln algn="ctr" cap="flat" cmpd="sng" w="9525">
              <a:gradFill>
                <a:gsLst>
                  <a:gs pos="0">
                    <a:schemeClr val="accent1">
                      <a:alpha val="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0C5F2930-B6AB-49BA-A7A2-D2047B3B07F9}"/>
                </a:ext>
              </a:extLst>
            </p:cNvPr>
            <p:cNvCxnSpPr/>
            <p:nvPr/>
          </p:nvCxnSpPr>
          <p:spPr>
            <a:xfrm flipH="1">
              <a:off x="5546675" y="3358857"/>
              <a:ext cx="0" cy="297246"/>
            </a:xfrm>
            <a:prstGeom prst="line">
              <a:avLst/>
            </a:prstGeom>
            <a:noFill/>
            <a:ln algn="ctr" cap="flat" cmpd="sng" w="9525">
              <a:gradFill>
                <a:gsLst>
                  <a:gs pos="0">
                    <a:schemeClr val="accent1">
                      <a:alpha val="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1479AED4-63EF-4B81-81F7-38FF7341585F}"/>
                </a:ext>
              </a:extLst>
            </p:cNvPr>
            <p:cNvCxnSpPr/>
            <p:nvPr/>
          </p:nvCxnSpPr>
          <p:spPr>
            <a:xfrm flipH="1">
              <a:off x="4997356" y="3358857"/>
              <a:ext cx="0" cy="297246"/>
            </a:xfrm>
            <a:prstGeom prst="line">
              <a:avLst/>
            </a:prstGeom>
            <a:noFill/>
            <a:ln algn="ctr" cap="flat" cmpd="sng" w="9525">
              <a:gradFill>
                <a:gsLst>
                  <a:gs pos="0">
                    <a:schemeClr val="accent1">
                      <a:alpha val="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</p:cxn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23DE628-36D1-44A6-BFB2-60DA20AEC00D}"/>
                </a:ext>
              </a:extLst>
            </p:cNvPr>
            <p:cNvGrpSpPr/>
            <p:nvPr/>
          </p:nvGrpSpPr>
          <p:grpSpPr>
            <a:xfrm>
              <a:off x="5821334" y="3387327"/>
              <a:ext cx="549319" cy="297246"/>
              <a:chOff x="5973363" y="3846195"/>
              <a:chExt cx="245268" cy="169545"/>
            </a:xfrm>
            <a:scene3d>
              <a:camera prst="orthographicFront"/>
              <a:lightRig dir="t" rig="threePt"/>
            </a:scene3d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DB0CA8FA-78A8-4AD9-90EC-13046EC6D65D}"/>
                  </a:ext>
                </a:extLst>
              </p:cNvPr>
              <p:cNvCxnSpPr/>
              <p:nvPr/>
            </p:nvCxnSpPr>
            <p:spPr>
              <a:xfrm flipH="1">
                <a:off x="5973363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2B33739B-6430-436E-B46E-217C97B5C28A}"/>
                  </a:ext>
                </a:extLst>
              </p:cNvPr>
              <p:cNvCxnSpPr/>
              <p:nvPr/>
            </p:nvCxnSpPr>
            <p:spPr>
              <a:xfrm flipH="1">
                <a:off x="6218631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</p:grp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64267BF-7697-4F90-BA87-2500AFC4E9B1}"/>
                </a:ext>
              </a:extLst>
            </p:cNvPr>
            <p:cNvCxnSpPr/>
            <p:nvPr/>
          </p:nvCxnSpPr>
          <p:spPr>
            <a:xfrm flipH="1">
              <a:off x="6645312" y="3358864"/>
              <a:ext cx="0" cy="297246"/>
            </a:xfrm>
            <a:prstGeom prst="line">
              <a:avLst/>
            </a:prstGeom>
            <a:noFill/>
            <a:ln algn="ctr" cap="flat" cmpd="sng" w="9525">
              <a:gradFill>
                <a:gsLst>
                  <a:gs pos="0">
                    <a:schemeClr val="accent1">
                      <a:alpha val="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AC6DEF0-F7F4-448C-8DC3-8C6D7D020919}"/>
                </a:ext>
              </a:extLst>
            </p:cNvPr>
            <p:cNvCxnSpPr/>
            <p:nvPr/>
          </p:nvCxnSpPr>
          <p:spPr>
            <a:xfrm flipH="1">
              <a:off x="6919971" y="3358866"/>
              <a:ext cx="0" cy="297246"/>
            </a:xfrm>
            <a:prstGeom prst="line">
              <a:avLst/>
            </a:prstGeom>
            <a:noFill/>
            <a:ln algn="ctr" cap="flat" cmpd="sng" w="9525">
              <a:gradFill>
                <a:gsLst>
                  <a:gs pos="0">
                    <a:schemeClr val="accent1">
                      <a:alpha val="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</p:cxn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054F9609-E4B5-4208-A628-B33DA843E753}"/>
                </a:ext>
              </a:extLst>
            </p:cNvPr>
            <p:cNvGrpSpPr/>
            <p:nvPr/>
          </p:nvGrpSpPr>
          <p:grpSpPr>
            <a:xfrm>
              <a:off x="5272015" y="3338948"/>
              <a:ext cx="1922616" cy="297246"/>
              <a:chOff x="5728095" y="3846195"/>
              <a:chExt cx="858438" cy="169545"/>
            </a:xfrm>
            <a:scene3d>
              <a:camera prst="orthographicFront"/>
              <a:lightRig dir="t" rig="threePt"/>
            </a:scene3d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F44DC279-5CB3-4235-A43F-D8274D452896}"/>
                  </a:ext>
                </a:extLst>
              </p:cNvPr>
              <p:cNvCxnSpPr/>
              <p:nvPr/>
            </p:nvCxnSpPr>
            <p:spPr>
              <a:xfrm flipH="1">
                <a:off x="5728095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C443E4D-F09D-47F0-B024-81A68B92617C}"/>
                  </a:ext>
                </a:extLst>
              </p:cNvPr>
              <p:cNvCxnSpPr/>
              <p:nvPr/>
            </p:nvCxnSpPr>
            <p:spPr>
              <a:xfrm flipH="1">
                <a:off x="6586533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185A68E-3FFA-4E36-8FE1-946E2713E1B0}"/>
                </a:ext>
              </a:extLst>
            </p:cNvPr>
            <p:cNvGrpSpPr/>
            <p:nvPr/>
          </p:nvGrpSpPr>
          <p:grpSpPr>
            <a:xfrm>
              <a:off x="4722696" y="3305425"/>
              <a:ext cx="2746594" cy="297246"/>
              <a:chOff x="5482827" y="3846195"/>
              <a:chExt cx="1226340" cy="169545"/>
            </a:xfrm>
            <a:scene3d>
              <a:camera prst="orthographicFront"/>
              <a:lightRig dir="t" rig="threePt"/>
            </a:scene3d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7269F531-E947-419A-84F7-EA99104D0A06}"/>
                  </a:ext>
                </a:extLst>
              </p:cNvPr>
              <p:cNvCxnSpPr/>
              <p:nvPr/>
            </p:nvCxnSpPr>
            <p:spPr>
              <a:xfrm flipH="1">
                <a:off x="5482827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59C3410C-1413-49E5-8A8A-A9DB1EBFF66C}"/>
                  </a:ext>
                </a:extLst>
              </p:cNvPr>
              <p:cNvCxnSpPr/>
              <p:nvPr/>
            </p:nvCxnSpPr>
            <p:spPr>
              <a:xfrm flipH="1">
                <a:off x="6709167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</p:grp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71EC3B0F-EF7C-40A6-9CEB-AC674289A1C4}"/>
                </a:ext>
              </a:extLst>
            </p:cNvPr>
            <p:cNvCxnSpPr/>
            <p:nvPr/>
          </p:nvCxnSpPr>
          <p:spPr>
            <a:xfrm flipH="1">
              <a:off x="4448037" y="3272289"/>
              <a:ext cx="0" cy="297246"/>
            </a:xfrm>
            <a:prstGeom prst="line">
              <a:avLst/>
            </a:prstGeom>
            <a:noFill/>
            <a:ln algn="ctr" cap="flat" cmpd="sng" w="9525">
              <a:gradFill>
                <a:gsLst>
                  <a:gs pos="0">
                    <a:schemeClr val="accent1">
                      <a:alpha val="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E15AD4DA-757D-4A28-A21E-5A35C543DD65}"/>
                </a:ext>
              </a:extLst>
            </p:cNvPr>
            <p:cNvCxnSpPr/>
            <p:nvPr/>
          </p:nvCxnSpPr>
          <p:spPr>
            <a:xfrm flipH="1">
              <a:off x="7743950" y="3272279"/>
              <a:ext cx="0" cy="297246"/>
            </a:xfrm>
            <a:prstGeom prst="line">
              <a:avLst/>
            </a:prstGeom>
            <a:noFill/>
            <a:ln algn="ctr" cap="flat" cmpd="sng" w="9525">
              <a:gradFill>
                <a:gsLst>
                  <a:gs pos="0">
                    <a:schemeClr val="accent1">
                      <a:alpha val="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  <a:scene3d>
              <a:camera prst="orthographicFront"/>
              <a:lightRig dir="t" rig="threePt"/>
            </a:scene3d>
            <a:sp3d prstMaterial="matte"/>
          </p:spPr>
        </p:cxn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96E05BD-0547-4E87-B76C-1745A91CDCDE}"/>
                </a:ext>
              </a:extLst>
            </p:cNvPr>
            <p:cNvGrpSpPr/>
            <p:nvPr/>
          </p:nvGrpSpPr>
          <p:grpSpPr>
            <a:xfrm>
              <a:off x="4173378" y="3202056"/>
              <a:ext cx="3845231" cy="297246"/>
              <a:chOff x="5237559" y="3846195"/>
              <a:chExt cx="1716876" cy="169545"/>
            </a:xfrm>
            <a:scene3d>
              <a:camera prst="orthographicFront"/>
              <a:lightRig dir="t" rig="threePt"/>
            </a:scene3d>
          </p:grpSpPr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6EB86AE5-9C5B-4955-9A9C-82B5C8E87CF7}"/>
                  </a:ext>
                </a:extLst>
              </p:cNvPr>
              <p:cNvCxnSpPr/>
              <p:nvPr/>
            </p:nvCxnSpPr>
            <p:spPr>
              <a:xfrm flipH="1">
                <a:off x="5237559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86EBCFCD-11B9-4817-83CC-FB9A5D87DD81}"/>
                  </a:ext>
                </a:extLst>
              </p:cNvPr>
              <p:cNvCxnSpPr/>
              <p:nvPr/>
            </p:nvCxnSpPr>
            <p:spPr>
              <a:xfrm flipH="1">
                <a:off x="6954435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8E2C808-A125-4250-AC49-067E996E83A4}"/>
                </a:ext>
              </a:extLst>
            </p:cNvPr>
            <p:cNvGrpSpPr/>
            <p:nvPr/>
          </p:nvGrpSpPr>
          <p:grpSpPr>
            <a:xfrm>
              <a:off x="3898718" y="3113460"/>
              <a:ext cx="4394563" cy="297246"/>
              <a:chOff x="5114925" y="3846195"/>
              <a:chExt cx="1962150" cy="169545"/>
            </a:xfrm>
            <a:scene3d>
              <a:camera prst="orthographicFront"/>
              <a:lightRig dir="t" rig="threePt"/>
            </a:scene3d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2888FFFB-1E42-454C-ADC9-1ABD9C121FDD}"/>
                  </a:ext>
                </a:extLst>
              </p:cNvPr>
              <p:cNvCxnSpPr/>
              <p:nvPr/>
            </p:nvCxnSpPr>
            <p:spPr>
              <a:xfrm flipH="1">
                <a:off x="5114925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62FEF72E-1485-4AE3-909D-CCF97543653A}"/>
                  </a:ext>
                </a:extLst>
              </p:cNvPr>
              <p:cNvCxnSpPr/>
              <p:nvPr/>
            </p:nvCxnSpPr>
            <p:spPr>
              <a:xfrm flipH="1">
                <a:off x="7077075" y="3846195"/>
                <a:ext cx="0" cy="169545"/>
              </a:xfrm>
              <a:prstGeom prst="line">
                <a:avLst/>
              </a:prstGeom>
              <a:noFill/>
              <a:ln algn="ctr" cap="flat" cmpd="sng" w="952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 prstMaterial="matte"/>
            </p:spPr>
          </p:cxnSp>
        </p:grp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5220E4C2-D572-4E1D-A8DF-34D89C6CCEC8}"/>
              </a:ext>
            </a:extLst>
          </p:cNvPr>
          <p:cNvSpPr/>
          <p:nvPr/>
        </p:nvSpPr>
        <p:spPr>
          <a:xfrm>
            <a:off x="5591078" y="2784076"/>
            <a:ext cx="1002099" cy="10020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360B808-6D5F-40C5-BA9F-444C4D2C5113}"/>
              </a:ext>
            </a:extLst>
          </p:cNvPr>
          <p:cNvSpPr/>
          <p:nvPr/>
        </p:nvSpPr>
        <p:spPr>
          <a:xfrm>
            <a:off x="8613697" y="3130794"/>
            <a:ext cx="887038" cy="88703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cxnSp>
        <p:nvCxnSpPr>
          <p:cNvPr id="12" name="PA-直接连接符 113">
            <a:extLst>
              <a:ext uri="{FF2B5EF4-FFF2-40B4-BE49-F238E27FC236}">
                <a16:creationId xmlns:a16="http://schemas.microsoft.com/office/drawing/2014/main" id="{CAEB3634-4792-445B-92A8-0A1AFD10AB7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 flipV="1">
            <a:off x="1971690" y="4069284"/>
            <a:ext cx="0" cy="1173562"/>
          </a:xfrm>
          <a:prstGeom prst="line">
            <a:avLst/>
          </a:prstGeom>
          <a:ln cap="rnd" w="12700">
            <a:gradFill>
              <a:gsLst>
                <a:gs pos="0">
                  <a:schemeClr val="accent1">
                    <a:alpha val="5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-直接连接符 113">
            <a:extLst>
              <a:ext uri="{FF2B5EF4-FFF2-40B4-BE49-F238E27FC236}">
                <a16:creationId xmlns:a16="http://schemas.microsoft.com/office/drawing/2014/main" id="{8D430F83-149E-4DDF-B3D1-323BC9B851A2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 flipV="1">
            <a:off x="3152790" y="4509996"/>
            <a:ext cx="0" cy="732850"/>
          </a:xfrm>
          <a:prstGeom prst="line">
            <a:avLst/>
          </a:prstGeom>
          <a:ln cap="rnd" w="12700">
            <a:gradFill>
              <a:gsLst>
                <a:gs pos="0">
                  <a:schemeClr val="accent1">
                    <a:alpha val="5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-直接连接符 113">
            <a:extLst>
              <a:ext uri="{FF2B5EF4-FFF2-40B4-BE49-F238E27FC236}">
                <a16:creationId xmlns:a16="http://schemas.microsoft.com/office/drawing/2014/main" id="{634511ED-AE55-419F-986D-E18F94EFAB3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 flipV="1">
            <a:off x="4759224" y="3786175"/>
            <a:ext cx="0" cy="931870"/>
          </a:xfrm>
          <a:prstGeom prst="line">
            <a:avLst/>
          </a:prstGeom>
          <a:ln cap="rnd" w="12700">
            <a:gradFill>
              <a:gsLst>
                <a:gs pos="0">
                  <a:schemeClr val="accent1">
                    <a:alpha val="5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-直接连接符 113">
            <a:extLst>
              <a:ext uri="{FF2B5EF4-FFF2-40B4-BE49-F238E27FC236}">
                <a16:creationId xmlns:a16="http://schemas.microsoft.com/office/drawing/2014/main" id="{3E4CA2B9-F543-4ADF-9EBB-CB088BEEDE0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 flipV="1">
            <a:off x="7435749" y="3712984"/>
            <a:ext cx="0" cy="931870"/>
          </a:xfrm>
          <a:prstGeom prst="line">
            <a:avLst/>
          </a:prstGeom>
          <a:ln cap="rnd" w="12700">
            <a:gradFill>
              <a:gsLst>
                <a:gs pos="0">
                  <a:schemeClr val="accent1">
                    <a:alpha val="5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-直接连接符 113">
            <a:extLst>
              <a:ext uri="{FF2B5EF4-FFF2-40B4-BE49-F238E27FC236}">
                <a16:creationId xmlns:a16="http://schemas.microsoft.com/office/drawing/2014/main" id="{516009E3-9B24-438D-8997-A25A9431EA9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V="1">
            <a:off x="6092125" y="3928875"/>
            <a:ext cx="1" cy="426696"/>
          </a:xfrm>
          <a:prstGeom prst="line">
            <a:avLst/>
          </a:prstGeom>
          <a:ln cap="rnd" w="12700">
            <a:gradFill>
              <a:gsLst>
                <a:gs pos="0">
                  <a:schemeClr val="accent1">
                    <a:alpha val="5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-直接连接符 113">
            <a:extLst>
              <a:ext uri="{FF2B5EF4-FFF2-40B4-BE49-F238E27FC236}">
                <a16:creationId xmlns:a16="http://schemas.microsoft.com/office/drawing/2014/main" id="{B79A7F33-371B-495D-9410-72155286D92E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10277490" y="4120914"/>
            <a:ext cx="0" cy="1173562"/>
          </a:xfrm>
          <a:prstGeom prst="line">
            <a:avLst/>
          </a:prstGeom>
          <a:ln cap="rnd" w="12700">
            <a:gradFill>
              <a:gsLst>
                <a:gs pos="0">
                  <a:schemeClr val="accent1">
                    <a:alpha val="5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-直接连接符 113">
            <a:extLst>
              <a:ext uri="{FF2B5EF4-FFF2-40B4-BE49-F238E27FC236}">
                <a16:creationId xmlns:a16="http://schemas.microsoft.com/office/drawing/2014/main" id="{9ED63972-F5BC-4347-9C99-029D8C68FC66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 flipV="1">
            <a:off x="9124965" y="4434695"/>
            <a:ext cx="0" cy="732850"/>
          </a:xfrm>
          <a:prstGeom prst="line">
            <a:avLst/>
          </a:prstGeom>
          <a:ln cap="rnd" w="12700">
            <a:gradFill>
              <a:gsLst>
                <a:gs pos="0">
                  <a:schemeClr val="accent1">
                    <a:alpha val="5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F3152275-A8AE-4904-9E83-903482AA1546}"/>
              </a:ext>
            </a:extLst>
          </p:cNvPr>
          <p:cNvSpPr/>
          <p:nvPr/>
        </p:nvSpPr>
        <p:spPr>
          <a:xfrm rot="4550391">
            <a:off x="4417388" y="3192583"/>
            <a:ext cx="274659" cy="2316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4A3A7E02-A973-4E9F-9669-4E8989963EBC}"/>
              </a:ext>
            </a:extLst>
          </p:cNvPr>
          <p:cNvSpPr/>
          <p:nvPr/>
        </p:nvSpPr>
        <p:spPr>
          <a:xfrm rot="5794929">
            <a:off x="7522333" y="3213895"/>
            <a:ext cx="274659" cy="2316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2251E4B-1363-4724-8771-2A5CFCCF37B2}"/>
              </a:ext>
            </a:extLst>
          </p:cNvPr>
          <p:cNvSpPr txBox="1"/>
          <p:nvPr/>
        </p:nvSpPr>
        <p:spPr>
          <a:xfrm>
            <a:off x="3921762" y="1034289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FOLKLORE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F31BA8C-44B3-40B9-ACF7-2384C203636E}"/>
              </a:ext>
            </a:extLst>
          </p:cNvPr>
          <p:cNvSpPr txBox="1"/>
          <p:nvPr/>
        </p:nvSpPr>
        <p:spPr>
          <a:xfrm>
            <a:off x="1009185" y="1643995"/>
            <a:ext cx="101736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 ENTER YOUR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18BCB879-C58E-45E5-9351-B06F5B4A84AC}"/>
              </a:ext>
            </a:extLst>
          </p:cNvPr>
          <p:cNvSpPr/>
          <p:nvPr/>
        </p:nvSpPr>
        <p:spPr>
          <a:xfrm>
            <a:off x="4834115" y="4287139"/>
            <a:ext cx="2527093" cy="4230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</p:spTree>
    <p:extLst>
      <p:ext uri="{BB962C8B-B14F-4D97-AF65-F5344CB8AC3E}">
        <p14:creationId val="182467156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E8A03F8-E421-438F-94D1-30ECEB95141C}"/>
              </a:ext>
            </a:extLst>
          </p:cNvPr>
          <p:cNvSpPr/>
          <p:nvPr/>
        </p:nvSpPr>
        <p:spPr>
          <a:xfrm>
            <a:off x="1179871" y="1510235"/>
            <a:ext cx="3097161" cy="4141347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D580754-EF0D-4054-B875-2CAF106C36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3897" y="1053799"/>
            <a:ext cx="3577603" cy="5052033"/>
          </a:xfrm>
          <a:prstGeom prst="rect">
            <a:avLst/>
          </a:prstGeom>
          <a:effectLst>
            <a:outerShdw algn="ctr" blurRad="228600" rotWithShape="0" sx="102000" sy="102000">
              <a:schemeClr val="accent1">
                <a:alpha val="22000"/>
              </a:scheme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A2DC51-74CB-451B-957D-55D90C8636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A143E0A-845C-4F5F-BAF5-F2A22ED1AFA6}"/>
              </a:ext>
            </a:extLst>
          </p:cNvPr>
          <p:cNvSpPr txBox="1"/>
          <p:nvPr/>
        </p:nvSpPr>
        <p:spPr>
          <a:xfrm>
            <a:off x="4856432" y="1036173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FOLKLORE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F0D8D5-A293-494E-BE67-310AA618255C}"/>
              </a:ext>
            </a:extLst>
          </p:cNvPr>
          <p:cNvSpPr txBox="1"/>
          <p:nvPr/>
        </p:nvSpPr>
        <p:spPr>
          <a:xfrm>
            <a:off x="4880028" y="1642794"/>
            <a:ext cx="502363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FF6672F-1FF4-4D13-A353-847F9C16E84C}"/>
              </a:ext>
            </a:extLst>
          </p:cNvPr>
          <p:cNvSpPr/>
          <p:nvPr/>
        </p:nvSpPr>
        <p:spPr>
          <a:xfrm>
            <a:off x="4981425" y="3244319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46FCECF-6708-4D54-8D9D-EE2D1D766BCF}"/>
              </a:ext>
            </a:extLst>
          </p:cNvPr>
          <p:cNvSpPr/>
          <p:nvPr/>
        </p:nvSpPr>
        <p:spPr>
          <a:xfrm>
            <a:off x="4981425" y="4354247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986F2A1-57C2-484D-BA1D-8FADDD23E4F8}"/>
              </a:ext>
            </a:extLst>
          </p:cNvPr>
          <p:cNvSpPr/>
          <p:nvPr/>
        </p:nvSpPr>
        <p:spPr>
          <a:xfrm>
            <a:off x="4981425" y="5464175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014F9DE-4628-4472-851B-F92D3E961FB0}"/>
              </a:ext>
            </a:extLst>
          </p:cNvPr>
          <p:cNvCxnSpPr/>
          <p:nvPr/>
        </p:nvCxnSpPr>
        <p:spPr>
          <a:xfrm flipV="1" rot="16200000">
            <a:off x="5010408" y="4054246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A220D01-A84C-4FDE-A05D-65899DC7223D}"/>
              </a:ext>
            </a:extLst>
          </p:cNvPr>
          <p:cNvCxnSpPr/>
          <p:nvPr/>
        </p:nvCxnSpPr>
        <p:spPr>
          <a:xfrm flipV="1" rot="16200000">
            <a:off x="5010408" y="5171417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A97DB21-F340-4A57-AB65-8E313ED2180A}"/>
              </a:ext>
            </a:extLst>
          </p:cNvPr>
          <p:cNvSpPr/>
          <p:nvPr/>
        </p:nvSpPr>
        <p:spPr>
          <a:xfrm rot="10800000">
            <a:off x="515937" y="2238489"/>
            <a:ext cx="2329543" cy="700654"/>
          </a:xfrm>
          <a:custGeom>
            <a:gdLst>
              <a:gd fmla="*/ 2232079 w 2329543" name="connsiteX0"/>
              <a:gd fmla="*/ 764054 h 764054" name="connsiteY0"/>
              <a:gd fmla="*/ 97464 w 2329543" name="connsiteX1"/>
              <a:gd fmla="*/ 764054 h 764054" name="connsiteY1"/>
              <a:gd fmla="*/ 0 w 2329543" name="connsiteX2"/>
              <a:gd fmla="*/ 666590 h 764054" name="connsiteY2"/>
              <a:gd fmla="*/ 0 w 2329543" name="connsiteX3"/>
              <a:gd fmla="*/ 276743 h 764054" name="connsiteY3"/>
              <a:gd fmla="*/ 97464 w 2329543" name="connsiteX4"/>
              <a:gd fmla="*/ 179279 h 764054" name="connsiteY4"/>
              <a:gd fmla="*/ 484081 w 2329543" name="connsiteX5"/>
              <a:gd fmla="*/ 179279 h 764054" name="connsiteY5"/>
              <a:gd fmla="*/ 588063 w 2329543" name="connsiteX6"/>
              <a:gd fmla="*/ 0 h 764054" name="connsiteY6"/>
              <a:gd fmla="*/ 692045 w 2329543" name="connsiteX7"/>
              <a:gd fmla="*/ 179279 h 764054" name="connsiteY7"/>
              <a:gd fmla="*/ 2232079 w 2329543" name="connsiteX8"/>
              <a:gd fmla="*/ 179279 h 764054" name="connsiteY8"/>
              <a:gd fmla="*/ 2329543 w 2329543" name="connsiteX9"/>
              <a:gd fmla="*/ 276743 h 764054" name="connsiteY9"/>
              <a:gd fmla="*/ 2329543 w 2329543" name="connsiteX10"/>
              <a:gd fmla="*/ 666590 h 764054" name="connsiteY10"/>
              <a:gd fmla="*/ 2232079 w 2329543" name="connsiteX11"/>
              <a:gd fmla="*/ 764054 h 764054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764054" w="2329543">
                <a:moveTo>
                  <a:pt x="2232079" y="764054"/>
                </a:moveTo>
                <a:lnTo>
                  <a:pt x="97464" y="764054"/>
                </a:lnTo>
                <a:cubicBezTo>
                  <a:pt x="43636" y="764054"/>
                  <a:pt x="0" y="720418"/>
                  <a:pt x="0" y="666590"/>
                </a:cubicBezTo>
                <a:lnTo>
                  <a:pt x="0" y="276743"/>
                </a:lnTo>
                <a:cubicBezTo>
                  <a:pt x="0" y="222915"/>
                  <a:pt x="43636" y="179279"/>
                  <a:pt x="97464" y="179279"/>
                </a:cubicBezTo>
                <a:lnTo>
                  <a:pt x="484081" y="179279"/>
                </a:lnTo>
                <a:lnTo>
                  <a:pt x="588063" y="0"/>
                </a:lnTo>
                <a:lnTo>
                  <a:pt x="692045" y="179279"/>
                </a:lnTo>
                <a:lnTo>
                  <a:pt x="2232079" y="179279"/>
                </a:lnTo>
                <a:cubicBezTo>
                  <a:pt x="2285907" y="179279"/>
                  <a:pt x="2329543" y="222915"/>
                  <a:pt x="2329543" y="276743"/>
                </a:cubicBezTo>
                <a:lnTo>
                  <a:pt x="2329543" y="666590"/>
                </a:lnTo>
                <a:cubicBezTo>
                  <a:pt x="2329543" y="720418"/>
                  <a:pt x="2285907" y="764054"/>
                  <a:pt x="2232079" y="76405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solidFill>
              <a:schemeClr val="accent2"/>
            </a:solidFill>
          </a:ln>
          <a:effectLst>
            <a:outerShdw blurRad="152400" dir="16200000" dist="38100" rotWithShape="0">
              <a:schemeClr val="accent4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B856D86-B81E-4B78-8D27-4678552A81F8}"/>
              </a:ext>
            </a:extLst>
          </p:cNvPr>
          <p:cNvSpPr/>
          <p:nvPr/>
        </p:nvSpPr>
        <p:spPr>
          <a:xfrm flipH="1" rot="10800000">
            <a:off x="2466483" y="3683225"/>
            <a:ext cx="1566863" cy="471264"/>
          </a:xfrm>
          <a:custGeom>
            <a:gdLst>
              <a:gd fmla="*/ 2232079 w 2329543" name="connsiteX0"/>
              <a:gd fmla="*/ 764054 h 764054" name="connsiteY0"/>
              <a:gd fmla="*/ 97464 w 2329543" name="connsiteX1"/>
              <a:gd fmla="*/ 764054 h 764054" name="connsiteY1"/>
              <a:gd fmla="*/ 0 w 2329543" name="connsiteX2"/>
              <a:gd fmla="*/ 666590 h 764054" name="connsiteY2"/>
              <a:gd fmla="*/ 0 w 2329543" name="connsiteX3"/>
              <a:gd fmla="*/ 276743 h 764054" name="connsiteY3"/>
              <a:gd fmla="*/ 97464 w 2329543" name="connsiteX4"/>
              <a:gd fmla="*/ 179279 h 764054" name="connsiteY4"/>
              <a:gd fmla="*/ 484081 w 2329543" name="connsiteX5"/>
              <a:gd fmla="*/ 179279 h 764054" name="connsiteY5"/>
              <a:gd fmla="*/ 588063 w 2329543" name="connsiteX6"/>
              <a:gd fmla="*/ 0 h 764054" name="connsiteY6"/>
              <a:gd fmla="*/ 692045 w 2329543" name="connsiteX7"/>
              <a:gd fmla="*/ 179279 h 764054" name="connsiteY7"/>
              <a:gd fmla="*/ 2232079 w 2329543" name="connsiteX8"/>
              <a:gd fmla="*/ 179279 h 764054" name="connsiteY8"/>
              <a:gd fmla="*/ 2329543 w 2329543" name="connsiteX9"/>
              <a:gd fmla="*/ 276743 h 764054" name="connsiteY9"/>
              <a:gd fmla="*/ 2329543 w 2329543" name="connsiteX10"/>
              <a:gd fmla="*/ 666590 h 764054" name="connsiteY10"/>
              <a:gd fmla="*/ 2232079 w 2329543" name="connsiteX11"/>
              <a:gd fmla="*/ 764054 h 764054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764054" w="2329543">
                <a:moveTo>
                  <a:pt x="2232079" y="764054"/>
                </a:moveTo>
                <a:lnTo>
                  <a:pt x="97464" y="764054"/>
                </a:lnTo>
                <a:cubicBezTo>
                  <a:pt x="43636" y="764054"/>
                  <a:pt x="0" y="720418"/>
                  <a:pt x="0" y="666590"/>
                </a:cubicBezTo>
                <a:lnTo>
                  <a:pt x="0" y="276743"/>
                </a:lnTo>
                <a:cubicBezTo>
                  <a:pt x="0" y="222915"/>
                  <a:pt x="43636" y="179279"/>
                  <a:pt x="97464" y="179279"/>
                </a:cubicBezTo>
                <a:lnTo>
                  <a:pt x="484081" y="179279"/>
                </a:lnTo>
                <a:lnTo>
                  <a:pt x="588063" y="0"/>
                </a:lnTo>
                <a:lnTo>
                  <a:pt x="692045" y="179279"/>
                </a:lnTo>
                <a:lnTo>
                  <a:pt x="2232079" y="179279"/>
                </a:lnTo>
                <a:cubicBezTo>
                  <a:pt x="2285907" y="179279"/>
                  <a:pt x="2329543" y="222915"/>
                  <a:pt x="2329543" y="276743"/>
                </a:cubicBezTo>
                <a:lnTo>
                  <a:pt x="2329543" y="666590"/>
                </a:lnTo>
                <a:cubicBezTo>
                  <a:pt x="2329543" y="720418"/>
                  <a:pt x="2285907" y="764054"/>
                  <a:pt x="2232079" y="76405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solidFill>
              <a:schemeClr val="accent2"/>
            </a:solidFill>
          </a:ln>
          <a:effectLst>
            <a:outerShdw blurRad="152400" dir="16200000" dist="38100" rotWithShape="0">
              <a:schemeClr val="accent4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9AFB046-444D-4B24-AEBD-A0D04B94D56D}"/>
              </a:ext>
            </a:extLst>
          </p:cNvPr>
          <p:cNvSpPr txBox="1"/>
          <p:nvPr/>
        </p:nvSpPr>
        <p:spPr>
          <a:xfrm>
            <a:off x="573314" y="2315029"/>
            <a:ext cx="2236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8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A048039-4037-47D4-97CE-8CBF6BF7244F}"/>
              </a:ext>
            </a:extLst>
          </p:cNvPr>
          <p:cNvSpPr txBox="1"/>
          <p:nvPr/>
        </p:nvSpPr>
        <p:spPr>
          <a:xfrm>
            <a:off x="2473739" y="3734960"/>
            <a:ext cx="1766435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graphicFrame>
        <p:nvGraphicFramePr>
          <p:cNvPr id="23" name="图表 22">
            <a:extLst>
              <a:ext uri="{FF2B5EF4-FFF2-40B4-BE49-F238E27FC236}">
                <a16:creationId xmlns:a16="http://schemas.microsoft.com/office/drawing/2014/main" id="{14847577-5366-4A24-AE51-32B58A33D339}"/>
              </a:ext>
            </a:extLst>
          </p:cNvPr>
          <p:cNvGraphicFramePr/>
          <p:nvPr>
            <p:extLst>
              <p:ext uri="{D42A27DB-BD31-4B8C-83A1-F6EECF244321}">
                <p14:modId val="4180220121"/>
              </p:ext>
            </p:extLst>
          </p:nvPr>
        </p:nvGraphicFramePr>
        <p:xfrm>
          <a:off x="5740400" y="2732822"/>
          <a:ext cx="4064947" cy="375085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560A9600-38D5-4A93-BF74-B1ECE85C23CF}"/>
              </a:ext>
            </a:extLst>
          </p:cNvPr>
          <p:cNvSpPr txBox="1"/>
          <p:nvPr/>
        </p:nvSpPr>
        <p:spPr>
          <a:xfrm>
            <a:off x="10253929" y="3123911"/>
            <a:ext cx="11205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76%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1E59BA7-64D5-4120-B24A-7DE054D91192}"/>
              </a:ext>
            </a:extLst>
          </p:cNvPr>
          <p:cNvSpPr txBox="1"/>
          <p:nvPr/>
        </p:nvSpPr>
        <p:spPr>
          <a:xfrm>
            <a:off x="10253929" y="4277472"/>
            <a:ext cx="11205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35%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5C1F226-15AF-46BB-B63F-FED82A726BC2}"/>
              </a:ext>
            </a:extLst>
          </p:cNvPr>
          <p:cNvSpPr txBox="1"/>
          <p:nvPr/>
        </p:nvSpPr>
        <p:spPr>
          <a:xfrm>
            <a:off x="10253929" y="5431032"/>
            <a:ext cx="11205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60%</a:t>
            </a:r>
          </a:p>
        </p:txBody>
      </p:sp>
    </p:spTree>
    <p:extLst>
      <p:ext uri="{BB962C8B-B14F-4D97-AF65-F5344CB8AC3E}">
        <p14:creationId val="4071201853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2C0E63-EB14-4A46-8C57-19ECDA9E7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565" r="4565"/>
          <a:stretch>
            <a:fillRect/>
          </a:stretch>
        </p:blipFill>
        <p:spPr>
          <a:xfrm>
            <a:off x="4670662" y="2817492"/>
            <a:ext cx="4322263" cy="31709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6CABAC-6CE0-43B1-B2AF-3D817351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7245" r="17245"/>
          <a:stretch>
            <a:fillRect/>
          </a:stretch>
        </p:blipFill>
        <p:spPr>
          <a:xfrm>
            <a:off x="9064487" y="2811643"/>
            <a:ext cx="3127513" cy="31826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FFDA60-6872-48E0-AA0D-EF0BA1EEA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412" y="2640185"/>
            <a:ext cx="5259055" cy="3506036"/>
          </a:xfrm>
          <a:prstGeom prst="rect">
            <a:avLst/>
          </a:prstGeom>
          <a:scene3d>
            <a:camera fov="3000000" prst="perspectiveRight">
              <a:rot lat="0" lon="19799998" rev="0"/>
            </a:camera>
            <a:lightRig dir="t" rig="threePt"/>
          </a:scene3d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C984BDEF-D4C4-4983-9DB1-3EB4C3CB93BC}"/>
              </a:ext>
            </a:extLst>
          </p:cNvPr>
          <p:cNvSpPr/>
          <p:nvPr/>
        </p:nvSpPr>
        <p:spPr>
          <a:xfrm>
            <a:off x="0" y="2194139"/>
            <a:ext cx="11641138" cy="485030"/>
          </a:xfrm>
          <a:custGeom>
            <a:gdLst>
              <a:gd fmla="*/ 0 w 12539207" name="connsiteX0"/>
              <a:gd fmla="*/ 0 h 485030" name="connsiteY0"/>
              <a:gd fmla="*/ 4929809 w 12539207" name="connsiteX1"/>
              <a:gd fmla="*/ 485030 h 485030" name="connsiteY1"/>
              <a:gd fmla="*/ 12539207 w 12539207" name="connsiteX2"/>
              <a:gd fmla="*/ 461176 h 48503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85030" w="12539207">
                <a:moveTo>
                  <a:pt x="0" y="0"/>
                </a:moveTo>
                <a:lnTo>
                  <a:pt x="4929809" y="485030"/>
                </a:lnTo>
                <a:lnTo>
                  <a:pt x="12539207" y="461176"/>
                </a:lnTo>
              </a:path>
            </a:pathLst>
          </a:custGeom>
          <a:noFill/>
          <a:ln w="57150">
            <a:gradFill flip="none" rotWithShape="1">
              <a:gsLst>
                <a:gs pos="2000">
                  <a:schemeClr val="accent1"/>
                </a:gs>
                <a:gs pos="97000">
                  <a:schemeClr val="accent1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02FECD5-7C7A-43E4-8F35-F13D7CB891E4}"/>
              </a:ext>
            </a:extLst>
          </p:cNvPr>
          <p:cNvSpPr/>
          <p:nvPr/>
        </p:nvSpPr>
        <p:spPr>
          <a:xfrm flipV="1">
            <a:off x="1" y="6136328"/>
            <a:ext cx="11641137" cy="485030"/>
          </a:xfrm>
          <a:custGeom>
            <a:gdLst>
              <a:gd fmla="*/ 0 w 12539207" name="connsiteX0"/>
              <a:gd fmla="*/ 0 h 485030" name="connsiteY0"/>
              <a:gd fmla="*/ 4929809 w 12539207" name="connsiteX1"/>
              <a:gd fmla="*/ 485030 h 485030" name="connsiteY1"/>
              <a:gd fmla="*/ 12539207 w 12539207" name="connsiteX2"/>
              <a:gd fmla="*/ 461176 h 48503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85030" w="12539207">
                <a:moveTo>
                  <a:pt x="0" y="0"/>
                </a:moveTo>
                <a:lnTo>
                  <a:pt x="4929809" y="485030"/>
                </a:lnTo>
                <a:lnTo>
                  <a:pt x="12539207" y="461176"/>
                </a:lnTo>
              </a:path>
            </a:pathLst>
          </a:custGeom>
          <a:noFill/>
          <a:ln w="57150">
            <a:gradFill flip="none" rotWithShape="1">
              <a:gsLst>
                <a:gs pos="2000">
                  <a:schemeClr val="accent1"/>
                </a:gs>
                <a:gs pos="97000">
                  <a:schemeClr val="accent1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E6691A-3AF4-4500-82A5-8011E792E5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65007E6-D6C5-4087-A831-6B3EEE0B06DE}"/>
              </a:ext>
            </a:extLst>
          </p:cNvPr>
          <p:cNvSpPr txBox="1"/>
          <p:nvPr/>
        </p:nvSpPr>
        <p:spPr>
          <a:xfrm>
            <a:off x="3921762" y="1034289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FOLKLORE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ECA612-4EAD-400F-BF7A-830174BB55F8}"/>
              </a:ext>
            </a:extLst>
          </p:cNvPr>
          <p:cNvSpPr txBox="1"/>
          <p:nvPr/>
        </p:nvSpPr>
        <p:spPr>
          <a:xfrm>
            <a:off x="1009185" y="1643995"/>
            <a:ext cx="101736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 ENTER YOUR</a:t>
            </a:r>
          </a:p>
          <a:p>
            <a:pPr algn="ct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</p:txBody>
      </p:sp>
    </p:spTree>
    <p:extLst>
      <p:ext uri="{BB962C8B-B14F-4D97-AF65-F5344CB8AC3E}">
        <p14:creationId val="322374970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15EFF252-9B17-4984-ADE6-01E413E106A2}"/>
              </a:ext>
            </a:extLst>
          </p:cNvPr>
          <p:cNvSpPr/>
          <p:nvPr/>
        </p:nvSpPr>
        <p:spPr>
          <a:xfrm>
            <a:off x="0" y="3340774"/>
            <a:ext cx="12192000" cy="3517227"/>
          </a:xfrm>
          <a:custGeom>
            <a:gdLst>
              <a:gd fmla="*/ 12192000 w 12192000" name="connsiteX0"/>
              <a:gd fmla="*/ 0 h 3517227" name="connsiteY0"/>
              <a:gd fmla="*/ 12192000 w 12192000" name="connsiteX1"/>
              <a:gd fmla="*/ 3517227 h 3517227" name="connsiteY1"/>
              <a:gd fmla="*/ 0 w 12192000" name="connsiteX2"/>
              <a:gd fmla="*/ 3517227 h 3517227" name="connsiteY2"/>
              <a:gd fmla="*/ 0 w 12192000" name="connsiteX3"/>
              <a:gd fmla="*/ 2167723 h 351722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17227" w="12192000">
                <a:moveTo>
                  <a:pt x="12192000" y="0"/>
                </a:moveTo>
                <a:lnTo>
                  <a:pt x="12192000" y="3517227"/>
                </a:lnTo>
                <a:lnTo>
                  <a:pt x="0" y="3517227"/>
                </a:lnTo>
                <a:lnTo>
                  <a:pt x="0" y="2167723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7" name="矩形: 圆顶角 6">
            <a:extLst>
              <a:ext uri="{FF2B5EF4-FFF2-40B4-BE49-F238E27FC236}">
                <a16:creationId xmlns:a16="http://schemas.microsoft.com/office/drawing/2014/main" id="{E453BD6F-F558-4902-979C-38405EBC5044}"/>
              </a:ext>
            </a:extLst>
          </p:cNvPr>
          <p:cNvSpPr/>
          <p:nvPr/>
        </p:nvSpPr>
        <p:spPr>
          <a:xfrm flipV="1">
            <a:off x="1135793" y="3706763"/>
            <a:ext cx="3233447" cy="2486025"/>
          </a:xfrm>
          <a:prstGeom prst="round2SameRect">
            <a:avLst>
              <a:gd fmla="val 9824" name="adj1"/>
              <a:gd fmla="val 0" name="adj2"/>
            </a:avLst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algn="ctr" blurRad="254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AA6837-E667-4FD0-BD4F-F779B268D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5793" y="3418011"/>
            <a:ext cx="3233447" cy="2155631"/>
          </a:xfrm>
          <a:prstGeom prst="round2SameRect">
            <a:avLst>
              <a:gd fmla="val 8120" name="adj1"/>
              <a:gd fmla="val 0" name="adj2"/>
            </a:avLst>
          </a:prstGeom>
        </p:spPr>
      </p:pic>
      <p:sp>
        <p:nvSpPr>
          <p:cNvPr id="10" name="心形 9">
            <a:extLst>
              <a:ext uri="{FF2B5EF4-FFF2-40B4-BE49-F238E27FC236}">
                <a16:creationId xmlns:a16="http://schemas.microsoft.com/office/drawing/2014/main" id="{B631013C-22B5-400A-A46E-403D9DB62034}"/>
              </a:ext>
            </a:extLst>
          </p:cNvPr>
          <p:cNvSpPr/>
          <p:nvPr/>
        </p:nvSpPr>
        <p:spPr>
          <a:xfrm>
            <a:off x="3500805" y="5935393"/>
            <a:ext cx="116958" cy="116958"/>
          </a:xfrm>
          <a:prstGeom prst="hear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0EB2440-31F2-45B7-8885-28EA94861FAC}"/>
              </a:ext>
            </a:extLst>
          </p:cNvPr>
          <p:cNvSpPr/>
          <p:nvPr/>
        </p:nvSpPr>
        <p:spPr>
          <a:xfrm>
            <a:off x="3559284" y="5930629"/>
            <a:ext cx="539237" cy="150241"/>
          </a:xfrm>
          <a:prstGeom prst="round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00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0020600040101010101" pitchFamily="18" typeface="阿里巴巴普惠体 Light"/>
                <a:cs charset="0" panose="020b0604020202020204" pitchFamily="34" typeface="Arial"/>
              </a:rPr>
              <a:t>10w+</a:t>
            </a:r>
          </a:p>
        </p:txBody>
      </p:sp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FE9E1B4E-F724-437A-A999-BA10B1167A95}"/>
              </a:ext>
            </a:extLst>
          </p:cNvPr>
          <p:cNvSpPr/>
          <p:nvPr/>
        </p:nvSpPr>
        <p:spPr>
          <a:xfrm flipV="1">
            <a:off x="4815242" y="3706762"/>
            <a:ext cx="3233447" cy="2486025"/>
          </a:xfrm>
          <a:prstGeom prst="round2SameRect">
            <a:avLst>
              <a:gd fmla="val 9824" name="adj1"/>
              <a:gd fmla="val 0" name="adj2"/>
            </a:avLst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algn="ctr" blurRad="254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心形 14">
            <a:extLst>
              <a:ext uri="{FF2B5EF4-FFF2-40B4-BE49-F238E27FC236}">
                <a16:creationId xmlns:a16="http://schemas.microsoft.com/office/drawing/2014/main" id="{2255A9C9-51A7-42DD-AF08-1A80880C9BBD}"/>
              </a:ext>
            </a:extLst>
          </p:cNvPr>
          <p:cNvSpPr/>
          <p:nvPr/>
        </p:nvSpPr>
        <p:spPr>
          <a:xfrm>
            <a:off x="7194044" y="5935393"/>
            <a:ext cx="116958" cy="116958"/>
          </a:xfrm>
          <a:prstGeom prst="hear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348F385-5851-4E9D-8473-7846069CF01F}"/>
              </a:ext>
            </a:extLst>
          </p:cNvPr>
          <p:cNvSpPr/>
          <p:nvPr/>
        </p:nvSpPr>
        <p:spPr>
          <a:xfrm>
            <a:off x="7252523" y="5930629"/>
            <a:ext cx="539237" cy="150241"/>
          </a:xfrm>
          <a:prstGeom prst="round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00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0020600040101010101" pitchFamily="18" typeface="阿里巴巴普惠体 Light"/>
                <a:cs charset="0" panose="020b0604020202020204" pitchFamily="34" typeface="Arial"/>
              </a:rPr>
              <a:t>10w+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1A70051-C47E-4D76-A110-9F35DDE79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15242" y="3418011"/>
            <a:ext cx="3233447" cy="2155631"/>
          </a:xfrm>
          <a:prstGeom prst="round2SameRect">
            <a:avLst>
              <a:gd fmla="val 8120" name="adj1"/>
              <a:gd fmla="val 0" name="adj2"/>
            </a:avLst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7C73DF7-88C8-4692-803E-B85DA3FA3F63}"/>
              </a:ext>
            </a:extLst>
          </p:cNvPr>
          <p:cNvSpPr txBox="1"/>
          <p:nvPr/>
        </p:nvSpPr>
        <p:spPr>
          <a:xfrm>
            <a:off x="1482640" y="5652112"/>
            <a:ext cx="223634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CF38E6-A8D4-4FBA-98A5-1E30365DD4FA}"/>
              </a:ext>
            </a:extLst>
          </p:cNvPr>
          <p:cNvSpPr txBox="1"/>
          <p:nvPr/>
        </p:nvSpPr>
        <p:spPr>
          <a:xfrm>
            <a:off x="5158765" y="5652112"/>
            <a:ext cx="223634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4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pic>
        <p:nvPicPr>
          <p:cNvPr descr="城市的风景  描述已自动生成" id="27" name="图片 26">
            <a:extLst>
              <a:ext uri="{FF2B5EF4-FFF2-40B4-BE49-F238E27FC236}">
                <a16:creationId xmlns:a16="http://schemas.microsoft.com/office/drawing/2014/main" id="{C482827F-8026-438C-8C82-F27FA8A5F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968" l="28684" r="40104" t="67"/>
          <a:stretch>
            <a:fillRect/>
          </a:stretch>
        </p:blipFill>
        <p:spPr>
          <a:xfrm>
            <a:off x="8743033" y="1519519"/>
            <a:ext cx="2122190" cy="4532833"/>
          </a:xfrm>
          <a:custGeom>
            <a:gdLst>
              <a:gd fmla="*/ 0 w 2122190" name="connsiteX0"/>
              <a:gd fmla="*/ 0 h 4532833" name="connsiteY0"/>
              <a:gd fmla="*/ 2122190 w 2122190" name="connsiteX1"/>
              <a:gd fmla="*/ 0 h 4532833" name="connsiteY1"/>
              <a:gd fmla="*/ 2122190 w 2122190" name="connsiteX2"/>
              <a:gd fmla="*/ 4532833 h 4532833" name="connsiteY2"/>
              <a:gd fmla="*/ 0 w 2122190" name="connsiteX3"/>
              <a:gd fmla="*/ 4532833 h 45328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32833" w="2122190">
                <a:moveTo>
                  <a:pt x="0" y="0"/>
                </a:moveTo>
                <a:lnTo>
                  <a:pt x="2122190" y="0"/>
                </a:lnTo>
                <a:lnTo>
                  <a:pt x="2122190" y="4532833"/>
                </a:lnTo>
                <a:lnTo>
                  <a:pt x="0" y="453283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9B669CE-E59F-4FE4-87E6-C07531A4B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22298" y="1304925"/>
            <a:ext cx="2571376" cy="498266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1366205D-9236-4324-B7FC-151C66FE4352}"/>
              </a:ext>
            </a:extLst>
          </p:cNvPr>
          <p:cNvSpPr txBox="1"/>
          <p:nvPr/>
        </p:nvSpPr>
        <p:spPr>
          <a:xfrm>
            <a:off x="935024" y="1033807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FOLKLORE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5B5AF0A-4F7F-4B9B-BB6C-659475DF31F8}"/>
              </a:ext>
            </a:extLst>
          </p:cNvPr>
          <p:cNvSpPr txBox="1"/>
          <p:nvPr/>
        </p:nvSpPr>
        <p:spPr>
          <a:xfrm>
            <a:off x="958621" y="1637172"/>
            <a:ext cx="50236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B431529-74CB-48B6-B936-B0BB16D793B8}"/>
              </a:ext>
            </a:extLst>
          </p:cNvPr>
          <p:cNvSpPr/>
          <p:nvPr/>
        </p:nvSpPr>
        <p:spPr>
          <a:xfrm>
            <a:off x="5253804" y="1200658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635DFCE-A045-4C18-B372-DB2FC7D042D6}"/>
              </a:ext>
            </a:extLst>
          </p:cNvPr>
          <p:cNvSpPr txBox="1"/>
          <p:nvPr/>
        </p:nvSpPr>
        <p:spPr>
          <a:xfrm>
            <a:off x="6004548" y="1162270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BDF040A-459F-48F5-AD5C-1C8FF222F293}"/>
              </a:ext>
            </a:extLst>
          </p:cNvPr>
          <p:cNvSpPr/>
          <p:nvPr/>
        </p:nvSpPr>
        <p:spPr>
          <a:xfrm>
            <a:off x="5253804" y="2217947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82D8FA5-1279-4927-87EE-1F57165BAB4B}"/>
              </a:ext>
            </a:extLst>
          </p:cNvPr>
          <p:cNvSpPr txBox="1"/>
          <p:nvPr/>
        </p:nvSpPr>
        <p:spPr>
          <a:xfrm>
            <a:off x="6004548" y="2179559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435303E-D879-4520-A85C-69FB09477387}"/>
              </a:ext>
            </a:extLst>
          </p:cNvPr>
          <p:cNvCxnSpPr/>
          <p:nvPr/>
        </p:nvCxnSpPr>
        <p:spPr>
          <a:xfrm flipV="1" rot="16200000">
            <a:off x="5338745" y="1959785"/>
            <a:ext cx="338118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9A9D0DD6-574C-443E-B6B1-0E62F3FA927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</p:spTree>
    <p:extLst>
      <p:ext uri="{BB962C8B-B14F-4D97-AF65-F5344CB8AC3E}">
        <p14:creationId val="264662114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D588735-F9AD-4F9D-AB36-18617F711272}"/>
              </a:ext>
            </a:extLst>
          </p:cNvPr>
          <p:cNvSpPr txBox="1"/>
          <p:nvPr/>
        </p:nvSpPr>
        <p:spPr>
          <a:xfrm>
            <a:off x="9262460" y="2939589"/>
            <a:ext cx="275536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accent4"/>
                </a:solidFill>
                <a:effectLst>
                  <a:outerShdw algn="l" blurRad="127000" dist="38100" rotWithShape="0">
                    <a:schemeClr val="accent1">
                      <a:alpha val="35000"/>
                    </a:scheme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687631-02E4-46FA-94D3-6ACF6EC22079}"/>
              </a:ext>
            </a:extLst>
          </p:cNvPr>
          <p:cNvSpPr txBox="1"/>
          <p:nvPr/>
        </p:nvSpPr>
        <p:spPr>
          <a:xfrm>
            <a:off x="6909171" y="4521347"/>
            <a:ext cx="4361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74F3E3-2A80-4EEB-8C44-E91E6B8FAE17}"/>
              </a:ext>
            </a:extLst>
          </p:cNvPr>
          <p:cNvSpPr txBox="1"/>
          <p:nvPr/>
        </p:nvSpPr>
        <p:spPr>
          <a:xfrm>
            <a:off x="6739246" y="5125755"/>
            <a:ext cx="449481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CONTENTENTER YOUR CONTENTENTER YOUR CONTENTENTER YOUR CONTENTENTER YOUR CONTENTENTER YOUR CONTENT</a:t>
            </a:r>
          </a:p>
          <a:p>
            <a:pPr algn="r"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2952F7F-DEA0-451C-B6E1-C1531744E3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A6B0E5F-37DD-4D99-9570-CC378C18961D}"/>
              </a:ext>
            </a:extLst>
          </p:cNvPr>
          <p:cNvSpPr/>
          <p:nvPr/>
        </p:nvSpPr>
        <p:spPr>
          <a:xfrm rot="20397828">
            <a:off x="7561459" y="4506311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D85766F-902C-4BC2-B883-1AF08C14EDF5}"/>
              </a:ext>
            </a:extLst>
          </p:cNvPr>
          <p:cNvSpPr/>
          <p:nvPr/>
        </p:nvSpPr>
        <p:spPr>
          <a:xfrm>
            <a:off x="0" y="-22420"/>
            <a:ext cx="6437410" cy="6880420"/>
          </a:xfrm>
          <a:custGeom>
            <a:gdLst>
              <a:gd fmla="*/ 0 w 6437410" name="connsiteX0"/>
              <a:gd fmla="*/ 0 h 6880420" name="connsiteY0"/>
              <a:gd fmla="*/ 5976309 w 6437410" name="connsiteX1"/>
              <a:gd fmla="*/ 0 h 6880420" name="connsiteY1"/>
              <a:gd fmla="*/ 5990346 w 6437410" name="connsiteX2"/>
              <a:gd fmla="*/ 14531 h 6880420" name="connsiteY2"/>
              <a:gd fmla="*/ 6437082 w 6437410" name="connsiteX3"/>
              <a:gd fmla="*/ 1553677 h 6880420" name="connsiteY3"/>
              <a:gd fmla="*/ 5312224 w 6437410" name="connsiteX4"/>
              <a:gd fmla="*/ 3447791 h 6880420" name="connsiteY4"/>
              <a:gd fmla="*/ 5275939 w 6437410" name="connsiteX5"/>
              <a:gd fmla="*/ 5058877 h 6880420" name="connsiteY5"/>
              <a:gd fmla="*/ 3933367 w 6437410" name="connsiteX6"/>
              <a:gd fmla="*/ 6757049 h 6880420" name="connsiteY6"/>
              <a:gd fmla="*/ 3726493 w 6437410" name="connsiteX7"/>
              <a:gd fmla="*/ 6880420 h 6880420" name="connsiteY7"/>
              <a:gd fmla="*/ 0 w 6437410" name="connsiteX8"/>
              <a:gd fmla="*/ 6880420 h 688042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80420" w="6437410">
                <a:moveTo>
                  <a:pt x="0" y="0"/>
                </a:moveTo>
                <a:lnTo>
                  <a:pt x="5976309" y="0"/>
                </a:lnTo>
                <a:lnTo>
                  <a:pt x="5990346" y="14531"/>
                </a:lnTo>
                <a:cubicBezTo>
                  <a:pt x="6388800" y="477914"/>
                  <a:pt x="6422946" y="1102978"/>
                  <a:pt x="6437082" y="1553677"/>
                </a:cubicBezTo>
                <a:cubicBezTo>
                  <a:pt x="6457644" y="2209239"/>
                  <a:pt x="5505748" y="2863591"/>
                  <a:pt x="5312224" y="3447791"/>
                </a:cubicBezTo>
                <a:cubicBezTo>
                  <a:pt x="5118700" y="4031991"/>
                  <a:pt x="5505749" y="4507334"/>
                  <a:pt x="5275939" y="5058877"/>
                </a:cubicBezTo>
                <a:cubicBezTo>
                  <a:pt x="5046129" y="5610420"/>
                  <a:pt x="4489748" y="6379678"/>
                  <a:pt x="3933367" y="6757049"/>
                </a:cubicBezTo>
                <a:lnTo>
                  <a:pt x="3726493" y="6880420"/>
                </a:lnTo>
                <a:lnTo>
                  <a:pt x="0" y="6880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7D97CE5-1CA8-4243-8B2F-A13F376E09DD}"/>
              </a:ext>
            </a:extLst>
          </p:cNvPr>
          <p:cNvSpPr/>
          <p:nvPr/>
        </p:nvSpPr>
        <p:spPr>
          <a:xfrm>
            <a:off x="1" y="-22420"/>
            <a:ext cx="6197924" cy="6880420"/>
          </a:xfrm>
          <a:custGeom>
            <a:gdLst>
              <a:gd fmla="*/ 0 w 6197924" name="connsiteX0"/>
              <a:gd fmla="*/ 0 h 6880420" name="connsiteY0"/>
              <a:gd fmla="*/ 5736823 w 6197924" name="connsiteX1"/>
              <a:gd fmla="*/ 0 h 6880420" name="connsiteY1"/>
              <a:gd fmla="*/ 5750860 w 6197924" name="connsiteX2"/>
              <a:gd fmla="*/ 14531 h 6880420" name="connsiteY2"/>
              <a:gd fmla="*/ 6197596 w 6197924" name="connsiteX3"/>
              <a:gd fmla="*/ 1553677 h 6880420" name="connsiteY3"/>
              <a:gd fmla="*/ 5072738 w 6197924" name="connsiteX4"/>
              <a:gd fmla="*/ 3447791 h 6880420" name="connsiteY4"/>
              <a:gd fmla="*/ 5036453 w 6197924" name="connsiteX5"/>
              <a:gd fmla="*/ 5058877 h 6880420" name="connsiteY5"/>
              <a:gd fmla="*/ 3693881 w 6197924" name="connsiteX6"/>
              <a:gd fmla="*/ 6757049 h 6880420" name="connsiteY6"/>
              <a:gd fmla="*/ 3487007 w 6197924" name="connsiteX7"/>
              <a:gd fmla="*/ 6880420 h 6880420" name="connsiteY7"/>
              <a:gd fmla="*/ 0 w 6197924" name="connsiteX8"/>
              <a:gd fmla="*/ 6880420 h 688042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80420" w="6197924">
                <a:moveTo>
                  <a:pt x="0" y="0"/>
                </a:moveTo>
                <a:lnTo>
                  <a:pt x="5736823" y="0"/>
                </a:lnTo>
                <a:lnTo>
                  <a:pt x="5750860" y="14531"/>
                </a:lnTo>
                <a:cubicBezTo>
                  <a:pt x="6149314" y="477914"/>
                  <a:pt x="6183460" y="1102978"/>
                  <a:pt x="6197596" y="1553677"/>
                </a:cubicBezTo>
                <a:cubicBezTo>
                  <a:pt x="6218158" y="2209239"/>
                  <a:pt x="5266262" y="2863591"/>
                  <a:pt x="5072738" y="3447791"/>
                </a:cubicBezTo>
                <a:cubicBezTo>
                  <a:pt x="4879214" y="4031991"/>
                  <a:pt x="5266263" y="4507334"/>
                  <a:pt x="5036453" y="5058877"/>
                </a:cubicBezTo>
                <a:cubicBezTo>
                  <a:pt x="4806643" y="5610420"/>
                  <a:pt x="4250262" y="6379678"/>
                  <a:pt x="3693881" y="6757049"/>
                </a:cubicBezTo>
                <a:lnTo>
                  <a:pt x="3487007" y="6880420"/>
                </a:lnTo>
                <a:lnTo>
                  <a:pt x="0" y="688042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7650177" y="1321806"/>
            <a:ext cx="246254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EAEDE7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171877220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D81E67BF-E2AA-43D3-B658-9C5C52F2144D}"/>
              </a:ext>
            </a:extLst>
          </p:cNvPr>
          <p:cNvSpPr/>
          <p:nvPr/>
        </p:nvSpPr>
        <p:spPr bwMode="auto">
          <a:xfrm>
            <a:off x="6019133" y="1862815"/>
            <a:ext cx="2708323" cy="2011740"/>
          </a:xfrm>
          <a:custGeom>
            <a:gdLst>
              <a:gd fmla="*/ 1603 w 1979" name="T0"/>
              <a:gd fmla="*/ 23 h 1470" name="T1"/>
              <a:gd fmla="*/ 1505 w 1979" name="T2"/>
              <a:gd fmla="*/ 14 h 1470" name="T3"/>
              <a:gd fmla="*/ 1452 w 1979" name="T4"/>
              <a:gd fmla="*/ 45 h 1470" name="T5"/>
              <a:gd fmla="*/ 1337 w 1979" name="T6"/>
              <a:gd fmla="*/ 111 h 1470" name="T7"/>
              <a:gd fmla="*/ 1178 w 1979" name="T8"/>
              <a:gd fmla="*/ 23 h 1470" name="T9"/>
              <a:gd fmla="*/ 1107 w 1979" name="T10"/>
              <a:gd fmla="*/ 45 h 1470" name="T11"/>
              <a:gd fmla="*/ 1107 w 1979" name="T12"/>
              <a:gd fmla="*/ 173 h 1470" name="T13"/>
              <a:gd fmla="*/ 996 w 1979" name="T14"/>
              <a:gd fmla="*/ 133 h 1470" name="T15"/>
              <a:gd fmla="*/ 908 w 1979" name="T16"/>
              <a:gd fmla="*/ 177 h 1470" name="T17"/>
              <a:gd fmla="*/ 872 w 1979" name="T18"/>
              <a:gd fmla="*/ 191 h 1470" name="T19"/>
              <a:gd fmla="*/ 819 w 1979" name="T20"/>
              <a:gd fmla="*/ 226 h 1470" name="T21"/>
              <a:gd fmla="*/ 731 w 1979" name="T22"/>
              <a:gd fmla="*/ 270 h 1470" name="T23"/>
              <a:gd fmla="*/ 669 w 1979" name="T24"/>
              <a:gd fmla="*/ 310 h 1470" name="T25"/>
              <a:gd fmla="*/ 611 w 1979" name="T26"/>
              <a:gd fmla="*/ 275 h 1470" name="T27"/>
              <a:gd fmla="*/ 567 w 1979" name="T28"/>
              <a:gd fmla="*/ 293 h 1470" name="T29"/>
              <a:gd fmla="*/ 531 w 1979" name="T30"/>
              <a:gd fmla="*/ 279 h 1470" name="T31"/>
              <a:gd fmla="*/ 478 w 1979" name="T32"/>
              <a:gd fmla="*/ 253 h 1470" name="T33"/>
              <a:gd fmla="*/ 412 w 1979" name="T34"/>
              <a:gd fmla="*/ 297 h 1470" name="T35"/>
              <a:gd fmla="*/ 434 w 1979" name="T36"/>
              <a:gd fmla="*/ 408 h 1470" name="T37"/>
              <a:gd fmla="*/ 407 w 1979" name="T38"/>
              <a:gd fmla="*/ 452 h 1470" name="T39"/>
              <a:gd fmla="*/ 416 w 1979" name="T40"/>
              <a:gd fmla="*/ 496 h 1470" name="T41"/>
              <a:gd fmla="*/ 407 w 1979" name="T42"/>
              <a:gd fmla="*/ 536 h 1470" name="T43"/>
              <a:gd fmla="*/ 461 w 1979" name="T44"/>
              <a:gd fmla="*/ 660 h 1470" name="T45"/>
              <a:gd fmla="*/ 421 w 1979" name="T46"/>
              <a:gd fmla="*/ 713 h 1470" name="T47"/>
              <a:gd fmla="*/ 372 w 1979" name="T48"/>
              <a:gd fmla="*/ 775 h 1470" name="T49"/>
              <a:gd fmla="*/ 328 w 1979" name="T50"/>
              <a:gd fmla="*/ 859 h 1470" name="T51"/>
              <a:gd fmla="*/ 310 w 1979" name="T52"/>
              <a:gd fmla="*/ 970 h 1470" name="T53"/>
              <a:gd fmla="*/ 239 w 1979" name="T54"/>
              <a:gd fmla="*/ 1005 h 1470" name="T55"/>
              <a:gd fmla="*/ 168 w 1979" name="T56"/>
              <a:gd fmla="*/ 1027 h 1470" name="T57"/>
              <a:gd fmla="*/ 76 w 1979" name="T58"/>
              <a:gd fmla="*/ 1129 h 1470" name="T59"/>
              <a:gd fmla="*/ 18 w 1979" name="T60"/>
              <a:gd fmla="*/ 1191 h 1470" name="T61"/>
              <a:gd fmla="*/ 40 w 1979" name="T62"/>
              <a:gd fmla="*/ 1253 h 1470" name="T63"/>
              <a:gd fmla="*/ 177 w 1979" name="T64"/>
              <a:gd fmla="*/ 1311 h 1470" name="T65"/>
              <a:gd fmla="*/ 226 w 1979" name="T66"/>
              <a:gd fmla="*/ 1408 h 1470" name="T67"/>
              <a:gd fmla="*/ 284 w 1979" name="T68"/>
              <a:gd fmla="*/ 1470 h 1470" name="T69"/>
              <a:gd fmla="*/ 376 w 1979" name="T70"/>
              <a:gd fmla="*/ 1413 h 1470" name="T71"/>
              <a:gd fmla="*/ 496 w 1979" name="T72"/>
              <a:gd fmla="*/ 1320 h 1470" name="T73"/>
              <a:gd fmla="*/ 571 w 1979" name="T74"/>
              <a:gd fmla="*/ 1408 h 1470" name="T75"/>
              <a:gd fmla="*/ 731 w 1979" name="T76"/>
              <a:gd fmla="*/ 1382 h 1470" name="T77"/>
              <a:gd fmla="*/ 801 w 1979" name="T78"/>
              <a:gd fmla="*/ 1351 h 1470" name="T79"/>
              <a:gd fmla="*/ 832 w 1979" name="T80"/>
              <a:gd fmla="*/ 1320 h 1470" name="T81"/>
              <a:gd fmla="*/ 886 w 1979" name="T82"/>
              <a:gd fmla="*/ 1209 h 1470" name="T83"/>
              <a:gd fmla="*/ 978 w 1979" name="T84"/>
              <a:gd fmla="*/ 1213 h 1470" name="T85"/>
              <a:gd fmla="*/ 1049 w 1979" name="T86"/>
              <a:gd fmla="*/ 1222 h 1470" name="T87"/>
              <a:gd fmla="*/ 1178 w 1979" name="T88"/>
              <a:gd fmla="*/ 1129 h 1470" name="T89"/>
              <a:gd fmla="*/ 1302 w 1979" name="T90"/>
              <a:gd fmla="*/ 886 h 1470" name="T91"/>
              <a:gd fmla="*/ 1395 w 1979" name="T92"/>
              <a:gd fmla="*/ 868 h 1470" name="T93"/>
              <a:gd fmla="*/ 1350 w 1979" name="T94"/>
              <a:gd fmla="*/ 802 h 1470" name="T95"/>
              <a:gd fmla="*/ 1426 w 1979" name="T96"/>
              <a:gd fmla="*/ 793 h 1470" name="T97"/>
              <a:gd fmla="*/ 1448 w 1979" name="T98"/>
              <a:gd fmla="*/ 709 h 1470" name="T99"/>
              <a:gd fmla="*/ 1585 w 1979" name="T100"/>
              <a:gd fmla="*/ 633 h 1470" name="T101"/>
              <a:gd fmla="*/ 1709 w 1979" name="T102"/>
              <a:gd fmla="*/ 563 h 1470" name="T103"/>
              <a:gd fmla="*/ 1704 w 1979" name="T104"/>
              <a:gd fmla="*/ 421 h 1470" name="T105"/>
              <a:gd fmla="*/ 1819 w 1979" name="T106"/>
              <a:gd fmla="*/ 337 h 1470" name="T107"/>
              <a:gd fmla="*/ 1970 w 1979" name="T108"/>
              <a:gd fmla="*/ 337 h 1470" name="T109"/>
              <a:gd fmla="*/ 1948 w 1979" name="T110"/>
              <a:gd fmla="*/ 173 h 1470" name="T111"/>
              <a:gd fmla="*/ 1819 w 1979" name="T112"/>
              <a:gd fmla="*/ 177 h 1470" name="T113"/>
              <a:gd fmla="*/ 1727 w 1979" name="T114"/>
              <a:gd fmla="*/ 257 h 1470" name="T115"/>
              <a:gd fmla="*/ 1603 w 1979" name="T116"/>
              <a:gd fmla="*/ 288 h 1470" name="T117"/>
              <a:gd fmla="*/ 1696 w 1979" name="T118"/>
              <a:gd fmla="*/ 248 h 1470" name="T119"/>
              <a:gd fmla="*/ 1731 w 1979" name="T120"/>
              <a:gd fmla="*/ 155 h 1470" name="T121"/>
              <a:gd fmla="*/ 1691 w 1979" name="T122"/>
              <a:gd fmla="*/ 54 h 1470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470" w="1979">
                <a:moveTo>
                  <a:pt x="1660" y="23"/>
                </a:moveTo>
                <a:lnTo>
                  <a:pt x="1660" y="23"/>
                </a:lnTo>
                <a:lnTo>
                  <a:pt x="1647" y="18"/>
                </a:lnTo>
                <a:lnTo>
                  <a:pt x="1634" y="18"/>
                </a:lnTo>
                <a:lnTo>
                  <a:pt x="1620" y="18"/>
                </a:lnTo>
                <a:lnTo>
                  <a:pt x="1603" y="23"/>
                </a:lnTo>
                <a:lnTo>
                  <a:pt x="1585" y="31"/>
                </a:lnTo>
                <a:lnTo>
                  <a:pt x="1567" y="36"/>
                </a:lnTo>
                <a:lnTo>
                  <a:pt x="1549" y="31"/>
                </a:lnTo>
                <a:lnTo>
                  <a:pt x="1532" y="27"/>
                </a:lnTo>
                <a:lnTo>
                  <a:pt x="1505" y="14"/>
                </a:lnTo>
                <a:lnTo>
                  <a:pt x="1487" y="0"/>
                </a:lnTo>
                <a:lnTo>
                  <a:pt x="1474" y="14"/>
                </a:lnTo>
                <a:lnTo>
                  <a:pt x="1465" y="27"/>
                </a:lnTo>
                <a:lnTo>
                  <a:pt x="1452" y="45"/>
                </a:lnTo>
                <a:lnTo>
                  <a:pt x="1443" y="58"/>
                </a:lnTo>
                <a:lnTo>
                  <a:pt x="1426" y="71"/>
                </a:lnTo>
                <a:lnTo>
                  <a:pt x="1408" y="85"/>
                </a:lnTo>
                <a:lnTo>
                  <a:pt x="1386" y="98"/>
                </a:lnTo>
                <a:lnTo>
                  <a:pt x="1359" y="107"/>
                </a:lnTo>
                <a:lnTo>
                  <a:pt x="1337" y="111"/>
                </a:lnTo>
                <a:lnTo>
                  <a:pt x="1315" y="111"/>
                </a:lnTo>
                <a:lnTo>
                  <a:pt x="1293" y="102"/>
                </a:lnTo>
                <a:lnTo>
                  <a:pt x="1244" y="62"/>
                </a:lnTo>
                <a:lnTo>
                  <a:pt x="1209" y="40"/>
                </a:lnTo>
                <a:lnTo>
                  <a:pt x="1178" y="23"/>
                </a:lnTo>
                <a:lnTo>
                  <a:pt x="1147" y="14"/>
                </a:lnTo>
                <a:lnTo>
                  <a:pt x="1133" y="9"/>
                </a:lnTo>
                <a:lnTo>
                  <a:pt x="1125" y="14"/>
                </a:lnTo>
                <a:lnTo>
                  <a:pt x="1116" y="18"/>
                </a:lnTo>
                <a:lnTo>
                  <a:pt x="1111" y="31"/>
                </a:lnTo>
                <a:lnTo>
                  <a:pt x="1107" y="45"/>
                </a:lnTo>
                <a:lnTo>
                  <a:pt x="1111" y="67"/>
                </a:lnTo>
                <a:lnTo>
                  <a:pt x="1125" y="138"/>
                </a:lnTo>
                <a:lnTo>
                  <a:pt x="1125" y="160"/>
                </a:lnTo>
                <a:lnTo>
                  <a:pt x="1120" y="173"/>
                </a:lnTo>
                <a:lnTo>
                  <a:pt x="1107" y="173"/>
                </a:lnTo>
                <a:lnTo>
                  <a:pt x="1094" y="169"/>
                </a:lnTo>
                <a:lnTo>
                  <a:pt x="1045" y="129"/>
                </a:lnTo>
                <a:lnTo>
                  <a:pt x="1036" y="129"/>
                </a:lnTo>
                <a:lnTo>
                  <a:pt x="1018" y="129"/>
                </a:lnTo>
                <a:lnTo>
                  <a:pt x="996" y="133"/>
                </a:lnTo>
                <a:lnTo>
                  <a:pt x="987" y="142"/>
                </a:lnTo>
                <a:lnTo>
                  <a:pt x="974" y="151"/>
                </a:lnTo>
                <a:lnTo>
                  <a:pt x="961" y="164"/>
                </a:lnTo>
                <a:lnTo>
                  <a:pt x="943" y="173"/>
                </a:lnTo>
                <a:lnTo>
                  <a:pt x="908" y="177"/>
                </a:lnTo>
                <a:lnTo>
                  <a:pt x="872" y="177"/>
                </a:lnTo>
                <a:lnTo>
                  <a:pt x="850" y="177"/>
                </a:lnTo>
                <a:lnTo>
                  <a:pt x="868" y="186"/>
                </a:lnTo>
                <a:lnTo>
                  <a:pt x="872" y="191"/>
                </a:lnTo>
                <a:lnTo>
                  <a:pt x="877" y="195"/>
                </a:lnTo>
                <a:lnTo>
                  <a:pt x="872" y="204"/>
                </a:lnTo>
                <a:lnTo>
                  <a:pt x="868" y="213"/>
                </a:lnTo>
                <a:lnTo>
                  <a:pt x="859" y="217"/>
                </a:lnTo>
                <a:lnTo>
                  <a:pt x="846" y="222"/>
                </a:lnTo>
                <a:lnTo>
                  <a:pt x="819" y="226"/>
                </a:lnTo>
                <a:lnTo>
                  <a:pt x="797" y="231"/>
                </a:lnTo>
                <a:lnTo>
                  <a:pt x="775" y="235"/>
                </a:lnTo>
                <a:lnTo>
                  <a:pt x="762" y="244"/>
                </a:lnTo>
                <a:lnTo>
                  <a:pt x="748" y="248"/>
                </a:lnTo>
                <a:lnTo>
                  <a:pt x="731" y="270"/>
                </a:lnTo>
                <a:lnTo>
                  <a:pt x="708" y="301"/>
                </a:lnTo>
                <a:lnTo>
                  <a:pt x="700" y="306"/>
                </a:lnTo>
                <a:lnTo>
                  <a:pt x="686" y="310"/>
                </a:lnTo>
                <a:lnTo>
                  <a:pt x="677" y="310"/>
                </a:lnTo>
                <a:lnTo>
                  <a:pt x="669" y="310"/>
                </a:lnTo>
                <a:lnTo>
                  <a:pt x="660" y="306"/>
                </a:lnTo>
                <a:lnTo>
                  <a:pt x="647" y="293"/>
                </a:lnTo>
                <a:lnTo>
                  <a:pt x="629" y="275"/>
                </a:lnTo>
                <a:lnTo>
                  <a:pt x="620" y="275"/>
                </a:lnTo>
                <a:lnTo>
                  <a:pt x="611" y="275"/>
                </a:lnTo>
                <a:lnTo>
                  <a:pt x="602" y="284"/>
                </a:lnTo>
                <a:lnTo>
                  <a:pt x="589" y="297"/>
                </a:lnTo>
                <a:lnTo>
                  <a:pt x="580" y="301"/>
                </a:lnTo>
                <a:lnTo>
                  <a:pt x="576" y="301"/>
                </a:lnTo>
                <a:lnTo>
                  <a:pt x="567" y="293"/>
                </a:lnTo>
                <a:lnTo>
                  <a:pt x="562" y="275"/>
                </a:lnTo>
                <a:lnTo>
                  <a:pt x="562" y="270"/>
                </a:lnTo>
                <a:lnTo>
                  <a:pt x="558" y="266"/>
                </a:lnTo>
                <a:lnTo>
                  <a:pt x="545" y="266"/>
                </a:lnTo>
                <a:lnTo>
                  <a:pt x="531" y="279"/>
                </a:lnTo>
                <a:lnTo>
                  <a:pt x="523" y="284"/>
                </a:lnTo>
                <a:lnTo>
                  <a:pt x="518" y="284"/>
                </a:lnTo>
                <a:lnTo>
                  <a:pt x="500" y="275"/>
                </a:lnTo>
                <a:lnTo>
                  <a:pt x="478" y="253"/>
                </a:lnTo>
                <a:lnTo>
                  <a:pt x="469" y="253"/>
                </a:lnTo>
                <a:lnTo>
                  <a:pt x="456" y="253"/>
                </a:lnTo>
                <a:lnTo>
                  <a:pt x="447" y="257"/>
                </a:lnTo>
                <a:lnTo>
                  <a:pt x="434" y="266"/>
                </a:lnTo>
                <a:lnTo>
                  <a:pt x="421" y="279"/>
                </a:lnTo>
                <a:lnTo>
                  <a:pt x="412" y="297"/>
                </a:lnTo>
                <a:lnTo>
                  <a:pt x="412" y="324"/>
                </a:lnTo>
                <a:lnTo>
                  <a:pt x="412" y="368"/>
                </a:lnTo>
                <a:lnTo>
                  <a:pt x="416" y="390"/>
                </a:lnTo>
                <a:lnTo>
                  <a:pt x="421" y="399"/>
                </a:lnTo>
                <a:lnTo>
                  <a:pt x="434" y="408"/>
                </a:lnTo>
                <a:lnTo>
                  <a:pt x="434" y="412"/>
                </a:lnTo>
                <a:lnTo>
                  <a:pt x="434" y="425"/>
                </a:lnTo>
                <a:lnTo>
                  <a:pt x="430" y="439"/>
                </a:lnTo>
                <a:lnTo>
                  <a:pt x="407" y="452"/>
                </a:lnTo>
                <a:lnTo>
                  <a:pt x="399" y="461"/>
                </a:lnTo>
                <a:lnTo>
                  <a:pt x="394" y="470"/>
                </a:lnTo>
                <a:lnTo>
                  <a:pt x="390" y="474"/>
                </a:lnTo>
                <a:lnTo>
                  <a:pt x="390" y="479"/>
                </a:lnTo>
                <a:lnTo>
                  <a:pt x="403" y="487"/>
                </a:lnTo>
                <a:lnTo>
                  <a:pt x="416" y="496"/>
                </a:lnTo>
                <a:lnTo>
                  <a:pt x="425" y="496"/>
                </a:lnTo>
                <a:lnTo>
                  <a:pt x="425" y="505"/>
                </a:lnTo>
                <a:lnTo>
                  <a:pt x="421" y="518"/>
                </a:lnTo>
                <a:lnTo>
                  <a:pt x="407" y="536"/>
                </a:lnTo>
                <a:lnTo>
                  <a:pt x="421" y="558"/>
                </a:lnTo>
                <a:lnTo>
                  <a:pt x="438" y="580"/>
                </a:lnTo>
                <a:lnTo>
                  <a:pt x="452" y="602"/>
                </a:lnTo>
                <a:lnTo>
                  <a:pt x="461" y="633"/>
                </a:lnTo>
                <a:lnTo>
                  <a:pt x="461" y="647"/>
                </a:lnTo>
                <a:lnTo>
                  <a:pt x="461" y="660"/>
                </a:lnTo>
                <a:lnTo>
                  <a:pt x="456" y="673"/>
                </a:lnTo>
                <a:lnTo>
                  <a:pt x="447" y="682"/>
                </a:lnTo>
                <a:lnTo>
                  <a:pt x="434" y="691"/>
                </a:lnTo>
                <a:lnTo>
                  <a:pt x="421" y="700"/>
                </a:lnTo>
                <a:lnTo>
                  <a:pt x="421" y="713"/>
                </a:lnTo>
                <a:lnTo>
                  <a:pt x="421" y="744"/>
                </a:lnTo>
                <a:lnTo>
                  <a:pt x="412" y="757"/>
                </a:lnTo>
                <a:lnTo>
                  <a:pt x="403" y="771"/>
                </a:lnTo>
                <a:lnTo>
                  <a:pt x="390" y="775"/>
                </a:lnTo>
                <a:lnTo>
                  <a:pt x="372" y="775"/>
                </a:lnTo>
                <a:lnTo>
                  <a:pt x="363" y="775"/>
                </a:lnTo>
                <a:lnTo>
                  <a:pt x="359" y="780"/>
                </a:lnTo>
                <a:lnTo>
                  <a:pt x="346" y="793"/>
                </a:lnTo>
                <a:lnTo>
                  <a:pt x="337" y="811"/>
                </a:lnTo>
                <a:lnTo>
                  <a:pt x="332" y="837"/>
                </a:lnTo>
                <a:lnTo>
                  <a:pt x="328" y="859"/>
                </a:lnTo>
                <a:lnTo>
                  <a:pt x="328" y="881"/>
                </a:lnTo>
                <a:lnTo>
                  <a:pt x="328" y="899"/>
                </a:lnTo>
                <a:lnTo>
                  <a:pt x="337" y="908"/>
                </a:lnTo>
                <a:lnTo>
                  <a:pt x="328" y="930"/>
                </a:lnTo>
                <a:lnTo>
                  <a:pt x="310" y="970"/>
                </a:lnTo>
                <a:lnTo>
                  <a:pt x="297" y="992"/>
                </a:lnTo>
                <a:lnTo>
                  <a:pt x="279" y="1005"/>
                </a:lnTo>
                <a:lnTo>
                  <a:pt x="270" y="1010"/>
                </a:lnTo>
                <a:lnTo>
                  <a:pt x="257" y="1010"/>
                </a:lnTo>
                <a:lnTo>
                  <a:pt x="248" y="1010"/>
                </a:lnTo>
                <a:lnTo>
                  <a:pt x="239" y="1005"/>
                </a:lnTo>
                <a:lnTo>
                  <a:pt x="226" y="1001"/>
                </a:lnTo>
                <a:lnTo>
                  <a:pt x="213" y="1001"/>
                </a:lnTo>
                <a:lnTo>
                  <a:pt x="204" y="1001"/>
                </a:lnTo>
                <a:lnTo>
                  <a:pt x="191" y="1010"/>
                </a:lnTo>
                <a:lnTo>
                  <a:pt x="168" y="1027"/>
                </a:lnTo>
                <a:lnTo>
                  <a:pt x="146" y="1054"/>
                </a:lnTo>
                <a:lnTo>
                  <a:pt x="115" y="1107"/>
                </a:lnTo>
                <a:lnTo>
                  <a:pt x="102" y="1129"/>
                </a:lnTo>
                <a:lnTo>
                  <a:pt x="89" y="1129"/>
                </a:lnTo>
                <a:lnTo>
                  <a:pt x="76" y="1129"/>
                </a:lnTo>
                <a:lnTo>
                  <a:pt x="58" y="1129"/>
                </a:lnTo>
                <a:lnTo>
                  <a:pt x="45" y="1138"/>
                </a:lnTo>
                <a:lnTo>
                  <a:pt x="31" y="1147"/>
                </a:lnTo>
                <a:lnTo>
                  <a:pt x="22" y="1165"/>
                </a:lnTo>
                <a:lnTo>
                  <a:pt x="18" y="1191"/>
                </a:lnTo>
                <a:lnTo>
                  <a:pt x="18" y="1200"/>
                </a:lnTo>
                <a:lnTo>
                  <a:pt x="14" y="1209"/>
                </a:lnTo>
                <a:lnTo>
                  <a:pt x="0" y="1205"/>
                </a:lnTo>
                <a:lnTo>
                  <a:pt x="14" y="1227"/>
                </a:lnTo>
                <a:lnTo>
                  <a:pt x="40" y="1253"/>
                </a:lnTo>
                <a:lnTo>
                  <a:pt x="58" y="1266"/>
                </a:lnTo>
                <a:lnTo>
                  <a:pt x="84" y="1280"/>
                </a:lnTo>
                <a:lnTo>
                  <a:pt x="115" y="1293"/>
                </a:lnTo>
                <a:lnTo>
                  <a:pt x="151" y="1302"/>
                </a:lnTo>
                <a:lnTo>
                  <a:pt x="177" y="1311"/>
                </a:lnTo>
                <a:lnTo>
                  <a:pt x="199" y="1324"/>
                </a:lnTo>
                <a:lnTo>
                  <a:pt x="213" y="1342"/>
                </a:lnTo>
                <a:lnTo>
                  <a:pt x="222" y="1359"/>
                </a:lnTo>
                <a:lnTo>
                  <a:pt x="226" y="1377"/>
                </a:lnTo>
                <a:lnTo>
                  <a:pt x="226" y="1390"/>
                </a:lnTo>
                <a:lnTo>
                  <a:pt x="226" y="1408"/>
                </a:lnTo>
                <a:lnTo>
                  <a:pt x="235" y="1426"/>
                </a:lnTo>
                <a:lnTo>
                  <a:pt x="248" y="1444"/>
                </a:lnTo>
                <a:lnTo>
                  <a:pt x="261" y="1461"/>
                </a:lnTo>
                <a:lnTo>
                  <a:pt x="270" y="1466"/>
                </a:lnTo>
                <a:lnTo>
                  <a:pt x="284" y="1470"/>
                </a:lnTo>
                <a:lnTo>
                  <a:pt x="292" y="1470"/>
                </a:lnTo>
                <a:lnTo>
                  <a:pt x="306" y="1470"/>
                </a:lnTo>
                <a:lnTo>
                  <a:pt x="323" y="1461"/>
                </a:lnTo>
                <a:lnTo>
                  <a:pt x="337" y="1452"/>
                </a:lnTo>
                <a:lnTo>
                  <a:pt x="354" y="1435"/>
                </a:lnTo>
                <a:lnTo>
                  <a:pt x="376" y="1413"/>
                </a:lnTo>
                <a:lnTo>
                  <a:pt x="412" y="1368"/>
                </a:lnTo>
                <a:lnTo>
                  <a:pt x="443" y="1337"/>
                </a:lnTo>
                <a:lnTo>
                  <a:pt x="474" y="1324"/>
                </a:lnTo>
                <a:lnTo>
                  <a:pt x="483" y="1320"/>
                </a:lnTo>
                <a:lnTo>
                  <a:pt x="496" y="1320"/>
                </a:lnTo>
                <a:lnTo>
                  <a:pt x="518" y="1324"/>
                </a:lnTo>
                <a:lnTo>
                  <a:pt x="536" y="1342"/>
                </a:lnTo>
                <a:lnTo>
                  <a:pt x="549" y="1368"/>
                </a:lnTo>
                <a:lnTo>
                  <a:pt x="567" y="1395"/>
                </a:lnTo>
                <a:lnTo>
                  <a:pt x="571" y="1408"/>
                </a:lnTo>
                <a:lnTo>
                  <a:pt x="593" y="1413"/>
                </a:lnTo>
                <a:lnTo>
                  <a:pt x="611" y="1417"/>
                </a:lnTo>
                <a:lnTo>
                  <a:pt x="638" y="1417"/>
                </a:lnTo>
                <a:lnTo>
                  <a:pt x="669" y="1413"/>
                </a:lnTo>
                <a:lnTo>
                  <a:pt x="700" y="1404"/>
                </a:lnTo>
                <a:lnTo>
                  <a:pt x="731" y="1382"/>
                </a:lnTo>
                <a:lnTo>
                  <a:pt x="744" y="1368"/>
                </a:lnTo>
                <a:lnTo>
                  <a:pt x="762" y="1351"/>
                </a:lnTo>
                <a:lnTo>
                  <a:pt x="779" y="1351"/>
                </a:lnTo>
                <a:lnTo>
                  <a:pt x="793" y="1351"/>
                </a:lnTo>
                <a:lnTo>
                  <a:pt x="801" y="1351"/>
                </a:lnTo>
                <a:lnTo>
                  <a:pt x="806" y="1355"/>
                </a:lnTo>
                <a:lnTo>
                  <a:pt x="810" y="1355"/>
                </a:lnTo>
                <a:lnTo>
                  <a:pt x="819" y="1342"/>
                </a:lnTo>
                <a:lnTo>
                  <a:pt x="828" y="1333"/>
                </a:lnTo>
                <a:lnTo>
                  <a:pt x="832" y="1320"/>
                </a:lnTo>
                <a:lnTo>
                  <a:pt x="837" y="1302"/>
                </a:lnTo>
                <a:lnTo>
                  <a:pt x="837" y="1275"/>
                </a:lnTo>
                <a:lnTo>
                  <a:pt x="841" y="1249"/>
                </a:lnTo>
                <a:lnTo>
                  <a:pt x="855" y="1235"/>
                </a:lnTo>
                <a:lnTo>
                  <a:pt x="886" y="1209"/>
                </a:lnTo>
                <a:lnTo>
                  <a:pt x="903" y="1200"/>
                </a:lnTo>
                <a:lnTo>
                  <a:pt x="921" y="1191"/>
                </a:lnTo>
                <a:lnTo>
                  <a:pt x="939" y="1191"/>
                </a:lnTo>
                <a:lnTo>
                  <a:pt x="952" y="1196"/>
                </a:lnTo>
                <a:lnTo>
                  <a:pt x="978" y="1213"/>
                </a:lnTo>
                <a:lnTo>
                  <a:pt x="996" y="1222"/>
                </a:lnTo>
                <a:lnTo>
                  <a:pt x="1009" y="1227"/>
                </a:lnTo>
                <a:lnTo>
                  <a:pt x="1014" y="1231"/>
                </a:lnTo>
                <a:lnTo>
                  <a:pt x="1036" y="1227"/>
                </a:lnTo>
                <a:lnTo>
                  <a:pt x="1049" y="1222"/>
                </a:lnTo>
                <a:lnTo>
                  <a:pt x="1071" y="1213"/>
                </a:lnTo>
                <a:lnTo>
                  <a:pt x="1094" y="1196"/>
                </a:lnTo>
                <a:lnTo>
                  <a:pt x="1120" y="1174"/>
                </a:lnTo>
                <a:lnTo>
                  <a:pt x="1156" y="1143"/>
                </a:lnTo>
                <a:lnTo>
                  <a:pt x="1178" y="1129"/>
                </a:lnTo>
                <a:lnTo>
                  <a:pt x="1191" y="1129"/>
                </a:lnTo>
                <a:lnTo>
                  <a:pt x="1195" y="1129"/>
                </a:lnTo>
                <a:lnTo>
                  <a:pt x="1200" y="1116"/>
                </a:lnTo>
                <a:lnTo>
                  <a:pt x="1195" y="1023"/>
                </a:lnTo>
                <a:lnTo>
                  <a:pt x="1302" y="886"/>
                </a:lnTo>
                <a:lnTo>
                  <a:pt x="1328" y="890"/>
                </a:lnTo>
                <a:lnTo>
                  <a:pt x="1350" y="890"/>
                </a:lnTo>
                <a:lnTo>
                  <a:pt x="1372" y="886"/>
                </a:lnTo>
                <a:lnTo>
                  <a:pt x="1390" y="881"/>
                </a:lnTo>
                <a:lnTo>
                  <a:pt x="1395" y="877"/>
                </a:lnTo>
                <a:lnTo>
                  <a:pt x="1395" y="868"/>
                </a:lnTo>
                <a:lnTo>
                  <a:pt x="1390" y="859"/>
                </a:lnTo>
                <a:lnTo>
                  <a:pt x="1381" y="846"/>
                </a:lnTo>
                <a:lnTo>
                  <a:pt x="1350" y="815"/>
                </a:lnTo>
                <a:lnTo>
                  <a:pt x="1350" y="811"/>
                </a:lnTo>
                <a:lnTo>
                  <a:pt x="1350" y="802"/>
                </a:lnTo>
                <a:lnTo>
                  <a:pt x="1355" y="797"/>
                </a:lnTo>
                <a:lnTo>
                  <a:pt x="1364" y="793"/>
                </a:lnTo>
                <a:lnTo>
                  <a:pt x="1377" y="793"/>
                </a:lnTo>
                <a:lnTo>
                  <a:pt x="1395" y="793"/>
                </a:lnTo>
                <a:lnTo>
                  <a:pt x="1426" y="793"/>
                </a:lnTo>
                <a:lnTo>
                  <a:pt x="1443" y="788"/>
                </a:lnTo>
                <a:lnTo>
                  <a:pt x="1452" y="784"/>
                </a:lnTo>
                <a:lnTo>
                  <a:pt x="1448" y="709"/>
                </a:lnTo>
                <a:lnTo>
                  <a:pt x="1461" y="704"/>
                </a:lnTo>
                <a:lnTo>
                  <a:pt x="1479" y="704"/>
                </a:lnTo>
                <a:lnTo>
                  <a:pt x="1501" y="695"/>
                </a:lnTo>
                <a:lnTo>
                  <a:pt x="1523" y="682"/>
                </a:lnTo>
                <a:lnTo>
                  <a:pt x="1554" y="660"/>
                </a:lnTo>
                <a:lnTo>
                  <a:pt x="1585" y="633"/>
                </a:lnTo>
                <a:lnTo>
                  <a:pt x="1616" y="598"/>
                </a:lnTo>
                <a:lnTo>
                  <a:pt x="1687" y="594"/>
                </a:lnTo>
                <a:lnTo>
                  <a:pt x="1696" y="589"/>
                </a:lnTo>
                <a:lnTo>
                  <a:pt x="1704" y="576"/>
                </a:lnTo>
                <a:lnTo>
                  <a:pt x="1709" y="563"/>
                </a:lnTo>
                <a:lnTo>
                  <a:pt x="1713" y="540"/>
                </a:lnTo>
                <a:lnTo>
                  <a:pt x="1713" y="518"/>
                </a:lnTo>
                <a:lnTo>
                  <a:pt x="1709" y="483"/>
                </a:lnTo>
                <a:lnTo>
                  <a:pt x="1704" y="452"/>
                </a:lnTo>
                <a:lnTo>
                  <a:pt x="1704" y="421"/>
                </a:lnTo>
                <a:lnTo>
                  <a:pt x="1709" y="399"/>
                </a:lnTo>
                <a:lnTo>
                  <a:pt x="1718" y="381"/>
                </a:lnTo>
                <a:lnTo>
                  <a:pt x="1735" y="363"/>
                </a:lnTo>
                <a:lnTo>
                  <a:pt x="1753" y="350"/>
                </a:lnTo>
                <a:lnTo>
                  <a:pt x="1784" y="341"/>
                </a:lnTo>
                <a:lnTo>
                  <a:pt x="1819" y="337"/>
                </a:lnTo>
                <a:lnTo>
                  <a:pt x="1877" y="341"/>
                </a:lnTo>
                <a:lnTo>
                  <a:pt x="1979" y="346"/>
                </a:lnTo>
                <a:lnTo>
                  <a:pt x="1970" y="337"/>
                </a:lnTo>
                <a:lnTo>
                  <a:pt x="1952" y="315"/>
                </a:lnTo>
                <a:lnTo>
                  <a:pt x="1943" y="301"/>
                </a:lnTo>
                <a:lnTo>
                  <a:pt x="1939" y="284"/>
                </a:lnTo>
                <a:lnTo>
                  <a:pt x="1939" y="262"/>
                </a:lnTo>
                <a:lnTo>
                  <a:pt x="1948" y="235"/>
                </a:lnTo>
                <a:lnTo>
                  <a:pt x="1948" y="173"/>
                </a:lnTo>
                <a:lnTo>
                  <a:pt x="1912" y="169"/>
                </a:lnTo>
                <a:lnTo>
                  <a:pt x="1881" y="169"/>
                </a:lnTo>
                <a:lnTo>
                  <a:pt x="1850" y="173"/>
                </a:lnTo>
                <a:lnTo>
                  <a:pt x="1819" y="177"/>
                </a:lnTo>
                <a:lnTo>
                  <a:pt x="1788" y="191"/>
                </a:lnTo>
                <a:lnTo>
                  <a:pt x="1771" y="200"/>
                </a:lnTo>
                <a:lnTo>
                  <a:pt x="1757" y="213"/>
                </a:lnTo>
                <a:lnTo>
                  <a:pt x="1744" y="235"/>
                </a:lnTo>
                <a:lnTo>
                  <a:pt x="1727" y="257"/>
                </a:lnTo>
                <a:lnTo>
                  <a:pt x="1718" y="266"/>
                </a:lnTo>
                <a:lnTo>
                  <a:pt x="1691" y="275"/>
                </a:lnTo>
                <a:lnTo>
                  <a:pt x="1651" y="288"/>
                </a:lnTo>
                <a:lnTo>
                  <a:pt x="1629" y="288"/>
                </a:lnTo>
                <a:lnTo>
                  <a:pt x="1603" y="288"/>
                </a:lnTo>
                <a:lnTo>
                  <a:pt x="1611" y="284"/>
                </a:lnTo>
                <a:lnTo>
                  <a:pt x="1629" y="266"/>
                </a:lnTo>
                <a:lnTo>
                  <a:pt x="1642" y="257"/>
                </a:lnTo>
                <a:lnTo>
                  <a:pt x="1660" y="253"/>
                </a:lnTo>
                <a:lnTo>
                  <a:pt x="1678" y="248"/>
                </a:lnTo>
                <a:lnTo>
                  <a:pt x="1696" y="248"/>
                </a:lnTo>
                <a:lnTo>
                  <a:pt x="1722" y="217"/>
                </a:lnTo>
                <a:lnTo>
                  <a:pt x="1731" y="186"/>
                </a:lnTo>
                <a:lnTo>
                  <a:pt x="1744" y="160"/>
                </a:lnTo>
                <a:lnTo>
                  <a:pt x="1740" y="160"/>
                </a:lnTo>
                <a:lnTo>
                  <a:pt x="1731" y="155"/>
                </a:lnTo>
                <a:lnTo>
                  <a:pt x="1713" y="142"/>
                </a:lnTo>
                <a:lnTo>
                  <a:pt x="1704" y="129"/>
                </a:lnTo>
                <a:lnTo>
                  <a:pt x="1696" y="111"/>
                </a:lnTo>
                <a:lnTo>
                  <a:pt x="1691" y="85"/>
                </a:lnTo>
                <a:lnTo>
                  <a:pt x="1691" y="54"/>
                </a:lnTo>
                <a:lnTo>
                  <a:pt x="1682" y="45"/>
                </a:lnTo>
                <a:lnTo>
                  <a:pt x="1673" y="36"/>
                </a:lnTo>
                <a:lnTo>
                  <a:pt x="1665" y="27"/>
                </a:lnTo>
                <a:lnTo>
                  <a:pt x="1660" y="23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0914B0AA-0D64-4ECF-9396-CB59DB3D2569}"/>
              </a:ext>
            </a:extLst>
          </p:cNvPr>
          <p:cNvSpPr/>
          <p:nvPr/>
        </p:nvSpPr>
        <p:spPr bwMode="auto">
          <a:xfrm>
            <a:off x="9054534" y="2074938"/>
            <a:ext cx="1502647" cy="1636763"/>
          </a:xfrm>
          <a:custGeom>
            <a:gdLst>
              <a:gd fmla="*/ 615 w 1098" name="T0"/>
              <a:gd fmla="*/ 788 h 1196" name="T1"/>
              <a:gd fmla="*/ 757 w 1098" name="T2"/>
              <a:gd fmla="*/ 731 h 1196" name="T3"/>
              <a:gd fmla="*/ 823 w 1098" name="T4"/>
              <a:gd fmla="*/ 625 h 1196" name="T5"/>
              <a:gd fmla="*/ 881 w 1098" name="T6"/>
              <a:gd fmla="*/ 558 h 1196" name="T7"/>
              <a:gd fmla="*/ 1089 w 1098" name="T8"/>
              <a:gd fmla="*/ 363 h 1196" name="T9"/>
              <a:gd fmla="*/ 978 w 1098" name="T10"/>
              <a:gd fmla="*/ 372 h 1196" name="T11"/>
              <a:gd fmla="*/ 872 w 1098" name="T12"/>
              <a:gd fmla="*/ 346 h 1196" name="T13"/>
              <a:gd fmla="*/ 810 w 1098" name="T14"/>
              <a:gd fmla="*/ 332 h 1196" name="T15"/>
              <a:gd fmla="*/ 695 w 1098" name="T16"/>
              <a:gd fmla="*/ 306 h 1196" name="T17"/>
              <a:gd fmla="*/ 566 w 1098" name="T18"/>
              <a:gd fmla="*/ 195 h 1196" name="T19"/>
              <a:gd fmla="*/ 434 w 1098" name="T20"/>
              <a:gd fmla="*/ 36 h 1196" name="T21"/>
              <a:gd fmla="*/ 283 w 1098" name="T22"/>
              <a:gd fmla="*/ 0 h 1196" name="T23"/>
              <a:gd fmla="*/ 4 w 1098" name="T24"/>
              <a:gd fmla="*/ 186 h 1196" name="T25"/>
              <a:gd fmla="*/ 97 w 1098" name="T26"/>
              <a:gd fmla="*/ 310 h 1196" name="T27"/>
              <a:gd fmla="*/ 106 w 1098" name="T28"/>
              <a:gd fmla="*/ 403 h 1196" name="T29"/>
              <a:gd fmla="*/ 186 w 1098" name="T30"/>
              <a:gd fmla="*/ 474 h 1196" name="T31"/>
              <a:gd fmla="*/ 141 w 1098" name="T32"/>
              <a:gd fmla="*/ 563 h 1196" name="T33"/>
              <a:gd fmla="*/ 159 w 1098" name="T34"/>
              <a:gd fmla="*/ 660 h 1196" name="T35"/>
              <a:gd fmla="*/ 217 w 1098" name="T36"/>
              <a:gd fmla="*/ 695 h 1196" name="T37"/>
              <a:gd fmla="*/ 270 w 1098" name="T38"/>
              <a:gd fmla="*/ 748 h 1196" name="T39"/>
              <a:gd fmla="*/ 341 w 1098" name="T40"/>
              <a:gd fmla="*/ 833 h 1196" name="T41"/>
              <a:gd fmla="*/ 314 w 1098" name="T42"/>
              <a:gd fmla="*/ 957 h 1196" name="T43"/>
              <a:gd fmla="*/ 372 w 1098" name="T44"/>
              <a:gd fmla="*/ 1160 h 1196" name="T45"/>
              <a:gd fmla="*/ 434 w 1098" name="T46"/>
              <a:gd fmla="*/ 1182 h 1196" name="T47"/>
              <a:gd fmla="*/ 553 w 1098" name="T48"/>
              <a:gd fmla="*/ 1196 h 1196" name="T49"/>
              <a:gd fmla="*/ 580 w 1098" name="T50"/>
              <a:gd fmla="*/ 1187 h 1196" name="T51"/>
              <a:gd fmla="*/ 624 w 1098" name="T52"/>
              <a:gd fmla="*/ 1165 h 1196" name="T53"/>
              <a:gd fmla="*/ 633 w 1098" name="T54"/>
              <a:gd fmla="*/ 1080 h 1196" name="T55"/>
              <a:gd fmla="*/ 681 w 1098" name="T56"/>
              <a:gd fmla="*/ 1045 h 1196" name="T57"/>
              <a:gd fmla="*/ 717 w 1098" name="T58"/>
              <a:gd fmla="*/ 1129 h 1196" name="T59"/>
              <a:gd fmla="*/ 717 w 1098" name="T60"/>
              <a:gd fmla="*/ 1019 h 1196" name="T61"/>
              <a:gd fmla="*/ 743 w 1098" name="T62"/>
              <a:gd fmla="*/ 1019 h 1196" name="T63"/>
              <a:gd fmla="*/ 739 w 1098" name="T64"/>
              <a:gd fmla="*/ 1111 h 1196" name="T65"/>
              <a:gd fmla="*/ 770 w 1098" name="T66"/>
              <a:gd fmla="*/ 1138 h 1196" name="T67"/>
              <a:gd fmla="*/ 836 w 1098" name="T68"/>
              <a:gd fmla="*/ 934 h 1196" name="T69"/>
              <a:gd fmla="*/ 854 w 1098" name="T70"/>
              <a:gd fmla="*/ 952 h 1196" name="T71"/>
              <a:gd fmla="*/ 894 w 1098" name="T72"/>
              <a:gd fmla="*/ 1005 h 1196" name="T73"/>
              <a:gd fmla="*/ 890 w 1098" name="T74"/>
              <a:gd fmla="*/ 1116 h 1196" name="T75"/>
              <a:gd fmla="*/ 929 w 1098" name="T76"/>
              <a:gd fmla="*/ 1134 h 1196" name="T77"/>
              <a:gd fmla="*/ 1018 w 1098" name="T78"/>
              <a:gd fmla="*/ 1036 h 1196" name="T79"/>
              <a:gd fmla="*/ 974 w 1098" name="T80"/>
              <a:gd fmla="*/ 1014 h 1196" name="T81"/>
              <a:gd fmla="*/ 965 w 1098" name="T82"/>
              <a:gd fmla="*/ 988 h 1196" name="T83"/>
              <a:gd fmla="*/ 978 w 1098" name="T84"/>
              <a:gd fmla="*/ 943 h 1196" name="T85"/>
              <a:gd fmla="*/ 951 w 1098" name="T86"/>
              <a:gd fmla="*/ 903 h 1196" name="T87"/>
              <a:gd fmla="*/ 987 w 1098" name="T88"/>
              <a:gd fmla="*/ 855 h 1196" name="T89"/>
              <a:gd fmla="*/ 978 w 1098" name="T90"/>
              <a:gd fmla="*/ 788 h 1196" name="T91"/>
              <a:gd fmla="*/ 947 w 1098" name="T92"/>
              <a:gd fmla="*/ 748 h 1196" name="T93"/>
              <a:gd fmla="*/ 991 w 1098" name="T94"/>
              <a:gd fmla="*/ 713 h 1196" name="T95"/>
              <a:gd fmla="*/ 982 w 1098" name="T96"/>
              <a:gd fmla="*/ 660 h 1196" name="T97"/>
              <a:gd fmla="*/ 903 w 1098" name="T98"/>
              <a:gd fmla="*/ 651 h 1196" name="T99"/>
              <a:gd fmla="*/ 823 w 1098" name="T100"/>
              <a:gd fmla="*/ 713 h 1196" name="T101"/>
              <a:gd fmla="*/ 690 w 1098" name="T102"/>
              <a:gd fmla="*/ 819 h 1196" name="T103"/>
              <a:gd fmla="*/ 642 w 1098" name="T104"/>
              <a:gd fmla="*/ 837 h 1196" name="T105"/>
              <a:gd fmla="*/ 628 w 1098" name="T106"/>
              <a:gd fmla="*/ 890 h 1196" name="T107"/>
              <a:gd fmla="*/ 597 w 1098" name="T108"/>
              <a:gd fmla="*/ 930 h 1196" name="T109"/>
              <a:gd fmla="*/ 584 w 1098" name="T110"/>
              <a:gd fmla="*/ 903 h 1196" name="T111"/>
              <a:gd fmla="*/ 606 w 1098" name="T112"/>
              <a:gd fmla="*/ 859 h 1196" name="T113"/>
              <a:gd fmla="*/ 527 w 1098" name="T114"/>
              <a:gd fmla="*/ 908 h 119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1196" w="1098">
                <a:moveTo>
                  <a:pt x="571" y="771"/>
                </a:moveTo>
                <a:lnTo>
                  <a:pt x="606" y="784"/>
                </a:lnTo>
                <a:lnTo>
                  <a:pt x="615" y="788"/>
                </a:lnTo>
                <a:lnTo>
                  <a:pt x="642" y="784"/>
                </a:lnTo>
                <a:lnTo>
                  <a:pt x="681" y="771"/>
                </a:lnTo>
                <a:lnTo>
                  <a:pt x="726" y="753"/>
                </a:lnTo>
                <a:lnTo>
                  <a:pt x="757" y="731"/>
                </a:lnTo>
                <a:lnTo>
                  <a:pt x="774" y="704"/>
                </a:lnTo>
                <a:lnTo>
                  <a:pt x="788" y="678"/>
                </a:lnTo>
                <a:lnTo>
                  <a:pt x="801" y="651"/>
                </a:lnTo>
                <a:lnTo>
                  <a:pt x="823" y="625"/>
                </a:lnTo>
                <a:lnTo>
                  <a:pt x="845" y="602"/>
                </a:lnTo>
                <a:lnTo>
                  <a:pt x="859" y="589"/>
                </a:lnTo>
                <a:lnTo>
                  <a:pt x="872" y="576"/>
                </a:lnTo>
                <a:lnTo>
                  <a:pt x="881" y="558"/>
                </a:lnTo>
                <a:lnTo>
                  <a:pt x="885" y="540"/>
                </a:lnTo>
                <a:lnTo>
                  <a:pt x="934" y="496"/>
                </a:lnTo>
                <a:lnTo>
                  <a:pt x="1036" y="443"/>
                </a:lnTo>
                <a:lnTo>
                  <a:pt x="1098" y="390"/>
                </a:lnTo>
                <a:lnTo>
                  <a:pt x="1089" y="363"/>
                </a:lnTo>
                <a:lnTo>
                  <a:pt x="1075" y="368"/>
                </a:lnTo>
                <a:lnTo>
                  <a:pt x="1036" y="377"/>
                </a:lnTo>
                <a:lnTo>
                  <a:pt x="1009" y="377"/>
                </a:lnTo>
                <a:lnTo>
                  <a:pt x="978" y="372"/>
                </a:lnTo>
                <a:lnTo>
                  <a:pt x="951" y="368"/>
                </a:lnTo>
                <a:lnTo>
                  <a:pt x="920" y="355"/>
                </a:lnTo>
                <a:lnTo>
                  <a:pt x="898" y="350"/>
                </a:lnTo>
                <a:lnTo>
                  <a:pt x="872" y="346"/>
                </a:lnTo>
                <a:lnTo>
                  <a:pt x="850" y="346"/>
                </a:lnTo>
                <a:lnTo>
                  <a:pt x="836" y="346"/>
                </a:lnTo>
                <a:lnTo>
                  <a:pt x="828" y="341"/>
                </a:lnTo>
                <a:lnTo>
                  <a:pt x="810" y="332"/>
                </a:lnTo>
                <a:lnTo>
                  <a:pt x="792" y="315"/>
                </a:lnTo>
                <a:lnTo>
                  <a:pt x="704" y="315"/>
                </a:lnTo>
                <a:lnTo>
                  <a:pt x="695" y="306"/>
                </a:lnTo>
                <a:lnTo>
                  <a:pt x="673" y="288"/>
                </a:lnTo>
                <a:lnTo>
                  <a:pt x="646" y="270"/>
                </a:lnTo>
                <a:lnTo>
                  <a:pt x="611" y="253"/>
                </a:lnTo>
                <a:lnTo>
                  <a:pt x="566" y="195"/>
                </a:lnTo>
                <a:lnTo>
                  <a:pt x="527" y="138"/>
                </a:lnTo>
                <a:lnTo>
                  <a:pt x="491" y="76"/>
                </a:lnTo>
                <a:lnTo>
                  <a:pt x="465" y="58"/>
                </a:lnTo>
                <a:lnTo>
                  <a:pt x="434" y="36"/>
                </a:lnTo>
                <a:lnTo>
                  <a:pt x="394" y="18"/>
                </a:lnTo>
                <a:lnTo>
                  <a:pt x="350" y="5"/>
                </a:lnTo>
                <a:lnTo>
                  <a:pt x="327" y="0"/>
                </a:lnTo>
                <a:lnTo>
                  <a:pt x="305" y="0"/>
                </a:lnTo>
                <a:lnTo>
                  <a:pt x="283" y="0"/>
                </a:lnTo>
                <a:lnTo>
                  <a:pt x="261" y="5"/>
                </a:lnTo>
                <a:lnTo>
                  <a:pt x="239" y="18"/>
                </a:lnTo>
                <a:lnTo>
                  <a:pt x="217" y="31"/>
                </a:lnTo>
                <a:lnTo>
                  <a:pt x="0" y="186"/>
                </a:lnTo>
                <a:lnTo>
                  <a:pt x="4" y="186"/>
                </a:lnTo>
                <a:lnTo>
                  <a:pt x="66" y="266"/>
                </a:lnTo>
                <a:lnTo>
                  <a:pt x="75" y="270"/>
                </a:lnTo>
                <a:lnTo>
                  <a:pt x="88" y="293"/>
                </a:lnTo>
                <a:lnTo>
                  <a:pt x="97" y="310"/>
                </a:lnTo>
                <a:lnTo>
                  <a:pt x="102" y="332"/>
                </a:lnTo>
                <a:lnTo>
                  <a:pt x="106" y="359"/>
                </a:lnTo>
                <a:lnTo>
                  <a:pt x="102" y="394"/>
                </a:lnTo>
                <a:lnTo>
                  <a:pt x="106" y="403"/>
                </a:lnTo>
                <a:lnTo>
                  <a:pt x="115" y="416"/>
                </a:lnTo>
                <a:lnTo>
                  <a:pt x="141" y="443"/>
                </a:lnTo>
                <a:lnTo>
                  <a:pt x="181" y="470"/>
                </a:lnTo>
                <a:lnTo>
                  <a:pt x="186" y="474"/>
                </a:lnTo>
                <a:lnTo>
                  <a:pt x="186" y="487"/>
                </a:lnTo>
                <a:lnTo>
                  <a:pt x="177" y="509"/>
                </a:lnTo>
                <a:lnTo>
                  <a:pt x="155" y="545"/>
                </a:lnTo>
                <a:lnTo>
                  <a:pt x="141" y="563"/>
                </a:lnTo>
                <a:lnTo>
                  <a:pt x="137" y="585"/>
                </a:lnTo>
                <a:lnTo>
                  <a:pt x="133" y="607"/>
                </a:lnTo>
                <a:lnTo>
                  <a:pt x="137" y="629"/>
                </a:lnTo>
                <a:lnTo>
                  <a:pt x="141" y="647"/>
                </a:lnTo>
                <a:lnTo>
                  <a:pt x="159" y="660"/>
                </a:lnTo>
                <a:lnTo>
                  <a:pt x="177" y="673"/>
                </a:lnTo>
                <a:lnTo>
                  <a:pt x="199" y="682"/>
                </a:lnTo>
                <a:lnTo>
                  <a:pt x="203" y="687"/>
                </a:lnTo>
                <a:lnTo>
                  <a:pt x="217" y="695"/>
                </a:lnTo>
                <a:lnTo>
                  <a:pt x="226" y="713"/>
                </a:lnTo>
                <a:lnTo>
                  <a:pt x="230" y="740"/>
                </a:lnTo>
                <a:lnTo>
                  <a:pt x="248" y="744"/>
                </a:lnTo>
                <a:lnTo>
                  <a:pt x="270" y="748"/>
                </a:lnTo>
                <a:lnTo>
                  <a:pt x="292" y="762"/>
                </a:lnTo>
                <a:lnTo>
                  <a:pt x="310" y="775"/>
                </a:lnTo>
                <a:lnTo>
                  <a:pt x="327" y="793"/>
                </a:lnTo>
                <a:lnTo>
                  <a:pt x="341" y="819"/>
                </a:lnTo>
                <a:lnTo>
                  <a:pt x="341" y="833"/>
                </a:lnTo>
                <a:lnTo>
                  <a:pt x="341" y="850"/>
                </a:lnTo>
                <a:lnTo>
                  <a:pt x="332" y="903"/>
                </a:lnTo>
                <a:lnTo>
                  <a:pt x="323" y="934"/>
                </a:lnTo>
                <a:lnTo>
                  <a:pt x="314" y="957"/>
                </a:lnTo>
                <a:lnTo>
                  <a:pt x="292" y="970"/>
                </a:lnTo>
                <a:lnTo>
                  <a:pt x="296" y="1072"/>
                </a:lnTo>
                <a:lnTo>
                  <a:pt x="310" y="1111"/>
                </a:lnTo>
                <a:lnTo>
                  <a:pt x="372" y="1160"/>
                </a:lnTo>
                <a:lnTo>
                  <a:pt x="385" y="1178"/>
                </a:lnTo>
                <a:lnTo>
                  <a:pt x="403" y="1187"/>
                </a:lnTo>
                <a:lnTo>
                  <a:pt x="416" y="1187"/>
                </a:lnTo>
                <a:lnTo>
                  <a:pt x="434" y="1182"/>
                </a:lnTo>
                <a:lnTo>
                  <a:pt x="460" y="1165"/>
                </a:lnTo>
                <a:lnTo>
                  <a:pt x="469" y="1156"/>
                </a:lnTo>
                <a:lnTo>
                  <a:pt x="522" y="1187"/>
                </a:lnTo>
                <a:lnTo>
                  <a:pt x="553" y="1196"/>
                </a:lnTo>
                <a:lnTo>
                  <a:pt x="575" y="1196"/>
                </a:lnTo>
                <a:lnTo>
                  <a:pt x="580" y="1196"/>
                </a:lnTo>
                <a:lnTo>
                  <a:pt x="580" y="1187"/>
                </a:lnTo>
                <a:lnTo>
                  <a:pt x="571" y="1187"/>
                </a:lnTo>
                <a:lnTo>
                  <a:pt x="566" y="1169"/>
                </a:lnTo>
                <a:lnTo>
                  <a:pt x="597" y="1165"/>
                </a:lnTo>
                <a:lnTo>
                  <a:pt x="611" y="1178"/>
                </a:lnTo>
                <a:lnTo>
                  <a:pt x="624" y="1165"/>
                </a:lnTo>
                <a:lnTo>
                  <a:pt x="624" y="1147"/>
                </a:lnTo>
                <a:lnTo>
                  <a:pt x="637" y="1129"/>
                </a:lnTo>
                <a:lnTo>
                  <a:pt x="637" y="1107"/>
                </a:lnTo>
                <a:lnTo>
                  <a:pt x="633" y="1094"/>
                </a:lnTo>
                <a:lnTo>
                  <a:pt x="633" y="1080"/>
                </a:lnTo>
                <a:lnTo>
                  <a:pt x="659" y="1050"/>
                </a:lnTo>
                <a:lnTo>
                  <a:pt x="668" y="1045"/>
                </a:lnTo>
                <a:lnTo>
                  <a:pt x="677" y="1041"/>
                </a:lnTo>
                <a:lnTo>
                  <a:pt x="681" y="1045"/>
                </a:lnTo>
                <a:lnTo>
                  <a:pt x="690" y="1050"/>
                </a:lnTo>
                <a:lnTo>
                  <a:pt x="695" y="1054"/>
                </a:lnTo>
                <a:lnTo>
                  <a:pt x="704" y="1080"/>
                </a:lnTo>
                <a:lnTo>
                  <a:pt x="717" y="1129"/>
                </a:lnTo>
                <a:lnTo>
                  <a:pt x="726" y="1116"/>
                </a:lnTo>
                <a:lnTo>
                  <a:pt x="726" y="1089"/>
                </a:lnTo>
                <a:lnTo>
                  <a:pt x="721" y="1072"/>
                </a:lnTo>
                <a:lnTo>
                  <a:pt x="717" y="1041"/>
                </a:lnTo>
                <a:lnTo>
                  <a:pt x="717" y="1019"/>
                </a:lnTo>
                <a:lnTo>
                  <a:pt x="721" y="1014"/>
                </a:lnTo>
                <a:lnTo>
                  <a:pt x="730" y="1014"/>
                </a:lnTo>
                <a:lnTo>
                  <a:pt x="739" y="1014"/>
                </a:lnTo>
                <a:lnTo>
                  <a:pt x="743" y="1019"/>
                </a:lnTo>
                <a:lnTo>
                  <a:pt x="743" y="1027"/>
                </a:lnTo>
                <a:lnTo>
                  <a:pt x="743" y="1045"/>
                </a:lnTo>
                <a:lnTo>
                  <a:pt x="739" y="1111"/>
                </a:lnTo>
                <a:lnTo>
                  <a:pt x="739" y="1120"/>
                </a:lnTo>
                <a:lnTo>
                  <a:pt x="743" y="1125"/>
                </a:lnTo>
                <a:lnTo>
                  <a:pt x="748" y="1134"/>
                </a:lnTo>
                <a:lnTo>
                  <a:pt x="752" y="1138"/>
                </a:lnTo>
                <a:lnTo>
                  <a:pt x="770" y="1138"/>
                </a:lnTo>
                <a:lnTo>
                  <a:pt x="788" y="1134"/>
                </a:lnTo>
                <a:lnTo>
                  <a:pt x="819" y="1120"/>
                </a:lnTo>
                <a:lnTo>
                  <a:pt x="836" y="1094"/>
                </a:lnTo>
                <a:lnTo>
                  <a:pt x="836" y="934"/>
                </a:lnTo>
                <a:lnTo>
                  <a:pt x="836" y="930"/>
                </a:lnTo>
                <a:lnTo>
                  <a:pt x="845" y="930"/>
                </a:lnTo>
                <a:lnTo>
                  <a:pt x="850" y="930"/>
                </a:lnTo>
                <a:lnTo>
                  <a:pt x="854" y="952"/>
                </a:lnTo>
                <a:lnTo>
                  <a:pt x="881" y="970"/>
                </a:lnTo>
                <a:lnTo>
                  <a:pt x="885" y="974"/>
                </a:lnTo>
                <a:lnTo>
                  <a:pt x="890" y="983"/>
                </a:lnTo>
                <a:lnTo>
                  <a:pt x="894" y="1005"/>
                </a:lnTo>
                <a:lnTo>
                  <a:pt x="890" y="1036"/>
                </a:lnTo>
                <a:lnTo>
                  <a:pt x="885" y="1076"/>
                </a:lnTo>
                <a:lnTo>
                  <a:pt x="885" y="1107"/>
                </a:lnTo>
                <a:lnTo>
                  <a:pt x="890" y="1116"/>
                </a:lnTo>
                <a:lnTo>
                  <a:pt x="898" y="1125"/>
                </a:lnTo>
                <a:lnTo>
                  <a:pt x="907" y="1134"/>
                </a:lnTo>
                <a:lnTo>
                  <a:pt x="920" y="1134"/>
                </a:lnTo>
                <a:lnTo>
                  <a:pt x="929" y="1134"/>
                </a:lnTo>
                <a:lnTo>
                  <a:pt x="947" y="1125"/>
                </a:lnTo>
                <a:lnTo>
                  <a:pt x="965" y="1111"/>
                </a:lnTo>
                <a:lnTo>
                  <a:pt x="982" y="1094"/>
                </a:lnTo>
                <a:lnTo>
                  <a:pt x="1000" y="1072"/>
                </a:lnTo>
                <a:lnTo>
                  <a:pt x="1018" y="1036"/>
                </a:lnTo>
                <a:lnTo>
                  <a:pt x="1018" y="1032"/>
                </a:lnTo>
                <a:lnTo>
                  <a:pt x="1013" y="1027"/>
                </a:lnTo>
                <a:lnTo>
                  <a:pt x="1000" y="1019"/>
                </a:lnTo>
                <a:lnTo>
                  <a:pt x="974" y="1014"/>
                </a:lnTo>
                <a:lnTo>
                  <a:pt x="969" y="1014"/>
                </a:lnTo>
                <a:lnTo>
                  <a:pt x="965" y="1005"/>
                </a:lnTo>
                <a:lnTo>
                  <a:pt x="960" y="996"/>
                </a:lnTo>
                <a:lnTo>
                  <a:pt x="965" y="988"/>
                </a:lnTo>
                <a:lnTo>
                  <a:pt x="969" y="979"/>
                </a:lnTo>
                <a:lnTo>
                  <a:pt x="978" y="965"/>
                </a:lnTo>
                <a:lnTo>
                  <a:pt x="978" y="952"/>
                </a:lnTo>
                <a:lnTo>
                  <a:pt x="978" y="943"/>
                </a:lnTo>
                <a:lnTo>
                  <a:pt x="969" y="939"/>
                </a:lnTo>
                <a:lnTo>
                  <a:pt x="960" y="930"/>
                </a:lnTo>
                <a:lnTo>
                  <a:pt x="956" y="917"/>
                </a:lnTo>
                <a:lnTo>
                  <a:pt x="951" y="903"/>
                </a:lnTo>
                <a:lnTo>
                  <a:pt x="956" y="895"/>
                </a:lnTo>
                <a:lnTo>
                  <a:pt x="960" y="881"/>
                </a:lnTo>
                <a:lnTo>
                  <a:pt x="974" y="868"/>
                </a:lnTo>
                <a:lnTo>
                  <a:pt x="987" y="855"/>
                </a:lnTo>
                <a:lnTo>
                  <a:pt x="996" y="841"/>
                </a:lnTo>
                <a:lnTo>
                  <a:pt x="1000" y="833"/>
                </a:lnTo>
                <a:lnTo>
                  <a:pt x="1000" y="824"/>
                </a:lnTo>
                <a:lnTo>
                  <a:pt x="991" y="806"/>
                </a:lnTo>
                <a:lnTo>
                  <a:pt x="978" y="788"/>
                </a:lnTo>
                <a:lnTo>
                  <a:pt x="956" y="762"/>
                </a:lnTo>
                <a:lnTo>
                  <a:pt x="947" y="748"/>
                </a:lnTo>
                <a:lnTo>
                  <a:pt x="951" y="740"/>
                </a:lnTo>
                <a:lnTo>
                  <a:pt x="960" y="731"/>
                </a:lnTo>
                <a:lnTo>
                  <a:pt x="978" y="718"/>
                </a:lnTo>
                <a:lnTo>
                  <a:pt x="991" y="713"/>
                </a:lnTo>
                <a:lnTo>
                  <a:pt x="996" y="704"/>
                </a:lnTo>
                <a:lnTo>
                  <a:pt x="1000" y="695"/>
                </a:lnTo>
                <a:lnTo>
                  <a:pt x="996" y="682"/>
                </a:lnTo>
                <a:lnTo>
                  <a:pt x="991" y="669"/>
                </a:lnTo>
                <a:lnTo>
                  <a:pt x="982" y="660"/>
                </a:lnTo>
                <a:lnTo>
                  <a:pt x="974" y="651"/>
                </a:lnTo>
                <a:lnTo>
                  <a:pt x="960" y="651"/>
                </a:lnTo>
                <a:lnTo>
                  <a:pt x="934" y="647"/>
                </a:lnTo>
                <a:lnTo>
                  <a:pt x="903" y="651"/>
                </a:lnTo>
                <a:lnTo>
                  <a:pt x="885" y="660"/>
                </a:lnTo>
                <a:lnTo>
                  <a:pt x="863" y="669"/>
                </a:lnTo>
                <a:lnTo>
                  <a:pt x="845" y="687"/>
                </a:lnTo>
                <a:lnTo>
                  <a:pt x="823" y="713"/>
                </a:lnTo>
                <a:lnTo>
                  <a:pt x="783" y="757"/>
                </a:lnTo>
                <a:lnTo>
                  <a:pt x="748" y="793"/>
                </a:lnTo>
                <a:lnTo>
                  <a:pt x="730" y="802"/>
                </a:lnTo>
                <a:lnTo>
                  <a:pt x="712" y="810"/>
                </a:lnTo>
                <a:lnTo>
                  <a:pt x="690" y="819"/>
                </a:lnTo>
                <a:lnTo>
                  <a:pt x="668" y="819"/>
                </a:lnTo>
                <a:lnTo>
                  <a:pt x="664" y="824"/>
                </a:lnTo>
                <a:lnTo>
                  <a:pt x="650" y="828"/>
                </a:lnTo>
                <a:lnTo>
                  <a:pt x="642" y="837"/>
                </a:lnTo>
                <a:lnTo>
                  <a:pt x="637" y="846"/>
                </a:lnTo>
                <a:lnTo>
                  <a:pt x="633" y="859"/>
                </a:lnTo>
                <a:lnTo>
                  <a:pt x="628" y="877"/>
                </a:lnTo>
                <a:lnTo>
                  <a:pt x="628" y="890"/>
                </a:lnTo>
                <a:lnTo>
                  <a:pt x="624" y="908"/>
                </a:lnTo>
                <a:lnTo>
                  <a:pt x="620" y="917"/>
                </a:lnTo>
                <a:lnTo>
                  <a:pt x="611" y="926"/>
                </a:lnTo>
                <a:lnTo>
                  <a:pt x="602" y="930"/>
                </a:lnTo>
                <a:lnTo>
                  <a:pt x="597" y="930"/>
                </a:lnTo>
                <a:lnTo>
                  <a:pt x="580" y="926"/>
                </a:lnTo>
                <a:lnTo>
                  <a:pt x="580" y="921"/>
                </a:lnTo>
                <a:lnTo>
                  <a:pt x="575" y="917"/>
                </a:lnTo>
                <a:lnTo>
                  <a:pt x="584" y="903"/>
                </a:lnTo>
                <a:lnTo>
                  <a:pt x="602" y="886"/>
                </a:lnTo>
                <a:lnTo>
                  <a:pt x="602" y="881"/>
                </a:lnTo>
                <a:lnTo>
                  <a:pt x="606" y="864"/>
                </a:lnTo>
                <a:lnTo>
                  <a:pt x="606" y="859"/>
                </a:lnTo>
                <a:lnTo>
                  <a:pt x="602" y="855"/>
                </a:lnTo>
                <a:lnTo>
                  <a:pt x="593" y="850"/>
                </a:lnTo>
                <a:lnTo>
                  <a:pt x="580" y="850"/>
                </a:lnTo>
                <a:lnTo>
                  <a:pt x="535" y="908"/>
                </a:lnTo>
                <a:lnTo>
                  <a:pt x="527" y="908"/>
                </a:lnTo>
                <a:lnTo>
                  <a:pt x="527" y="864"/>
                </a:lnTo>
                <a:lnTo>
                  <a:pt x="571" y="77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C94C992B-9D5C-4FA7-B78D-ECEF5124C557}"/>
              </a:ext>
            </a:extLst>
          </p:cNvPr>
          <p:cNvSpPr/>
          <p:nvPr/>
        </p:nvSpPr>
        <p:spPr bwMode="auto">
          <a:xfrm>
            <a:off x="8448275" y="3402412"/>
            <a:ext cx="1744877" cy="1872150"/>
          </a:xfrm>
          <a:custGeom>
            <a:gdLst>
              <a:gd fmla="*/ 1271 w 1275" name="T0"/>
              <a:gd fmla="*/ 1071 h 1368" name="T1"/>
              <a:gd fmla="*/ 1217 w 1275" name="T2"/>
              <a:gd fmla="*/ 1018 h 1368" name="T3"/>
              <a:gd fmla="*/ 1138 w 1275" name="T4"/>
              <a:gd fmla="*/ 797 h 1368" name="T5"/>
              <a:gd fmla="*/ 1085 w 1275" name="T6"/>
              <a:gd fmla="*/ 713 h 1368" name="T7"/>
              <a:gd fmla="*/ 1080 w 1275" name="T8"/>
              <a:gd fmla="*/ 673 h 1368" name="T9"/>
              <a:gd fmla="*/ 1147 w 1275" name="T10"/>
              <a:gd fmla="*/ 659 h 1368" name="T11"/>
              <a:gd fmla="*/ 1200 w 1275" name="T12"/>
              <a:gd fmla="*/ 642 h 1368" name="T13"/>
              <a:gd fmla="*/ 1217 w 1275" name="T14"/>
              <a:gd fmla="*/ 589 h 1368" name="T15"/>
              <a:gd fmla="*/ 1253 w 1275" name="T16"/>
              <a:gd fmla="*/ 544 h 1368" name="T17"/>
              <a:gd fmla="*/ 1129 w 1275" name="T18"/>
              <a:gd fmla="*/ 460 h 1368" name="T19"/>
              <a:gd fmla="*/ 1093 w 1275" name="T20"/>
              <a:gd fmla="*/ 416 h 1368" name="T21"/>
              <a:gd fmla="*/ 1209 w 1275" name="T22"/>
              <a:gd fmla="*/ 438 h 1368" name="T23"/>
              <a:gd fmla="*/ 1262 w 1275" name="T24"/>
              <a:gd fmla="*/ 425 h 1368" name="T25"/>
              <a:gd fmla="*/ 1226 w 1275" name="T26"/>
              <a:gd fmla="*/ 350 h 1368" name="T27"/>
              <a:gd fmla="*/ 1222 w 1275" name="T28"/>
              <a:gd fmla="*/ 310 h 1368" name="T29"/>
              <a:gd fmla="*/ 1107 w 1275" name="T30"/>
              <a:gd fmla="*/ 345 h 1368" name="T31"/>
              <a:gd fmla="*/ 1173 w 1275" name="T32"/>
              <a:gd fmla="*/ 292 h 1368" name="T33"/>
              <a:gd fmla="*/ 1155 w 1275" name="T34"/>
              <a:gd fmla="*/ 252 h 1368" name="T35"/>
              <a:gd fmla="*/ 1023 w 1275" name="T36"/>
              <a:gd fmla="*/ 252 h 1368" name="T37"/>
              <a:gd fmla="*/ 1018 w 1275" name="T38"/>
              <a:gd fmla="*/ 226 h 1368" name="T39"/>
              <a:gd fmla="*/ 903 w 1275" name="T40"/>
              <a:gd fmla="*/ 195 h 1368" name="T41"/>
              <a:gd fmla="*/ 815 w 1275" name="T42"/>
              <a:gd fmla="*/ 190 h 1368" name="T43"/>
              <a:gd fmla="*/ 717 w 1275" name="T44"/>
              <a:gd fmla="*/ 9 h 1368" name="T45"/>
              <a:gd fmla="*/ 522 w 1275" name="T46"/>
              <a:gd fmla="*/ 62 h 1368" name="T47"/>
              <a:gd fmla="*/ 421 w 1275" name="T48"/>
              <a:gd fmla="*/ 128 h 1368" name="T49"/>
              <a:gd fmla="*/ 354 w 1275" name="T50"/>
              <a:gd fmla="*/ 181 h 1368" name="T51"/>
              <a:gd fmla="*/ 359 w 1275" name="T52"/>
              <a:gd fmla="*/ 234 h 1368" name="T53"/>
              <a:gd fmla="*/ 350 w 1275" name="T54"/>
              <a:gd fmla="*/ 363 h 1368" name="T55"/>
              <a:gd fmla="*/ 217 w 1275" name="T56"/>
              <a:gd fmla="*/ 535 h 1368" name="T57"/>
              <a:gd fmla="*/ 137 w 1275" name="T58"/>
              <a:gd fmla="*/ 562 h 1368" name="T59"/>
              <a:gd fmla="*/ 62 w 1275" name="T60"/>
              <a:gd fmla="*/ 633 h 1368" name="T61"/>
              <a:gd fmla="*/ 40 w 1275" name="T62"/>
              <a:gd fmla="*/ 766 h 1368" name="T63"/>
              <a:gd fmla="*/ 0 w 1275" name="T64"/>
              <a:gd fmla="*/ 863 h 1368" name="T65"/>
              <a:gd fmla="*/ 75 w 1275" name="T66"/>
              <a:gd fmla="*/ 947 h 1368" name="T67"/>
              <a:gd fmla="*/ 146 w 1275" name="T68"/>
              <a:gd fmla="*/ 912 h 1368" name="T69"/>
              <a:gd fmla="*/ 177 w 1275" name="T70"/>
              <a:gd fmla="*/ 845 h 1368" name="T71"/>
              <a:gd fmla="*/ 323 w 1275" name="T72"/>
              <a:gd fmla="*/ 863 h 1368" name="T73"/>
              <a:gd fmla="*/ 438 w 1275" name="T74"/>
              <a:gd fmla="*/ 797 h 1368" name="T75"/>
              <a:gd fmla="*/ 527 w 1275" name="T76"/>
              <a:gd fmla="*/ 859 h 1368" name="T77"/>
              <a:gd fmla="*/ 576 w 1275" name="T78"/>
              <a:gd fmla="*/ 898 h 1368" name="T79"/>
              <a:gd fmla="*/ 708 w 1275" name="T80"/>
              <a:gd fmla="*/ 881 h 1368" name="T81"/>
              <a:gd fmla="*/ 779 w 1275" name="T82"/>
              <a:gd fmla="*/ 819 h 1368" name="T83"/>
              <a:gd fmla="*/ 832 w 1275" name="T84"/>
              <a:gd fmla="*/ 845 h 1368" name="T85"/>
              <a:gd fmla="*/ 854 w 1275" name="T86"/>
              <a:gd fmla="*/ 1005 h 1368" name="T87"/>
              <a:gd fmla="*/ 801 w 1275" name="T88"/>
              <a:gd fmla="*/ 1124 h 1368" name="T89"/>
              <a:gd fmla="*/ 748 w 1275" name="T90"/>
              <a:gd fmla="*/ 1129 h 1368" name="T91"/>
              <a:gd fmla="*/ 797 w 1275" name="T92"/>
              <a:gd fmla="*/ 1151 h 1368" name="T93"/>
              <a:gd fmla="*/ 823 w 1275" name="T94"/>
              <a:gd fmla="*/ 1191 h 1368" name="T95"/>
              <a:gd fmla="*/ 885 w 1275" name="T96"/>
              <a:gd fmla="*/ 1244 h 1368" name="T97"/>
              <a:gd fmla="*/ 850 w 1275" name="T98"/>
              <a:gd fmla="*/ 1270 h 1368" name="T99"/>
              <a:gd fmla="*/ 841 w 1275" name="T100"/>
              <a:gd fmla="*/ 1319 h 1368" name="T101"/>
              <a:gd fmla="*/ 947 w 1275" name="T102"/>
              <a:gd fmla="*/ 1350 h 1368" name="T103"/>
              <a:gd fmla="*/ 961 w 1275" name="T104"/>
              <a:gd fmla="*/ 1297 h 1368" name="T105"/>
              <a:gd fmla="*/ 970 w 1275" name="T106"/>
              <a:gd fmla="*/ 1222 h 1368" name="T107"/>
              <a:gd fmla="*/ 1049 w 1275" name="T108"/>
              <a:gd fmla="*/ 1208 h 1368" name="T109"/>
              <a:gd fmla="*/ 1040 w 1275" name="T110"/>
              <a:gd fmla="*/ 1168 h 1368" name="T111"/>
              <a:gd fmla="*/ 1071 w 1275" name="T112"/>
              <a:gd fmla="*/ 1107 h 1368" name="T113"/>
              <a:gd fmla="*/ 1089 w 1275" name="T114"/>
              <a:gd fmla="*/ 1071 h 1368" name="T115"/>
              <a:gd fmla="*/ 1217 w 1275" name="T116"/>
              <a:gd fmla="*/ 1120 h 1368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1368" w="1275">
                <a:moveTo>
                  <a:pt x="1217" y="1120"/>
                </a:moveTo>
                <a:lnTo>
                  <a:pt x="1248" y="1120"/>
                </a:lnTo>
                <a:lnTo>
                  <a:pt x="1257" y="1107"/>
                </a:lnTo>
                <a:lnTo>
                  <a:pt x="1271" y="1071"/>
                </a:lnTo>
                <a:lnTo>
                  <a:pt x="1275" y="1053"/>
                </a:lnTo>
                <a:lnTo>
                  <a:pt x="1271" y="1040"/>
                </a:lnTo>
                <a:lnTo>
                  <a:pt x="1262" y="1027"/>
                </a:lnTo>
                <a:lnTo>
                  <a:pt x="1244" y="1018"/>
                </a:lnTo>
                <a:lnTo>
                  <a:pt x="1217" y="1018"/>
                </a:lnTo>
                <a:lnTo>
                  <a:pt x="1173" y="885"/>
                </a:lnTo>
                <a:lnTo>
                  <a:pt x="1191" y="867"/>
                </a:lnTo>
                <a:lnTo>
                  <a:pt x="1164" y="845"/>
                </a:lnTo>
                <a:lnTo>
                  <a:pt x="1138" y="797"/>
                </a:lnTo>
                <a:lnTo>
                  <a:pt x="1138" y="788"/>
                </a:lnTo>
                <a:lnTo>
                  <a:pt x="1124" y="761"/>
                </a:lnTo>
                <a:lnTo>
                  <a:pt x="1116" y="744"/>
                </a:lnTo>
                <a:lnTo>
                  <a:pt x="1102" y="726"/>
                </a:lnTo>
                <a:lnTo>
                  <a:pt x="1085" y="713"/>
                </a:lnTo>
                <a:lnTo>
                  <a:pt x="1063" y="695"/>
                </a:lnTo>
                <a:lnTo>
                  <a:pt x="1067" y="690"/>
                </a:lnTo>
                <a:lnTo>
                  <a:pt x="1071" y="677"/>
                </a:lnTo>
                <a:lnTo>
                  <a:pt x="1080" y="673"/>
                </a:lnTo>
                <a:lnTo>
                  <a:pt x="1093" y="673"/>
                </a:lnTo>
                <a:lnTo>
                  <a:pt x="1111" y="673"/>
                </a:lnTo>
                <a:lnTo>
                  <a:pt x="1138" y="677"/>
                </a:lnTo>
                <a:lnTo>
                  <a:pt x="1147" y="659"/>
                </a:lnTo>
                <a:lnTo>
                  <a:pt x="1151" y="646"/>
                </a:lnTo>
                <a:lnTo>
                  <a:pt x="1147" y="633"/>
                </a:lnTo>
                <a:lnTo>
                  <a:pt x="1178" y="637"/>
                </a:lnTo>
                <a:lnTo>
                  <a:pt x="1200" y="642"/>
                </a:lnTo>
                <a:lnTo>
                  <a:pt x="1213" y="646"/>
                </a:lnTo>
                <a:lnTo>
                  <a:pt x="1217" y="628"/>
                </a:lnTo>
                <a:lnTo>
                  <a:pt x="1222" y="611"/>
                </a:lnTo>
                <a:lnTo>
                  <a:pt x="1217" y="589"/>
                </a:lnTo>
                <a:lnTo>
                  <a:pt x="1231" y="580"/>
                </a:lnTo>
                <a:lnTo>
                  <a:pt x="1240" y="566"/>
                </a:lnTo>
                <a:lnTo>
                  <a:pt x="1248" y="558"/>
                </a:lnTo>
                <a:lnTo>
                  <a:pt x="1253" y="544"/>
                </a:lnTo>
                <a:lnTo>
                  <a:pt x="1248" y="531"/>
                </a:lnTo>
                <a:lnTo>
                  <a:pt x="1231" y="522"/>
                </a:lnTo>
                <a:lnTo>
                  <a:pt x="1200" y="513"/>
                </a:lnTo>
                <a:lnTo>
                  <a:pt x="1200" y="473"/>
                </a:lnTo>
                <a:lnTo>
                  <a:pt x="1129" y="460"/>
                </a:lnTo>
                <a:lnTo>
                  <a:pt x="1120" y="451"/>
                </a:lnTo>
                <a:lnTo>
                  <a:pt x="1102" y="434"/>
                </a:lnTo>
                <a:lnTo>
                  <a:pt x="1093" y="425"/>
                </a:lnTo>
                <a:lnTo>
                  <a:pt x="1093" y="416"/>
                </a:lnTo>
                <a:lnTo>
                  <a:pt x="1102" y="412"/>
                </a:lnTo>
                <a:lnTo>
                  <a:pt x="1120" y="407"/>
                </a:lnTo>
                <a:lnTo>
                  <a:pt x="1151" y="429"/>
                </a:lnTo>
                <a:lnTo>
                  <a:pt x="1209" y="438"/>
                </a:lnTo>
                <a:lnTo>
                  <a:pt x="1226" y="438"/>
                </a:lnTo>
                <a:lnTo>
                  <a:pt x="1240" y="438"/>
                </a:lnTo>
                <a:lnTo>
                  <a:pt x="1253" y="438"/>
                </a:lnTo>
                <a:lnTo>
                  <a:pt x="1262" y="429"/>
                </a:lnTo>
                <a:lnTo>
                  <a:pt x="1262" y="425"/>
                </a:lnTo>
                <a:lnTo>
                  <a:pt x="1262" y="416"/>
                </a:lnTo>
                <a:lnTo>
                  <a:pt x="1248" y="394"/>
                </a:lnTo>
                <a:lnTo>
                  <a:pt x="1222" y="367"/>
                </a:lnTo>
                <a:lnTo>
                  <a:pt x="1226" y="350"/>
                </a:lnTo>
                <a:lnTo>
                  <a:pt x="1231" y="345"/>
                </a:lnTo>
                <a:lnTo>
                  <a:pt x="1240" y="332"/>
                </a:lnTo>
                <a:lnTo>
                  <a:pt x="1240" y="323"/>
                </a:lnTo>
                <a:lnTo>
                  <a:pt x="1235" y="314"/>
                </a:lnTo>
                <a:lnTo>
                  <a:pt x="1222" y="310"/>
                </a:lnTo>
                <a:lnTo>
                  <a:pt x="1204" y="310"/>
                </a:lnTo>
                <a:lnTo>
                  <a:pt x="1169" y="332"/>
                </a:lnTo>
                <a:lnTo>
                  <a:pt x="1142" y="345"/>
                </a:lnTo>
                <a:lnTo>
                  <a:pt x="1116" y="358"/>
                </a:lnTo>
                <a:lnTo>
                  <a:pt x="1107" y="345"/>
                </a:lnTo>
                <a:lnTo>
                  <a:pt x="1107" y="319"/>
                </a:lnTo>
                <a:lnTo>
                  <a:pt x="1155" y="319"/>
                </a:lnTo>
                <a:lnTo>
                  <a:pt x="1164" y="310"/>
                </a:lnTo>
                <a:lnTo>
                  <a:pt x="1173" y="292"/>
                </a:lnTo>
                <a:lnTo>
                  <a:pt x="1178" y="283"/>
                </a:lnTo>
                <a:lnTo>
                  <a:pt x="1178" y="274"/>
                </a:lnTo>
                <a:lnTo>
                  <a:pt x="1169" y="261"/>
                </a:lnTo>
                <a:lnTo>
                  <a:pt x="1155" y="252"/>
                </a:lnTo>
                <a:lnTo>
                  <a:pt x="1124" y="243"/>
                </a:lnTo>
                <a:lnTo>
                  <a:pt x="1089" y="243"/>
                </a:lnTo>
                <a:lnTo>
                  <a:pt x="1058" y="248"/>
                </a:lnTo>
                <a:lnTo>
                  <a:pt x="1027" y="261"/>
                </a:lnTo>
                <a:lnTo>
                  <a:pt x="1023" y="252"/>
                </a:lnTo>
                <a:lnTo>
                  <a:pt x="1023" y="226"/>
                </a:lnTo>
                <a:lnTo>
                  <a:pt x="1018" y="226"/>
                </a:lnTo>
                <a:lnTo>
                  <a:pt x="996" y="226"/>
                </a:lnTo>
                <a:lnTo>
                  <a:pt x="965" y="217"/>
                </a:lnTo>
                <a:lnTo>
                  <a:pt x="912" y="186"/>
                </a:lnTo>
                <a:lnTo>
                  <a:pt x="903" y="195"/>
                </a:lnTo>
                <a:lnTo>
                  <a:pt x="877" y="212"/>
                </a:lnTo>
                <a:lnTo>
                  <a:pt x="859" y="217"/>
                </a:lnTo>
                <a:lnTo>
                  <a:pt x="846" y="217"/>
                </a:lnTo>
                <a:lnTo>
                  <a:pt x="828" y="208"/>
                </a:lnTo>
                <a:lnTo>
                  <a:pt x="815" y="190"/>
                </a:lnTo>
                <a:lnTo>
                  <a:pt x="753" y="141"/>
                </a:lnTo>
                <a:lnTo>
                  <a:pt x="739" y="102"/>
                </a:lnTo>
                <a:lnTo>
                  <a:pt x="735" y="0"/>
                </a:lnTo>
                <a:lnTo>
                  <a:pt x="717" y="9"/>
                </a:lnTo>
                <a:lnTo>
                  <a:pt x="669" y="31"/>
                </a:lnTo>
                <a:lnTo>
                  <a:pt x="633" y="44"/>
                </a:lnTo>
                <a:lnTo>
                  <a:pt x="598" y="53"/>
                </a:lnTo>
                <a:lnTo>
                  <a:pt x="562" y="62"/>
                </a:lnTo>
                <a:lnTo>
                  <a:pt x="522" y="62"/>
                </a:lnTo>
                <a:lnTo>
                  <a:pt x="505" y="80"/>
                </a:lnTo>
                <a:lnTo>
                  <a:pt x="496" y="93"/>
                </a:lnTo>
                <a:lnTo>
                  <a:pt x="487" y="110"/>
                </a:lnTo>
                <a:lnTo>
                  <a:pt x="421" y="128"/>
                </a:lnTo>
                <a:lnTo>
                  <a:pt x="416" y="141"/>
                </a:lnTo>
                <a:lnTo>
                  <a:pt x="399" y="146"/>
                </a:lnTo>
                <a:lnTo>
                  <a:pt x="368" y="168"/>
                </a:lnTo>
                <a:lnTo>
                  <a:pt x="354" y="181"/>
                </a:lnTo>
                <a:lnTo>
                  <a:pt x="345" y="195"/>
                </a:lnTo>
                <a:lnTo>
                  <a:pt x="345" y="212"/>
                </a:lnTo>
                <a:lnTo>
                  <a:pt x="350" y="226"/>
                </a:lnTo>
                <a:lnTo>
                  <a:pt x="359" y="234"/>
                </a:lnTo>
                <a:lnTo>
                  <a:pt x="368" y="248"/>
                </a:lnTo>
                <a:lnTo>
                  <a:pt x="372" y="265"/>
                </a:lnTo>
                <a:lnTo>
                  <a:pt x="372" y="288"/>
                </a:lnTo>
                <a:lnTo>
                  <a:pt x="368" y="310"/>
                </a:lnTo>
                <a:lnTo>
                  <a:pt x="350" y="363"/>
                </a:lnTo>
                <a:lnTo>
                  <a:pt x="323" y="420"/>
                </a:lnTo>
                <a:lnTo>
                  <a:pt x="288" y="473"/>
                </a:lnTo>
                <a:lnTo>
                  <a:pt x="266" y="500"/>
                </a:lnTo>
                <a:lnTo>
                  <a:pt x="244" y="518"/>
                </a:lnTo>
                <a:lnTo>
                  <a:pt x="217" y="535"/>
                </a:lnTo>
                <a:lnTo>
                  <a:pt x="191" y="553"/>
                </a:lnTo>
                <a:lnTo>
                  <a:pt x="164" y="562"/>
                </a:lnTo>
                <a:lnTo>
                  <a:pt x="137" y="562"/>
                </a:lnTo>
                <a:lnTo>
                  <a:pt x="120" y="571"/>
                </a:lnTo>
                <a:lnTo>
                  <a:pt x="106" y="580"/>
                </a:lnTo>
                <a:lnTo>
                  <a:pt x="93" y="593"/>
                </a:lnTo>
                <a:lnTo>
                  <a:pt x="75" y="611"/>
                </a:lnTo>
                <a:lnTo>
                  <a:pt x="62" y="633"/>
                </a:lnTo>
                <a:lnTo>
                  <a:pt x="53" y="659"/>
                </a:lnTo>
                <a:lnTo>
                  <a:pt x="49" y="695"/>
                </a:lnTo>
                <a:lnTo>
                  <a:pt x="49" y="735"/>
                </a:lnTo>
                <a:lnTo>
                  <a:pt x="40" y="766"/>
                </a:lnTo>
                <a:lnTo>
                  <a:pt x="36" y="797"/>
                </a:lnTo>
                <a:lnTo>
                  <a:pt x="22" y="819"/>
                </a:lnTo>
                <a:lnTo>
                  <a:pt x="9" y="854"/>
                </a:lnTo>
                <a:lnTo>
                  <a:pt x="0" y="863"/>
                </a:lnTo>
                <a:lnTo>
                  <a:pt x="0" y="876"/>
                </a:lnTo>
                <a:lnTo>
                  <a:pt x="18" y="898"/>
                </a:lnTo>
                <a:lnTo>
                  <a:pt x="31" y="916"/>
                </a:lnTo>
                <a:lnTo>
                  <a:pt x="49" y="934"/>
                </a:lnTo>
                <a:lnTo>
                  <a:pt x="75" y="947"/>
                </a:lnTo>
                <a:lnTo>
                  <a:pt x="111" y="960"/>
                </a:lnTo>
                <a:lnTo>
                  <a:pt x="115" y="960"/>
                </a:lnTo>
                <a:lnTo>
                  <a:pt x="142" y="934"/>
                </a:lnTo>
                <a:lnTo>
                  <a:pt x="146" y="912"/>
                </a:lnTo>
                <a:lnTo>
                  <a:pt x="146" y="898"/>
                </a:lnTo>
                <a:lnTo>
                  <a:pt x="146" y="867"/>
                </a:lnTo>
                <a:lnTo>
                  <a:pt x="151" y="854"/>
                </a:lnTo>
                <a:lnTo>
                  <a:pt x="160" y="845"/>
                </a:lnTo>
                <a:lnTo>
                  <a:pt x="177" y="845"/>
                </a:lnTo>
                <a:lnTo>
                  <a:pt x="204" y="854"/>
                </a:lnTo>
                <a:lnTo>
                  <a:pt x="244" y="885"/>
                </a:lnTo>
                <a:lnTo>
                  <a:pt x="292" y="881"/>
                </a:lnTo>
                <a:lnTo>
                  <a:pt x="323" y="863"/>
                </a:lnTo>
                <a:lnTo>
                  <a:pt x="350" y="841"/>
                </a:lnTo>
                <a:lnTo>
                  <a:pt x="372" y="819"/>
                </a:lnTo>
                <a:lnTo>
                  <a:pt x="403" y="801"/>
                </a:lnTo>
                <a:lnTo>
                  <a:pt x="421" y="797"/>
                </a:lnTo>
                <a:lnTo>
                  <a:pt x="438" y="797"/>
                </a:lnTo>
                <a:lnTo>
                  <a:pt x="456" y="797"/>
                </a:lnTo>
                <a:lnTo>
                  <a:pt x="474" y="805"/>
                </a:lnTo>
                <a:lnTo>
                  <a:pt x="492" y="814"/>
                </a:lnTo>
                <a:lnTo>
                  <a:pt x="509" y="832"/>
                </a:lnTo>
                <a:lnTo>
                  <a:pt x="527" y="859"/>
                </a:lnTo>
                <a:lnTo>
                  <a:pt x="545" y="890"/>
                </a:lnTo>
                <a:lnTo>
                  <a:pt x="545" y="894"/>
                </a:lnTo>
                <a:lnTo>
                  <a:pt x="558" y="898"/>
                </a:lnTo>
                <a:lnTo>
                  <a:pt x="576" y="898"/>
                </a:lnTo>
                <a:lnTo>
                  <a:pt x="607" y="890"/>
                </a:lnTo>
                <a:lnTo>
                  <a:pt x="646" y="881"/>
                </a:lnTo>
                <a:lnTo>
                  <a:pt x="677" y="881"/>
                </a:lnTo>
                <a:lnTo>
                  <a:pt x="708" y="881"/>
                </a:lnTo>
                <a:lnTo>
                  <a:pt x="726" y="859"/>
                </a:lnTo>
                <a:lnTo>
                  <a:pt x="744" y="841"/>
                </a:lnTo>
                <a:lnTo>
                  <a:pt x="766" y="823"/>
                </a:lnTo>
                <a:lnTo>
                  <a:pt x="779" y="819"/>
                </a:lnTo>
                <a:lnTo>
                  <a:pt x="788" y="819"/>
                </a:lnTo>
                <a:lnTo>
                  <a:pt x="801" y="819"/>
                </a:lnTo>
                <a:lnTo>
                  <a:pt x="810" y="823"/>
                </a:lnTo>
                <a:lnTo>
                  <a:pt x="823" y="832"/>
                </a:lnTo>
                <a:lnTo>
                  <a:pt x="832" y="845"/>
                </a:lnTo>
                <a:lnTo>
                  <a:pt x="837" y="867"/>
                </a:lnTo>
                <a:lnTo>
                  <a:pt x="846" y="894"/>
                </a:lnTo>
                <a:lnTo>
                  <a:pt x="854" y="991"/>
                </a:lnTo>
                <a:lnTo>
                  <a:pt x="854" y="1005"/>
                </a:lnTo>
                <a:lnTo>
                  <a:pt x="854" y="1036"/>
                </a:lnTo>
                <a:lnTo>
                  <a:pt x="846" y="1058"/>
                </a:lnTo>
                <a:lnTo>
                  <a:pt x="837" y="1080"/>
                </a:lnTo>
                <a:lnTo>
                  <a:pt x="823" y="1102"/>
                </a:lnTo>
                <a:lnTo>
                  <a:pt x="801" y="1124"/>
                </a:lnTo>
                <a:lnTo>
                  <a:pt x="770" y="1120"/>
                </a:lnTo>
                <a:lnTo>
                  <a:pt x="762" y="1120"/>
                </a:lnTo>
                <a:lnTo>
                  <a:pt x="748" y="1129"/>
                </a:lnTo>
                <a:lnTo>
                  <a:pt x="748" y="1133"/>
                </a:lnTo>
                <a:lnTo>
                  <a:pt x="775" y="1142"/>
                </a:lnTo>
                <a:lnTo>
                  <a:pt x="784" y="1142"/>
                </a:lnTo>
                <a:lnTo>
                  <a:pt x="797" y="1151"/>
                </a:lnTo>
                <a:lnTo>
                  <a:pt x="806" y="1160"/>
                </a:lnTo>
                <a:lnTo>
                  <a:pt x="815" y="1164"/>
                </a:lnTo>
                <a:lnTo>
                  <a:pt x="819" y="1177"/>
                </a:lnTo>
                <a:lnTo>
                  <a:pt x="823" y="1191"/>
                </a:lnTo>
                <a:lnTo>
                  <a:pt x="854" y="1208"/>
                </a:lnTo>
                <a:lnTo>
                  <a:pt x="877" y="1226"/>
                </a:lnTo>
                <a:lnTo>
                  <a:pt x="885" y="1235"/>
                </a:lnTo>
                <a:lnTo>
                  <a:pt x="885" y="1244"/>
                </a:lnTo>
                <a:lnTo>
                  <a:pt x="881" y="1253"/>
                </a:lnTo>
                <a:lnTo>
                  <a:pt x="872" y="1261"/>
                </a:lnTo>
                <a:lnTo>
                  <a:pt x="859" y="1270"/>
                </a:lnTo>
                <a:lnTo>
                  <a:pt x="850" y="1270"/>
                </a:lnTo>
                <a:lnTo>
                  <a:pt x="841" y="1279"/>
                </a:lnTo>
                <a:lnTo>
                  <a:pt x="837" y="1288"/>
                </a:lnTo>
                <a:lnTo>
                  <a:pt x="832" y="1297"/>
                </a:lnTo>
                <a:lnTo>
                  <a:pt x="837" y="1306"/>
                </a:lnTo>
                <a:lnTo>
                  <a:pt x="841" y="1319"/>
                </a:lnTo>
                <a:lnTo>
                  <a:pt x="859" y="1368"/>
                </a:lnTo>
                <a:lnTo>
                  <a:pt x="881" y="1363"/>
                </a:lnTo>
                <a:lnTo>
                  <a:pt x="925" y="1359"/>
                </a:lnTo>
                <a:lnTo>
                  <a:pt x="947" y="1350"/>
                </a:lnTo>
                <a:lnTo>
                  <a:pt x="961" y="1337"/>
                </a:lnTo>
                <a:lnTo>
                  <a:pt x="965" y="1332"/>
                </a:lnTo>
                <a:lnTo>
                  <a:pt x="970" y="1319"/>
                </a:lnTo>
                <a:lnTo>
                  <a:pt x="965" y="1310"/>
                </a:lnTo>
                <a:lnTo>
                  <a:pt x="961" y="1297"/>
                </a:lnTo>
                <a:lnTo>
                  <a:pt x="934" y="1275"/>
                </a:lnTo>
                <a:lnTo>
                  <a:pt x="939" y="1239"/>
                </a:lnTo>
                <a:lnTo>
                  <a:pt x="934" y="1222"/>
                </a:lnTo>
                <a:lnTo>
                  <a:pt x="952" y="1213"/>
                </a:lnTo>
                <a:lnTo>
                  <a:pt x="970" y="1222"/>
                </a:lnTo>
                <a:lnTo>
                  <a:pt x="996" y="1248"/>
                </a:lnTo>
                <a:lnTo>
                  <a:pt x="1040" y="1257"/>
                </a:lnTo>
                <a:lnTo>
                  <a:pt x="1054" y="1239"/>
                </a:lnTo>
                <a:lnTo>
                  <a:pt x="1058" y="1222"/>
                </a:lnTo>
                <a:lnTo>
                  <a:pt x="1049" y="1208"/>
                </a:lnTo>
                <a:lnTo>
                  <a:pt x="1036" y="1204"/>
                </a:lnTo>
                <a:lnTo>
                  <a:pt x="1032" y="1191"/>
                </a:lnTo>
                <a:lnTo>
                  <a:pt x="1036" y="1173"/>
                </a:lnTo>
                <a:lnTo>
                  <a:pt x="1040" y="1168"/>
                </a:lnTo>
                <a:lnTo>
                  <a:pt x="1054" y="1160"/>
                </a:lnTo>
                <a:lnTo>
                  <a:pt x="1063" y="1151"/>
                </a:lnTo>
                <a:lnTo>
                  <a:pt x="1067" y="1138"/>
                </a:lnTo>
                <a:lnTo>
                  <a:pt x="1071" y="1124"/>
                </a:lnTo>
                <a:lnTo>
                  <a:pt x="1071" y="1107"/>
                </a:lnTo>
                <a:lnTo>
                  <a:pt x="1071" y="1098"/>
                </a:lnTo>
                <a:lnTo>
                  <a:pt x="1076" y="1084"/>
                </a:lnTo>
                <a:lnTo>
                  <a:pt x="1080" y="1076"/>
                </a:lnTo>
                <a:lnTo>
                  <a:pt x="1089" y="1071"/>
                </a:lnTo>
                <a:lnTo>
                  <a:pt x="1098" y="1062"/>
                </a:lnTo>
                <a:lnTo>
                  <a:pt x="1111" y="1062"/>
                </a:lnTo>
                <a:lnTo>
                  <a:pt x="1191" y="1067"/>
                </a:lnTo>
                <a:lnTo>
                  <a:pt x="1217" y="112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F635598-A442-4C27-BBF5-17A7C77351D9}"/>
              </a:ext>
            </a:extLst>
          </p:cNvPr>
          <p:cNvSpPr/>
          <p:nvPr/>
        </p:nvSpPr>
        <p:spPr bwMode="auto">
          <a:xfrm>
            <a:off x="6480327" y="4104470"/>
            <a:ext cx="2180070" cy="2271761"/>
          </a:xfrm>
          <a:custGeom>
            <a:gdLst>
              <a:gd fmla="*/ 1518 w 1593" name="T0"/>
              <a:gd fmla="*/ 567 h 1660" name="T1"/>
              <a:gd fmla="*/ 1549 w 1593" name="T2"/>
              <a:gd fmla="*/ 447 h 1660" name="T3"/>
              <a:gd fmla="*/ 1451 w 1593" name="T4"/>
              <a:gd fmla="*/ 390 h 1660" name="T5"/>
              <a:gd fmla="*/ 1460 w 1593" name="T6"/>
              <a:gd fmla="*/ 306 h 1660" name="T7"/>
              <a:gd fmla="*/ 1487 w 1593" name="T8"/>
              <a:gd fmla="*/ 186 h 1660" name="T9"/>
              <a:gd fmla="*/ 1544 w 1593" name="T10"/>
              <a:gd fmla="*/ 67 h 1660" name="T11"/>
              <a:gd fmla="*/ 1500 w 1593" name="T12"/>
              <a:gd fmla="*/ 45 h 1660" name="T13"/>
              <a:gd fmla="*/ 1451 w 1593" name="T14"/>
              <a:gd fmla="*/ 5 h 1660" name="T15"/>
              <a:gd fmla="*/ 1381 w 1593" name="T16"/>
              <a:gd fmla="*/ 53 h 1660" name="T17"/>
              <a:gd fmla="*/ 1345 w 1593" name="T18"/>
              <a:gd fmla="*/ 129 h 1660" name="T19"/>
              <a:gd fmla="*/ 1150 w 1593" name="T20"/>
              <a:gd fmla="*/ 146 h 1660" name="T21"/>
              <a:gd fmla="*/ 1066 w 1593" name="T22"/>
              <a:gd fmla="*/ 173 h 1660" name="T23"/>
              <a:gd fmla="*/ 1031 w 1593" name="T24"/>
              <a:gd fmla="*/ 306 h 1660" name="T25"/>
              <a:gd fmla="*/ 929 w 1593" name="T26"/>
              <a:gd fmla="*/ 416 h 1660" name="T27"/>
              <a:gd fmla="*/ 814 w 1593" name="T28"/>
              <a:gd fmla="*/ 434 h 1660" name="T29"/>
              <a:gd fmla="*/ 712 w 1593" name="T30"/>
              <a:gd fmla="*/ 368 h 1660" name="T31"/>
              <a:gd fmla="*/ 695 w 1593" name="T32"/>
              <a:gd fmla="*/ 288 h 1660" name="T33"/>
              <a:gd fmla="*/ 690 w 1593" name="T34"/>
              <a:gd fmla="*/ 204 h 1660" name="T35"/>
              <a:gd fmla="*/ 646 w 1593" name="T36"/>
              <a:gd fmla="*/ 195 h 1660" name="T37"/>
              <a:gd fmla="*/ 531 w 1593" name="T38"/>
              <a:gd fmla="*/ 164 h 1660" name="T39"/>
              <a:gd fmla="*/ 394 w 1593" name="T40"/>
              <a:gd fmla="*/ 248 h 1660" name="T41"/>
              <a:gd fmla="*/ 292 w 1593" name="T42"/>
              <a:gd fmla="*/ 275 h 1660" name="T43"/>
              <a:gd fmla="*/ 190 w 1593" name="T44"/>
              <a:gd fmla="*/ 439 h 1660" name="T45"/>
              <a:gd fmla="*/ 110 w 1593" name="T46"/>
              <a:gd fmla="*/ 487 h 1660" name="T47"/>
              <a:gd fmla="*/ 26 w 1593" name="T48"/>
              <a:gd fmla="*/ 532 h 1660" name="T49"/>
              <a:gd fmla="*/ 48 w 1593" name="T50"/>
              <a:gd fmla="*/ 660 h 1660" name="T51"/>
              <a:gd fmla="*/ 0 w 1593" name="T52"/>
              <a:gd fmla="*/ 815 h 1660" name="T53"/>
              <a:gd fmla="*/ 31 w 1593" name="T54"/>
              <a:gd fmla="*/ 779 h 1660" name="T55"/>
              <a:gd fmla="*/ 119 w 1593" name="T56"/>
              <a:gd fmla="*/ 833 h 1660" name="T57"/>
              <a:gd fmla="*/ 150 w 1593" name="T58"/>
              <a:gd fmla="*/ 930 h 1660" name="T59"/>
              <a:gd fmla="*/ 106 w 1593" name="T60"/>
              <a:gd fmla="*/ 1014 h 1660" name="T61"/>
              <a:gd fmla="*/ 110 w 1593" name="T62"/>
              <a:gd fmla="*/ 1111 h 1660" name="T63"/>
              <a:gd fmla="*/ 199 w 1593" name="T64"/>
              <a:gd fmla="*/ 1196 h 1660" name="T65"/>
              <a:gd fmla="*/ 256 w 1593" name="T66"/>
              <a:gd fmla="*/ 1439 h 1660" name="T67"/>
              <a:gd fmla="*/ 283 w 1593" name="T68"/>
              <a:gd fmla="*/ 1519 h 1660" name="T69"/>
              <a:gd fmla="*/ 256 w 1593" name="T70"/>
              <a:gd fmla="*/ 1554 h 1660" name="T71"/>
              <a:gd fmla="*/ 327 w 1593" name="T72"/>
              <a:gd fmla="*/ 1612 h 1660" name="T73"/>
              <a:gd fmla="*/ 491 w 1593" name="T74"/>
              <a:gd fmla="*/ 1603 h 1660" name="T75"/>
              <a:gd fmla="*/ 544 w 1593" name="T76"/>
              <a:gd fmla="*/ 1652 h 1660" name="T77"/>
              <a:gd fmla="*/ 637 w 1593" name="T78"/>
              <a:gd fmla="*/ 1634 h 1660" name="T79"/>
              <a:gd fmla="*/ 721 w 1593" name="T80"/>
              <a:gd fmla="*/ 1505 h 1660" name="T81"/>
              <a:gd fmla="*/ 810 w 1593" name="T82"/>
              <a:gd fmla="*/ 1510 h 1660" name="T83"/>
              <a:gd fmla="*/ 823 w 1593" name="T84"/>
              <a:gd fmla="*/ 1448 h 1660" name="T85"/>
              <a:gd fmla="*/ 876 w 1593" name="T86"/>
              <a:gd fmla="*/ 1350 h 1660" name="T87"/>
              <a:gd fmla="*/ 911 w 1593" name="T88"/>
              <a:gd fmla="*/ 1355 h 1660" name="T89"/>
              <a:gd fmla="*/ 934 w 1593" name="T90"/>
              <a:gd fmla="*/ 1280 h 1660" name="T91"/>
              <a:gd fmla="*/ 1018 w 1593" name="T92"/>
              <a:gd fmla="*/ 1187 h 1660" name="T93"/>
              <a:gd fmla="*/ 1084 w 1593" name="T94"/>
              <a:gd fmla="*/ 1058 h 1660" name="T95"/>
              <a:gd fmla="*/ 1133 w 1593" name="T96"/>
              <a:gd fmla="*/ 996 h 1660" name="T97"/>
              <a:gd fmla="*/ 1221 w 1593" name="T98"/>
              <a:gd fmla="*/ 996 h 1660" name="T99"/>
              <a:gd fmla="*/ 1301 w 1593" name="T100"/>
              <a:gd fmla="*/ 988 h 1660" name="T101"/>
              <a:gd fmla="*/ 1390 w 1593" name="T102"/>
              <a:gd fmla="*/ 988 h 1660" name="T103"/>
              <a:gd fmla="*/ 1474 w 1593" name="T104"/>
              <a:gd fmla="*/ 979 h 1660" name="T105"/>
              <a:gd fmla="*/ 1562 w 1593" name="T106"/>
              <a:gd fmla="*/ 846 h 1660" name="T107"/>
              <a:gd fmla="*/ 1589 w 1593" name="T108"/>
              <a:gd fmla="*/ 642 h 1660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1660" w="1592">
                <a:moveTo>
                  <a:pt x="1575" y="625"/>
                </a:moveTo>
                <a:lnTo>
                  <a:pt x="1575" y="625"/>
                </a:lnTo>
                <a:lnTo>
                  <a:pt x="1544" y="602"/>
                </a:lnTo>
                <a:lnTo>
                  <a:pt x="1531" y="589"/>
                </a:lnTo>
                <a:lnTo>
                  <a:pt x="1518" y="567"/>
                </a:lnTo>
                <a:lnTo>
                  <a:pt x="1513" y="545"/>
                </a:lnTo>
                <a:lnTo>
                  <a:pt x="1513" y="518"/>
                </a:lnTo>
                <a:lnTo>
                  <a:pt x="1522" y="492"/>
                </a:lnTo>
                <a:lnTo>
                  <a:pt x="1544" y="456"/>
                </a:lnTo>
                <a:lnTo>
                  <a:pt x="1549" y="447"/>
                </a:lnTo>
                <a:lnTo>
                  <a:pt x="1513" y="434"/>
                </a:lnTo>
                <a:lnTo>
                  <a:pt x="1487" y="421"/>
                </a:lnTo>
                <a:lnTo>
                  <a:pt x="1469" y="403"/>
                </a:lnTo>
                <a:lnTo>
                  <a:pt x="1451" y="390"/>
                </a:lnTo>
                <a:lnTo>
                  <a:pt x="1438" y="363"/>
                </a:lnTo>
                <a:lnTo>
                  <a:pt x="1434" y="354"/>
                </a:lnTo>
                <a:lnTo>
                  <a:pt x="1443" y="341"/>
                </a:lnTo>
                <a:lnTo>
                  <a:pt x="1460" y="306"/>
                </a:lnTo>
                <a:lnTo>
                  <a:pt x="1469" y="284"/>
                </a:lnTo>
                <a:lnTo>
                  <a:pt x="1478" y="253"/>
                </a:lnTo>
                <a:lnTo>
                  <a:pt x="1482" y="222"/>
                </a:lnTo>
                <a:lnTo>
                  <a:pt x="1487" y="186"/>
                </a:lnTo>
                <a:lnTo>
                  <a:pt x="1487" y="151"/>
                </a:lnTo>
                <a:lnTo>
                  <a:pt x="1496" y="120"/>
                </a:lnTo>
                <a:lnTo>
                  <a:pt x="1513" y="98"/>
                </a:lnTo>
                <a:lnTo>
                  <a:pt x="1527" y="80"/>
                </a:lnTo>
                <a:lnTo>
                  <a:pt x="1544" y="67"/>
                </a:lnTo>
                <a:lnTo>
                  <a:pt x="1558" y="58"/>
                </a:lnTo>
                <a:lnTo>
                  <a:pt x="1571" y="53"/>
                </a:lnTo>
                <a:lnTo>
                  <a:pt x="1527" y="53"/>
                </a:lnTo>
                <a:lnTo>
                  <a:pt x="1500" y="45"/>
                </a:lnTo>
                <a:lnTo>
                  <a:pt x="1491" y="40"/>
                </a:lnTo>
                <a:lnTo>
                  <a:pt x="1487" y="36"/>
                </a:lnTo>
                <a:lnTo>
                  <a:pt x="1469" y="14"/>
                </a:lnTo>
                <a:lnTo>
                  <a:pt x="1451" y="5"/>
                </a:lnTo>
                <a:lnTo>
                  <a:pt x="1434" y="0"/>
                </a:lnTo>
                <a:lnTo>
                  <a:pt x="1416" y="5"/>
                </a:lnTo>
                <a:lnTo>
                  <a:pt x="1403" y="14"/>
                </a:lnTo>
                <a:lnTo>
                  <a:pt x="1390" y="31"/>
                </a:lnTo>
                <a:lnTo>
                  <a:pt x="1381" y="53"/>
                </a:lnTo>
                <a:lnTo>
                  <a:pt x="1372" y="84"/>
                </a:lnTo>
                <a:lnTo>
                  <a:pt x="1367" y="98"/>
                </a:lnTo>
                <a:lnTo>
                  <a:pt x="1363" y="111"/>
                </a:lnTo>
                <a:lnTo>
                  <a:pt x="1345" y="129"/>
                </a:lnTo>
                <a:lnTo>
                  <a:pt x="1323" y="142"/>
                </a:lnTo>
                <a:lnTo>
                  <a:pt x="1292" y="151"/>
                </a:lnTo>
                <a:lnTo>
                  <a:pt x="1261" y="151"/>
                </a:lnTo>
                <a:lnTo>
                  <a:pt x="1226" y="151"/>
                </a:lnTo>
                <a:lnTo>
                  <a:pt x="1150" y="146"/>
                </a:lnTo>
                <a:lnTo>
                  <a:pt x="1120" y="151"/>
                </a:lnTo>
                <a:lnTo>
                  <a:pt x="1097" y="155"/>
                </a:lnTo>
                <a:lnTo>
                  <a:pt x="1080" y="160"/>
                </a:lnTo>
                <a:lnTo>
                  <a:pt x="1066" y="173"/>
                </a:lnTo>
                <a:lnTo>
                  <a:pt x="1062" y="182"/>
                </a:lnTo>
                <a:lnTo>
                  <a:pt x="1058" y="191"/>
                </a:lnTo>
                <a:lnTo>
                  <a:pt x="1053" y="200"/>
                </a:lnTo>
                <a:lnTo>
                  <a:pt x="1044" y="275"/>
                </a:lnTo>
                <a:lnTo>
                  <a:pt x="1031" y="306"/>
                </a:lnTo>
                <a:lnTo>
                  <a:pt x="969" y="354"/>
                </a:lnTo>
                <a:lnTo>
                  <a:pt x="956" y="381"/>
                </a:lnTo>
                <a:lnTo>
                  <a:pt x="942" y="399"/>
                </a:lnTo>
                <a:lnTo>
                  <a:pt x="929" y="416"/>
                </a:lnTo>
                <a:lnTo>
                  <a:pt x="911" y="425"/>
                </a:lnTo>
                <a:lnTo>
                  <a:pt x="894" y="430"/>
                </a:lnTo>
                <a:lnTo>
                  <a:pt x="872" y="434"/>
                </a:lnTo>
                <a:lnTo>
                  <a:pt x="814" y="434"/>
                </a:lnTo>
                <a:lnTo>
                  <a:pt x="783" y="430"/>
                </a:lnTo>
                <a:lnTo>
                  <a:pt x="761" y="416"/>
                </a:lnTo>
                <a:lnTo>
                  <a:pt x="739" y="403"/>
                </a:lnTo>
                <a:lnTo>
                  <a:pt x="726" y="385"/>
                </a:lnTo>
                <a:lnTo>
                  <a:pt x="712" y="368"/>
                </a:lnTo>
                <a:lnTo>
                  <a:pt x="708" y="350"/>
                </a:lnTo>
                <a:lnTo>
                  <a:pt x="699" y="337"/>
                </a:lnTo>
                <a:lnTo>
                  <a:pt x="699" y="315"/>
                </a:lnTo>
                <a:lnTo>
                  <a:pt x="695" y="288"/>
                </a:lnTo>
                <a:lnTo>
                  <a:pt x="699" y="248"/>
                </a:lnTo>
                <a:lnTo>
                  <a:pt x="703" y="226"/>
                </a:lnTo>
                <a:lnTo>
                  <a:pt x="699" y="213"/>
                </a:lnTo>
                <a:lnTo>
                  <a:pt x="690" y="204"/>
                </a:lnTo>
                <a:lnTo>
                  <a:pt x="681" y="200"/>
                </a:lnTo>
                <a:lnTo>
                  <a:pt x="664" y="195"/>
                </a:lnTo>
                <a:lnTo>
                  <a:pt x="655" y="200"/>
                </a:lnTo>
                <a:lnTo>
                  <a:pt x="646" y="195"/>
                </a:lnTo>
                <a:lnTo>
                  <a:pt x="606" y="173"/>
                </a:lnTo>
                <a:lnTo>
                  <a:pt x="580" y="164"/>
                </a:lnTo>
                <a:lnTo>
                  <a:pt x="557" y="164"/>
                </a:lnTo>
                <a:lnTo>
                  <a:pt x="531" y="164"/>
                </a:lnTo>
                <a:lnTo>
                  <a:pt x="518" y="182"/>
                </a:lnTo>
                <a:lnTo>
                  <a:pt x="495" y="200"/>
                </a:lnTo>
                <a:lnTo>
                  <a:pt x="442" y="231"/>
                </a:lnTo>
                <a:lnTo>
                  <a:pt x="394" y="248"/>
                </a:lnTo>
                <a:lnTo>
                  <a:pt x="371" y="257"/>
                </a:lnTo>
                <a:lnTo>
                  <a:pt x="340" y="257"/>
                </a:lnTo>
                <a:lnTo>
                  <a:pt x="314" y="266"/>
                </a:lnTo>
                <a:lnTo>
                  <a:pt x="292" y="275"/>
                </a:lnTo>
                <a:lnTo>
                  <a:pt x="261" y="323"/>
                </a:lnTo>
                <a:lnTo>
                  <a:pt x="203" y="416"/>
                </a:lnTo>
                <a:lnTo>
                  <a:pt x="190" y="439"/>
                </a:lnTo>
                <a:lnTo>
                  <a:pt x="177" y="456"/>
                </a:lnTo>
                <a:lnTo>
                  <a:pt x="150" y="474"/>
                </a:lnTo>
                <a:lnTo>
                  <a:pt x="128" y="483"/>
                </a:lnTo>
                <a:lnTo>
                  <a:pt x="110" y="487"/>
                </a:lnTo>
                <a:lnTo>
                  <a:pt x="88" y="487"/>
                </a:lnTo>
                <a:lnTo>
                  <a:pt x="70" y="492"/>
                </a:lnTo>
                <a:lnTo>
                  <a:pt x="53" y="501"/>
                </a:lnTo>
                <a:lnTo>
                  <a:pt x="35" y="514"/>
                </a:lnTo>
                <a:lnTo>
                  <a:pt x="26" y="532"/>
                </a:lnTo>
                <a:lnTo>
                  <a:pt x="26" y="558"/>
                </a:lnTo>
                <a:lnTo>
                  <a:pt x="35" y="589"/>
                </a:lnTo>
                <a:lnTo>
                  <a:pt x="48" y="625"/>
                </a:lnTo>
                <a:lnTo>
                  <a:pt x="48" y="660"/>
                </a:lnTo>
                <a:lnTo>
                  <a:pt x="44" y="695"/>
                </a:lnTo>
                <a:lnTo>
                  <a:pt x="35" y="731"/>
                </a:lnTo>
                <a:lnTo>
                  <a:pt x="17" y="784"/>
                </a:lnTo>
                <a:lnTo>
                  <a:pt x="4" y="806"/>
                </a:lnTo>
                <a:lnTo>
                  <a:pt x="0" y="815"/>
                </a:lnTo>
                <a:lnTo>
                  <a:pt x="13" y="802"/>
                </a:lnTo>
                <a:lnTo>
                  <a:pt x="26" y="784"/>
                </a:lnTo>
                <a:lnTo>
                  <a:pt x="31" y="779"/>
                </a:lnTo>
                <a:lnTo>
                  <a:pt x="39" y="775"/>
                </a:lnTo>
                <a:lnTo>
                  <a:pt x="57" y="775"/>
                </a:lnTo>
                <a:lnTo>
                  <a:pt x="79" y="788"/>
                </a:lnTo>
                <a:lnTo>
                  <a:pt x="101" y="806"/>
                </a:lnTo>
                <a:lnTo>
                  <a:pt x="119" y="833"/>
                </a:lnTo>
                <a:lnTo>
                  <a:pt x="137" y="859"/>
                </a:lnTo>
                <a:lnTo>
                  <a:pt x="150" y="886"/>
                </a:lnTo>
                <a:lnTo>
                  <a:pt x="155" y="908"/>
                </a:lnTo>
                <a:lnTo>
                  <a:pt x="150" y="930"/>
                </a:lnTo>
                <a:lnTo>
                  <a:pt x="146" y="952"/>
                </a:lnTo>
                <a:lnTo>
                  <a:pt x="132" y="983"/>
                </a:lnTo>
                <a:lnTo>
                  <a:pt x="115" y="1001"/>
                </a:lnTo>
                <a:lnTo>
                  <a:pt x="106" y="1014"/>
                </a:lnTo>
                <a:lnTo>
                  <a:pt x="97" y="1032"/>
                </a:lnTo>
                <a:lnTo>
                  <a:pt x="93" y="1045"/>
                </a:lnTo>
                <a:lnTo>
                  <a:pt x="93" y="1063"/>
                </a:lnTo>
                <a:lnTo>
                  <a:pt x="97" y="1085"/>
                </a:lnTo>
                <a:lnTo>
                  <a:pt x="110" y="1111"/>
                </a:lnTo>
                <a:lnTo>
                  <a:pt x="132" y="1134"/>
                </a:lnTo>
                <a:lnTo>
                  <a:pt x="168" y="1160"/>
                </a:lnTo>
                <a:lnTo>
                  <a:pt x="186" y="1173"/>
                </a:lnTo>
                <a:lnTo>
                  <a:pt x="199" y="1196"/>
                </a:lnTo>
                <a:lnTo>
                  <a:pt x="212" y="1227"/>
                </a:lnTo>
                <a:lnTo>
                  <a:pt x="225" y="1258"/>
                </a:lnTo>
                <a:lnTo>
                  <a:pt x="243" y="1315"/>
                </a:lnTo>
                <a:lnTo>
                  <a:pt x="248" y="1337"/>
                </a:lnTo>
                <a:lnTo>
                  <a:pt x="256" y="1439"/>
                </a:lnTo>
                <a:lnTo>
                  <a:pt x="292" y="1479"/>
                </a:lnTo>
                <a:lnTo>
                  <a:pt x="292" y="1488"/>
                </a:lnTo>
                <a:lnTo>
                  <a:pt x="292" y="1501"/>
                </a:lnTo>
                <a:lnTo>
                  <a:pt x="283" y="1519"/>
                </a:lnTo>
                <a:lnTo>
                  <a:pt x="279" y="1523"/>
                </a:lnTo>
                <a:lnTo>
                  <a:pt x="265" y="1532"/>
                </a:lnTo>
                <a:lnTo>
                  <a:pt x="261" y="1545"/>
                </a:lnTo>
                <a:lnTo>
                  <a:pt x="256" y="1554"/>
                </a:lnTo>
                <a:lnTo>
                  <a:pt x="261" y="1572"/>
                </a:lnTo>
                <a:lnTo>
                  <a:pt x="265" y="1585"/>
                </a:lnTo>
                <a:lnTo>
                  <a:pt x="274" y="1598"/>
                </a:lnTo>
                <a:lnTo>
                  <a:pt x="296" y="1607"/>
                </a:lnTo>
                <a:lnTo>
                  <a:pt x="327" y="1612"/>
                </a:lnTo>
                <a:lnTo>
                  <a:pt x="447" y="1594"/>
                </a:lnTo>
                <a:lnTo>
                  <a:pt x="456" y="1594"/>
                </a:lnTo>
                <a:lnTo>
                  <a:pt x="478" y="1598"/>
                </a:lnTo>
                <a:lnTo>
                  <a:pt x="491" y="1603"/>
                </a:lnTo>
                <a:lnTo>
                  <a:pt x="504" y="1612"/>
                </a:lnTo>
                <a:lnTo>
                  <a:pt x="522" y="1625"/>
                </a:lnTo>
                <a:lnTo>
                  <a:pt x="535" y="1643"/>
                </a:lnTo>
                <a:lnTo>
                  <a:pt x="544" y="1652"/>
                </a:lnTo>
                <a:lnTo>
                  <a:pt x="553" y="1656"/>
                </a:lnTo>
                <a:lnTo>
                  <a:pt x="575" y="1660"/>
                </a:lnTo>
                <a:lnTo>
                  <a:pt x="597" y="1656"/>
                </a:lnTo>
                <a:lnTo>
                  <a:pt x="619" y="1647"/>
                </a:lnTo>
                <a:lnTo>
                  <a:pt x="637" y="1634"/>
                </a:lnTo>
                <a:lnTo>
                  <a:pt x="655" y="1616"/>
                </a:lnTo>
                <a:lnTo>
                  <a:pt x="672" y="1603"/>
                </a:lnTo>
                <a:lnTo>
                  <a:pt x="681" y="1590"/>
                </a:lnTo>
                <a:lnTo>
                  <a:pt x="721" y="1505"/>
                </a:lnTo>
                <a:lnTo>
                  <a:pt x="779" y="1528"/>
                </a:lnTo>
                <a:lnTo>
                  <a:pt x="783" y="1523"/>
                </a:lnTo>
                <a:lnTo>
                  <a:pt x="801" y="1514"/>
                </a:lnTo>
                <a:lnTo>
                  <a:pt x="810" y="1510"/>
                </a:lnTo>
                <a:lnTo>
                  <a:pt x="819" y="1501"/>
                </a:lnTo>
                <a:lnTo>
                  <a:pt x="823" y="1488"/>
                </a:lnTo>
                <a:lnTo>
                  <a:pt x="823" y="1474"/>
                </a:lnTo>
                <a:lnTo>
                  <a:pt x="823" y="1448"/>
                </a:lnTo>
                <a:lnTo>
                  <a:pt x="832" y="1426"/>
                </a:lnTo>
                <a:lnTo>
                  <a:pt x="841" y="1399"/>
                </a:lnTo>
                <a:lnTo>
                  <a:pt x="850" y="1377"/>
                </a:lnTo>
                <a:lnTo>
                  <a:pt x="867" y="1355"/>
                </a:lnTo>
                <a:lnTo>
                  <a:pt x="876" y="1350"/>
                </a:lnTo>
                <a:lnTo>
                  <a:pt x="889" y="1350"/>
                </a:lnTo>
                <a:lnTo>
                  <a:pt x="898" y="1350"/>
                </a:lnTo>
                <a:lnTo>
                  <a:pt x="911" y="1355"/>
                </a:lnTo>
                <a:lnTo>
                  <a:pt x="911" y="1346"/>
                </a:lnTo>
                <a:lnTo>
                  <a:pt x="911" y="1324"/>
                </a:lnTo>
                <a:lnTo>
                  <a:pt x="916" y="1311"/>
                </a:lnTo>
                <a:lnTo>
                  <a:pt x="920" y="1297"/>
                </a:lnTo>
                <a:lnTo>
                  <a:pt x="934" y="1280"/>
                </a:lnTo>
                <a:lnTo>
                  <a:pt x="947" y="1266"/>
                </a:lnTo>
                <a:lnTo>
                  <a:pt x="982" y="1235"/>
                </a:lnTo>
                <a:lnTo>
                  <a:pt x="1000" y="1209"/>
                </a:lnTo>
                <a:lnTo>
                  <a:pt x="1018" y="1187"/>
                </a:lnTo>
                <a:lnTo>
                  <a:pt x="1035" y="1160"/>
                </a:lnTo>
                <a:lnTo>
                  <a:pt x="1049" y="1138"/>
                </a:lnTo>
                <a:lnTo>
                  <a:pt x="1058" y="1116"/>
                </a:lnTo>
                <a:lnTo>
                  <a:pt x="1084" y="1058"/>
                </a:lnTo>
                <a:lnTo>
                  <a:pt x="1089" y="1041"/>
                </a:lnTo>
                <a:lnTo>
                  <a:pt x="1102" y="1027"/>
                </a:lnTo>
                <a:lnTo>
                  <a:pt x="1115" y="1010"/>
                </a:lnTo>
                <a:lnTo>
                  <a:pt x="1133" y="996"/>
                </a:lnTo>
                <a:lnTo>
                  <a:pt x="1155" y="988"/>
                </a:lnTo>
                <a:lnTo>
                  <a:pt x="1186" y="988"/>
                </a:lnTo>
                <a:lnTo>
                  <a:pt x="1204" y="992"/>
                </a:lnTo>
                <a:lnTo>
                  <a:pt x="1221" y="996"/>
                </a:lnTo>
                <a:lnTo>
                  <a:pt x="1230" y="1001"/>
                </a:lnTo>
                <a:lnTo>
                  <a:pt x="1252" y="1005"/>
                </a:lnTo>
                <a:lnTo>
                  <a:pt x="1279" y="1001"/>
                </a:lnTo>
                <a:lnTo>
                  <a:pt x="1292" y="996"/>
                </a:lnTo>
                <a:lnTo>
                  <a:pt x="1301" y="988"/>
                </a:lnTo>
                <a:lnTo>
                  <a:pt x="1328" y="983"/>
                </a:lnTo>
                <a:lnTo>
                  <a:pt x="1354" y="979"/>
                </a:lnTo>
                <a:lnTo>
                  <a:pt x="1390" y="988"/>
                </a:lnTo>
                <a:lnTo>
                  <a:pt x="1398" y="992"/>
                </a:lnTo>
                <a:lnTo>
                  <a:pt x="1412" y="992"/>
                </a:lnTo>
                <a:lnTo>
                  <a:pt x="1429" y="992"/>
                </a:lnTo>
                <a:lnTo>
                  <a:pt x="1451" y="992"/>
                </a:lnTo>
                <a:lnTo>
                  <a:pt x="1474" y="979"/>
                </a:lnTo>
                <a:lnTo>
                  <a:pt x="1496" y="961"/>
                </a:lnTo>
                <a:lnTo>
                  <a:pt x="1522" y="930"/>
                </a:lnTo>
                <a:lnTo>
                  <a:pt x="1544" y="890"/>
                </a:lnTo>
                <a:lnTo>
                  <a:pt x="1562" y="846"/>
                </a:lnTo>
                <a:lnTo>
                  <a:pt x="1580" y="802"/>
                </a:lnTo>
                <a:lnTo>
                  <a:pt x="1589" y="753"/>
                </a:lnTo>
                <a:lnTo>
                  <a:pt x="1593" y="709"/>
                </a:lnTo>
                <a:lnTo>
                  <a:pt x="1593" y="673"/>
                </a:lnTo>
                <a:lnTo>
                  <a:pt x="1589" y="642"/>
                </a:lnTo>
                <a:lnTo>
                  <a:pt x="1584" y="633"/>
                </a:lnTo>
                <a:lnTo>
                  <a:pt x="1575" y="62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CD691B4E-E5E3-45F5-A1D1-2D7C49222928}"/>
              </a:ext>
            </a:extLst>
          </p:cNvPr>
          <p:cNvSpPr/>
          <p:nvPr/>
        </p:nvSpPr>
        <p:spPr bwMode="auto">
          <a:xfrm>
            <a:off x="7116695" y="2936377"/>
            <a:ext cx="1902258" cy="1762668"/>
          </a:xfrm>
          <a:custGeom>
            <a:gdLst>
              <a:gd fmla="*/ 26 w 1390" name="T0"/>
              <a:gd fmla="*/ 903 h 1288" name="T1"/>
              <a:gd fmla="*/ 13 w 1390" name="T2"/>
              <a:gd fmla="*/ 748 h 1288" name="T3"/>
              <a:gd fmla="*/ 31 w 1390" name="T4"/>
              <a:gd fmla="*/ 699 h 1288" name="T5"/>
              <a:gd fmla="*/ 0 w 1390" name="T6"/>
              <a:gd fmla="*/ 651 h 1288" name="T7"/>
              <a:gd fmla="*/ 13 w 1390" name="T8"/>
              <a:gd fmla="*/ 562 h 1288" name="T9"/>
              <a:gd fmla="*/ 31 w 1390" name="T10"/>
              <a:gd fmla="*/ 491 h 1288" name="T11"/>
              <a:gd fmla="*/ 80 w 1390" name="T12"/>
              <a:gd fmla="*/ 425 h 1288" name="T13"/>
              <a:gd fmla="*/ 150 w 1390" name="T14"/>
              <a:gd fmla="*/ 412 h 1288" name="T15"/>
              <a:gd fmla="*/ 203 w 1390" name="T16"/>
              <a:gd fmla="*/ 443 h 1288" name="T17"/>
              <a:gd fmla="*/ 248 w 1390" name="T18"/>
              <a:gd fmla="*/ 438 h 1288" name="T19"/>
              <a:gd fmla="*/ 314 w 1390" name="T20"/>
              <a:gd fmla="*/ 390 h 1288" name="T21"/>
              <a:gd fmla="*/ 389 w 1390" name="T22"/>
              <a:gd fmla="*/ 345 h 1288" name="T23"/>
              <a:gd fmla="*/ 496 w 1390" name="T24"/>
              <a:gd fmla="*/ 102 h 1288" name="T25"/>
              <a:gd fmla="*/ 584 w 1390" name="T26"/>
              <a:gd fmla="*/ 97 h 1288" name="T27"/>
              <a:gd fmla="*/ 580 w 1390" name="T28"/>
              <a:gd fmla="*/ 62 h 1288" name="T29"/>
              <a:gd fmla="*/ 549 w 1390" name="T30"/>
              <a:gd fmla="*/ 18 h 1288" name="T31"/>
              <a:gd fmla="*/ 593 w 1390" name="T32"/>
              <a:gd fmla="*/ 9 h 1288" name="T33"/>
              <a:gd fmla="*/ 646 w 1390" name="T34"/>
              <a:gd fmla="*/ 0 h 1288" name="T35"/>
              <a:gd fmla="*/ 664 w 1390" name="T36"/>
              <a:gd fmla="*/ 18 h 1288" name="T37"/>
              <a:gd fmla="*/ 655 w 1390" name="T38"/>
              <a:gd fmla="*/ 89 h 1288" name="T39"/>
              <a:gd fmla="*/ 651 w 1390" name="T40"/>
              <a:gd fmla="*/ 168 h 1288" name="T41"/>
              <a:gd fmla="*/ 712 w 1390" name="T42"/>
              <a:gd fmla="*/ 239 h 1288" name="T43"/>
              <a:gd fmla="*/ 792 w 1390" name="T44"/>
              <a:gd fmla="*/ 239 h 1288" name="T45"/>
              <a:gd fmla="*/ 854 w 1390" name="T46"/>
              <a:gd fmla="*/ 230 h 1288" name="T47"/>
              <a:gd fmla="*/ 881 w 1390" name="T48"/>
              <a:gd fmla="*/ 297 h 1288" name="T49"/>
              <a:gd fmla="*/ 903 w 1390" name="T50"/>
              <a:gd fmla="*/ 319 h 1288" name="T51"/>
              <a:gd fmla="*/ 974 w 1390" name="T52"/>
              <a:gd fmla="*/ 292 h 1288" name="T53"/>
              <a:gd fmla="*/ 1058 w 1390" name="T54"/>
              <a:gd fmla="*/ 270 h 1288" name="T55"/>
              <a:gd fmla="*/ 1111 w 1390" name="T56"/>
              <a:gd fmla="*/ 301 h 1288" name="T57"/>
              <a:gd fmla="*/ 1182 w 1390" name="T58"/>
              <a:gd fmla="*/ 381 h 1288" name="T59"/>
              <a:gd fmla="*/ 1275 w 1390" name="T60"/>
              <a:gd fmla="*/ 390 h 1288" name="T61"/>
              <a:gd fmla="*/ 1376 w 1390" name="T62"/>
              <a:gd fmla="*/ 412 h 1288" name="T63"/>
              <a:gd fmla="*/ 1390 w 1390" name="T64"/>
              <a:gd fmla="*/ 469 h 1288" name="T65"/>
              <a:gd fmla="*/ 1337 w 1390" name="T66"/>
              <a:gd fmla="*/ 509 h 1288" name="T67"/>
              <a:gd fmla="*/ 1319 w 1390" name="T68"/>
              <a:gd fmla="*/ 567 h 1288" name="T69"/>
              <a:gd fmla="*/ 1341 w 1390" name="T70"/>
              <a:gd fmla="*/ 606 h 1288" name="T71"/>
              <a:gd fmla="*/ 1292 w 1390" name="T72"/>
              <a:gd fmla="*/ 761 h 1288" name="T73"/>
              <a:gd fmla="*/ 1186 w 1390" name="T74"/>
              <a:gd fmla="*/ 876 h 1288" name="T75"/>
              <a:gd fmla="*/ 1102 w 1390" name="T76"/>
              <a:gd fmla="*/ 903 h 1288" name="T77"/>
              <a:gd fmla="*/ 1022 w 1390" name="T78"/>
              <a:gd fmla="*/ 894 h 1288" name="T79"/>
              <a:gd fmla="*/ 982 w 1390" name="T80"/>
              <a:gd fmla="*/ 859 h 1288" name="T81"/>
              <a:gd fmla="*/ 921 w 1390" name="T82"/>
              <a:gd fmla="*/ 885 h 1288" name="T83"/>
              <a:gd fmla="*/ 898 w 1390" name="T84"/>
              <a:gd fmla="*/ 952 h 1288" name="T85"/>
              <a:gd fmla="*/ 823 w 1390" name="T86"/>
              <a:gd fmla="*/ 1000 h 1288" name="T87"/>
              <a:gd fmla="*/ 681 w 1390" name="T88"/>
              <a:gd fmla="*/ 1000 h 1288" name="T89"/>
              <a:gd fmla="*/ 597 w 1390" name="T90"/>
              <a:gd fmla="*/ 1023 h 1288" name="T91"/>
              <a:gd fmla="*/ 575 w 1390" name="T92"/>
              <a:gd fmla="*/ 1124 h 1288" name="T93"/>
              <a:gd fmla="*/ 487 w 1390" name="T94"/>
              <a:gd fmla="*/ 1235 h 1288" name="T95"/>
              <a:gd fmla="*/ 425 w 1390" name="T96"/>
              <a:gd fmla="*/ 1284 h 1288" name="T97"/>
              <a:gd fmla="*/ 314 w 1390" name="T98"/>
              <a:gd fmla="*/ 1284 h 1288" name="T99"/>
              <a:gd fmla="*/ 243 w 1390" name="T100"/>
              <a:gd fmla="*/ 1217 h 1288" name="T101"/>
              <a:gd fmla="*/ 226 w 1390" name="T102"/>
              <a:gd fmla="*/ 1169 h 1288" name="T103"/>
              <a:gd fmla="*/ 234 w 1390" name="T104"/>
              <a:gd fmla="*/ 1080 h 1288" name="T105"/>
              <a:gd fmla="*/ 195 w 1390" name="T106"/>
              <a:gd fmla="*/ 1049 h 1288" name="T107"/>
              <a:gd fmla="*/ 137 w 1390" name="T108"/>
              <a:gd fmla="*/ 1027 h 1288" name="T109"/>
              <a:gd fmla="*/ 66 w 1390" name="T110"/>
              <a:gd fmla="*/ 1018 h 1288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1288" w="1390">
                <a:moveTo>
                  <a:pt x="62" y="1018"/>
                </a:moveTo>
                <a:lnTo>
                  <a:pt x="62" y="1018"/>
                </a:lnTo>
                <a:lnTo>
                  <a:pt x="49" y="983"/>
                </a:lnTo>
                <a:lnTo>
                  <a:pt x="26" y="903"/>
                </a:lnTo>
                <a:lnTo>
                  <a:pt x="13" y="854"/>
                </a:lnTo>
                <a:lnTo>
                  <a:pt x="9" y="810"/>
                </a:lnTo>
                <a:lnTo>
                  <a:pt x="9" y="766"/>
                </a:lnTo>
                <a:lnTo>
                  <a:pt x="13" y="748"/>
                </a:lnTo>
                <a:lnTo>
                  <a:pt x="22" y="730"/>
                </a:lnTo>
                <a:lnTo>
                  <a:pt x="26" y="722"/>
                </a:lnTo>
                <a:lnTo>
                  <a:pt x="31" y="699"/>
                </a:lnTo>
                <a:lnTo>
                  <a:pt x="31" y="686"/>
                </a:lnTo>
                <a:lnTo>
                  <a:pt x="26" y="673"/>
                </a:lnTo>
                <a:lnTo>
                  <a:pt x="18" y="660"/>
                </a:lnTo>
                <a:lnTo>
                  <a:pt x="0" y="651"/>
                </a:lnTo>
                <a:lnTo>
                  <a:pt x="0" y="571"/>
                </a:lnTo>
                <a:lnTo>
                  <a:pt x="4" y="571"/>
                </a:lnTo>
                <a:lnTo>
                  <a:pt x="13" y="562"/>
                </a:lnTo>
                <a:lnTo>
                  <a:pt x="22" y="553"/>
                </a:lnTo>
                <a:lnTo>
                  <a:pt x="26" y="540"/>
                </a:lnTo>
                <a:lnTo>
                  <a:pt x="31" y="518"/>
                </a:lnTo>
                <a:lnTo>
                  <a:pt x="31" y="491"/>
                </a:lnTo>
                <a:lnTo>
                  <a:pt x="40" y="465"/>
                </a:lnTo>
                <a:lnTo>
                  <a:pt x="49" y="451"/>
                </a:lnTo>
                <a:lnTo>
                  <a:pt x="80" y="425"/>
                </a:lnTo>
                <a:lnTo>
                  <a:pt x="97" y="416"/>
                </a:lnTo>
                <a:lnTo>
                  <a:pt x="115" y="407"/>
                </a:lnTo>
                <a:lnTo>
                  <a:pt x="133" y="407"/>
                </a:lnTo>
                <a:lnTo>
                  <a:pt x="150" y="412"/>
                </a:lnTo>
                <a:lnTo>
                  <a:pt x="172" y="429"/>
                </a:lnTo>
                <a:lnTo>
                  <a:pt x="190" y="438"/>
                </a:lnTo>
                <a:lnTo>
                  <a:pt x="203" y="443"/>
                </a:lnTo>
                <a:lnTo>
                  <a:pt x="212" y="447"/>
                </a:lnTo>
                <a:lnTo>
                  <a:pt x="230" y="443"/>
                </a:lnTo>
                <a:lnTo>
                  <a:pt x="248" y="438"/>
                </a:lnTo>
                <a:lnTo>
                  <a:pt x="265" y="429"/>
                </a:lnTo>
                <a:lnTo>
                  <a:pt x="288" y="412"/>
                </a:lnTo>
                <a:lnTo>
                  <a:pt x="314" y="390"/>
                </a:lnTo>
                <a:lnTo>
                  <a:pt x="350" y="359"/>
                </a:lnTo>
                <a:lnTo>
                  <a:pt x="372" y="345"/>
                </a:lnTo>
                <a:lnTo>
                  <a:pt x="385" y="345"/>
                </a:lnTo>
                <a:lnTo>
                  <a:pt x="389" y="345"/>
                </a:lnTo>
                <a:lnTo>
                  <a:pt x="394" y="332"/>
                </a:lnTo>
                <a:lnTo>
                  <a:pt x="389" y="239"/>
                </a:lnTo>
                <a:lnTo>
                  <a:pt x="496" y="102"/>
                </a:lnTo>
                <a:lnTo>
                  <a:pt x="522" y="106"/>
                </a:lnTo>
                <a:lnTo>
                  <a:pt x="544" y="106"/>
                </a:lnTo>
                <a:lnTo>
                  <a:pt x="566" y="102"/>
                </a:lnTo>
                <a:lnTo>
                  <a:pt x="584" y="97"/>
                </a:lnTo>
                <a:lnTo>
                  <a:pt x="589" y="93"/>
                </a:lnTo>
                <a:lnTo>
                  <a:pt x="589" y="84"/>
                </a:lnTo>
                <a:lnTo>
                  <a:pt x="584" y="75"/>
                </a:lnTo>
                <a:lnTo>
                  <a:pt x="580" y="62"/>
                </a:lnTo>
                <a:lnTo>
                  <a:pt x="544" y="31"/>
                </a:lnTo>
                <a:lnTo>
                  <a:pt x="544" y="27"/>
                </a:lnTo>
                <a:lnTo>
                  <a:pt x="549" y="18"/>
                </a:lnTo>
                <a:lnTo>
                  <a:pt x="553" y="13"/>
                </a:lnTo>
                <a:lnTo>
                  <a:pt x="562" y="9"/>
                </a:lnTo>
                <a:lnTo>
                  <a:pt x="575" y="9"/>
                </a:lnTo>
                <a:lnTo>
                  <a:pt x="593" y="9"/>
                </a:lnTo>
                <a:lnTo>
                  <a:pt x="624" y="9"/>
                </a:lnTo>
                <a:lnTo>
                  <a:pt x="642" y="4"/>
                </a:lnTo>
                <a:lnTo>
                  <a:pt x="646" y="0"/>
                </a:lnTo>
                <a:lnTo>
                  <a:pt x="655" y="4"/>
                </a:lnTo>
                <a:lnTo>
                  <a:pt x="664" y="18"/>
                </a:lnTo>
                <a:lnTo>
                  <a:pt x="668" y="31"/>
                </a:lnTo>
                <a:lnTo>
                  <a:pt x="668" y="44"/>
                </a:lnTo>
                <a:lnTo>
                  <a:pt x="664" y="66"/>
                </a:lnTo>
                <a:lnTo>
                  <a:pt x="655" y="89"/>
                </a:lnTo>
                <a:lnTo>
                  <a:pt x="646" y="115"/>
                </a:lnTo>
                <a:lnTo>
                  <a:pt x="642" y="142"/>
                </a:lnTo>
                <a:lnTo>
                  <a:pt x="651" y="168"/>
                </a:lnTo>
                <a:lnTo>
                  <a:pt x="659" y="190"/>
                </a:lnTo>
                <a:lnTo>
                  <a:pt x="677" y="208"/>
                </a:lnTo>
                <a:lnTo>
                  <a:pt x="690" y="226"/>
                </a:lnTo>
                <a:lnTo>
                  <a:pt x="712" y="239"/>
                </a:lnTo>
                <a:lnTo>
                  <a:pt x="730" y="243"/>
                </a:lnTo>
                <a:lnTo>
                  <a:pt x="757" y="243"/>
                </a:lnTo>
                <a:lnTo>
                  <a:pt x="792" y="239"/>
                </a:lnTo>
                <a:lnTo>
                  <a:pt x="828" y="235"/>
                </a:lnTo>
                <a:lnTo>
                  <a:pt x="841" y="230"/>
                </a:lnTo>
                <a:lnTo>
                  <a:pt x="854" y="230"/>
                </a:lnTo>
                <a:lnTo>
                  <a:pt x="863" y="235"/>
                </a:lnTo>
                <a:lnTo>
                  <a:pt x="872" y="239"/>
                </a:lnTo>
                <a:lnTo>
                  <a:pt x="876" y="261"/>
                </a:lnTo>
                <a:lnTo>
                  <a:pt x="881" y="297"/>
                </a:lnTo>
                <a:lnTo>
                  <a:pt x="881" y="310"/>
                </a:lnTo>
                <a:lnTo>
                  <a:pt x="890" y="319"/>
                </a:lnTo>
                <a:lnTo>
                  <a:pt x="903" y="319"/>
                </a:lnTo>
                <a:lnTo>
                  <a:pt x="916" y="319"/>
                </a:lnTo>
                <a:lnTo>
                  <a:pt x="947" y="305"/>
                </a:lnTo>
                <a:lnTo>
                  <a:pt x="974" y="292"/>
                </a:lnTo>
                <a:lnTo>
                  <a:pt x="1005" y="279"/>
                </a:lnTo>
                <a:lnTo>
                  <a:pt x="1022" y="274"/>
                </a:lnTo>
                <a:lnTo>
                  <a:pt x="1040" y="270"/>
                </a:lnTo>
                <a:lnTo>
                  <a:pt x="1058" y="270"/>
                </a:lnTo>
                <a:lnTo>
                  <a:pt x="1080" y="274"/>
                </a:lnTo>
                <a:lnTo>
                  <a:pt x="1098" y="283"/>
                </a:lnTo>
                <a:lnTo>
                  <a:pt x="1111" y="301"/>
                </a:lnTo>
                <a:lnTo>
                  <a:pt x="1137" y="341"/>
                </a:lnTo>
                <a:lnTo>
                  <a:pt x="1151" y="359"/>
                </a:lnTo>
                <a:lnTo>
                  <a:pt x="1164" y="372"/>
                </a:lnTo>
                <a:lnTo>
                  <a:pt x="1182" y="381"/>
                </a:lnTo>
                <a:lnTo>
                  <a:pt x="1204" y="385"/>
                </a:lnTo>
                <a:lnTo>
                  <a:pt x="1235" y="390"/>
                </a:lnTo>
                <a:lnTo>
                  <a:pt x="1275" y="390"/>
                </a:lnTo>
                <a:lnTo>
                  <a:pt x="1310" y="390"/>
                </a:lnTo>
                <a:lnTo>
                  <a:pt x="1341" y="394"/>
                </a:lnTo>
                <a:lnTo>
                  <a:pt x="1363" y="403"/>
                </a:lnTo>
                <a:lnTo>
                  <a:pt x="1376" y="412"/>
                </a:lnTo>
                <a:lnTo>
                  <a:pt x="1385" y="425"/>
                </a:lnTo>
                <a:lnTo>
                  <a:pt x="1390" y="438"/>
                </a:lnTo>
                <a:lnTo>
                  <a:pt x="1390" y="469"/>
                </a:lnTo>
                <a:lnTo>
                  <a:pt x="1381" y="482"/>
                </a:lnTo>
                <a:lnTo>
                  <a:pt x="1368" y="487"/>
                </a:lnTo>
                <a:lnTo>
                  <a:pt x="1337" y="509"/>
                </a:lnTo>
                <a:lnTo>
                  <a:pt x="1323" y="522"/>
                </a:lnTo>
                <a:lnTo>
                  <a:pt x="1314" y="536"/>
                </a:lnTo>
                <a:lnTo>
                  <a:pt x="1314" y="553"/>
                </a:lnTo>
                <a:lnTo>
                  <a:pt x="1319" y="567"/>
                </a:lnTo>
                <a:lnTo>
                  <a:pt x="1328" y="575"/>
                </a:lnTo>
                <a:lnTo>
                  <a:pt x="1337" y="589"/>
                </a:lnTo>
                <a:lnTo>
                  <a:pt x="1341" y="606"/>
                </a:lnTo>
                <a:lnTo>
                  <a:pt x="1341" y="629"/>
                </a:lnTo>
                <a:lnTo>
                  <a:pt x="1337" y="651"/>
                </a:lnTo>
                <a:lnTo>
                  <a:pt x="1319" y="704"/>
                </a:lnTo>
                <a:lnTo>
                  <a:pt x="1292" y="761"/>
                </a:lnTo>
                <a:lnTo>
                  <a:pt x="1257" y="814"/>
                </a:lnTo>
                <a:lnTo>
                  <a:pt x="1235" y="841"/>
                </a:lnTo>
                <a:lnTo>
                  <a:pt x="1213" y="859"/>
                </a:lnTo>
                <a:lnTo>
                  <a:pt x="1186" y="876"/>
                </a:lnTo>
                <a:lnTo>
                  <a:pt x="1160" y="894"/>
                </a:lnTo>
                <a:lnTo>
                  <a:pt x="1133" y="903"/>
                </a:lnTo>
                <a:lnTo>
                  <a:pt x="1106" y="903"/>
                </a:lnTo>
                <a:lnTo>
                  <a:pt x="1102" y="903"/>
                </a:lnTo>
                <a:lnTo>
                  <a:pt x="1058" y="903"/>
                </a:lnTo>
                <a:lnTo>
                  <a:pt x="1031" y="899"/>
                </a:lnTo>
                <a:lnTo>
                  <a:pt x="1022" y="894"/>
                </a:lnTo>
                <a:lnTo>
                  <a:pt x="1018" y="890"/>
                </a:lnTo>
                <a:lnTo>
                  <a:pt x="1000" y="868"/>
                </a:lnTo>
                <a:lnTo>
                  <a:pt x="982" y="859"/>
                </a:lnTo>
                <a:lnTo>
                  <a:pt x="965" y="854"/>
                </a:lnTo>
                <a:lnTo>
                  <a:pt x="947" y="854"/>
                </a:lnTo>
                <a:lnTo>
                  <a:pt x="934" y="868"/>
                </a:lnTo>
                <a:lnTo>
                  <a:pt x="921" y="885"/>
                </a:lnTo>
                <a:lnTo>
                  <a:pt x="912" y="907"/>
                </a:lnTo>
                <a:lnTo>
                  <a:pt x="903" y="938"/>
                </a:lnTo>
                <a:lnTo>
                  <a:pt x="898" y="952"/>
                </a:lnTo>
                <a:lnTo>
                  <a:pt x="894" y="965"/>
                </a:lnTo>
                <a:lnTo>
                  <a:pt x="876" y="983"/>
                </a:lnTo>
                <a:lnTo>
                  <a:pt x="850" y="996"/>
                </a:lnTo>
                <a:lnTo>
                  <a:pt x="823" y="1000"/>
                </a:lnTo>
                <a:lnTo>
                  <a:pt x="788" y="1005"/>
                </a:lnTo>
                <a:lnTo>
                  <a:pt x="757" y="1005"/>
                </a:lnTo>
                <a:lnTo>
                  <a:pt x="681" y="1000"/>
                </a:lnTo>
                <a:lnTo>
                  <a:pt x="651" y="1000"/>
                </a:lnTo>
                <a:lnTo>
                  <a:pt x="628" y="1005"/>
                </a:lnTo>
                <a:lnTo>
                  <a:pt x="611" y="1014"/>
                </a:lnTo>
                <a:lnTo>
                  <a:pt x="597" y="1023"/>
                </a:lnTo>
                <a:lnTo>
                  <a:pt x="593" y="1031"/>
                </a:lnTo>
                <a:lnTo>
                  <a:pt x="589" y="1040"/>
                </a:lnTo>
                <a:lnTo>
                  <a:pt x="584" y="1049"/>
                </a:lnTo>
                <a:lnTo>
                  <a:pt x="575" y="1124"/>
                </a:lnTo>
                <a:lnTo>
                  <a:pt x="562" y="1155"/>
                </a:lnTo>
                <a:lnTo>
                  <a:pt x="500" y="1208"/>
                </a:lnTo>
                <a:lnTo>
                  <a:pt x="487" y="1235"/>
                </a:lnTo>
                <a:lnTo>
                  <a:pt x="473" y="1253"/>
                </a:lnTo>
                <a:lnTo>
                  <a:pt x="460" y="1270"/>
                </a:lnTo>
                <a:lnTo>
                  <a:pt x="442" y="1279"/>
                </a:lnTo>
                <a:lnTo>
                  <a:pt x="425" y="1284"/>
                </a:lnTo>
                <a:lnTo>
                  <a:pt x="403" y="1288"/>
                </a:lnTo>
                <a:lnTo>
                  <a:pt x="345" y="1288"/>
                </a:lnTo>
                <a:lnTo>
                  <a:pt x="314" y="1284"/>
                </a:lnTo>
                <a:lnTo>
                  <a:pt x="288" y="1270"/>
                </a:lnTo>
                <a:lnTo>
                  <a:pt x="270" y="1257"/>
                </a:lnTo>
                <a:lnTo>
                  <a:pt x="257" y="1239"/>
                </a:lnTo>
                <a:lnTo>
                  <a:pt x="243" y="1217"/>
                </a:lnTo>
                <a:lnTo>
                  <a:pt x="234" y="1204"/>
                </a:lnTo>
                <a:lnTo>
                  <a:pt x="230" y="1186"/>
                </a:lnTo>
                <a:lnTo>
                  <a:pt x="226" y="1169"/>
                </a:lnTo>
                <a:lnTo>
                  <a:pt x="226" y="1142"/>
                </a:lnTo>
                <a:lnTo>
                  <a:pt x="230" y="1098"/>
                </a:lnTo>
                <a:lnTo>
                  <a:pt x="234" y="1080"/>
                </a:lnTo>
                <a:lnTo>
                  <a:pt x="230" y="1067"/>
                </a:lnTo>
                <a:lnTo>
                  <a:pt x="221" y="1058"/>
                </a:lnTo>
                <a:lnTo>
                  <a:pt x="212" y="1049"/>
                </a:lnTo>
                <a:lnTo>
                  <a:pt x="195" y="1049"/>
                </a:lnTo>
                <a:lnTo>
                  <a:pt x="186" y="1049"/>
                </a:lnTo>
                <a:lnTo>
                  <a:pt x="177" y="1045"/>
                </a:lnTo>
                <a:lnTo>
                  <a:pt x="137" y="1027"/>
                </a:lnTo>
                <a:lnTo>
                  <a:pt x="115" y="1018"/>
                </a:lnTo>
                <a:lnTo>
                  <a:pt x="93" y="1014"/>
                </a:lnTo>
                <a:lnTo>
                  <a:pt x="66" y="1018"/>
                </a:lnTo>
                <a:lnTo>
                  <a:pt x="62" y="1018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54E6B211-4422-4E13-9D71-6FD0FC8FADC9}"/>
              </a:ext>
            </a:extLst>
          </p:cNvPr>
          <p:cNvSpPr/>
          <p:nvPr/>
        </p:nvSpPr>
        <p:spPr bwMode="auto">
          <a:xfrm>
            <a:off x="5649628" y="3499579"/>
            <a:ext cx="1557388" cy="1787301"/>
          </a:xfrm>
          <a:custGeom>
            <a:gdLst>
              <a:gd fmla="*/ 1125 w 1138" name="T0"/>
              <a:gd fmla="*/ 571 h 1306" name="T1"/>
              <a:gd fmla="*/ 1085 w 1138" name="T2"/>
              <a:gd fmla="*/ 354 h 1306" name="T3"/>
              <a:gd fmla="*/ 1102 w 1138" name="T4"/>
              <a:gd fmla="*/ 310 h 1306" name="T5"/>
              <a:gd fmla="*/ 1089 w 1138" name="T6"/>
              <a:gd fmla="*/ 248 h 1306" name="T7"/>
              <a:gd fmla="*/ 1071 w 1138" name="T8"/>
              <a:gd fmla="*/ 159 h 1306" name="T9"/>
              <a:gd fmla="*/ 1027 w 1138" name="T10"/>
              <a:gd fmla="*/ 155 h 1306" name="T11"/>
              <a:gd fmla="*/ 970 w 1138" name="T12"/>
              <a:gd fmla="*/ 208 h 1306" name="T13"/>
              <a:gd fmla="*/ 863 w 1138" name="T14"/>
              <a:gd fmla="*/ 217 h 1306" name="T15"/>
              <a:gd fmla="*/ 819 w 1138" name="T16"/>
              <a:gd fmla="*/ 168 h 1306" name="T17"/>
              <a:gd fmla="*/ 753 w 1138" name="T18"/>
              <a:gd fmla="*/ 124 h 1306" name="T19"/>
              <a:gd fmla="*/ 646 w 1138" name="T20"/>
              <a:gd fmla="*/ 217 h 1306" name="T21"/>
              <a:gd fmla="*/ 593 w 1138" name="T22"/>
              <a:gd fmla="*/ 265 h 1306" name="T23"/>
              <a:gd fmla="*/ 540 w 1138" name="T24"/>
              <a:gd fmla="*/ 270 h 1306" name="T25"/>
              <a:gd fmla="*/ 496 w 1138" name="T26"/>
              <a:gd fmla="*/ 212 h 1306" name="T27"/>
              <a:gd fmla="*/ 492 w 1138" name="T28"/>
              <a:gd fmla="*/ 163 h 1306" name="T29"/>
              <a:gd fmla="*/ 421 w 1138" name="T30"/>
              <a:gd fmla="*/ 106 h 1306" name="T31"/>
              <a:gd fmla="*/ 328 w 1138" name="T32"/>
              <a:gd fmla="*/ 70 h 1306" name="T33"/>
              <a:gd fmla="*/ 270 w 1138" name="T34"/>
              <a:gd fmla="*/ 9 h 1306" name="T35"/>
              <a:gd fmla="*/ 230 w 1138" name="T36"/>
              <a:gd fmla="*/ 4 h 1306" name="T37"/>
              <a:gd fmla="*/ 208 w 1138" name="T38"/>
              <a:gd fmla="*/ 66 h 1306" name="T39"/>
              <a:gd fmla="*/ 160 w 1138" name="T40"/>
              <a:gd fmla="*/ 84 h 1306" name="T41"/>
              <a:gd fmla="*/ 146 w 1138" name="T42"/>
              <a:gd fmla="*/ 159 h 1306" name="T43"/>
              <a:gd fmla="*/ 93 w 1138" name="T44"/>
              <a:gd fmla="*/ 221 h 1306" name="T45"/>
              <a:gd fmla="*/ 58 w 1138" name="T46"/>
              <a:gd fmla="*/ 225 h 1306" name="T47"/>
              <a:gd fmla="*/ 45 w 1138" name="T48"/>
              <a:gd fmla="*/ 270 h 1306" name="T49"/>
              <a:gd fmla="*/ 18 w 1138" name="T50"/>
              <a:gd fmla="*/ 314 h 1306" name="T51"/>
              <a:gd fmla="*/ 0 w 1138" name="T52"/>
              <a:gd fmla="*/ 389 h 1306" name="T53"/>
              <a:gd fmla="*/ 58 w 1138" name="T54"/>
              <a:gd fmla="*/ 495 h 1306" name="T55"/>
              <a:gd fmla="*/ 226 w 1138" name="T56"/>
              <a:gd fmla="*/ 606 h 1306" name="T57"/>
              <a:gd fmla="*/ 261 w 1138" name="T58"/>
              <a:gd fmla="*/ 673 h 1306" name="T59"/>
              <a:gd fmla="*/ 381 w 1138" name="T60"/>
              <a:gd fmla="*/ 832 h 1306" name="T61"/>
              <a:gd fmla="*/ 421 w 1138" name="T62"/>
              <a:gd fmla="*/ 1106 h 1306" name="T63"/>
              <a:gd fmla="*/ 443 w 1138" name="T64"/>
              <a:gd fmla="*/ 1186 h 1306" name="T65"/>
              <a:gd fmla="*/ 412 w 1138" name="T66"/>
              <a:gd fmla="*/ 1244 h 1306" name="T67"/>
              <a:gd fmla="*/ 434 w 1138" name="T68"/>
              <a:gd fmla="*/ 1301 h 1306" name="T69"/>
              <a:gd fmla="*/ 487 w 1138" name="T70"/>
              <a:gd fmla="*/ 1270 h 1306" name="T71"/>
              <a:gd fmla="*/ 540 w 1138" name="T72"/>
              <a:gd fmla="*/ 1235 h 1306" name="T73"/>
              <a:gd fmla="*/ 576 w 1138" name="T74"/>
              <a:gd fmla="*/ 1261 h 1306" name="T75"/>
              <a:gd fmla="*/ 602 w 1138" name="T76"/>
              <a:gd fmla="*/ 1257 h 1306" name="T77"/>
              <a:gd fmla="*/ 638 w 1138" name="T78"/>
              <a:gd fmla="*/ 1177 h 1306" name="T79"/>
              <a:gd fmla="*/ 646 w 1138" name="T80"/>
              <a:gd fmla="*/ 1044 h 1306" name="T81"/>
              <a:gd fmla="*/ 633 w 1138" name="T82"/>
              <a:gd fmla="*/ 974 h 1306" name="T83"/>
              <a:gd fmla="*/ 691 w 1138" name="T84"/>
              <a:gd fmla="*/ 929 h 1306" name="T85"/>
              <a:gd fmla="*/ 757 w 1138" name="T86"/>
              <a:gd fmla="*/ 916 h 1306" name="T87"/>
              <a:gd fmla="*/ 810 w 1138" name="T88"/>
              <a:gd fmla="*/ 858 h 1306" name="T89"/>
              <a:gd fmla="*/ 921 w 1138" name="T90"/>
              <a:gd fmla="*/ 708 h 1306" name="T91"/>
              <a:gd fmla="*/ 996 w 1138" name="T92"/>
              <a:gd fmla="*/ 690 h 1306" name="T93"/>
              <a:gd fmla="*/ 1138 w 1138" name="T94"/>
              <a:gd fmla="*/ 606 h 130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1306" w="1138">
                <a:moveTo>
                  <a:pt x="1138" y="606"/>
                </a:moveTo>
                <a:lnTo>
                  <a:pt x="1138" y="606"/>
                </a:lnTo>
                <a:lnTo>
                  <a:pt x="1125" y="571"/>
                </a:lnTo>
                <a:lnTo>
                  <a:pt x="1098" y="491"/>
                </a:lnTo>
                <a:lnTo>
                  <a:pt x="1089" y="442"/>
                </a:lnTo>
                <a:lnTo>
                  <a:pt x="1085" y="398"/>
                </a:lnTo>
                <a:lnTo>
                  <a:pt x="1085" y="354"/>
                </a:lnTo>
                <a:lnTo>
                  <a:pt x="1089" y="336"/>
                </a:lnTo>
                <a:lnTo>
                  <a:pt x="1098" y="318"/>
                </a:lnTo>
                <a:lnTo>
                  <a:pt x="1102" y="310"/>
                </a:lnTo>
                <a:lnTo>
                  <a:pt x="1107" y="287"/>
                </a:lnTo>
                <a:lnTo>
                  <a:pt x="1107" y="274"/>
                </a:lnTo>
                <a:lnTo>
                  <a:pt x="1102" y="261"/>
                </a:lnTo>
                <a:lnTo>
                  <a:pt x="1089" y="248"/>
                </a:lnTo>
                <a:lnTo>
                  <a:pt x="1071" y="239"/>
                </a:lnTo>
                <a:lnTo>
                  <a:pt x="1071" y="159"/>
                </a:lnTo>
                <a:lnTo>
                  <a:pt x="1071" y="155"/>
                </a:lnTo>
                <a:lnTo>
                  <a:pt x="1067" y="155"/>
                </a:lnTo>
                <a:lnTo>
                  <a:pt x="1049" y="155"/>
                </a:lnTo>
                <a:lnTo>
                  <a:pt x="1027" y="155"/>
                </a:lnTo>
                <a:lnTo>
                  <a:pt x="1014" y="172"/>
                </a:lnTo>
                <a:lnTo>
                  <a:pt x="1001" y="186"/>
                </a:lnTo>
                <a:lnTo>
                  <a:pt x="970" y="208"/>
                </a:lnTo>
                <a:lnTo>
                  <a:pt x="939" y="217"/>
                </a:lnTo>
                <a:lnTo>
                  <a:pt x="908" y="221"/>
                </a:lnTo>
                <a:lnTo>
                  <a:pt x="881" y="221"/>
                </a:lnTo>
                <a:lnTo>
                  <a:pt x="863" y="217"/>
                </a:lnTo>
                <a:lnTo>
                  <a:pt x="841" y="212"/>
                </a:lnTo>
                <a:lnTo>
                  <a:pt x="832" y="199"/>
                </a:lnTo>
                <a:lnTo>
                  <a:pt x="819" y="168"/>
                </a:lnTo>
                <a:lnTo>
                  <a:pt x="806" y="146"/>
                </a:lnTo>
                <a:lnTo>
                  <a:pt x="788" y="128"/>
                </a:lnTo>
                <a:lnTo>
                  <a:pt x="766" y="124"/>
                </a:lnTo>
                <a:lnTo>
                  <a:pt x="753" y="124"/>
                </a:lnTo>
                <a:lnTo>
                  <a:pt x="744" y="128"/>
                </a:lnTo>
                <a:lnTo>
                  <a:pt x="713" y="141"/>
                </a:lnTo>
                <a:lnTo>
                  <a:pt x="682" y="172"/>
                </a:lnTo>
                <a:lnTo>
                  <a:pt x="646" y="217"/>
                </a:lnTo>
                <a:lnTo>
                  <a:pt x="624" y="239"/>
                </a:lnTo>
                <a:lnTo>
                  <a:pt x="607" y="256"/>
                </a:lnTo>
                <a:lnTo>
                  <a:pt x="593" y="265"/>
                </a:lnTo>
                <a:lnTo>
                  <a:pt x="576" y="274"/>
                </a:lnTo>
                <a:lnTo>
                  <a:pt x="562" y="274"/>
                </a:lnTo>
                <a:lnTo>
                  <a:pt x="554" y="274"/>
                </a:lnTo>
                <a:lnTo>
                  <a:pt x="540" y="270"/>
                </a:lnTo>
                <a:lnTo>
                  <a:pt x="531" y="265"/>
                </a:lnTo>
                <a:lnTo>
                  <a:pt x="514" y="248"/>
                </a:lnTo>
                <a:lnTo>
                  <a:pt x="505" y="230"/>
                </a:lnTo>
                <a:lnTo>
                  <a:pt x="496" y="212"/>
                </a:lnTo>
                <a:lnTo>
                  <a:pt x="496" y="194"/>
                </a:lnTo>
                <a:lnTo>
                  <a:pt x="496" y="181"/>
                </a:lnTo>
                <a:lnTo>
                  <a:pt x="492" y="163"/>
                </a:lnTo>
                <a:lnTo>
                  <a:pt x="483" y="146"/>
                </a:lnTo>
                <a:lnTo>
                  <a:pt x="469" y="128"/>
                </a:lnTo>
                <a:lnTo>
                  <a:pt x="447" y="115"/>
                </a:lnTo>
                <a:lnTo>
                  <a:pt x="421" y="106"/>
                </a:lnTo>
                <a:lnTo>
                  <a:pt x="381" y="97"/>
                </a:lnTo>
                <a:lnTo>
                  <a:pt x="354" y="84"/>
                </a:lnTo>
                <a:lnTo>
                  <a:pt x="328" y="70"/>
                </a:lnTo>
                <a:lnTo>
                  <a:pt x="306" y="57"/>
                </a:lnTo>
                <a:lnTo>
                  <a:pt x="279" y="26"/>
                </a:lnTo>
                <a:lnTo>
                  <a:pt x="270" y="9"/>
                </a:lnTo>
                <a:lnTo>
                  <a:pt x="248" y="0"/>
                </a:lnTo>
                <a:lnTo>
                  <a:pt x="235" y="0"/>
                </a:lnTo>
                <a:lnTo>
                  <a:pt x="230" y="4"/>
                </a:lnTo>
                <a:lnTo>
                  <a:pt x="222" y="13"/>
                </a:lnTo>
                <a:lnTo>
                  <a:pt x="217" y="26"/>
                </a:lnTo>
                <a:lnTo>
                  <a:pt x="213" y="53"/>
                </a:lnTo>
                <a:lnTo>
                  <a:pt x="208" y="66"/>
                </a:lnTo>
                <a:lnTo>
                  <a:pt x="191" y="75"/>
                </a:lnTo>
                <a:lnTo>
                  <a:pt x="177" y="79"/>
                </a:lnTo>
                <a:lnTo>
                  <a:pt x="160" y="84"/>
                </a:lnTo>
                <a:lnTo>
                  <a:pt x="155" y="106"/>
                </a:lnTo>
                <a:lnTo>
                  <a:pt x="155" y="132"/>
                </a:lnTo>
                <a:lnTo>
                  <a:pt x="146" y="159"/>
                </a:lnTo>
                <a:lnTo>
                  <a:pt x="133" y="186"/>
                </a:lnTo>
                <a:lnTo>
                  <a:pt x="120" y="208"/>
                </a:lnTo>
                <a:lnTo>
                  <a:pt x="106" y="217"/>
                </a:lnTo>
                <a:lnTo>
                  <a:pt x="93" y="221"/>
                </a:lnTo>
                <a:lnTo>
                  <a:pt x="80" y="221"/>
                </a:lnTo>
                <a:lnTo>
                  <a:pt x="62" y="221"/>
                </a:lnTo>
                <a:lnTo>
                  <a:pt x="58" y="225"/>
                </a:lnTo>
                <a:lnTo>
                  <a:pt x="45" y="234"/>
                </a:lnTo>
                <a:lnTo>
                  <a:pt x="40" y="243"/>
                </a:lnTo>
                <a:lnTo>
                  <a:pt x="40" y="256"/>
                </a:lnTo>
                <a:lnTo>
                  <a:pt x="45" y="270"/>
                </a:lnTo>
                <a:lnTo>
                  <a:pt x="53" y="287"/>
                </a:lnTo>
                <a:lnTo>
                  <a:pt x="31" y="301"/>
                </a:lnTo>
                <a:lnTo>
                  <a:pt x="18" y="314"/>
                </a:lnTo>
                <a:lnTo>
                  <a:pt x="5" y="336"/>
                </a:lnTo>
                <a:lnTo>
                  <a:pt x="0" y="354"/>
                </a:lnTo>
                <a:lnTo>
                  <a:pt x="0" y="367"/>
                </a:lnTo>
                <a:lnTo>
                  <a:pt x="0" y="389"/>
                </a:lnTo>
                <a:lnTo>
                  <a:pt x="9" y="411"/>
                </a:lnTo>
                <a:lnTo>
                  <a:pt x="18" y="438"/>
                </a:lnTo>
                <a:lnTo>
                  <a:pt x="36" y="464"/>
                </a:lnTo>
                <a:lnTo>
                  <a:pt x="58" y="495"/>
                </a:lnTo>
                <a:lnTo>
                  <a:pt x="84" y="531"/>
                </a:lnTo>
                <a:lnTo>
                  <a:pt x="173" y="531"/>
                </a:lnTo>
                <a:lnTo>
                  <a:pt x="173" y="606"/>
                </a:lnTo>
                <a:lnTo>
                  <a:pt x="226" y="606"/>
                </a:lnTo>
                <a:lnTo>
                  <a:pt x="230" y="619"/>
                </a:lnTo>
                <a:lnTo>
                  <a:pt x="248" y="655"/>
                </a:lnTo>
                <a:lnTo>
                  <a:pt x="261" y="673"/>
                </a:lnTo>
                <a:lnTo>
                  <a:pt x="275" y="690"/>
                </a:lnTo>
                <a:lnTo>
                  <a:pt x="292" y="704"/>
                </a:lnTo>
                <a:lnTo>
                  <a:pt x="315" y="708"/>
                </a:lnTo>
                <a:lnTo>
                  <a:pt x="381" y="832"/>
                </a:lnTo>
                <a:lnTo>
                  <a:pt x="381" y="912"/>
                </a:lnTo>
                <a:lnTo>
                  <a:pt x="425" y="1013"/>
                </a:lnTo>
                <a:lnTo>
                  <a:pt x="421" y="1106"/>
                </a:lnTo>
                <a:lnTo>
                  <a:pt x="430" y="1115"/>
                </a:lnTo>
                <a:lnTo>
                  <a:pt x="443" y="1151"/>
                </a:lnTo>
                <a:lnTo>
                  <a:pt x="443" y="1168"/>
                </a:lnTo>
                <a:lnTo>
                  <a:pt x="443" y="1186"/>
                </a:lnTo>
                <a:lnTo>
                  <a:pt x="434" y="1208"/>
                </a:lnTo>
                <a:lnTo>
                  <a:pt x="412" y="1221"/>
                </a:lnTo>
                <a:lnTo>
                  <a:pt x="412" y="1244"/>
                </a:lnTo>
                <a:lnTo>
                  <a:pt x="416" y="1261"/>
                </a:lnTo>
                <a:lnTo>
                  <a:pt x="421" y="1283"/>
                </a:lnTo>
                <a:lnTo>
                  <a:pt x="425" y="1297"/>
                </a:lnTo>
                <a:lnTo>
                  <a:pt x="434" y="1301"/>
                </a:lnTo>
                <a:lnTo>
                  <a:pt x="438" y="1306"/>
                </a:lnTo>
                <a:lnTo>
                  <a:pt x="447" y="1301"/>
                </a:lnTo>
                <a:lnTo>
                  <a:pt x="461" y="1297"/>
                </a:lnTo>
                <a:lnTo>
                  <a:pt x="487" y="1270"/>
                </a:lnTo>
                <a:lnTo>
                  <a:pt x="509" y="1248"/>
                </a:lnTo>
                <a:lnTo>
                  <a:pt x="527" y="1239"/>
                </a:lnTo>
                <a:lnTo>
                  <a:pt x="540" y="1235"/>
                </a:lnTo>
                <a:lnTo>
                  <a:pt x="554" y="1239"/>
                </a:lnTo>
                <a:lnTo>
                  <a:pt x="562" y="1248"/>
                </a:lnTo>
                <a:lnTo>
                  <a:pt x="571" y="1252"/>
                </a:lnTo>
                <a:lnTo>
                  <a:pt x="576" y="1261"/>
                </a:lnTo>
                <a:lnTo>
                  <a:pt x="585" y="1261"/>
                </a:lnTo>
                <a:lnTo>
                  <a:pt x="593" y="1261"/>
                </a:lnTo>
                <a:lnTo>
                  <a:pt x="602" y="1257"/>
                </a:lnTo>
                <a:lnTo>
                  <a:pt x="616" y="1235"/>
                </a:lnTo>
                <a:lnTo>
                  <a:pt x="638" y="1177"/>
                </a:lnTo>
                <a:lnTo>
                  <a:pt x="646" y="1142"/>
                </a:lnTo>
                <a:lnTo>
                  <a:pt x="655" y="1102"/>
                </a:lnTo>
                <a:lnTo>
                  <a:pt x="651" y="1067"/>
                </a:lnTo>
                <a:lnTo>
                  <a:pt x="646" y="1044"/>
                </a:lnTo>
                <a:lnTo>
                  <a:pt x="642" y="1031"/>
                </a:lnTo>
                <a:lnTo>
                  <a:pt x="633" y="1000"/>
                </a:lnTo>
                <a:lnTo>
                  <a:pt x="633" y="974"/>
                </a:lnTo>
                <a:lnTo>
                  <a:pt x="642" y="956"/>
                </a:lnTo>
                <a:lnTo>
                  <a:pt x="655" y="943"/>
                </a:lnTo>
                <a:lnTo>
                  <a:pt x="673" y="934"/>
                </a:lnTo>
                <a:lnTo>
                  <a:pt x="691" y="929"/>
                </a:lnTo>
                <a:lnTo>
                  <a:pt x="717" y="929"/>
                </a:lnTo>
                <a:lnTo>
                  <a:pt x="735" y="925"/>
                </a:lnTo>
                <a:lnTo>
                  <a:pt x="757" y="916"/>
                </a:lnTo>
                <a:lnTo>
                  <a:pt x="784" y="898"/>
                </a:lnTo>
                <a:lnTo>
                  <a:pt x="797" y="881"/>
                </a:lnTo>
                <a:lnTo>
                  <a:pt x="810" y="858"/>
                </a:lnTo>
                <a:lnTo>
                  <a:pt x="868" y="765"/>
                </a:lnTo>
                <a:lnTo>
                  <a:pt x="899" y="717"/>
                </a:lnTo>
                <a:lnTo>
                  <a:pt x="921" y="708"/>
                </a:lnTo>
                <a:lnTo>
                  <a:pt x="943" y="699"/>
                </a:lnTo>
                <a:lnTo>
                  <a:pt x="978" y="699"/>
                </a:lnTo>
                <a:lnTo>
                  <a:pt x="996" y="690"/>
                </a:lnTo>
                <a:lnTo>
                  <a:pt x="1049" y="673"/>
                </a:lnTo>
                <a:lnTo>
                  <a:pt x="1102" y="642"/>
                </a:lnTo>
                <a:lnTo>
                  <a:pt x="1125" y="624"/>
                </a:lnTo>
                <a:lnTo>
                  <a:pt x="1138" y="606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580C6B92-B85D-4664-97DA-E042CC39533C}"/>
              </a:ext>
            </a:extLst>
          </p:cNvPr>
          <p:cNvSpPr/>
          <p:nvPr/>
        </p:nvSpPr>
        <p:spPr bwMode="auto">
          <a:xfrm>
            <a:off x="8000765" y="2317168"/>
            <a:ext cx="1520438" cy="1260417"/>
          </a:xfrm>
          <a:custGeom>
            <a:gdLst>
              <a:gd fmla="*/ 0 w 1111" name="T0"/>
              <a:gd fmla="*/ 567 h 921" name="T1"/>
              <a:gd fmla="*/ 17 w 1111" name="T2"/>
              <a:gd fmla="*/ 642 h 921" name="T3"/>
              <a:gd fmla="*/ 66 w 1111" name="T4"/>
              <a:gd fmla="*/ 691 h 921" name="T5"/>
              <a:gd fmla="*/ 115 w 1111" name="T6"/>
              <a:gd fmla="*/ 695 h 921" name="T7"/>
              <a:gd fmla="*/ 186 w 1111" name="T8"/>
              <a:gd fmla="*/ 687 h 921" name="T9"/>
              <a:gd fmla="*/ 221 w 1111" name="T10"/>
              <a:gd fmla="*/ 687 h 921" name="T11"/>
              <a:gd fmla="*/ 234 w 1111" name="T12"/>
              <a:gd fmla="*/ 749 h 921" name="T13"/>
              <a:gd fmla="*/ 248 w 1111" name="T14"/>
              <a:gd fmla="*/ 771 h 921" name="T15"/>
              <a:gd fmla="*/ 305 w 1111" name="T16"/>
              <a:gd fmla="*/ 757 h 921" name="T17"/>
              <a:gd fmla="*/ 358 w 1111" name="T18"/>
              <a:gd fmla="*/ 731 h 921" name="T19"/>
              <a:gd fmla="*/ 416 w 1111" name="T20"/>
              <a:gd fmla="*/ 722 h 921" name="T21"/>
              <a:gd fmla="*/ 469 w 1111" name="T22"/>
              <a:gd fmla="*/ 753 h 921" name="T23"/>
              <a:gd fmla="*/ 509 w 1111" name="T24"/>
              <a:gd fmla="*/ 811 h 921" name="T25"/>
              <a:gd fmla="*/ 562 w 1111" name="T26"/>
              <a:gd fmla="*/ 837 h 921" name="T27"/>
              <a:gd fmla="*/ 633 w 1111" name="T28"/>
              <a:gd fmla="*/ 842 h 921" name="T29"/>
              <a:gd fmla="*/ 717 w 1111" name="T30"/>
              <a:gd fmla="*/ 855 h 921" name="T31"/>
              <a:gd fmla="*/ 743 w 1111" name="T32"/>
              <a:gd fmla="*/ 890 h 921" name="T33"/>
              <a:gd fmla="*/ 814 w 1111" name="T34"/>
              <a:gd fmla="*/ 903 h 921" name="T35"/>
              <a:gd fmla="*/ 832 w 1111" name="T36"/>
              <a:gd fmla="*/ 873 h 921" name="T37"/>
              <a:gd fmla="*/ 885 w 1111" name="T38"/>
              <a:gd fmla="*/ 855 h 921" name="T39"/>
              <a:gd fmla="*/ 991 w 1111" name="T40"/>
              <a:gd fmla="*/ 824 h 921" name="T41"/>
              <a:gd fmla="*/ 1062 w 1111" name="T42"/>
              <a:gd fmla="*/ 793 h 921" name="T43"/>
              <a:gd fmla="*/ 1093 w 1111" name="T44"/>
              <a:gd fmla="*/ 757 h 921" name="T45"/>
              <a:gd fmla="*/ 1111 w 1111" name="T46"/>
              <a:gd fmla="*/ 673 h 921" name="T47"/>
              <a:gd fmla="*/ 1097 w 1111" name="T48"/>
              <a:gd fmla="*/ 616 h 921" name="T49"/>
              <a:gd fmla="*/ 1035 w 1111" name="T50"/>
              <a:gd fmla="*/ 571 h 921" name="T51"/>
              <a:gd fmla="*/ 1000 w 1111" name="T52"/>
              <a:gd fmla="*/ 563 h 921" name="T53"/>
              <a:gd fmla="*/ 973 w 1111" name="T54"/>
              <a:gd fmla="*/ 510 h 921" name="T55"/>
              <a:gd fmla="*/ 947 w 1111" name="T56"/>
              <a:gd fmla="*/ 496 h 921" name="T57"/>
              <a:gd fmla="*/ 903 w 1111" name="T58"/>
              <a:gd fmla="*/ 452 h 921" name="T59"/>
              <a:gd fmla="*/ 911 w 1111" name="T60"/>
              <a:gd fmla="*/ 386 h 921" name="T61"/>
              <a:gd fmla="*/ 947 w 1111" name="T62"/>
              <a:gd fmla="*/ 332 h 921" name="T63"/>
              <a:gd fmla="*/ 951 w 1111" name="T64"/>
              <a:gd fmla="*/ 293 h 921" name="T65"/>
              <a:gd fmla="*/ 885 w 1111" name="T66"/>
              <a:gd fmla="*/ 239 h 921" name="T67"/>
              <a:gd fmla="*/ 872 w 1111" name="T68"/>
              <a:gd fmla="*/ 217 h 921" name="T69"/>
              <a:gd fmla="*/ 867 w 1111" name="T70"/>
              <a:gd fmla="*/ 133 h 921" name="T71"/>
              <a:gd fmla="*/ 836 w 1111" name="T72"/>
              <a:gd fmla="*/ 89 h 921" name="T73"/>
              <a:gd fmla="*/ 752 w 1111" name="T74"/>
              <a:gd fmla="*/ 27 h 921" name="T75"/>
              <a:gd fmla="*/ 681 w 1111" name="T76"/>
              <a:gd fmla="*/ 40 h 921" name="T77"/>
              <a:gd fmla="*/ 624 w 1111" name="T78"/>
              <a:gd fmla="*/ 36 h 921" name="T79"/>
              <a:gd fmla="*/ 606 w 1111" name="T80"/>
              <a:gd fmla="*/ 5 h 921" name="T81"/>
              <a:gd fmla="*/ 588 w 1111" name="T82"/>
              <a:gd fmla="*/ 5 h 921" name="T83"/>
              <a:gd fmla="*/ 566 w 1111" name="T84"/>
              <a:gd fmla="*/ 14 h 921" name="T85"/>
              <a:gd fmla="*/ 531 w 1111" name="T86"/>
              <a:gd fmla="*/ 14 h 921" name="T87"/>
              <a:gd fmla="*/ 371 w 1111" name="T88"/>
              <a:gd fmla="*/ 5 h 921" name="T89"/>
              <a:gd fmla="*/ 287 w 1111" name="T90"/>
              <a:gd fmla="*/ 31 h 921" name="T91"/>
              <a:gd fmla="*/ 256 w 1111" name="T92"/>
              <a:gd fmla="*/ 89 h 921" name="T93"/>
              <a:gd fmla="*/ 261 w 1111" name="T94"/>
              <a:gd fmla="*/ 151 h 921" name="T95"/>
              <a:gd fmla="*/ 261 w 1111" name="T96"/>
              <a:gd fmla="*/ 226 h 921" name="T97"/>
              <a:gd fmla="*/ 239 w 1111" name="T98"/>
              <a:gd fmla="*/ 262 h 921" name="T99"/>
              <a:gd fmla="*/ 137 w 1111" name="T100"/>
              <a:gd fmla="*/ 301 h 921" name="T101"/>
              <a:gd fmla="*/ 53 w 1111" name="T102"/>
              <a:gd fmla="*/ 363 h 921" name="T103"/>
              <a:gd fmla="*/ 0 w 1111" name="T104"/>
              <a:gd fmla="*/ 377 h 921" name="T105"/>
              <a:gd fmla="*/ 13 w 1111" name="T106"/>
              <a:gd fmla="*/ 456 h 921" name="T107"/>
              <a:gd fmla="*/ 26 w 1111" name="T108"/>
              <a:gd fmla="*/ 496 h 921" name="T109"/>
              <a:gd fmla="*/ 9 w 1111" name="T110"/>
              <a:gd fmla="*/ 541 h 921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921" w="1111">
                <a:moveTo>
                  <a:pt x="9" y="541"/>
                </a:moveTo>
                <a:lnTo>
                  <a:pt x="9" y="541"/>
                </a:lnTo>
                <a:lnTo>
                  <a:pt x="0" y="567"/>
                </a:lnTo>
                <a:lnTo>
                  <a:pt x="0" y="594"/>
                </a:lnTo>
                <a:lnTo>
                  <a:pt x="9" y="620"/>
                </a:lnTo>
                <a:lnTo>
                  <a:pt x="17" y="642"/>
                </a:lnTo>
                <a:lnTo>
                  <a:pt x="31" y="660"/>
                </a:lnTo>
                <a:lnTo>
                  <a:pt x="48" y="678"/>
                </a:lnTo>
                <a:lnTo>
                  <a:pt x="66" y="691"/>
                </a:lnTo>
                <a:lnTo>
                  <a:pt x="84" y="695"/>
                </a:lnTo>
                <a:lnTo>
                  <a:pt x="115" y="695"/>
                </a:lnTo>
                <a:lnTo>
                  <a:pt x="150" y="691"/>
                </a:lnTo>
                <a:lnTo>
                  <a:pt x="186" y="687"/>
                </a:lnTo>
                <a:lnTo>
                  <a:pt x="199" y="682"/>
                </a:lnTo>
                <a:lnTo>
                  <a:pt x="212" y="682"/>
                </a:lnTo>
                <a:lnTo>
                  <a:pt x="221" y="687"/>
                </a:lnTo>
                <a:lnTo>
                  <a:pt x="225" y="691"/>
                </a:lnTo>
                <a:lnTo>
                  <a:pt x="234" y="713"/>
                </a:lnTo>
                <a:lnTo>
                  <a:pt x="234" y="749"/>
                </a:lnTo>
                <a:lnTo>
                  <a:pt x="239" y="762"/>
                </a:lnTo>
                <a:lnTo>
                  <a:pt x="248" y="771"/>
                </a:lnTo>
                <a:lnTo>
                  <a:pt x="261" y="771"/>
                </a:lnTo>
                <a:lnTo>
                  <a:pt x="274" y="771"/>
                </a:lnTo>
                <a:lnTo>
                  <a:pt x="305" y="757"/>
                </a:lnTo>
                <a:lnTo>
                  <a:pt x="332" y="744"/>
                </a:lnTo>
                <a:lnTo>
                  <a:pt x="358" y="731"/>
                </a:lnTo>
                <a:lnTo>
                  <a:pt x="376" y="726"/>
                </a:lnTo>
                <a:lnTo>
                  <a:pt x="398" y="722"/>
                </a:lnTo>
                <a:lnTo>
                  <a:pt x="416" y="722"/>
                </a:lnTo>
                <a:lnTo>
                  <a:pt x="433" y="726"/>
                </a:lnTo>
                <a:lnTo>
                  <a:pt x="456" y="735"/>
                </a:lnTo>
                <a:lnTo>
                  <a:pt x="469" y="753"/>
                </a:lnTo>
                <a:lnTo>
                  <a:pt x="495" y="793"/>
                </a:lnTo>
                <a:lnTo>
                  <a:pt x="509" y="811"/>
                </a:lnTo>
                <a:lnTo>
                  <a:pt x="522" y="824"/>
                </a:lnTo>
                <a:lnTo>
                  <a:pt x="540" y="833"/>
                </a:lnTo>
                <a:lnTo>
                  <a:pt x="562" y="837"/>
                </a:lnTo>
                <a:lnTo>
                  <a:pt x="593" y="842"/>
                </a:lnTo>
                <a:lnTo>
                  <a:pt x="633" y="842"/>
                </a:lnTo>
                <a:lnTo>
                  <a:pt x="668" y="842"/>
                </a:lnTo>
                <a:lnTo>
                  <a:pt x="695" y="846"/>
                </a:lnTo>
                <a:lnTo>
                  <a:pt x="717" y="855"/>
                </a:lnTo>
                <a:lnTo>
                  <a:pt x="730" y="864"/>
                </a:lnTo>
                <a:lnTo>
                  <a:pt x="739" y="877"/>
                </a:lnTo>
                <a:lnTo>
                  <a:pt x="743" y="890"/>
                </a:lnTo>
                <a:lnTo>
                  <a:pt x="743" y="921"/>
                </a:lnTo>
                <a:lnTo>
                  <a:pt x="814" y="903"/>
                </a:lnTo>
                <a:lnTo>
                  <a:pt x="819" y="886"/>
                </a:lnTo>
                <a:lnTo>
                  <a:pt x="832" y="873"/>
                </a:lnTo>
                <a:lnTo>
                  <a:pt x="849" y="855"/>
                </a:lnTo>
                <a:lnTo>
                  <a:pt x="885" y="855"/>
                </a:lnTo>
                <a:lnTo>
                  <a:pt x="925" y="846"/>
                </a:lnTo>
                <a:lnTo>
                  <a:pt x="960" y="837"/>
                </a:lnTo>
                <a:lnTo>
                  <a:pt x="991" y="824"/>
                </a:lnTo>
                <a:lnTo>
                  <a:pt x="1044" y="802"/>
                </a:lnTo>
                <a:lnTo>
                  <a:pt x="1062" y="793"/>
                </a:lnTo>
                <a:lnTo>
                  <a:pt x="1080" y="780"/>
                </a:lnTo>
                <a:lnTo>
                  <a:pt x="1093" y="757"/>
                </a:lnTo>
                <a:lnTo>
                  <a:pt x="1102" y="722"/>
                </a:lnTo>
                <a:lnTo>
                  <a:pt x="1111" y="673"/>
                </a:lnTo>
                <a:lnTo>
                  <a:pt x="1111" y="656"/>
                </a:lnTo>
                <a:lnTo>
                  <a:pt x="1111" y="642"/>
                </a:lnTo>
                <a:lnTo>
                  <a:pt x="1097" y="616"/>
                </a:lnTo>
                <a:lnTo>
                  <a:pt x="1080" y="598"/>
                </a:lnTo>
                <a:lnTo>
                  <a:pt x="1058" y="585"/>
                </a:lnTo>
                <a:lnTo>
                  <a:pt x="1035" y="571"/>
                </a:lnTo>
                <a:lnTo>
                  <a:pt x="1018" y="567"/>
                </a:lnTo>
                <a:lnTo>
                  <a:pt x="1000" y="563"/>
                </a:lnTo>
                <a:lnTo>
                  <a:pt x="996" y="536"/>
                </a:lnTo>
                <a:lnTo>
                  <a:pt x="982" y="518"/>
                </a:lnTo>
                <a:lnTo>
                  <a:pt x="973" y="510"/>
                </a:lnTo>
                <a:lnTo>
                  <a:pt x="969" y="505"/>
                </a:lnTo>
                <a:lnTo>
                  <a:pt x="947" y="496"/>
                </a:lnTo>
                <a:lnTo>
                  <a:pt x="925" y="483"/>
                </a:lnTo>
                <a:lnTo>
                  <a:pt x="911" y="470"/>
                </a:lnTo>
                <a:lnTo>
                  <a:pt x="903" y="452"/>
                </a:lnTo>
                <a:lnTo>
                  <a:pt x="903" y="430"/>
                </a:lnTo>
                <a:lnTo>
                  <a:pt x="903" y="408"/>
                </a:lnTo>
                <a:lnTo>
                  <a:pt x="911" y="386"/>
                </a:lnTo>
                <a:lnTo>
                  <a:pt x="925" y="368"/>
                </a:lnTo>
                <a:lnTo>
                  <a:pt x="947" y="332"/>
                </a:lnTo>
                <a:lnTo>
                  <a:pt x="956" y="310"/>
                </a:lnTo>
                <a:lnTo>
                  <a:pt x="956" y="297"/>
                </a:lnTo>
                <a:lnTo>
                  <a:pt x="951" y="293"/>
                </a:lnTo>
                <a:lnTo>
                  <a:pt x="911" y="266"/>
                </a:lnTo>
                <a:lnTo>
                  <a:pt x="885" y="239"/>
                </a:lnTo>
                <a:lnTo>
                  <a:pt x="876" y="226"/>
                </a:lnTo>
                <a:lnTo>
                  <a:pt x="872" y="217"/>
                </a:lnTo>
                <a:lnTo>
                  <a:pt x="876" y="182"/>
                </a:lnTo>
                <a:lnTo>
                  <a:pt x="872" y="155"/>
                </a:lnTo>
                <a:lnTo>
                  <a:pt x="867" y="133"/>
                </a:lnTo>
                <a:lnTo>
                  <a:pt x="858" y="116"/>
                </a:lnTo>
                <a:lnTo>
                  <a:pt x="845" y="93"/>
                </a:lnTo>
                <a:lnTo>
                  <a:pt x="836" y="89"/>
                </a:lnTo>
                <a:lnTo>
                  <a:pt x="770" y="9"/>
                </a:lnTo>
                <a:lnTo>
                  <a:pt x="752" y="27"/>
                </a:lnTo>
                <a:lnTo>
                  <a:pt x="730" y="36"/>
                </a:lnTo>
                <a:lnTo>
                  <a:pt x="708" y="40"/>
                </a:lnTo>
                <a:lnTo>
                  <a:pt x="681" y="40"/>
                </a:lnTo>
                <a:lnTo>
                  <a:pt x="641" y="40"/>
                </a:lnTo>
                <a:lnTo>
                  <a:pt x="624" y="36"/>
                </a:lnTo>
                <a:lnTo>
                  <a:pt x="619" y="27"/>
                </a:lnTo>
                <a:lnTo>
                  <a:pt x="615" y="9"/>
                </a:lnTo>
                <a:lnTo>
                  <a:pt x="606" y="5"/>
                </a:lnTo>
                <a:lnTo>
                  <a:pt x="602" y="0"/>
                </a:lnTo>
                <a:lnTo>
                  <a:pt x="593" y="0"/>
                </a:lnTo>
                <a:lnTo>
                  <a:pt x="588" y="5"/>
                </a:lnTo>
                <a:lnTo>
                  <a:pt x="575" y="14"/>
                </a:lnTo>
                <a:lnTo>
                  <a:pt x="566" y="14"/>
                </a:lnTo>
                <a:lnTo>
                  <a:pt x="549" y="18"/>
                </a:lnTo>
                <a:lnTo>
                  <a:pt x="535" y="14"/>
                </a:lnTo>
                <a:lnTo>
                  <a:pt x="531" y="14"/>
                </a:lnTo>
                <a:lnTo>
                  <a:pt x="429" y="9"/>
                </a:lnTo>
                <a:lnTo>
                  <a:pt x="371" y="5"/>
                </a:lnTo>
                <a:lnTo>
                  <a:pt x="336" y="9"/>
                </a:lnTo>
                <a:lnTo>
                  <a:pt x="309" y="18"/>
                </a:lnTo>
                <a:lnTo>
                  <a:pt x="287" y="31"/>
                </a:lnTo>
                <a:lnTo>
                  <a:pt x="270" y="49"/>
                </a:lnTo>
                <a:lnTo>
                  <a:pt x="261" y="67"/>
                </a:lnTo>
                <a:lnTo>
                  <a:pt x="256" y="89"/>
                </a:lnTo>
                <a:lnTo>
                  <a:pt x="256" y="120"/>
                </a:lnTo>
                <a:lnTo>
                  <a:pt x="261" y="151"/>
                </a:lnTo>
                <a:lnTo>
                  <a:pt x="265" y="186"/>
                </a:lnTo>
                <a:lnTo>
                  <a:pt x="265" y="208"/>
                </a:lnTo>
                <a:lnTo>
                  <a:pt x="261" y="226"/>
                </a:lnTo>
                <a:lnTo>
                  <a:pt x="256" y="244"/>
                </a:lnTo>
                <a:lnTo>
                  <a:pt x="248" y="257"/>
                </a:lnTo>
                <a:lnTo>
                  <a:pt x="239" y="262"/>
                </a:lnTo>
                <a:lnTo>
                  <a:pt x="168" y="266"/>
                </a:lnTo>
                <a:lnTo>
                  <a:pt x="137" y="301"/>
                </a:lnTo>
                <a:lnTo>
                  <a:pt x="106" y="328"/>
                </a:lnTo>
                <a:lnTo>
                  <a:pt x="75" y="350"/>
                </a:lnTo>
                <a:lnTo>
                  <a:pt x="53" y="363"/>
                </a:lnTo>
                <a:lnTo>
                  <a:pt x="31" y="368"/>
                </a:lnTo>
                <a:lnTo>
                  <a:pt x="17" y="372"/>
                </a:lnTo>
                <a:lnTo>
                  <a:pt x="0" y="377"/>
                </a:lnTo>
                <a:lnTo>
                  <a:pt x="4" y="452"/>
                </a:lnTo>
                <a:lnTo>
                  <a:pt x="13" y="456"/>
                </a:lnTo>
                <a:lnTo>
                  <a:pt x="22" y="470"/>
                </a:lnTo>
                <a:lnTo>
                  <a:pt x="26" y="483"/>
                </a:lnTo>
                <a:lnTo>
                  <a:pt x="26" y="496"/>
                </a:lnTo>
                <a:lnTo>
                  <a:pt x="22" y="518"/>
                </a:lnTo>
                <a:lnTo>
                  <a:pt x="9" y="54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9" name="任意多边形 55">
            <a:extLst>
              <a:ext uri="{FF2B5EF4-FFF2-40B4-BE49-F238E27FC236}">
                <a16:creationId xmlns:a16="http://schemas.microsoft.com/office/drawing/2014/main" id="{C08C71CA-B26F-4EC3-933E-7C571F208E8A}"/>
              </a:ext>
            </a:extLst>
          </p:cNvPr>
          <p:cNvSpPr/>
          <p:nvPr/>
        </p:nvSpPr>
        <p:spPr bwMode="auto">
          <a:xfrm>
            <a:off x="10156716" y="2178945"/>
            <a:ext cx="630379" cy="411928"/>
          </a:xfrm>
          <a:custGeom>
            <a:gdLst>
              <a:gd fmla="*/ 156867 w 630379" name="connsiteX0"/>
              <a:gd fmla="*/ 0 h 411928" name="connsiteY0"/>
              <a:gd fmla="*/ 181501 w 630379" name="connsiteX1"/>
              <a:gd fmla="*/ 17791 h 411928" name="connsiteY1"/>
              <a:gd fmla="*/ 241716 w 630379" name="connsiteX2"/>
              <a:gd fmla="*/ 42425 h 411928" name="connsiteY2"/>
              <a:gd fmla="*/ 266350 w 630379" name="connsiteX3"/>
              <a:gd fmla="*/ 42425 h 411928" name="connsiteY3"/>
              <a:gd fmla="*/ 308774 w 630379" name="connsiteX4"/>
              <a:gd fmla="*/ 30108 h 411928" name="connsiteY4"/>
              <a:gd fmla="*/ 411414 w 630379" name="connsiteX5"/>
              <a:gd fmla="*/ 72533 h 411928" name="connsiteY5"/>
              <a:gd fmla="*/ 472998 w 630379" name="connsiteX6"/>
              <a:gd fmla="*/ 108114 h 411928" name="connsiteY6"/>
              <a:gd fmla="*/ 593429 w 630379" name="connsiteX7"/>
              <a:gd fmla="*/ 175172 h 411928" name="connsiteY7"/>
              <a:gd fmla="*/ 618062 w 630379" name="connsiteX8"/>
              <a:gd fmla="*/ 192963 h 411928" name="connsiteY8"/>
              <a:gd fmla="*/ 630379 w 630379" name="connsiteX9"/>
              <a:gd fmla="*/ 212123 h 411928" name="connsiteY9"/>
              <a:gd fmla="*/ 630379 w 630379" name="connsiteX10"/>
              <a:gd fmla="*/ 229914 h 411928" name="connsiteY10"/>
              <a:gd fmla="*/ 618062 w 630379" name="connsiteX11"/>
              <a:gd fmla="*/ 247705 h 411928" name="connsiteY11"/>
              <a:gd fmla="*/ 593429 w 630379" name="connsiteX12"/>
              <a:gd fmla="*/ 277812 h 411928" name="connsiteY12"/>
              <a:gd fmla="*/ 581112 w 630379" name="connsiteX13"/>
              <a:gd fmla="*/ 290129 h 411928" name="connsiteY13"/>
              <a:gd fmla="*/ 503106 w 630379" name="connsiteX14"/>
              <a:gd fmla="*/ 272338 h 411928" name="connsiteY14"/>
              <a:gd fmla="*/ 381307 w 630379" name="connsiteX15"/>
              <a:gd fmla="*/ 235388 h 411928" name="connsiteY15"/>
              <a:gd fmla="*/ 290984 w 630379" name="connsiteX16"/>
              <a:gd fmla="*/ 254547 h 411928" name="connsiteY16"/>
              <a:gd fmla="*/ 266350 w 630379" name="connsiteX17"/>
              <a:gd fmla="*/ 247705 h 411928" name="connsiteY17"/>
              <a:gd fmla="*/ 218451 w 630379" name="connsiteX18"/>
              <a:gd fmla="*/ 235388 h 411928" name="connsiteY18"/>
              <a:gd fmla="*/ 188344 w 630379" name="connsiteX19"/>
              <a:gd fmla="*/ 229914 h 411928" name="connsiteY19"/>
              <a:gd fmla="*/ 156867 w 630379" name="connsiteX20"/>
              <a:gd fmla="*/ 235388 h 411928" name="connsiteY20"/>
              <a:gd fmla="*/ 139077 w 630379" name="connsiteX21"/>
              <a:gd fmla="*/ 235388 h 411928" name="connsiteY21"/>
              <a:gd fmla="*/ 126760 w 630379" name="connsiteX22"/>
              <a:gd fmla="*/ 254547 h 411928" name="connsiteY22"/>
              <a:gd fmla="*/ 121286 w 630379" name="connsiteX23"/>
              <a:gd fmla="*/ 265495 h 411928" name="connsiteY23"/>
              <a:gd fmla="*/ 108969 w 630379" name="connsiteX24"/>
              <a:gd fmla="*/ 277812 h 411928" name="connsiteY24"/>
              <a:gd fmla="*/ 84335 w 630379" name="connsiteX25"/>
              <a:gd fmla="*/ 290129 h 411928" name="connsiteY25"/>
              <a:gd fmla="*/ 66544 w 630379" name="connsiteX26"/>
              <a:gd fmla="*/ 290129 h 411928" name="connsiteY26"/>
              <a:gd fmla="*/ 61070 w 630379" name="connsiteX27"/>
              <a:gd fmla="*/ 296972 h 411928" name="connsiteY27"/>
              <a:gd fmla="*/ 61070 w 630379" name="connsiteX28"/>
              <a:gd fmla="*/ 327079 h 411928" name="connsiteY28"/>
              <a:gd fmla="*/ 103495 w 630379" name="connsiteX29"/>
              <a:gd fmla="*/ 314762 h 411928" name="connsiteY29"/>
              <a:gd fmla="*/ 145919 w 630379" name="connsiteX30"/>
              <a:gd fmla="*/ 302446 h 411928" name="connsiteY30"/>
              <a:gd fmla="*/ 176027 w 630379" name="connsiteX31"/>
              <a:gd fmla="*/ 296972 h 411928" name="connsiteY31"/>
              <a:gd fmla="*/ 199292 w 630379" name="connsiteX32"/>
              <a:gd fmla="*/ 302446 h 411928" name="connsiteY32"/>
              <a:gd fmla="*/ 218451 w 630379" name="connsiteX33"/>
              <a:gd fmla="*/ 314762 h 411928" name="connsiteY33"/>
              <a:gd fmla="*/ 230768 w 630379" name="connsiteX34"/>
              <a:gd fmla="*/ 332553 h 411928" name="connsiteY34"/>
              <a:gd fmla="*/ 241716 w 630379" name="connsiteX35"/>
              <a:gd fmla="*/ 339396 h 411928" name="connsiteY35"/>
              <a:gd fmla="*/ 368990 w 630379" name="connsiteX36"/>
              <a:gd fmla="*/ 344870 h 411928" name="connsiteY36"/>
              <a:gd fmla="*/ 388149 w 630379" name="connsiteX37"/>
              <a:gd fmla="*/ 392769 h 411928" name="connsiteY37"/>
              <a:gd fmla="*/ 363516 w 630379" name="connsiteX38"/>
              <a:gd fmla="*/ 399611 h 411928" name="connsiteY38"/>
              <a:gd fmla="*/ 308774 w 630379" name="connsiteX39"/>
              <a:gd fmla="*/ 411928 h 411928" name="connsiteY39"/>
              <a:gd fmla="*/ 273193 w 630379" name="connsiteX40"/>
              <a:gd fmla="*/ 411928 h 411928" name="connsiteY40"/>
              <a:gd fmla="*/ 236242 w 630379" name="connsiteX41"/>
              <a:gd fmla="*/ 405086 h 411928" name="connsiteY41"/>
              <a:gd fmla="*/ 199292 w 630379" name="connsiteX42"/>
              <a:gd fmla="*/ 399611 h 411928" name="connsiteY42"/>
              <a:gd fmla="*/ 163710 w 630379" name="connsiteX43"/>
              <a:gd fmla="*/ 381820 h 411928" name="connsiteY43"/>
              <a:gd fmla="*/ 126760 w 630379" name="connsiteX44"/>
              <a:gd fmla="*/ 374978 h 411928" name="connsiteY44"/>
              <a:gd fmla="*/ 96652 w 630379" name="connsiteX45"/>
              <a:gd fmla="*/ 369504 h 411928" name="connsiteY45"/>
              <a:gd fmla="*/ 61070 w 630379" name="connsiteX46"/>
              <a:gd fmla="*/ 369504 h 411928" name="connsiteY46"/>
              <a:gd fmla="*/ 48754 w 630379" name="connsiteX47"/>
              <a:gd fmla="*/ 369504 h 411928" name="connsiteY47"/>
              <a:gd fmla="*/ 30963 w 630379" name="connsiteX48"/>
              <a:gd fmla="*/ 362661 h 411928" name="connsiteY48"/>
              <a:gd fmla="*/ 11803 w 630379" name="connsiteX49"/>
              <a:gd fmla="*/ 350344 h 411928" name="connsiteY49"/>
              <a:gd fmla="*/ 0 w 630379" name="connsiteX50"/>
              <a:gd fmla="*/ 338541 h 411928" name="connsiteY50"/>
              <a:gd fmla="*/ 8417 w 630379" name="connsiteX51"/>
              <a:gd fmla="*/ 273970 h 411928" name="connsiteY51"/>
              <a:gd fmla="*/ 2325 w 630379" name="connsiteX52"/>
              <a:gd fmla="*/ 249602 h 411928" name="connsiteY52"/>
              <a:gd fmla="*/ 18646 w 630379" name="connsiteX53"/>
              <a:gd fmla="*/ 235388 h 411928" name="connsiteY53"/>
              <a:gd fmla="*/ 30963 w 630379" name="connsiteX54"/>
              <a:gd fmla="*/ 205280 h 411928" name="connsiteY54"/>
              <a:gd fmla="*/ 36437 w 630379" name="connsiteX55"/>
              <a:gd fmla="*/ 180647 h 411928" name="connsiteY55"/>
              <a:gd fmla="*/ 48754 w 630379" name="connsiteX56"/>
              <a:gd fmla="*/ 162856 h 411928" name="connsiteY56"/>
              <a:gd fmla="*/ 66544 w 630379" name="connsiteX57"/>
              <a:gd fmla="*/ 162856 h 411928" name="connsiteY57"/>
              <a:gd fmla="*/ 84335 w 630379" name="connsiteX58"/>
              <a:gd fmla="*/ 162856 h 411928" name="connsiteY58"/>
              <a:gd fmla="*/ 126760 w 630379" name="connsiteX59"/>
              <a:gd fmla="*/ 162856 h 411928" name="connsiteY59"/>
              <a:gd fmla="*/ 133602 w 630379" name="connsiteX60"/>
              <a:gd fmla="*/ 162856 h 411928" name="connsiteY60"/>
              <a:gd fmla="*/ 139077 w 630379" name="connsiteX61"/>
              <a:gd fmla="*/ 150539 h 411928" name="connsiteY61"/>
              <a:gd fmla="*/ 145919 w 630379" name="connsiteX62"/>
              <a:gd fmla="*/ 127274 h 411928" name="connsiteY62"/>
              <a:gd fmla="*/ 145919 w 630379" name="connsiteX63"/>
              <a:gd fmla="*/ 90323 h 411928" name="connsiteY63"/>
              <a:gd fmla="*/ 139077 w 630379" name="connsiteX64"/>
              <a:gd fmla="*/ 60216 h 411928" name="connsiteY64"/>
              <a:gd fmla="*/ 139077 w 630379" name="connsiteX65"/>
              <a:gd fmla="*/ 35582 h 411928" name="connsiteY65"/>
              <a:gd fmla="*/ 145919 w 630379" name="connsiteX66"/>
              <a:gd fmla="*/ 17791 h 411928" name="connsiteY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b="b" l="l" r="r" t="t"/>
            <a:pathLst>
              <a:path h="411927" w="630379">
                <a:moveTo>
                  <a:pt x="156867" y="0"/>
                </a:moveTo>
                <a:lnTo>
                  <a:pt x="181501" y="17791"/>
                </a:lnTo>
                <a:lnTo>
                  <a:pt x="241716" y="42425"/>
                </a:lnTo>
                <a:lnTo>
                  <a:pt x="266350" y="42425"/>
                </a:lnTo>
                <a:lnTo>
                  <a:pt x="308774" y="30108"/>
                </a:lnTo>
                <a:lnTo>
                  <a:pt x="411414" y="72533"/>
                </a:lnTo>
                <a:lnTo>
                  <a:pt x="472998" y="108114"/>
                </a:lnTo>
                <a:lnTo>
                  <a:pt x="593429" y="175172"/>
                </a:lnTo>
                <a:lnTo>
                  <a:pt x="618062" y="192963"/>
                </a:lnTo>
                <a:lnTo>
                  <a:pt x="630379" y="212123"/>
                </a:lnTo>
                <a:lnTo>
                  <a:pt x="630379" y="229914"/>
                </a:lnTo>
                <a:lnTo>
                  <a:pt x="618062" y="247705"/>
                </a:lnTo>
                <a:lnTo>
                  <a:pt x="593429" y="277812"/>
                </a:lnTo>
                <a:lnTo>
                  <a:pt x="581112" y="290129"/>
                </a:lnTo>
                <a:lnTo>
                  <a:pt x="503106" y="272338"/>
                </a:lnTo>
                <a:lnTo>
                  <a:pt x="381307" y="235388"/>
                </a:lnTo>
                <a:lnTo>
                  <a:pt x="290984" y="254547"/>
                </a:lnTo>
                <a:lnTo>
                  <a:pt x="266350" y="247705"/>
                </a:lnTo>
                <a:lnTo>
                  <a:pt x="218451" y="235388"/>
                </a:lnTo>
                <a:lnTo>
                  <a:pt x="188344" y="229914"/>
                </a:lnTo>
                <a:lnTo>
                  <a:pt x="156867" y="235388"/>
                </a:lnTo>
                <a:lnTo>
                  <a:pt x="139077" y="235388"/>
                </a:lnTo>
                <a:lnTo>
                  <a:pt x="126760" y="254547"/>
                </a:lnTo>
                <a:lnTo>
                  <a:pt x="121286" y="265495"/>
                </a:lnTo>
                <a:lnTo>
                  <a:pt x="108969" y="277812"/>
                </a:lnTo>
                <a:lnTo>
                  <a:pt x="84335" y="290129"/>
                </a:lnTo>
                <a:lnTo>
                  <a:pt x="66544" y="290129"/>
                </a:lnTo>
                <a:lnTo>
                  <a:pt x="61070" y="296972"/>
                </a:lnTo>
                <a:lnTo>
                  <a:pt x="61070" y="327079"/>
                </a:lnTo>
                <a:lnTo>
                  <a:pt x="103495" y="314762"/>
                </a:lnTo>
                <a:lnTo>
                  <a:pt x="145919" y="302446"/>
                </a:lnTo>
                <a:lnTo>
                  <a:pt x="176027" y="296972"/>
                </a:lnTo>
                <a:lnTo>
                  <a:pt x="199292" y="302446"/>
                </a:lnTo>
                <a:lnTo>
                  <a:pt x="218451" y="314762"/>
                </a:lnTo>
                <a:lnTo>
                  <a:pt x="230768" y="332553"/>
                </a:lnTo>
                <a:lnTo>
                  <a:pt x="241716" y="339396"/>
                </a:lnTo>
                <a:lnTo>
                  <a:pt x="368990" y="344870"/>
                </a:lnTo>
                <a:lnTo>
                  <a:pt x="388149" y="392769"/>
                </a:lnTo>
                <a:lnTo>
                  <a:pt x="363516" y="399611"/>
                </a:lnTo>
                <a:lnTo>
                  <a:pt x="308774" y="411928"/>
                </a:lnTo>
                <a:lnTo>
                  <a:pt x="273193" y="411928"/>
                </a:lnTo>
                <a:lnTo>
                  <a:pt x="236242" y="405086"/>
                </a:lnTo>
                <a:lnTo>
                  <a:pt x="199292" y="399611"/>
                </a:lnTo>
                <a:lnTo>
                  <a:pt x="163710" y="381820"/>
                </a:lnTo>
                <a:lnTo>
                  <a:pt x="126760" y="374978"/>
                </a:lnTo>
                <a:lnTo>
                  <a:pt x="96652" y="369504"/>
                </a:lnTo>
                <a:lnTo>
                  <a:pt x="61070" y="369504"/>
                </a:lnTo>
                <a:lnTo>
                  <a:pt x="48754" y="369504"/>
                </a:lnTo>
                <a:lnTo>
                  <a:pt x="30963" y="362661"/>
                </a:lnTo>
                <a:lnTo>
                  <a:pt x="11803" y="350344"/>
                </a:lnTo>
                <a:lnTo>
                  <a:pt x="0" y="338541"/>
                </a:lnTo>
                <a:lnTo>
                  <a:pt x="8417" y="273970"/>
                </a:lnTo>
                <a:lnTo>
                  <a:pt x="2325" y="249602"/>
                </a:lnTo>
                <a:lnTo>
                  <a:pt x="18646" y="235388"/>
                </a:lnTo>
                <a:lnTo>
                  <a:pt x="30963" y="205280"/>
                </a:lnTo>
                <a:lnTo>
                  <a:pt x="36437" y="180647"/>
                </a:lnTo>
                <a:lnTo>
                  <a:pt x="48754" y="162856"/>
                </a:lnTo>
                <a:lnTo>
                  <a:pt x="66544" y="162856"/>
                </a:lnTo>
                <a:lnTo>
                  <a:pt x="84335" y="162856"/>
                </a:lnTo>
                <a:lnTo>
                  <a:pt x="126760" y="162856"/>
                </a:lnTo>
                <a:lnTo>
                  <a:pt x="133602" y="162856"/>
                </a:lnTo>
                <a:lnTo>
                  <a:pt x="139077" y="150539"/>
                </a:lnTo>
                <a:lnTo>
                  <a:pt x="145919" y="127274"/>
                </a:lnTo>
                <a:lnTo>
                  <a:pt x="145919" y="90323"/>
                </a:lnTo>
                <a:lnTo>
                  <a:pt x="139077" y="60216"/>
                </a:lnTo>
                <a:lnTo>
                  <a:pt x="139077" y="35582"/>
                </a:lnTo>
                <a:lnTo>
                  <a:pt x="145919" y="17791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777AF5B6-C9F5-44A8-8CC8-6CB7CF9A0446}"/>
              </a:ext>
            </a:extLst>
          </p:cNvPr>
          <p:cNvSpPr/>
          <p:nvPr/>
        </p:nvSpPr>
        <p:spPr bwMode="auto">
          <a:xfrm>
            <a:off x="8285420" y="1123808"/>
            <a:ext cx="1168725" cy="957972"/>
          </a:xfrm>
          <a:custGeom>
            <a:gdLst>
              <a:gd fmla="*/ 22 w 854" name="T0"/>
              <a:gd fmla="*/ 576 h 700" name="T1"/>
              <a:gd fmla="*/ 35 w 854" name="T2"/>
              <a:gd fmla="*/ 594 h 700" name="T3"/>
              <a:gd fmla="*/ 53 w 854" name="T4"/>
              <a:gd fmla="*/ 669 h 700" name="T5"/>
              <a:gd fmla="*/ 88 w 854" name="T6"/>
              <a:gd fmla="*/ 700 h 700" name="T7"/>
              <a:gd fmla="*/ 93 w 854" name="T8"/>
              <a:gd fmla="*/ 691 h 700" name="T9"/>
              <a:gd fmla="*/ 186 w 854" name="T10"/>
              <a:gd fmla="*/ 656 h 700" name="T11"/>
              <a:gd fmla="*/ 261 w 854" name="T12"/>
              <a:gd fmla="*/ 642 h 700" name="T13"/>
              <a:gd fmla="*/ 367 w 854" name="T14"/>
              <a:gd fmla="*/ 660 h 700" name="T15"/>
              <a:gd fmla="*/ 407 w 854" name="T16"/>
              <a:gd fmla="*/ 687 h 700" name="T17"/>
              <a:gd fmla="*/ 460 w 854" name="T18"/>
              <a:gd fmla="*/ 695 h 700" name="T19"/>
              <a:gd fmla="*/ 540 w 854" name="T20"/>
              <a:gd fmla="*/ 642 h 700" name="T21"/>
              <a:gd fmla="*/ 540 w 854" name="T22"/>
              <a:gd fmla="*/ 620 h 700" name="T23"/>
              <a:gd fmla="*/ 557 w 854" name="T24"/>
              <a:gd fmla="*/ 602 h 700" name="T25"/>
              <a:gd fmla="*/ 575 w 854" name="T26"/>
              <a:gd fmla="*/ 580 h 700" name="T27"/>
              <a:gd fmla="*/ 566 w 854" name="T28"/>
              <a:gd fmla="*/ 527 h 700" name="T29"/>
              <a:gd fmla="*/ 597 w 854" name="T30"/>
              <a:gd fmla="*/ 474 h 700" name="T31"/>
              <a:gd fmla="*/ 650 w 854" name="T32"/>
              <a:gd fmla="*/ 425 h 700" name="T33"/>
              <a:gd fmla="*/ 690 w 854" name="T34"/>
              <a:gd fmla="*/ 421 h 700" name="T35"/>
              <a:gd fmla="*/ 730 w 854" name="T36"/>
              <a:gd fmla="*/ 394 h 700" name="T37"/>
              <a:gd fmla="*/ 739 w 854" name="T38"/>
              <a:gd fmla="*/ 368 h 700" name="T39"/>
              <a:gd fmla="*/ 757 w 854" name="T40"/>
              <a:gd fmla="*/ 341 h 700" name="T41"/>
              <a:gd fmla="*/ 819 w 854" name="T42"/>
              <a:gd fmla="*/ 315 h 700" name="T43"/>
              <a:gd fmla="*/ 850 w 854" name="T44"/>
              <a:gd fmla="*/ 310 h 700" name="T45"/>
              <a:gd fmla="*/ 819 w 854" name="T46"/>
              <a:gd fmla="*/ 257 h 700" name="T47"/>
              <a:gd fmla="*/ 801 w 854" name="T48"/>
              <a:gd fmla="*/ 226 h 700" name="T49"/>
              <a:gd fmla="*/ 743 w 854" name="T50"/>
              <a:gd fmla="*/ 213 h 700" name="T51"/>
              <a:gd fmla="*/ 699 w 854" name="T52"/>
              <a:gd fmla="*/ 204 h 700" name="T53"/>
              <a:gd fmla="*/ 695 w 854" name="T54"/>
              <a:gd fmla="*/ 160 h 700" name="T55"/>
              <a:gd fmla="*/ 672 w 854" name="T56"/>
              <a:gd fmla="*/ 146 h 700" name="T57"/>
              <a:gd fmla="*/ 619 w 854" name="T58"/>
              <a:gd fmla="*/ 182 h 700" name="T59"/>
              <a:gd fmla="*/ 593 w 854" name="T60"/>
              <a:gd fmla="*/ 186 h 700" name="T61"/>
              <a:gd fmla="*/ 580 w 854" name="T62"/>
              <a:gd fmla="*/ 138 h 700" name="T63"/>
              <a:gd fmla="*/ 575 w 854" name="T64"/>
              <a:gd fmla="*/ 58 h 700" name="T65"/>
              <a:gd fmla="*/ 575 w 854" name="T66"/>
              <a:gd fmla="*/ 22 h 700" name="T67"/>
              <a:gd fmla="*/ 526 w 854" name="T68"/>
              <a:gd fmla="*/ 0 h 700" name="T69"/>
              <a:gd fmla="*/ 451 w 854" name="T70"/>
              <a:gd fmla="*/ 18 h 700" name="T71"/>
              <a:gd fmla="*/ 358 w 854" name="T72"/>
              <a:gd fmla="*/ 40 h 700" name="T73"/>
              <a:gd fmla="*/ 327 w 854" name="T74"/>
              <a:gd fmla="*/ 67 h 700" name="T75"/>
              <a:gd fmla="*/ 341 w 854" name="T76"/>
              <a:gd fmla="*/ 120 h 700" name="T77"/>
              <a:gd fmla="*/ 358 w 854" name="T78"/>
              <a:gd fmla="*/ 173 h 700" name="T79"/>
              <a:gd fmla="*/ 327 w 854" name="T80"/>
              <a:gd fmla="*/ 191 h 700" name="T81"/>
              <a:gd fmla="*/ 301 w 854" name="T82"/>
              <a:gd fmla="*/ 186 h 700" name="T83"/>
              <a:gd fmla="*/ 248 w 854" name="T84"/>
              <a:gd fmla="*/ 195 h 700" name="T85"/>
              <a:gd fmla="*/ 199 w 854" name="T86"/>
              <a:gd fmla="*/ 244 h 700" name="T87"/>
              <a:gd fmla="*/ 168 w 854" name="T88"/>
              <a:gd fmla="*/ 270 h 700" name="T89"/>
              <a:gd fmla="*/ 141 w 854" name="T90"/>
              <a:gd fmla="*/ 270 h 700" name="T91"/>
              <a:gd fmla="*/ 124 w 854" name="T92"/>
              <a:gd fmla="*/ 262 h 700" name="T93"/>
              <a:gd fmla="*/ 132 w 854" name="T94"/>
              <a:gd fmla="*/ 306 h 700" name="T95"/>
              <a:gd fmla="*/ 93 w 854" name="T96"/>
              <a:gd fmla="*/ 350 h 700" name="T97"/>
              <a:gd fmla="*/ 31 w 854" name="T98"/>
              <a:gd fmla="*/ 390 h 700" name="T99"/>
              <a:gd fmla="*/ 0 w 854" name="T100"/>
              <a:gd fmla="*/ 461 h 700" name="T101"/>
              <a:gd fmla="*/ 9 w 854" name="T102"/>
              <a:gd fmla="*/ 567 h 70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700" w="854">
                <a:moveTo>
                  <a:pt x="9" y="567"/>
                </a:moveTo>
                <a:lnTo>
                  <a:pt x="9" y="567"/>
                </a:lnTo>
                <a:lnTo>
                  <a:pt x="22" y="576"/>
                </a:lnTo>
                <a:lnTo>
                  <a:pt x="31" y="585"/>
                </a:lnTo>
                <a:lnTo>
                  <a:pt x="35" y="594"/>
                </a:lnTo>
                <a:lnTo>
                  <a:pt x="40" y="625"/>
                </a:lnTo>
                <a:lnTo>
                  <a:pt x="44" y="651"/>
                </a:lnTo>
                <a:lnTo>
                  <a:pt x="53" y="669"/>
                </a:lnTo>
                <a:lnTo>
                  <a:pt x="62" y="682"/>
                </a:lnTo>
                <a:lnTo>
                  <a:pt x="79" y="695"/>
                </a:lnTo>
                <a:lnTo>
                  <a:pt x="88" y="700"/>
                </a:lnTo>
                <a:lnTo>
                  <a:pt x="93" y="691"/>
                </a:lnTo>
                <a:lnTo>
                  <a:pt x="132" y="673"/>
                </a:lnTo>
                <a:lnTo>
                  <a:pt x="168" y="660"/>
                </a:lnTo>
                <a:lnTo>
                  <a:pt x="186" y="656"/>
                </a:lnTo>
                <a:lnTo>
                  <a:pt x="203" y="660"/>
                </a:lnTo>
                <a:lnTo>
                  <a:pt x="261" y="642"/>
                </a:lnTo>
                <a:lnTo>
                  <a:pt x="301" y="642"/>
                </a:lnTo>
                <a:lnTo>
                  <a:pt x="336" y="651"/>
                </a:lnTo>
                <a:lnTo>
                  <a:pt x="367" y="660"/>
                </a:lnTo>
                <a:lnTo>
                  <a:pt x="394" y="678"/>
                </a:lnTo>
                <a:lnTo>
                  <a:pt x="407" y="687"/>
                </a:lnTo>
                <a:lnTo>
                  <a:pt x="420" y="695"/>
                </a:lnTo>
                <a:lnTo>
                  <a:pt x="438" y="695"/>
                </a:lnTo>
                <a:lnTo>
                  <a:pt x="460" y="695"/>
                </a:lnTo>
                <a:lnTo>
                  <a:pt x="482" y="682"/>
                </a:lnTo>
                <a:lnTo>
                  <a:pt x="513" y="664"/>
                </a:lnTo>
                <a:lnTo>
                  <a:pt x="540" y="642"/>
                </a:lnTo>
                <a:lnTo>
                  <a:pt x="535" y="633"/>
                </a:lnTo>
                <a:lnTo>
                  <a:pt x="540" y="620"/>
                </a:lnTo>
                <a:lnTo>
                  <a:pt x="544" y="611"/>
                </a:lnTo>
                <a:lnTo>
                  <a:pt x="549" y="607"/>
                </a:lnTo>
                <a:lnTo>
                  <a:pt x="557" y="602"/>
                </a:lnTo>
                <a:lnTo>
                  <a:pt x="575" y="607"/>
                </a:lnTo>
                <a:lnTo>
                  <a:pt x="580" y="589"/>
                </a:lnTo>
                <a:lnTo>
                  <a:pt x="575" y="580"/>
                </a:lnTo>
                <a:lnTo>
                  <a:pt x="575" y="567"/>
                </a:lnTo>
                <a:lnTo>
                  <a:pt x="566" y="563"/>
                </a:lnTo>
                <a:lnTo>
                  <a:pt x="566" y="527"/>
                </a:lnTo>
                <a:lnTo>
                  <a:pt x="575" y="509"/>
                </a:lnTo>
                <a:lnTo>
                  <a:pt x="597" y="474"/>
                </a:lnTo>
                <a:lnTo>
                  <a:pt x="611" y="452"/>
                </a:lnTo>
                <a:lnTo>
                  <a:pt x="628" y="434"/>
                </a:lnTo>
                <a:lnTo>
                  <a:pt x="650" y="425"/>
                </a:lnTo>
                <a:lnTo>
                  <a:pt x="672" y="421"/>
                </a:lnTo>
                <a:lnTo>
                  <a:pt x="690" y="421"/>
                </a:lnTo>
                <a:lnTo>
                  <a:pt x="708" y="412"/>
                </a:lnTo>
                <a:lnTo>
                  <a:pt x="721" y="403"/>
                </a:lnTo>
                <a:lnTo>
                  <a:pt x="730" y="394"/>
                </a:lnTo>
                <a:lnTo>
                  <a:pt x="739" y="377"/>
                </a:lnTo>
                <a:lnTo>
                  <a:pt x="739" y="368"/>
                </a:lnTo>
                <a:lnTo>
                  <a:pt x="743" y="359"/>
                </a:lnTo>
                <a:lnTo>
                  <a:pt x="748" y="350"/>
                </a:lnTo>
                <a:lnTo>
                  <a:pt x="757" y="341"/>
                </a:lnTo>
                <a:lnTo>
                  <a:pt x="770" y="332"/>
                </a:lnTo>
                <a:lnTo>
                  <a:pt x="788" y="324"/>
                </a:lnTo>
                <a:lnTo>
                  <a:pt x="819" y="315"/>
                </a:lnTo>
                <a:lnTo>
                  <a:pt x="854" y="315"/>
                </a:lnTo>
                <a:lnTo>
                  <a:pt x="850" y="310"/>
                </a:lnTo>
                <a:lnTo>
                  <a:pt x="841" y="306"/>
                </a:lnTo>
                <a:lnTo>
                  <a:pt x="827" y="288"/>
                </a:lnTo>
                <a:lnTo>
                  <a:pt x="819" y="257"/>
                </a:lnTo>
                <a:lnTo>
                  <a:pt x="814" y="239"/>
                </a:lnTo>
                <a:lnTo>
                  <a:pt x="801" y="226"/>
                </a:lnTo>
                <a:lnTo>
                  <a:pt x="792" y="217"/>
                </a:lnTo>
                <a:lnTo>
                  <a:pt x="779" y="213"/>
                </a:lnTo>
                <a:lnTo>
                  <a:pt x="743" y="213"/>
                </a:lnTo>
                <a:lnTo>
                  <a:pt x="712" y="213"/>
                </a:lnTo>
                <a:lnTo>
                  <a:pt x="699" y="204"/>
                </a:lnTo>
                <a:lnTo>
                  <a:pt x="699" y="191"/>
                </a:lnTo>
                <a:lnTo>
                  <a:pt x="699" y="173"/>
                </a:lnTo>
                <a:lnTo>
                  <a:pt x="695" y="160"/>
                </a:lnTo>
                <a:lnTo>
                  <a:pt x="686" y="151"/>
                </a:lnTo>
                <a:lnTo>
                  <a:pt x="681" y="146"/>
                </a:lnTo>
                <a:lnTo>
                  <a:pt x="672" y="146"/>
                </a:lnTo>
                <a:lnTo>
                  <a:pt x="650" y="155"/>
                </a:lnTo>
                <a:lnTo>
                  <a:pt x="619" y="182"/>
                </a:lnTo>
                <a:lnTo>
                  <a:pt x="611" y="186"/>
                </a:lnTo>
                <a:lnTo>
                  <a:pt x="602" y="186"/>
                </a:lnTo>
                <a:lnTo>
                  <a:pt x="593" y="186"/>
                </a:lnTo>
                <a:lnTo>
                  <a:pt x="588" y="182"/>
                </a:lnTo>
                <a:lnTo>
                  <a:pt x="580" y="160"/>
                </a:lnTo>
                <a:lnTo>
                  <a:pt x="580" y="138"/>
                </a:lnTo>
                <a:lnTo>
                  <a:pt x="575" y="84"/>
                </a:lnTo>
                <a:lnTo>
                  <a:pt x="575" y="58"/>
                </a:lnTo>
                <a:lnTo>
                  <a:pt x="580" y="49"/>
                </a:lnTo>
                <a:lnTo>
                  <a:pt x="580" y="36"/>
                </a:lnTo>
                <a:lnTo>
                  <a:pt x="575" y="22"/>
                </a:lnTo>
                <a:lnTo>
                  <a:pt x="566" y="9"/>
                </a:lnTo>
                <a:lnTo>
                  <a:pt x="549" y="5"/>
                </a:lnTo>
                <a:lnTo>
                  <a:pt x="526" y="0"/>
                </a:lnTo>
                <a:lnTo>
                  <a:pt x="491" y="9"/>
                </a:lnTo>
                <a:lnTo>
                  <a:pt x="451" y="18"/>
                </a:lnTo>
                <a:lnTo>
                  <a:pt x="411" y="27"/>
                </a:lnTo>
                <a:lnTo>
                  <a:pt x="380" y="36"/>
                </a:lnTo>
                <a:lnTo>
                  <a:pt x="358" y="40"/>
                </a:lnTo>
                <a:lnTo>
                  <a:pt x="336" y="53"/>
                </a:lnTo>
                <a:lnTo>
                  <a:pt x="332" y="58"/>
                </a:lnTo>
                <a:lnTo>
                  <a:pt x="327" y="67"/>
                </a:lnTo>
                <a:lnTo>
                  <a:pt x="327" y="80"/>
                </a:lnTo>
                <a:lnTo>
                  <a:pt x="332" y="89"/>
                </a:lnTo>
                <a:lnTo>
                  <a:pt x="341" y="120"/>
                </a:lnTo>
                <a:lnTo>
                  <a:pt x="354" y="151"/>
                </a:lnTo>
                <a:lnTo>
                  <a:pt x="358" y="173"/>
                </a:lnTo>
                <a:lnTo>
                  <a:pt x="349" y="186"/>
                </a:lnTo>
                <a:lnTo>
                  <a:pt x="341" y="191"/>
                </a:lnTo>
                <a:lnTo>
                  <a:pt x="327" y="191"/>
                </a:lnTo>
                <a:lnTo>
                  <a:pt x="314" y="191"/>
                </a:lnTo>
                <a:lnTo>
                  <a:pt x="301" y="186"/>
                </a:lnTo>
                <a:lnTo>
                  <a:pt x="287" y="186"/>
                </a:lnTo>
                <a:lnTo>
                  <a:pt x="265" y="191"/>
                </a:lnTo>
                <a:lnTo>
                  <a:pt x="248" y="195"/>
                </a:lnTo>
                <a:lnTo>
                  <a:pt x="230" y="208"/>
                </a:lnTo>
                <a:lnTo>
                  <a:pt x="212" y="222"/>
                </a:lnTo>
                <a:lnTo>
                  <a:pt x="199" y="244"/>
                </a:lnTo>
                <a:lnTo>
                  <a:pt x="177" y="266"/>
                </a:lnTo>
                <a:lnTo>
                  <a:pt x="168" y="270"/>
                </a:lnTo>
                <a:lnTo>
                  <a:pt x="159" y="275"/>
                </a:lnTo>
                <a:lnTo>
                  <a:pt x="150" y="275"/>
                </a:lnTo>
                <a:lnTo>
                  <a:pt x="141" y="270"/>
                </a:lnTo>
                <a:lnTo>
                  <a:pt x="124" y="257"/>
                </a:lnTo>
                <a:lnTo>
                  <a:pt x="124" y="262"/>
                </a:lnTo>
                <a:lnTo>
                  <a:pt x="128" y="270"/>
                </a:lnTo>
                <a:lnTo>
                  <a:pt x="132" y="293"/>
                </a:lnTo>
                <a:lnTo>
                  <a:pt x="132" y="306"/>
                </a:lnTo>
                <a:lnTo>
                  <a:pt x="124" y="324"/>
                </a:lnTo>
                <a:lnTo>
                  <a:pt x="110" y="337"/>
                </a:lnTo>
                <a:lnTo>
                  <a:pt x="93" y="350"/>
                </a:lnTo>
                <a:lnTo>
                  <a:pt x="48" y="377"/>
                </a:lnTo>
                <a:lnTo>
                  <a:pt x="31" y="390"/>
                </a:lnTo>
                <a:lnTo>
                  <a:pt x="13" y="403"/>
                </a:lnTo>
                <a:lnTo>
                  <a:pt x="4" y="430"/>
                </a:lnTo>
                <a:lnTo>
                  <a:pt x="0" y="461"/>
                </a:lnTo>
                <a:lnTo>
                  <a:pt x="0" y="505"/>
                </a:lnTo>
                <a:lnTo>
                  <a:pt x="9" y="563"/>
                </a:lnTo>
                <a:lnTo>
                  <a:pt x="9" y="567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11CA50A0-6EA0-4264-8EEE-99ECCF526C25}"/>
              </a:ext>
            </a:extLst>
          </p:cNvPr>
          <p:cNvSpPr/>
          <p:nvPr/>
        </p:nvSpPr>
        <p:spPr bwMode="auto">
          <a:xfrm>
            <a:off x="7000369" y="966427"/>
            <a:ext cx="1465697" cy="1138618"/>
          </a:xfrm>
          <a:custGeom>
            <a:gdLst>
              <a:gd fmla="*/ 903 w 1071" name="T0"/>
              <a:gd fmla="*/ 673 h 832" name="T1"/>
              <a:gd fmla="*/ 943 w 1071" name="T2"/>
              <a:gd fmla="*/ 678 h 832" name="T3"/>
              <a:gd fmla="*/ 939 w 1071" name="T4"/>
              <a:gd fmla="*/ 620 h 832" name="T5"/>
              <a:gd fmla="*/ 952 w 1071" name="T6"/>
              <a:gd fmla="*/ 523 h 832" name="T7"/>
              <a:gd fmla="*/ 1032 w 1071" name="T8"/>
              <a:gd fmla="*/ 470 h 832" name="T9"/>
              <a:gd fmla="*/ 1063 w 1071" name="T10"/>
              <a:gd fmla="*/ 439 h 832" name="T11"/>
              <a:gd fmla="*/ 1067 w 1071" name="T12"/>
              <a:gd fmla="*/ 385 h 832" name="T13"/>
              <a:gd fmla="*/ 1063 w 1071" name="T14"/>
              <a:gd fmla="*/ 372 h 832" name="T15"/>
              <a:gd fmla="*/ 1040 w 1071" name="T16"/>
              <a:gd fmla="*/ 323 h 832" name="T17"/>
              <a:gd fmla="*/ 1027 w 1071" name="T18"/>
              <a:gd fmla="*/ 266 h 832" name="T19"/>
              <a:gd fmla="*/ 974 w 1071" name="T20"/>
              <a:gd fmla="*/ 275 h 832" name="T21"/>
              <a:gd fmla="*/ 952 w 1071" name="T22"/>
              <a:gd fmla="*/ 257 h 832" name="T23"/>
              <a:gd fmla="*/ 903 w 1071" name="T24"/>
              <a:gd fmla="*/ 239 h 832" name="T25"/>
              <a:gd fmla="*/ 859 w 1071" name="T26"/>
              <a:gd fmla="*/ 257 h 832" name="T27"/>
              <a:gd fmla="*/ 740 w 1071" name="T28"/>
              <a:gd fmla="*/ 230 h 832" name="T29"/>
              <a:gd fmla="*/ 647 w 1071" name="T30"/>
              <a:gd fmla="*/ 173 h 832" name="T31"/>
              <a:gd fmla="*/ 585 w 1071" name="T32"/>
              <a:gd fmla="*/ 93 h 832" name="T33"/>
              <a:gd fmla="*/ 567 w 1071" name="T34"/>
              <a:gd fmla="*/ 45 h 832" name="T35"/>
              <a:gd fmla="*/ 536 w 1071" name="T36"/>
              <a:gd fmla="*/ 5 h 832" name="T37"/>
              <a:gd fmla="*/ 514 w 1071" name="T38"/>
              <a:gd fmla="*/ 9 h 832" name="T39"/>
              <a:gd fmla="*/ 487 w 1071" name="T40"/>
              <a:gd fmla="*/ 53 h 832" name="T41"/>
              <a:gd fmla="*/ 416 w 1071" name="T42"/>
              <a:gd fmla="*/ 9 h 832" name="T43"/>
              <a:gd fmla="*/ 381 w 1071" name="T44"/>
              <a:gd fmla="*/ 31 h 832" name="T45"/>
              <a:gd fmla="*/ 363 w 1071" name="T46"/>
              <a:gd fmla="*/ 45 h 832" name="T47"/>
              <a:gd fmla="*/ 328 w 1071" name="T48"/>
              <a:gd fmla="*/ 40 h 832" name="T49"/>
              <a:gd fmla="*/ 310 w 1071" name="T50"/>
              <a:gd fmla="*/ 98 h 832" name="T51"/>
              <a:gd fmla="*/ 292 w 1071" name="T52"/>
              <a:gd fmla="*/ 182 h 832" name="T53"/>
              <a:gd fmla="*/ 275 w 1071" name="T54"/>
              <a:gd fmla="*/ 354 h 832" name="T55"/>
              <a:gd fmla="*/ 266 w 1071" name="T56"/>
              <a:gd fmla="*/ 394 h 832" name="T57"/>
              <a:gd fmla="*/ 217 w 1071" name="T58"/>
              <a:gd fmla="*/ 439 h 832" name="T59"/>
              <a:gd fmla="*/ 195 w 1071" name="T60"/>
              <a:gd fmla="*/ 478 h 832" name="T61"/>
              <a:gd fmla="*/ 191 w 1071" name="T62"/>
              <a:gd fmla="*/ 554 h 832" name="T63"/>
              <a:gd fmla="*/ 164 w 1071" name="T64"/>
              <a:gd fmla="*/ 571 h 832" name="T65"/>
              <a:gd fmla="*/ 111 w 1071" name="T66"/>
              <a:gd fmla="*/ 554 h 832" name="T67"/>
              <a:gd fmla="*/ 84 w 1071" name="T68"/>
              <a:gd fmla="*/ 576 h 832" name="T69"/>
              <a:gd fmla="*/ 14 w 1071" name="T70"/>
              <a:gd fmla="*/ 607 h 832" name="T71"/>
              <a:gd fmla="*/ 0 w 1071" name="T72"/>
              <a:gd fmla="*/ 647 h 832" name="T73"/>
              <a:gd fmla="*/ 22 w 1071" name="T74"/>
              <a:gd fmla="*/ 695 h 832" name="T75"/>
              <a:gd fmla="*/ 62 w 1071" name="T76"/>
              <a:gd fmla="*/ 700 h 832" name="T77"/>
              <a:gd fmla="*/ 98 w 1071" name="T78"/>
              <a:gd fmla="*/ 691 h 832" name="T79"/>
              <a:gd fmla="*/ 115 w 1071" name="T80"/>
              <a:gd fmla="*/ 740 h 832" name="T81"/>
              <a:gd fmla="*/ 120 w 1071" name="T82"/>
              <a:gd fmla="*/ 802 h 832" name="T83"/>
              <a:gd fmla="*/ 138 w 1071" name="T84"/>
              <a:gd fmla="*/ 832 h 832" name="T85"/>
              <a:gd fmla="*/ 230 w 1071" name="T86"/>
              <a:gd fmla="*/ 828 h 832" name="T87"/>
              <a:gd fmla="*/ 257 w 1071" name="T88"/>
              <a:gd fmla="*/ 806 h 832" name="T89"/>
              <a:gd fmla="*/ 306 w 1071" name="T90"/>
              <a:gd fmla="*/ 784 h 832" name="T91"/>
              <a:gd fmla="*/ 328 w 1071" name="T92"/>
              <a:gd fmla="*/ 784 h 832" name="T93"/>
              <a:gd fmla="*/ 403 w 1071" name="T94"/>
              <a:gd fmla="*/ 828 h 832" name="T95"/>
              <a:gd fmla="*/ 394 w 1071" name="T96"/>
              <a:gd fmla="*/ 722 h 832" name="T97"/>
              <a:gd fmla="*/ 394 w 1071" name="T98"/>
              <a:gd fmla="*/ 686 h 832" name="T99"/>
              <a:gd fmla="*/ 416 w 1071" name="T100"/>
              <a:gd fmla="*/ 664 h 832" name="T101"/>
              <a:gd fmla="*/ 492 w 1071" name="T102"/>
              <a:gd fmla="*/ 695 h 832" name="T103"/>
              <a:gd fmla="*/ 580 w 1071" name="T104"/>
              <a:gd fmla="*/ 757 h 832" name="T105"/>
              <a:gd fmla="*/ 647 w 1071" name="T106"/>
              <a:gd fmla="*/ 762 h 832" name="T107"/>
              <a:gd fmla="*/ 713 w 1071" name="T108"/>
              <a:gd fmla="*/ 726 h 832" name="T109"/>
              <a:gd fmla="*/ 735 w 1071" name="T110"/>
              <a:gd fmla="*/ 700 h 832" name="T111"/>
              <a:gd fmla="*/ 775 w 1071" name="T112"/>
              <a:gd fmla="*/ 655 h 832" name="T113"/>
              <a:gd fmla="*/ 819 w 1071" name="T114"/>
              <a:gd fmla="*/ 682 h 832" name="T115"/>
              <a:gd fmla="*/ 868 w 1071" name="T116"/>
              <a:gd fmla="*/ 686 h 832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832" w="1071">
                <a:moveTo>
                  <a:pt x="890" y="678"/>
                </a:moveTo>
                <a:lnTo>
                  <a:pt x="890" y="678"/>
                </a:lnTo>
                <a:lnTo>
                  <a:pt x="903" y="673"/>
                </a:lnTo>
                <a:lnTo>
                  <a:pt x="921" y="673"/>
                </a:lnTo>
                <a:lnTo>
                  <a:pt x="934" y="673"/>
                </a:lnTo>
                <a:lnTo>
                  <a:pt x="943" y="678"/>
                </a:lnTo>
                <a:lnTo>
                  <a:pt x="948" y="678"/>
                </a:lnTo>
                <a:lnTo>
                  <a:pt x="939" y="620"/>
                </a:lnTo>
                <a:lnTo>
                  <a:pt x="939" y="576"/>
                </a:lnTo>
                <a:lnTo>
                  <a:pt x="943" y="545"/>
                </a:lnTo>
                <a:lnTo>
                  <a:pt x="952" y="523"/>
                </a:lnTo>
                <a:lnTo>
                  <a:pt x="965" y="505"/>
                </a:lnTo>
                <a:lnTo>
                  <a:pt x="987" y="492"/>
                </a:lnTo>
                <a:lnTo>
                  <a:pt x="1032" y="470"/>
                </a:lnTo>
                <a:lnTo>
                  <a:pt x="1049" y="452"/>
                </a:lnTo>
                <a:lnTo>
                  <a:pt x="1063" y="439"/>
                </a:lnTo>
                <a:lnTo>
                  <a:pt x="1067" y="421"/>
                </a:lnTo>
                <a:lnTo>
                  <a:pt x="1071" y="408"/>
                </a:lnTo>
                <a:lnTo>
                  <a:pt x="1067" y="385"/>
                </a:lnTo>
                <a:lnTo>
                  <a:pt x="1063" y="377"/>
                </a:lnTo>
                <a:lnTo>
                  <a:pt x="1063" y="372"/>
                </a:lnTo>
                <a:lnTo>
                  <a:pt x="1049" y="350"/>
                </a:lnTo>
                <a:lnTo>
                  <a:pt x="1040" y="323"/>
                </a:lnTo>
                <a:lnTo>
                  <a:pt x="1032" y="288"/>
                </a:lnTo>
                <a:lnTo>
                  <a:pt x="1027" y="266"/>
                </a:lnTo>
                <a:lnTo>
                  <a:pt x="1018" y="261"/>
                </a:lnTo>
                <a:lnTo>
                  <a:pt x="1010" y="261"/>
                </a:lnTo>
                <a:lnTo>
                  <a:pt x="974" y="275"/>
                </a:lnTo>
                <a:lnTo>
                  <a:pt x="965" y="266"/>
                </a:lnTo>
                <a:lnTo>
                  <a:pt x="952" y="257"/>
                </a:lnTo>
                <a:lnTo>
                  <a:pt x="939" y="248"/>
                </a:lnTo>
                <a:lnTo>
                  <a:pt x="921" y="239"/>
                </a:lnTo>
                <a:lnTo>
                  <a:pt x="903" y="239"/>
                </a:lnTo>
                <a:lnTo>
                  <a:pt x="881" y="244"/>
                </a:lnTo>
                <a:lnTo>
                  <a:pt x="859" y="257"/>
                </a:lnTo>
                <a:lnTo>
                  <a:pt x="824" y="253"/>
                </a:lnTo>
                <a:lnTo>
                  <a:pt x="784" y="244"/>
                </a:lnTo>
                <a:lnTo>
                  <a:pt x="740" y="230"/>
                </a:lnTo>
                <a:lnTo>
                  <a:pt x="691" y="204"/>
                </a:lnTo>
                <a:lnTo>
                  <a:pt x="669" y="191"/>
                </a:lnTo>
                <a:lnTo>
                  <a:pt x="647" y="173"/>
                </a:lnTo>
                <a:lnTo>
                  <a:pt x="624" y="151"/>
                </a:lnTo>
                <a:lnTo>
                  <a:pt x="602" y="124"/>
                </a:lnTo>
                <a:lnTo>
                  <a:pt x="585" y="93"/>
                </a:lnTo>
                <a:lnTo>
                  <a:pt x="571" y="62"/>
                </a:lnTo>
                <a:lnTo>
                  <a:pt x="567" y="45"/>
                </a:lnTo>
                <a:lnTo>
                  <a:pt x="558" y="27"/>
                </a:lnTo>
                <a:lnTo>
                  <a:pt x="549" y="14"/>
                </a:lnTo>
                <a:lnTo>
                  <a:pt x="536" y="5"/>
                </a:lnTo>
                <a:lnTo>
                  <a:pt x="527" y="0"/>
                </a:lnTo>
                <a:lnTo>
                  <a:pt x="523" y="5"/>
                </a:lnTo>
                <a:lnTo>
                  <a:pt x="514" y="9"/>
                </a:lnTo>
                <a:lnTo>
                  <a:pt x="505" y="18"/>
                </a:lnTo>
                <a:lnTo>
                  <a:pt x="487" y="53"/>
                </a:lnTo>
                <a:lnTo>
                  <a:pt x="425" y="14"/>
                </a:lnTo>
                <a:lnTo>
                  <a:pt x="416" y="9"/>
                </a:lnTo>
                <a:lnTo>
                  <a:pt x="412" y="9"/>
                </a:lnTo>
                <a:lnTo>
                  <a:pt x="394" y="18"/>
                </a:lnTo>
                <a:lnTo>
                  <a:pt x="381" y="31"/>
                </a:lnTo>
                <a:lnTo>
                  <a:pt x="372" y="49"/>
                </a:lnTo>
                <a:lnTo>
                  <a:pt x="363" y="45"/>
                </a:lnTo>
                <a:lnTo>
                  <a:pt x="350" y="40"/>
                </a:lnTo>
                <a:lnTo>
                  <a:pt x="341" y="36"/>
                </a:lnTo>
                <a:lnTo>
                  <a:pt x="328" y="40"/>
                </a:lnTo>
                <a:lnTo>
                  <a:pt x="319" y="49"/>
                </a:lnTo>
                <a:lnTo>
                  <a:pt x="310" y="67"/>
                </a:lnTo>
                <a:lnTo>
                  <a:pt x="310" y="98"/>
                </a:lnTo>
                <a:lnTo>
                  <a:pt x="301" y="142"/>
                </a:lnTo>
                <a:lnTo>
                  <a:pt x="292" y="182"/>
                </a:lnTo>
                <a:lnTo>
                  <a:pt x="284" y="213"/>
                </a:lnTo>
                <a:lnTo>
                  <a:pt x="275" y="354"/>
                </a:lnTo>
                <a:lnTo>
                  <a:pt x="275" y="368"/>
                </a:lnTo>
                <a:lnTo>
                  <a:pt x="270" y="377"/>
                </a:lnTo>
                <a:lnTo>
                  <a:pt x="266" y="394"/>
                </a:lnTo>
                <a:lnTo>
                  <a:pt x="257" y="412"/>
                </a:lnTo>
                <a:lnTo>
                  <a:pt x="239" y="425"/>
                </a:lnTo>
                <a:lnTo>
                  <a:pt x="217" y="439"/>
                </a:lnTo>
                <a:lnTo>
                  <a:pt x="186" y="452"/>
                </a:lnTo>
                <a:lnTo>
                  <a:pt x="195" y="478"/>
                </a:lnTo>
                <a:lnTo>
                  <a:pt x="195" y="505"/>
                </a:lnTo>
                <a:lnTo>
                  <a:pt x="195" y="531"/>
                </a:lnTo>
                <a:lnTo>
                  <a:pt x="191" y="554"/>
                </a:lnTo>
                <a:lnTo>
                  <a:pt x="186" y="562"/>
                </a:lnTo>
                <a:lnTo>
                  <a:pt x="177" y="571"/>
                </a:lnTo>
                <a:lnTo>
                  <a:pt x="164" y="571"/>
                </a:lnTo>
                <a:lnTo>
                  <a:pt x="151" y="571"/>
                </a:lnTo>
                <a:lnTo>
                  <a:pt x="133" y="567"/>
                </a:lnTo>
                <a:lnTo>
                  <a:pt x="111" y="554"/>
                </a:lnTo>
                <a:lnTo>
                  <a:pt x="98" y="562"/>
                </a:lnTo>
                <a:lnTo>
                  <a:pt x="84" y="576"/>
                </a:lnTo>
                <a:lnTo>
                  <a:pt x="76" y="598"/>
                </a:lnTo>
                <a:lnTo>
                  <a:pt x="14" y="607"/>
                </a:lnTo>
                <a:lnTo>
                  <a:pt x="9" y="620"/>
                </a:lnTo>
                <a:lnTo>
                  <a:pt x="0" y="633"/>
                </a:lnTo>
                <a:lnTo>
                  <a:pt x="0" y="647"/>
                </a:lnTo>
                <a:lnTo>
                  <a:pt x="0" y="664"/>
                </a:lnTo>
                <a:lnTo>
                  <a:pt x="9" y="682"/>
                </a:lnTo>
                <a:lnTo>
                  <a:pt x="22" y="695"/>
                </a:lnTo>
                <a:lnTo>
                  <a:pt x="49" y="704"/>
                </a:lnTo>
                <a:lnTo>
                  <a:pt x="62" y="700"/>
                </a:lnTo>
                <a:lnTo>
                  <a:pt x="71" y="691"/>
                </a:lnTo>
                <a:lnTo>
                  <a:pt x="84" y="686"/>
                </a:lnTo>
                <a:lnTo>
                  <a:pt x="98" y="691"/>
                </a:lnTo>
                <a:lnTo>
                  <a:pt x="107" y="695"/>
                </a:lnTo>
                <a:lnTo>
                  <a:pt x="111" y="713"/>
                </a:lnTo>
                <a:lnTo>
                  <a:pt x="115" y="740"/>
                </a:lnTo>
                <a:lnTo>
                  <a:pt x="111" y="775"/>
                </a:lnTo>
                <a:lnTo>
                  <a:pt x="120" y="802"/>
                </a:lnTo>
                <a:lnTo>
                  <a:pt x="124" y="819"/>
                </a:lnTo>
                <a:lnTo>
                  <a:pt x="138" y="832"/>
                </a:lnTo>
                <a:lnTo>
                  <a:pt x="160" y="832"/>
                </a:lnTo>
                <a:lnTo>
                  <a:pt x="191" y="832"/>
                </a:lnTo>
                <a:lnTo>
                  <a:pt x="230" y="828"/>
                </a:lnTo>
                <a:lnTo>
                  <a:pt x="244" y="819"/>
                </a:lnTo>
                <a:lnTo>
                  <a:pt x="257" y="806"/>
                </a:lnTo>
                <a:lnTo>
                  <a:pt x="270" y="797"/>
                </a:lnTo>
                <a:lnTo>
                  <a:pt x="284" y="788"/>
                </a:lnTo>
                <a:lnTo>
                  <a:pt x="306" y="784"/>
                </a:lnTo>
                <a:lnTo>
                  <a:pt x="323" y="784"/>
                </a:lnTo>
                <a:lnTo>
                  <a:pt x="328" y="784"/>
                </a:lnTo>
                <a:lnTo>
                  <a:pt x="377" y="824"/>
                </a:lnTo>
                <a:lnTo>
                  <a:pt x="394" y="828"/>
                </a:lnTo>
                <a:lnTo>
                  <a:pt x="403" y="828"/>
                </a:lnTo>
                <a:lnTo>
                  <a:pt x="408" y="815"/>
                </a:lnTo>
                <a:lnTo>
                  <a:pt x="408" y="793"/>
                </a:lnTo>
                <a:lnTo>
                  <a:pt x="394" y="722"/>
                </a:lnTo>
                <a:lnTo>
                  <a:pt x="394" y="700"/>
                </a:lnTo>
                <a:lnTo>
                  <a:pt x="394" y="686"/>
                </a:lnTo>
                <a:lnTo>
                  <a:pt x="399" y="673"/>
                </a:lnTo>
                <a:lnTo>
                  <a:pt x="408" y="669"/>
                </a:lnTo>
                <a:lnTo>
                  <a:pt x="416" y="664"/>
                </a:lnTo>
                <a:lnTo>
                  <a:pt x="430" y="669"/>
                </a:lnTo>
                <a:lnTo>
                  <a:pt x="461" y="678"/>
                </a:lnTo>
                <a:lnTo>
                  <a:pt x="492" y="695"/>
                </a:lnTo>
                <a:lnTo>
                  <a:pt x="527" y="717"/>
                </a:lnTo>
                <a:lnTo>
                  <a:pt x="580" y="757"/>
                </a:lnTo>
                <a:lnTo>
                  <a:pt x="598" y="766"/>
                </a:lnTo>
                <a:lnTo>
                  <a:pt x="620" y="766"/>
                </a:lnTo>
                <a:lnTo>
                  <a:pt x="647" y="762"/>
                </a:lnTo>
                <a:lnTo>
                  <a:pt x="669" y="753"/>
                </a:lnTo>
                <a:lnTo>
                  <a:pt x="691" y="740"/>
                </a:lnTo>
                <a:lnTo>
                  <a:pt x="713" y="726"/>
                </a:lnTo>
                <a:lnTo>
                  <a:pt x="726" y="713"/>
                </a:lnTo>
                <a:lnTo>
                  <a:pt x="735" y="700"/>
                </a:lnTo>
                <a:lnTo>
                  <a:pt x="748" y="682"/>
                </a:lnTo>
                <a:lnTo>
                  <a:pt x="762" y="669"/>
                </a:lnTo>
                <a:lnTo>
                  <a:pt x="775" y="655"/>
                </a:lnTo>
                <a:lnTo>
                  <a:pt x="793" y="669"/>
                </a:lnTo>
                <a:lnTo>
                  <a:pt x="819" y="682"/>
                </a:lnTo>
                <a:lnTo>
                  <a:pt x="832" y="686"/>
                </a:lnTo>
                <a:lnTo>
                  <a:pt x="850" y="691"/>
                </a:lnTo>
                <a:lnTo>
                  <a:pt x="868" y="686"/>
                </a:lnTo>
                <a:lnTo>
                  <a:pt x="890" y="678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32" name="Freeform 75">
            <a:extLst>
              <a:ext uri="{FF2B5EF4-FFF2-40B4-BE49-F238E27FC236}">
                <a16:creationId xmlns:a16="http://schemas.microsoft.com/office/drawing/2014/main" id="{BC763F34-A2DB-49F4-909D-A0011C050C68}"/>
              </a:ext>
            </a:extLst>
          </p:cNvPr>
          <p:cNvSpPr/>
          <p:nvPr/>
        </p:nvSpPr>
        <p:spPr bwMode="auto">
          <a:xfrm>
            <a:off x="8013082" y="2232319"/>
            <a:ext cx="120431" cy="121799"/>
          </a:xfrm>
          <a:custGeom>
            <a:gdLst>
              <a:gd fmla="*/ 88 w 88" name="T0"/>
              <a:gd fmla="*/ 45 h 89" name="T1"/>
              <a:gd fmla="*/ 88 w 88" name="T2"/>
              <a:gd fmla="*/ 45 h 89" name="T3"/>
              <a:gd fmla="*/ 84 w 88" name="T4"/>
              <a:gd fmla="*/ 62 h 89" name="T5"/>
              <a:gd fmla="*/ 75 w 88" name="T6"/>
              <a:gd fmla="*/ 76 h 89" name="T7"/>
              <a:gd fmla="*/ 61 w 88" name="T8"/>
              <a:gd fmla="*/ 85 h 89" name="T9"/>
              <a:gd fmla="*/ 44 w 88" name="T10"/>
              <a:gd fmla="*/ 89 h 89" name="T11"/>
              <a:gd fmla="*/ 44 w 88" name="T12"/>
              <a:gd fmla="*/ 89 h 89" name="T13"/>
              <a:gd fmla="*/ 26 w 88" name="T14"/>
              <a:gd fmla="*/ 85 h 89" name="T15"/>
              <a:gd fmla="*/ 13 w 88" name="T16"/>
              <a:gd fmla="*/ 76 h 89" name="T17"/>
              <a:gd fmla="*/ 4 w 88" name="T18"/>
              <a:gd fmla="*/ 62 h 89" name="T19"/>
              <a:gd fmla="*/ 0 w 88" name="T20"/>
              <a:gd fmla="*/ 49 h 89" name="T21"/>
              <a:gd fmla="*/ 0 w 88" name="T22"/>
              <a:gd fmla="*/ 49 h 89" name="T23"/>
              <a:gd fmla="*/ 4 w 88" name="T24"/>
              <a:gd fmla="*/ 31 h 89" name="T25"/>
              <a:gd fmla="*/ 13 w 88" name="T26"/>
              <a:gd fmla="*/ 14 h 89" name="T27"/>
              <a:gd fmla="*/ 26 w 88" name="T28"/>
              <a:gd fmla="*/ 5 h 89" name="T29"/>
              <a:gd fmla="*/ 44 w 88" name="T30"/>
              <a:gd fmla="*/ 0 h 89" name="T31"/>
              <a:gd fmla="*/ 44 w 88" name="T32"/>
              <a:gd fmla="*/ 0 h 89" name="T33"/>
              <a:gd fmla="*/ 57 w 88" name="T34"/>
              <a:gd fmla="*/ 5 h 89" name="T35"/>
              <a:gd fmla="*/ 75 w 88" name="T36"/>
              <a:gd fmla="*/ 14 h 89" name="T37"/>
              <a:gd fmla="*/ 84 w 88" name="T38"/>
              <a:gd fmla="*/ 27 h 89" name="T39"/>
              <a:gd fmla="*/ 88 w 88" name="T40"/>
              <a:gd fmla="*/ 45 h 89" name="T41"/>
              <a:gd fmla="*/ 88 w 88" name="T42"/>
              <a:gd fmla="*/ 45 h 89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89" w="88">
                <a:moveTo>
                  <a:pt x="88" y="45"/>
                </a:moveTo>
                <a:lnTo>
                  <a:pt x="88" y="45"/>
                </a:lnTo>
                <a:lnTo>
                  <a:pt x="84" y="62"/>
                </a:lnTo>
                <a:lnTo>
                  <a:pt x="75" y="76"/>
                </a:lnTo>
                <a:lnTo>
                  <a:pt x="61" y="85"/>
                </a:lnTo>
                <a:lnTo>
                  <a:pt x="44" y="89"/>
                </a:lnTo>
                <a:lnTo>
                  <a:pt x="26" y="85"/>
                </a:lnTo>
                <a:lnTo>
                  <a:pt x="13" y="76"/>
                </a:lnTo>
                <a:lnTo>
                  <a:pt x="4" y="62"/>
                </a:lnTo>
                <a:lnTo>
                  <a:pt x="0" y="49"/>
                </a:lnTo>
                <a:lnTo>
                  <a:pt x="4" y="31"/>
                </a:lnTo>
                <a:lnTo>
                  <a:pt x="13" y="14"/>
                </a:lnTo>
                <a:lnTo>
                  <a:pt x="26" y="5"/>
                </a:lnTo>
                <a:lnTo>
                  <a:pt x="44" y="0"/>
                </a:lnTo>
                <a:lnTo>
                  <a:pt x="57" y="5"/>
                </a:lnTo>
                <a:lnTo>
                  <a:pt x="75" y="14"/>
                </a:lnTo>
                <a:lnTo>
                  <a:pt x="84" y="27"/>
                </a:lnTo>
                <a:lnTo>
                  <a:pt x="88" y="4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28575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altLang="en-US" lang="zh-CN">
              <a:solidFill>
                <a:prstClr val="black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33" name="Freeform 76">
            <a:extLst>
              <a:ext uri="{FF2B5EF4-FFF2-40B4-BE49-F238E27FC236}">
                <a16:creationId xmlns:a16="http://schemas.microsoft.com/office/drawing/2014/main" id="{7DE0B6AC-F478-4E60-82EF-AA6B57B2DBFD}"/>
              </a:ext>
            </a:extLst>
          </p:cNvPr>
          <p:cNvSpPr/>
          <p:nvPr/>
        </p:nvSpPr>
        <p:spPr bwMode="auto">
          <a:xfrm>
            <a:off x="8048664" y="2269270"/>
            <a:ext cx="47899" cy="54741"/>
          </a:xfrm>
          <a:custGeom>
            <a:gdLst>
              <a:gd fmla="*/ 35 w 35" name="T0"/>
              <a:gd fmla="*/ 18 h 40" name="T1"/>
              <a:gd fmla="*/ 35 w 35" name="T2"/>
              <a:gd fmla="*/ 18 h 40" name="T3"/>
              <a:gd fmla="*/ 35 w 35" name="T4"/>
              <a:gd fmla="*/ 27 h 40" name="T5"/>
              <a:gd fmla="*/ 31 w 35" name="T6"/>
              <a:gd fmla="*/ 31 h 40" name="T7"/>
              <a:gd fmla="*/ 27 w 35" name="T8"/>
              <a:gd fmla="*/ 35 h 40" name="T9"/>
              <a:gd fmla="*/ 18 w 35" name="T10"/>
              <a:gd fmla="*/ 40 h 40" name="T11"/>
              <a:gd fmla="*/ 18 w 35" name="T12"/>
              <a:gd fmla="*/ 40 h 40" name="T13"/>
              <a:gd fmla="*/ 9 w 35" name="T14"/>
              <a:gd fmla="*/ 35 h 40" name="T15"/>
              <a:gd fmla="*/ 4 w 35" name="T16"/>
              <a:gd fmla="*/ 31 h 40" name="T17"/>
              <a:gd fmla="*/ 0 w 35" name="T18"/>
              <a:gd fmla="*/ 27 h 40" name="T19"/>
              <a:gd fmla="*/ 0 w 35" name="T20"/>
              <a:gd fmla="*/ 18 h 40" name="T21"/>
              <a:gd fmla="*/ 0 w 35" name="T22"/>
              <a:gd fmla="*/ 18 h 40" name="T23"/>
              <a:gd fmla="*/ 0 w 35" name="T24"/>
              <a:gd fmla="*/ 13 h 40" name="T25"/>
              <a:gd fmla="*/ 4 w 35" name="T26"/>
              <a:gd fmla="*/ 4 h 40" name="T27"/>
              <a:gd fmla="*/ 9 w 35" name="T28"/>
              <a:gd fmla="*/ 0 h 40" name="T29"/>
              <a:gd fmla="*/ 18 w 35" name="T30"/>
              <a:gd fmla="*/ 0 h 40" name="T31"/>
              <a:gd fmla="*/ 18 w 35" name="T32"/>
              <a:gd fmla="*/ 0 h 40" name="T33"/>
              <a:gd fmla="*/ 22 w 35" name="T34"/>
              <a:gd fmla="*/ 0 h 40" name="T35"/>
              <a:gd fmla="*/ 31 w 35" name="T36"/>
              <a:gd fmla="*/ 4 h 40" name="T37"/>
              <a:gd fmla="*/ 35 w 35" name="T38"/>
              <a:gd fmla="*/ 9 h 40" name="T39"/>
              <a:gd fmla="*/ 35 w 35" name="T40"/>
              <a:gd fmla="*/ 18 h 40" name="T41"/>
              <a:gd fmla="*/ 35 w 35" name="T42"/>
              <a:gd fmla="*/ 18 h 40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40" w="35">
                <a:moveTo>
                  <a:pt x="35" y="18"/>
                </a:moveTo>
                <a:lnTo>
                  <a:pt x="35" y="18"/>
                </a:lnTo>
                <a:lnTo>
                  <a:pt x="35" y="27"/>
                </a:lnTo>
                <a:lnTo>
                  <a:pt x="31" y="31"/>
                </a:lnTo>
                <a:lnTo>
                  <a:pt x="27" y="35"/>
                </a:lnTo>
                <a:lnTo>
                  <a:pt x="18" y="40"/>
                </a:lnTo>
                <a:lnTo>
                  <a:pt x="9" y="35"/>
                </a:lnTo>
                <a:lnTo>
                  <a:pt x="4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4" y="4"/>
                </a:lnTo>
                <a:lnTo>
                  <a:pt x="9" y="0"/>
                </a:lnTo>
                <a:lnTo>
                  <a:pt x="18" y="0"/>
                </a:lnTo>
                <a:lnTo>
                  <a:pt x="22" y="0"/>
                </a:lnTo>
                <a:lnTo>
                  <a:pt x="31" y="4"/>
                </a:lnTo>
                <a:lnTo>
                  <a:pt x="35" y="9"/>
                </a:lnTo>
                <a:lnTo>
                  <a:pt x="35" y="18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28575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altLang="en-US" lang="zh-CN">
              <a:solidFill>
                <a:prstClr val="black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45" name="任意多边形 3">
            <a:extLst>
              <a:ext uri="{FF2B5EF4-FFF2-40B4-BE49-F238E27FC236}">
                <a16:creationId xmlns:a16="http://schemas.microsoft.com/office/drawing/2014/main" id="{9C7134DF-34CD-45D6-9DE1-27076765E60F}"/>
              </a:ext>
            </a:extLst>
          </p:cNvPr>
          <p:cNvSpPr/>
          <p:nvPr/>
        </p:nvSpPr>
        <p:spPr>
          <a:xfrm>
            <a:off x="10340686" y="1941735"/>
            <a:ext cx="135908" cy="164281"/>
          </a:xfrm>
          <a:custGeom>
            <a:gdLst>
              <a:gd fmla="*/ 65746 w 135908" name="connsiteX0"/>
              <a:gd fmla="*/ 2274 h 164281" name="connsiteY0"/>
              <a:gd fmla="*/ 27646 w 135908" name="connsiteX1"/>
              <a:gd fmla="*/ 8624 h 164281" name="connsiteY1"/>
              <a:gd fmla="*/ 2246 w 135908" name="connsiteX2"/>
              <a:gd fmla="*/ 91174 h 164281" name="connsiteY2"/>
              <a:gd fmla="*/ 8596 w 135908" name="connsiteX3"/>
              <a:gd fmla="*/ 141974 h 164281" name="connsiteY3"/>
              <a:gd fmla="*/ 135596 w 135908" name="connsiteX4"/>
              <a:gd fmla="*/ 116574 h 164281" name="connsiteY4"/>
              <a:gd fmla="*/ 129246 w 135908" name="connsiteX5"/>
              <a:gd fmla="*/ 8624 h 164281" name="connsiteY5"/>
              <a:gd fmla="*/ 65746 w 135908" name="connsiteX6"/>
              <a:gd fmla="*/ 2274 h 16428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4281" w="135908">
                <a:moveTo>
                  <a:pt x="65746" y="2274"/>
                </a:moveTo>
                <a:cubicBezTo>
                  <a:pt x="48813" y="2274"/>
                  <a:pt x="39860" y="4553"/>
                  <a:pt x="27646" y="8624"/>
                </a:cubicBezTo>
                <a:cubicBezTo>
                  <a:pt x="-9654" y="21057"/>
                  <a:pt x="5601" y="54269"/>
                  <a:pt x="2246" y="91174"/>
                </a:cubicBezTo>
                <a:cubicBezTo>
                  <a:pt x="4363" y="108107"/>
                  <a:pt x="-7511" y="136337"/>
                  <a:pt x="8596" y="141974"/>
                </a:cubicBezTo>
                <a:cubicBezTo>
                  <a:pt x="120626" y="181185"/>
                  <a:pt x="119054" y="166199"/>
                  <a:pt x="135596" y="116574"/>
                </a:cubicBezTo>
                <a:cubicBezTo>
                  <a:pt x="133479" y="80591"/>
                  <a:pt x="140645" y="42820"/>
                  <a:pt x="129246" y="8624"/>
                </a:cubicBezTo>
                <a:cubicBezTo>
                  <a:pt x="124419" y="-5856"/>
                  <a:pt x="82679" y="2274"/>
                  <a:pt x="65746" y="227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46" name="任意多边形 4">
            <a:extLst>
              <a:ext uri="{FF2B5EF4-FFF2-40B4-BE49-F238E27FC236}">
                <a16:creationId xmlns:a16="http://schemas.microsoft.com/office/drawing/2014/main" id="{A5F447F2-8B45-4A46-82E3-E84DE6B52D13}"/>
              </a:ext>
            </a:extLst>
          </p:cNvPr>
          <p:cNvSpPr/>
          <p:nvPr/>
        </p:nvSpPr>
        <p:spPr>
          <a:xfrm>
            <a:off x="10570752" y="1728109"/>
            <a:ext cx="223105" cy="102341"/>
          </a:xfrm>
          <a:custGeom>
            <a:gdLst>
              <a:gd fmla="*/ 13481 w 223105" name="connsiteX0"/>
              <a:gd fmla="*/ 50800 h 102341" name="connsiteY0"/>
              <a:gd fmla="*/ 781 w 223105" name="connsiteX1"/>
              <a:gd fmla="*/ 82550 h 102341" name="connsiteY1"/>
              <a:gd fmla="*/ 32531 w 223105" name="connsiteX2"/>
              <a:gd fmla="*/ 101600 h 102341" name="connsiteY2"/>
              <a:gd fmla="*/ 108731 w 223105" name="connsiteX3"/>
              <a:gd fmla="*/ 95250 h 102341" name="connsiteY3"/>
              <a:gd fmla="*/ 159531 w 223105" name="connsiteX4"/>
              <a:gd fmla="*/ 88900 h 102341" name="connsiteY4"/>
              <a:gd fmla="*/ 216681 w 223105" name="connsiteX5"/>
              <a:gd fmla="*/ 76200 h 102341" name="connsiteY5"/>
              <a:gd fmla="*/ 223031 w 223105" name="connsiteX6"/>
              <a:gd fmla="*/ 57150 h 102341" name="connsiteY6"/>
              <a:gd fmla="*/ 191281 w 223105" name="connsiteX7"/>
              <a:gd fmla="*/ 0 h 102341" name="connsiteY7"/>
              <a:gd fmla="*/ 32531 w 223105" name="connsiteX8"/>
              <a:gd fmla="*/ 6350 h 102341" name="connsiteY8"/>
              <a:gd fmla="*/ 13481 w 223105" name="connsiteX9"/>
              <a:gd fmla="*/ 19050 h 102341" name="connsiteY9"/>
              <a:gd fmla="*/ 13481 w 223105" name="connsiteX10"/>
              <a:gd fmla="*/ 50800 h 10234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2341" w="223105">
                <a:moveTo>
                  <a:pt x="13481" y="50800"/>
                </a:moveTo>
                <a:cubicBezTo>
                  <a:pt x="9248" y="61383"/>
                  <a:pt x="-3221" y="71877"/>
                  <a:pt x="781" y="82550"/>
                </a:cubicBezTo>
                <a:cubicBezTo>
                  <a:pt x="5115" y="94106"/>
                  <a:pt x="20273" y="100158"/>
                  <a:pt x="32531" y="101600"/>
                </a:cubicBezTo>
                <a:cubicBezTo>
                  <a:pt x="57844" y="104578"/>
                  <a:pt x="83369" y="97786"/>
                  <a:pt x="108731" y="95250"/>
                </a:cubicBezTo>
                <a:cubicBezTo>
                  <a:pt x="125711" y="93552"/>
                  <a:pt x="142664" y="91495"/>
                  <a:pt x="159531" y="88900"/>
                </a:cubicBezTo>
                <a:cubicBezTo>
                  <a:pt x="180491" y="85675"/>
                  <a:pt x="196455" y="81256"/>
                  <a:pt x="216681" y="76200"/>
                </a:cubicBezTo>
                <a:cubicBezTo>
                  <a:pt x="218798" y="69850"/>
                  <a:pt x="223770" y="63803"/>
                  <a:pt x="223031" y="57150"/>
                </a:cubicBezTo>
                <a:cubicBezTo>
                  <a:pt x="219146" y="22185"/>
                  <a:pt x="211979" y="20698"/>
                  <a:pt x="191281" y="0"/>
                </a:cubicBezTo>
                <a:cubicBezTo>
                  <a:pt x="138364" y="2117"/>
                  <a:pt x="85189" y="708"/>
                  <a:pt x="32531" y="6350"/>
                </a:cubicBezTo>
                <a:cubicBezTo>
                  <a:pt x="24943" y="7163"/>
                  <a:pt x="19344" y="14164"/>
                  <a:pt x="13481" y="19050"/>
                </a:cubicBezTo>
                <a:lnTo>
                  <a:pt x="13481" y="50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47" name="任意多边形 5">
            <a:extLst>
              <a:ext uri="{FF2B5EF4-FFF2-40B4-BE49-F238E27FC236}">
                <a16:creationId xmlns:a16="http://schemas.microsoft.com/office/drawing/2014/main" id="{4E5CB2E1-D529-4DB6-9BF1-0BB40289FDFE}"/>
              </a:ext>
            </a:extLst>
          </p:cNvPr>
          <p:cNvSpPr/>
          <p:nvPr/>
        </p:nvSpPr>
        <p:spPr>
          <a:xfrm>
            <a:off x="10573362" y="1937658"/>
            <a:ext cx="188670" cy="83812"/>
          </a:xfrm>
          <a:custGeom>
            <a:gdLst>
              <a:gd fmla="*/ 4520 w 188670" name="connsiteX0"/>
              <a:gd fmla="*/ 82550 h 83812" name="connsiteY0"/>
              <a:gd fmla="*/ 106120 w 188670" name="connsiteX1"/>
              <a:gd fmla="*/ 76200 h 83812" name="connsiteY1"/>
              <a:gd fmla="*/ 144220 w 188670" name="connsiteX2"/>
              <a:gd fmla="*/ 69850 h 83812" name="connsiteY2"/>
              <a:gd fmla="*/ 163270 w 188670" name="connsiteX3"/>
              <a:gd fmla="*/ 57150 h 83812" name="connsiteY3"/>
              <a:gd fmla="*/ 188670 w 188670" name="connsiteX4"/>
              <a:gd fmla="*/ 44450 h 83812" name="connsiteY4"/>
              <a:gd fmla="*/ 169620 w 188670" name="connsiteX5"/>
              <a:gd fmla="*/ 6350 h 83812" name="connsiteY5"/>
              <a:gd fmla="*/ 150570 w 188670" name="connsiteX6"/>
              <a:gd fmla="*/ 0 h 83812" name="connsiteY6"/>
              <a:gd fmla="*/ 112470 w 188670" name="connsiteX7"/>
              <a:gd fmla="*/ 6350 h 83812" name="connsiteY7"/>
              <a:gd fmla="*/ 87070 w 188670" name="connsiteX8"/>
              <a:gd fmla="*/ 12700 h 83812" name="connsiteY8"/>
              <a:gd fmla="*/ 55320 w 188670" name="connsiteX9"/>
              <a:gd fmla="*/ 19050 h 83812" name="connsiteY9"/>
              <a:gd fmla="*/ 17220 w 188670" name="connsiteX10"/>
              <a:gd fmla="*/ 50800 h 83812" name="connsiteY10"/>
              <a:gd fmla="*/ 4520 w 188670" name="connsiteX11"/>
              <a:gd fmla="*/ 82550 h 8381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83812" w="188670">
                <a:moveTo>
                  <a:pt x="4520" y="82550"/>
                </a:moveTo>
                <a:cubicBezTo>
                  <a:pt x="19337" y="86783"/>
                  <a:pt x="72327" y="79272"/>
                  <a:pt x="106120" y="76200"/>
                </a:cubicBezTo>
                <a:cubicBezTo>
                  <a:pt x="118942" y="75034"/>
                  <a:pt x="132006" y="73921"/>
                  <a:pt x="144220" y="69850"/>
                </a:cubicBezTo>
                <a:cubicBezTo>
                  <a:pt x="151460" y="67437"/>
                  <a:pt x="156644" y="60936"/>
                  <a:pt x="163270" y="57150"/>
                </a:cubicBezTo>
                <a:cubicBezTo>
                  <a:pt x="171489" y="52454"/>
                  <a:pt x="180203" y="48683"/>
                  <a:pt x="188670" y="44450"/>
                </a:cubicBezTo>
                <a:cubicBezTo>
                  <a:pt x="184487" y="31901"/>
                  <a:pt x="180811" y="15302"/>
                  <a:pt x="169620" y="6350"/>
                </a:cubicBezTo>
                <a:cubicBezTo>
                  <a:pt x="164393" y="2169"/>
                  <a:pt x="156920" y="2117"/>
                  <a:pt x="150570" y="0"/>
                </a:cubicBezTo>
                <a:cubicBezTo>
                  <a:pt x="137870" y="2117"/>
                  <a:pt x="125095" y="3825"/>
                  <a:pt x="112470" y="6350"/>
                </a:cubicBezTo>
                <a:cubicBezTo>
                  <a:pt x="103912" y="8062"/>
                  <a:pt x="95589" y="10807"/>
                  <a:pt x="87070" y="12700"/>
                </a:cubicBezTo>
                <a:cubicBezTo>
                  <a:pt x="76534" y="15041"/>
                  <a:pt x="65903" y="16933"/>
                  <a:pt x="55320" y="19050"/>
                </a:cubicBezTo>
                <a:cubicBezTo>
                  <a:pt x="39186" y="29806"/>
                  <a:pt x="29443" y="34502"/>
                  <a:pt x="17220" y="50800"/>
                </a:cubicBezTo>
                <a:cubicBezTo>
                  <a:pt x="15950" y="52493"/>
                  <a:pt x="-10297" y="78317"/>
                  <a:pt x="4520" y="8255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48" name="任意多边形 6">
            <a:extLst>
              <a:ext uri="{FF2B5EF4-FFF2-40B4-BE49-F238E27FC236}">
                <a16:creationId xmlns:a16="http://schemas.microsoft.com/office/drawing/2014/main" id="{38DB84D8-99C1-4BF0-A8D6-4449B96F5298}"/>
              </a:ext>
            </a:extLst>
          </p:cNvPr>
          <p:cNvSpPr/>
          <p:nvPr/>
        </p:nvSpPr>
        <p:spPr>
          <a:xfrm>
            <a:off x="10628066" y="2629130"/>
            <a:ext cx="134072" cy="51695"/>
          </a:xfrm>
          <a:custGeom>
            <a:gdLst>
              <a:gd fmla="*/ 616 w 134072" name="connsiteX0"/>
              <a:gd fmla="*/ 26079 h 51695" name="connsiteY0"/>
              <a:gd fmla="*/ 70466 w 134072" name="connsiteX1"/>
              <a:gd fmla="*/ 51479 h 51695" name="connsiteY1"/>
              <a:gd fmla="*/ 114916 w 134072" name="connsiteX2"/>
              <a:gd fmla="*/ 38779 h 51695" name="connsiteY2"/>
              <a:gd fmla="*/ 133966 w 134072" name="connsiteX3"/>
              <a:gd fmla="*/ 19729 h 51695" name="connsiteY3"/>
              <a:gd fmla="*/ 108566 w 134072" name="connsiteX4"/>
              <a:gd fmla="*/ 679 h 51695" name="connsiteY4"/>
              <a:gd fmla="*/ 616 w 134072" name="connsiteX5"/>
              <a:gd fmla="*/ 26079 h 5169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1695" w="134072">
                <a:moveTo>
                  <a:pt x="616" y="26079"/>
                </a:moveTo>
                <a:cubicBezTo>
                  <a:pt x="-5734" y="34546"/>
                  <a:pt x="38283" y="53955"/>
                  <a:pt x="70466" y="51479"/>
                </a:cubicBezTo>
                <a:cubicBezTo>
                  <a:pt x="85830" y="50297"/>
                  <a:pt x="100099" y="43012"/>
                  <a:pt x="114916" y="38779"/>
                </a:cubicBezTo>
                <a:cubicBezTo>
                  <a:pt x="121266" y="32429"/>
                  <a:pt x="135442" y="28587"/>
                  <a:pt x="133966" y="19729"/>
                </a:cubicBezTo>
                <a:cubicBezTo>
                  <a:pt x="132226" y="9290"/>
                  <a:pt x="118988" y="2518"/>
                  <a:pt x="108566" y="679"/>
                </a:cubicBezTo>
                <a:cubicBezTo>
                  <a:pt x="81468" y="-4103"/>
                  <a:pt x="6966" y="17612"/>
                  <a:pt x="616" y="2607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49" name="任意多边形 7">
            <a:extLst>
              <a:ext uri="{FF2B5EF4-FFF2-40B4-BE49-F238E27FC236}">
                <a16:creationId xmlns:a16="http://schemas.microsoft.com/office/drawing/2014/main" id="{51023A8C-2253-4C87-A794-C249E4D6CC83}"/>
              </a:ext>
            </a:extLst>
          </p:cNvPr>
          <p:cNvSpPr/>
          <p:nvPr/>
        </p:nvSpPr>
        <p:spPr>
          <a:xfrm rot="17061852">
            <a:off x="10815777" y="2424651"/>
            <a:ext cx="158835" cy="82550"/>
          </a:xfrm>
          <a:custGeom>
            <a:gdLst>
              <a:gd fmla="*/ 85 w 158835" name="connsiteX0"/>
              <a:gd fmla="*/ 38100 h 82550" name="connsiteY0"/>
              <a:gd fmla="*/ 19135 w 158835" name="connsiteX1"/>
              <a:gd fmla="*/ 69850 h 82550" name="connsiteY1"/>
              <a:gd fmla="*/ 82635 w 158835" name="connsiteX2"/>
              <a:gd fmla="*/ 76200 h 82550" name="connsiteY2"/>
              <a:gd fmla="*/ 108035 w 158835" name="connsiteX3"/>
              <a:gd fmla="*/ 82550 h 82550" name="connsiteY3"/>
              <a:gd fmla="*/ 152485 w 158835" name="connsiteX4"/>
              <a:gd fmla="*/ 76200 h 82550" name="connsiteY4"/>
              <a:gd fmla="*/ 158835 w 158835" name="connsiteX5"/>
              <a:gd fmla="*/ 57150 h 82550" name="connsiteY5"/>
              <a:gd fmla="*/ 152485 w 158835" name="connsiteX6"/>
              <a:gd fmla="*/ 19050 h 82550" name="connsiteY6"/>
              <a:gd fmla="*/ 95335 w 158835" name="connsiteX7"/>
              <a:gd fmla="*/ 0 h 82550" name="connsiteY7"/>
              <a:gd fmla="*/ 25485 w 158835" name="connsiteX8"/>
              <a:gd fmla="*/ 6350 h 82550" name="connsiteY8"/>
              <a:gd fmla="*/ 85 w 158835" name="connsiteX9"/>
              <a:gd fmla="*/ 38100 h 8255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2550" w="158835">
                <a:moveTo>
                  <a:pt x="85" y="38100"/>
                </a:moveTo>
                <a:cubicBezTo>
                  <a:pt x="-973" y="48683"/>
                  <a:pt x="7929" y="64678"/>
                  <a:pt x="19135" y="69850"/>
                </a:cubicBezTo>
                <a:cubicBezTo>
                  <a:pt x="38449" y="78764"/>
                  <a:pt x="61577" y="73192"/>
                  <a:pt x="82635" y="76200"/>
                </a:cubicBezTo>
                <a:cubicBezTo>
                  <a:pt x="91275" y="77434"/>
                  <a:pt x="99568" y="80433"/>
                  <a:pt x="108035" y="82550"/>
                </a:cubicBezTo>
                <a:cubicBezTo>
                  <a:pt x="122852" y="80433"/>
                  <a:pt x="139098" y="82893"/>
                  <a:pt x="152485" y="76200"/>
                </a:cubicBezTo>
                <a:cubicBezTo>
                  <a:pt x="158472" y="73207"/>
                  <a:pt x="158835" y="63843"/>
                  <a:pt x="158835" y="57150"/>
                </a:cubicBezTo>
                <a:cubicBezTo>
                  <a:pt x="158835" y="44275"/>
                  <a:pt x="158243" y="30566"/>
                  <a:pt x="152485" y="19050"/>
                </a:cubicBezTo>
                <a:cubicBezTo>
                  <a:pt x="144368" y="2816"/>
                  <a:pt x="104445" y="1518"/>
                  <a:pt x="95335" y="0"/>
                </a:cubicBezTo>
                <a:cubicBezTo>
                  <a:pt x="72052" y="2117"/>
                  <a:pt x="47830" y="-526"/>
                  <a:pt x="25485" y="6350"/>
                </a:cubicBezTo>
                <a:cubicBezTo>
                  <a:pt x="18191" y="8594"/>
                  <a:pt x="1143" y="27517"/>
                  <a:pt x="85" y="381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A00C45E3-030F-41D1-B42A-C15C0E1971D9}"/>
              </a:ext>
            </a:extLst>
          </p:cNvPr>
          <p:cNvSpPr/>
          <p:nvPr/>
        </p:nvSpPr>
        <p:spPr>
          <a:xfrm flipH="1" rot="10800000">
            <a:off x="9816874" y="1277085"/>
            <a:ext cx="1319439" cy="471264"/>
          </a:xfrm>
          <a:custGeom>
            <a:gdLst>
              <a:gd fmla="*/ 2232079 w 2329543" name="connsiteX0"/>
              <a:gd fmla="*/ 764054 h 764054" name="connsiteY0"/>
              <a:gd fmla="*/ 97464 w 2329543" name="connsiteX1"/>
              <a:gd fmla="*/ 764054 h 764054" name="connsiteY1"/>
              <a:gd fmla="*/ 0 w 2329543" name="connsiteX2"/>
              <a:gd fmla="*/ 666590 h 764054" name="connsiteY2"/>
              <a:gd fmla="*/ 0 w 2329543" name="connsiteX3"/>
              <a:gd fmla="*/ 276743 h 764054" name="connsiteY3"/>
              <a:gd fmla="*/ 97464 w 2329543" name="connsiteX4"/>
              <a:gd fmla="*/ 179279 h 764054" name="connsiteY4"/>
              <a:gd fmla="*/ 484081 w 2329543" name="connsiteX5"/>
              <a:gd fmla="*/ 179279 h 764054" name="connsiteY5"/>
              <a:gd fmla="*/ 588063 w 2329543" name="connsiteX6"/>
              <a:gd fmla="*/ 0 h 764054" name="connsiteY6"/>
              <a:gd fmla="*/ 692045 w 2329543" name="connsiteX7"/>
              <a:gd fmla="*/ 179279 h 764054" name="connsiteY7"/>
              <a:gd fmla="*/ 2232079 w 2329543" name="connsiteX8"/>
              <a:gd fmla="*/ 179279 h 764054" name="connsiteY8"/>
              <a:gd fmla="*/ 2329543 w 2329543" name="connsiteX9"/>
              <a:gd fmla="*/ 276743 h 764054" name="connsiteY9"/>
              <a:gd fmla="*/ 2329543 w 2329543" name="connsiteX10"/>
              <a:gd fmla="*/ 666590 h 764054" name="connsiteY10"/>
              <a:gd fmla="*/ 2232079 w 2329543" name="connsiteX11"/>
              <a:gd fmla="*/ 764054 h 764054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764054" w="2329543">
                <a:moveTo>
                  <a:pt x="2232079" y="764054"/>
                </a:moveTo>
                <a:lnTo>
                  <a:pt x="97464" y="764054"/>
                </a:lnTo>
                <a:cubicBezTo>
                  <a:pt x="43636" y="764054"/>
                  <a:pt x="0" y="720418"/>
                  <a:pt x="0" y="666590"/>
                </a:cubicBezTo>
                <a:lnTo>
                  <a:pt x="0" y="276743"/>
                </a:lnTo>
                <a:cubicBezTo>
                  <a:pt x="0" y="222915"/>
                  <a:pt x="43636" y="179279"/>
                  <a:pt x="97464" y="179279"/>
                </a:cubicBezTo>
                <a:lnTo>
                  <a:pt x="484081" y="179279"/>
                </a:lnTo>
                <a:lnTo>
                  <a:pt x="588063" y="0"/>
                </a:lnTo>
                <a:lnTo>
                  <a:pt x="692045" y="179279"/>
                </a:lnTo>
                <a:lnTo>
                  <a:pt x="2232079" y="179279"/>
                </a:lnTo>
                <a:cubicBezTo>
                  <a:pt x="2285907" y="179279"/>
                  <a:pt x="2329543" y="222915"/>
                  <a:pt x="2329543" y="276743"/>
                </a:cubicBezTo>
                <a:lnTo>
                  <a:pt x="2329543" y="666590"/>
                </a:lnTo>
                <a:cubicBezTo>
                  <a:pt x="2329543" y="720418"/>
                  <a:pt x="2285907" y="764054"/>
                  <a:pt x="2232079" y="76405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  <a:effectLst>
            <a:outerShdw blurRad="152400" dir="16200000" dist="38100" rotWithShape="0">
              <a:schemeClr val="accent4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841F472-1836-4544-AFA2-9A84961D555E}"/>
              </a:ext>
            </a:extLst>
          </p:cNvPr>
          <p:cNvSpPr txBox="1"/>
          <p:nvPr/>
        </p:nvSpPr>
        <p:spPr>
          <a:xfrm>
            <a:off x="9912243" y="1286684"/>
            <a:ext cx="11258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I’M HERE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EB4126D1-1453-448C-A1CE-D27D4A5CEE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9" y="-22420"/>
            <a:ext cx="2638130" cy="118469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551E0C54-86C7-4CBC-AAFA-7520CEC4C1B8}"/>
              </a:ext>
            </a:extLst>
          </p:cNvPr>
          <p:cNvSpPr txBox="1"/>
          <p:nvPr/>
        </p:nvSpPr>
        <p:spPr>
          <a:xfrm>
            <a:off x="935024" y="1033807"/>
            <a:ext cx="366148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FOLKLORE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8E3255E-DAD5-427B-AE2E-8104AE385B59}"/>
              </a:ext>
            </a:extLst>
          </p:cNvPr>
          <p:cNvSpPr txBox="1"/>
          <p:nvPr/>
        </p:nvSpPr>
        <p:spPr>
          <a:xfrm>
            <a:off x="958621" y="1637172"/>
            <a:ext cx="50236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1E27022-027E-4199-A2DE-56670BB07178}"/>
              </a:ext>
            </a:extLst>
          </p:cNvPr>
          <p:cNvCxnSpPr>
            <a:stCxn id="63" idx="3"/>
          </p:cNvCxnSpPr>
          <p:nvPr/>
        </p:nvCxnSpPr>
        <p:spPr>
          <a:xfrm flipV="1">
            <a:off x="5665624" y="5578088"/>
            <a:ext cx="5056165" cy="402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34FA45C5-F863-4BEF-9E1F-42E18A6C5FB7}"/>
              </a:ext>
            </a:extLst>
          </p:cNvPr>
          <p:cNvCxnSpPr/>
          <p:nvPr/>
        </p:nvCxnSpPr>
        <p:spPr>
          <a:xfrm flipH="1" flipV="1">
            <a:off x="10709088" y="2837553"/>
            <a:ext cx="1" cy="2743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>
            <a:extLst>
              <a:ext uri="{FF2B5EF4-FFF2-40B4-BE49-F238E27FC236}">
                <a16:creationId xmlns:a16="http://schemas.microsoft.com/office/drawing/2014/main" id="{0F60B02E-620A-4E85-A4C5-BB133D8E6929}"/>
              </a:ext>
            </a:extLst>
          </p:cNvPr>
          <p:cNvSpPr/>
          <p:nvPr/>
        </p:nvSpPr>
        <p:spPr>
          <a:xfrm>
            <a:off x="1070617" y="3031198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4EF6AA4-E092-4AC3-A9FD-FD00333D917A}"/>
              </a:ext>
            </a:extLst>
          </p:cNvPr>
          <p:cNvSpPr txBox="1"/>
          <p:nvPr/>
        </p:nvSpPr>
        <p:spPr>
          <a:xfrm>
            <a:off x="3401599" y="2992809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AFC3FC08-FCB8-427A-8D70-A4A35618ABC1}"/>
              </a:ext>
            </a:extLst>
          </p:cNvPr>
          <p:cNvSpPr/>
          <p:nvPr/>
        </p:nvSpPr>
        <p:spPr>
          <a:xfrm>
            <a:off x="1070617" y="4164599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5FC76FE-5A25-4087-8595-85F7DD34707C}"/>
              </a:ext>
            </a:extLst>
          </p:cNvPr>
          <p:cNvSpPr txBox="1"/>
          <p:nvPr/>
        </p:nvSpPr>
        <p:spPr>
          <a:xfrm>
            <a:off x="3401599" y="4126211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431E8B12-423F-4405-BD7D-AEF98C225F1A}"/>
              </a:ext>
            </a:extLst>
          </p:cNvPr>
          <p:cNvSpPr/>
          <p:nvPr/>
        </p:nvSpPr>
        <p:spPr>
          <a:xfrm>
            <a:off x="1070617" y="5367166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AB95FCD-1549-479D-BBA6-6F55B60A6BA5}"/>
              </a:ext>
            </a:extLst>
          </p:cNvPr>
          <p:cNvSpPr txBox="1"/>
          <p:nvPr/>
        </p:nvSpPr>
        <p:spPr>
          <a:xfrm>
            <a:off x="3401599" y="5328777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47476D78-C28E-4BF6-BCDD-37DBB4739794}"/>
              </a:ext>
            </a:extLst>
          </p:cNvPr>
          <p:cNvCxnSpPr/>
          <p:nvPr/>
        </p:nvCxnSpPr>
        <p:spPr>
          <a:xfrm flipV="1" rot="16200000">
            <a:off x="1138652" y="3870152"/>
            <a:ext cx="37193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90AEEB2-D2CB-4E82-A297-EC9C26CD868F}"/>
              </a:ext>
            </a:extLst>
          </p:cNvPr>
          <p:cNvCxnSpPr/>
          <p:nvPr/>
        </p:nvCxnSpPr>
        <p:spPr>
          <a:xfrm flipV="1" rot="16200000">
            <a:off x="1138652" y="5038123"/>
            <a:ext cx="37193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40D07413-DC6E-4E97-AA04-1C4CB4EA208D}"/>
              </a:ext>
            </a:extLst>
          </p:cNvPr>
          <p:cNvSpPr txBox="1"/>
          <p:nvPr/>
        </p:nvSpPr>
        <p:spPr>
          <a:xfrm>
            <a:off x="1735303" y="3085142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F511C87-586C-41C4-835E-9032ACCBB2C3}"/>
              </a:ext>
            </a:extLst>
          </p:cNvPr>
          <p:cNvSpPr txBox="1"/>
          <p:nvPr/>
        </p:nvSpPr>
        <p:spPr>
          <a:xfrm>
            <a:off x="1735303" y="4222747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F510297-072F-4C04-96EF-FC6F3DC86FFA}"/>
              </a:ext>
            </a:extLst>
          </p:cNvPr>
          <p:cNvSpPr txBox="1"/>
          <p:nvPr/>
        </p:nvSpPr>
        <p:spPr>
          <a:xfrm>
            <a:off x="1735303" y="5421110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</p:spTree>
    <p:extLst>
      <p:ext uri="{BB962C8B-B14F-4D97-AF65-F5344CB8AC3E}">
        <p14:creationId val="4195479691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D287240-ED1F-40BC-8A09-B076435B08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213" t="5213"/>
          <a:stretch>
            <a:fillRect/>
          </a:stretch>
        </p:blipFill>
        <p:spPr>
          <a:xfrm>
            <a:off x="5204118" y="2377110"/>
            <a:ext cx="3350379" cy="33503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9C4D046-9A66-4741-875D-E2F88039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3875316" y="1019633"/>
            <a:ext cx="4310742" cy="431074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0499B86-B76E-4B9A-A9D0-DECC546CD3FC}"/>
              </a:ext>
            </a:extLst>
          </p:cNvPr>
          <p:cNvSpPr txBox="1"/>
          <p:nvPr/>
        </p:nvSpPr>
        <p:spPr>
          <a:xfrm>
            <a:off x="2603493" y="2380969"/>
            <a:ext cx="69995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i="1" lang="en-US" sz="72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90000"/>
                        <a:lumOff val="10000"/>
                      </a:schemeClr>
                    </a:gs>
                  </a:gsLst>
                  <a:lin ang="5400000" scaled="1"/>
                </a:gradFill>
                <a:effectLst>
                  <a:outerShdw blurRad="139700" dir="16200000" dist="38100" rotWithShape="0">
                    <a:schemeClr val="accent1">
                      <a:alpha val="27000"/>
                    </a:schemeClr>
                  </a:outerShdw>
                </a:effectLst>
                <a:latin charset="0" panose="020b0a02040204020203" pitchFamily="34" typeface="Segoe UI Black"/>
                <a:ea charset="0" panose="020b0a02040204020203" pitchFamily="34" typeface="Segoe UI Black"/>
              </a:rPr>
              <a:t>THANKS</a:t>
            </a:r>
          </a:p>
        </p:txBody>
      </p:sp>
      <p:pic>
        <p:nvPicPr>
          <p:cNvPr descr="城市的风景  描述已自动生成" id="22" name="图片 21">
            <a:extLst>
              <a:ext uri="{FF2B5EF4-FFF2-40B4-BE49-F238E27FC236}">
                <a16:creationId xmlns:a16="http://schemas.microsoft.com/office/drawing/2014/main" id="{4E3F7422-D28F-4E87-870B-67110CD5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val="0"/>
              </a:ext>
            </a:extLst>
          </a:blip>
          <a:srcRect b="1930" l="21095" r="17524" t="46964"/>
          <a:stretch>
            <a:fillRect/>
          </a:stretch>
        </p:blipFill>
        <p:spPr>
          <a:xfrm>
            <a:off x="3875314" y="2925337"/>
            <a:ext cx="4310744" cy="24050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DB74352-F0D9-4DFC-9704-11EF4C6039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FA357422-441F-4ED2-8CB2-87D22F557286}"/>
              </a:ext>
            </a:extLst>
          </p:cNvPr>
          <p:cNvSpPr/>
          <p:nvPr/>
        </p:nvSpPr>
        <p:spPr>
          <a:xfrm rot="2116099">
            <a:off x="3140475" y="4774657"/>
            <a:ext cx="1963344" cy="500101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4B2C8E4-6D65-4D4F-B0B6-A120A44FA4AB}"/>
              </a:ext>
            </a:extLst>
          </p:cNvPr>
          <p:cNvSpPr/>
          <p:nvPr/>
        </p:nvSpPr>
        <p:spPr>
          <a:xfrm flipH="1">
            <a:off x="0" y="5989395"/>
            <a:ext cx="12192000" cy="572729"/>
          </a:xfrm>
          <a:custGeom>
            <a:gdLst>
              <a:gd fmla="*/ 0 w 15051314" name="connsiteX0"/>
              <a:gd fmla="*/ 670745 h 932116" name="connsiteY0"/>
              <a:gd fmla="*/ 3563257 w 15051314" name="connsiteX1"/>
              <a:gd fmla="*/ 3088 h 932116" name="connsiteY1"/>
              <a:gd fmla="*/ 9942286 w 15051314" name="connsiteX2"/>
              <a:gd fmla="*/ 910231 h 932116" name="connsiteY2"/>
              <a:gd fmla="*/ 15051314 w 15051314" name="connsiteX3"/>
              <a:gd fmla="*/ 561888 h 93211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32116" w="15051314">
                <a:moveTo>
                  <a:pt x="0" y="670745"/>
                </a:moveTo>
                <a:cubicBezTo>
                  <a:pt x="953104" y="316959"/>
                  <a:pt x="1906209" y="-36826"/>
                  <a:pt x="3563257" y="3088"/>
                </a:cubicBezTo>
                <a:cubicBezTo>
                  <a:pt x="5220305" y="43002"/>
                  <a:pt x="8027610" y="817098"/>
                  <a:pt x="9942286" y="910231"/>
                </a:cubicBezTo>
                <a:cubicBezTo>
                  <a:pt x="11856962" y="1003364"/>
                  <a:pt x="13454138" y="782626"/>
                  <a:pt x="15051314" y="561888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4B903F9-2B56-42C9-AD24-BD8E8A8AB840}"/>
              </a:ext>
            </a:extLst>
          </p:cNvPr>
          <p:cNvSpPr/>
          <p:nvPr/>
        </p:nvSpPr>
        <p:spPr>
          <a:xfrm flipH="1">
            <a:off x="0" y="6090996"/>
            <a:ext cx="12192000" cy="572729"/>
          </a:xfrm>
          <a:custGeom>
            <a:gdLst>
              <a:gd fmla="*/ 0 w 15051314" name="connsiteX0"/>
              <a:gd fmla="*/ 670745 h 932116" name="connsiteY0"/>
              <a:gd fmla="*/ 3563257 w 15051314" name="connsiteX1"/>
              <a:gd fmla="*/ 3088 h 932116" name="connsiteY1"/>
              <a:gd fmla="*/ 9942286 w 15051314" name="connsiteX2"/>
              <a:gd fmla="*/ 910231 h 932116" name="connsiteY2"/>
              <a:gd fmla="*/ 15051314 w 15051314" name="connsiteX3"/>
              <a:gd fmla="*/ 561888 h 93211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32116" w="15051314">
                <a:moveTo>
                  <a:pt x="0" y="670745"/>
                </a:moveTo>
                <a:cubicBezTo>
                  <a:pt x="953104" y="316959"/>
                  <a:pt x="1906209" y="-36826"/>
                  <a:pt x="3563257" y="3088"/>
                </a:cubicBezTo>
                <a:cubicBezTo>
                  <a:pt x="5220305" y="43002"/>
                  <a:pt x="8027610" y="817098"/>
                  <a:pt x="9942286" y="910231"/>
                </a:cubicBezTo>
                <a:cubicBezTo>
                  <a:pt x="11856962" y="1003364"/>
                  <a:pt x="13454138" y="782626"/>
                  <a:pt x="15051314" y="56188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C7012E8-8008-4C6C-BBC2-05990805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rcRect b="50000" r="2909"/>
          <a:stretch>
            <a:fillRect/>
          </a:stretch>
        </p:blipFill>
        <p:spPr>
          <a:xfrm>
            <a:off x="8060419" y="4730311"/>
            <a:ext cx="4131582" cy="21276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60CFD5-6AB4-4877-98AE-9A01A4626C4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rcRect l="47128" t="4807"/>
          <a:stretch>
            <a:fillRect/>
          </a:stretch>
        </p:blipFill>
        <p:spPr>
          <a:xfrm>
            <a:off x="0" y="-1"/>
            <a:ext cx="2279168" cy="410353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51A2271-D017-4F92-B793-0C5BFAEAB73B}"/>
              </a:ext>
            </a:extLst>
          </p:cNvPr>
          <p:cNvSpPr txBox="1"/>
          <p:nvPr/>
        </p:nvSpPr>
        <p:spPr>
          <a:xfrm>
            <a:off x="3315149" y="1743531"/>
            <a:ext cx="55698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WELCOME TO HUANIAOISLAND</a:t>
            </a:r>
          </a:p>
        </p:txBody>
      </p:sp>
    </p:spTree>
    <p:extLst>
      <p:ext uri="{BB962C8B-B14F-4D97-AF65-F5344CB8AC3E}">
        <p14:creationId val="204504841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28545462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729A359-6E58-408C-B341-EC4CF023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7849513" y="2691765"/>
            <a:ext cx="3286800" cy="32868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B7FCFEE-254F-40E8-9A8D-04D836A35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4452859" y="2691765"/>
            <a:ext cx="3286800" cy="32868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AF5A6D6-9279-4A4C-B3D1-E58BF7178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1056202" y="2691765"/>
            <a:ext cx="3286800" cy="32868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5CFE54A-F143-4DAA-8BEC-03EAB2E403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D9925F6-EA90-4F35-B974-237999A7B4C7}"/>
              </a:ext>
            </a:extLst>
          </p:cNvPr>
          <p:cNvSpPr txBox="1"/>
          <p:nvPr/>
        </p:nvSpPr>
        <p:spPr>
          <a:xfrm>
            <a:off x="932736" y="1031309"/>
            <a:ext cx="404090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F9513B-9DD1-4573-868F-FEC403B52005}"/>
              </a:ext>
            </a:extLst>
          </p:cNvPr>
          <p:cNvSpPr txBox="1"/>
          <p:nvPr/>
        </p:nvSpPr>
        <p:spPr>
          <a:xfrm>
            <a:off x="956333" y="1639211"/>
            <a:ext cx="69653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CONTENTENTERENTER YOUR CONTENT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ENTER YOUR CONTENTENTER YOUR CONTENTENTER 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9BEF13-59B1-42A8-8D53-5CA9AB7F50ED}"/>
              </a:ext>
            </a:extLst>
          </p:cNvPr>
          <p:cNvSpPr/>
          <p:nvPr/>
        </p:nvSpPr>
        <p:spPr>
          <a:xfrm rot="20397828">
            <a:off x="2123613" y="2508526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5A22C1-57BF-4DBF-8B3F-2C7E52C5D0AC}"/>
              </a:ext>
            </a:extLst>
          </p:cNvPr>
          <p:cNvSpPr/>
          <p:nvPr/>
        </p:nvSpPr>
        <p:spPr>
          <a:xfrm flipH="1" rot="1202173">
            <a:off x="5520266" y="2508525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08A77D9-BC63-419E-BC29-5BAB6834E124}"/>
              </a:ext>
            </a:extLst>
          </p:cNvPr>
          <p:cNvSpPr/>
          <p:nvPr/>
        </p:nvSpPr>
        <p:spPr>
          <a:xfrm rot="20397828">
            <a:off x="8916922" y="2508525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8067219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126E7797-FACA-449D-BEC2-9010DF1433E7}"/>
              </a:ext>
            </a:extLst>
          </p:cNvPr>
          <p:cNvSpPr/>
          <p:nvPr/>
        </p:nvSpPr>
        <p:spPr>
          <a:xfrm>
            <a:off x="-1" y="-32179"/>
            <a:ext cx="7976110" cy="4368312"/>
          </a:xfrm>
          <a:custGeom>
            <a:gdLst>
              <a:gd fmla="*/ 0 w 7976110" name="connsiteX0"/>
              <a:gd fmla="*/ 0 h 4368312" name="connsiteY0"/>
              <a:gd fmla="*/ 7611201 w 7976110" name="connsiteX1"/>
              <a:gd fmla="*/ 0 h 4368312" name="connsiteY1"/>
              <a:gd fmla="*/ 7657776 w 7976110" name="connsiteX2"/>
              <a:gd fmla="*/ 109402 h 4368312" name="connsiteY2"/>
              <a:gd fmla="*/ 7966862 w 7976110" name="connsiteX3"/>
              <a:gd fmla="*/ 1138642 h 4368312" name="connsiteY3"/>
              <a:gd fmla="*/ 6425183 w 7976110" name="connsiteX4"/>
              <a:gd fmla="*/ 3199656 h 4368312" name="connsiteY4"/>
              <a:gd fmla="*/ 4055649 w 7976110" name="connsiteX5"/>
              <a:gd fmla="*/ 3407266 h 4368312" name="connsiteY5"/>
              <a:gd fmla="*/ 2418003 w 7976110" name="connsiteX6"/>
              <a:gd fmla="*/ 4271615 h 4368312" name="connsiteY6"/>
              <a:gd fmla="*/ 156467 w 7976110" name="connsiteX7"/>
              <a:gd fmla="*/ 4208136 h 4368312" name="connsiteY7"/>
              <a:gd fmla="*/ 0 w 7976110" name="connsiteX8"/>
              <a:gd fmla="*/ 4143579 h 436831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368312" w="7976110">
                <a:moveTo>
                  <a:pt x="0" y="0"/>
                </a:moveTo>
                <a:lnTo>
                  <a:pt x="7611201" y="0"/>
                </a:lnTo>
                <a:lnTo>
                  <a:pt x="7657776" y="109402"/>
                </a:lnTo>
                <a:cubicBezTo>
                  <a:pt x="7821580" y="510968"/>
                  <a:pt x="7937798" y="871379"/>
                  <a:pt x="7966862" y="1138642"/>
                </a:cubicBezTo>
                <a:cubicBezTo>
                  <a:pt x="8083121" y="2207691"/>
                  <a:pt x="7077052" y="2821552"/>
                  <a:pt x="6425183" y="3199656"/>
                </a:cubicBezTo>
                <a:cubicBezTo>
                  <a:pt x="5773314" y="3577760"/>
                  <a:pt x="4723512" y="3228607"/>
                  <a:pt x="4055649" y="3407266"/>
                </a:cubicBezTo>
                <a:cubicBezTo>
                  <a:pt x="3387785" y="3585926"/>
                  <a:pt x="3067867" y="4138137"/>
                  <a:pt x="2418003" y="4271615"/>
                </a:cubicBezTo>
                <a:cubicBezTo>
                  <a:pt x="1768140" y="4405093"/>
                  <a:pt x="764941" y="4415035"/>
                  <a:pt x="156467" y="4208136"/>
                </a:cubicBezTo>
                <a:lnTo>
                  <a:pt x="0" y="4143579"/>
                </a:lnTo>
                <a:close/>
              </a:path>
            </a:pathLst>
          </a:custGeom>
          <a:solidFill>
            <a:schemeClr val="accent4">
              <a:alpha val="16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8CA3E67E-8B3E-478B-BFDB-4C099422D381}"/>
              </a:ext>
            </a:extLst>
          </p:cNvPr>
          <p:cNvSpPr/>
          <p:nvPr/>
        </p:nvSpPr>
        <p:spPr>
          <a:xfrm>
            <a:off x="1" y="-22420"/>
            <a:ext cx="7865723" cy="3996158"/>
          </a:xfrm>
          <a:custGeom>
            <a:gdLst>
              <a:gd fmla="*/ 0 w 7865723" name="connsiteX0"/>
              <a:gd fmla="*/ 0 h 3996158" name="connsiteY0"/>
              <a:gd fmla="*/ 7566058 w 7865723" name="connsiteX1"/>
              <a:gd fmla="*/ 0 h 3996158" name="connsiteY1"/>
              <a:gd fmla="*/ 7631710 w 7865723" name="connsiteX2"/>
              <a:gd fmla="*/ 192098 h 3996158" name="connsiteY2"/>
              <a:gd fmla="*/ 7864729 w 7865723" name="connsiteX3"/>
              <a:gd fmla="*/ 1241179 h 3996158" name="connsiteY3"/>
              <a:gd fmla="*/ 6176510 w 7865723" name="connsiteX4"/>
              <a:gd fmla="*/ 3183979 h 3996158" name="connsiteY4"/>
              <a:gd fmla="*/ 3798138 w 7865723" name="connsiteX5"/>
              <a:gd fmla="*/ 3217815 h 3996158" name="connsiteY5"/>
              <a:gd fmla="*/ 2101689 w 7865723" name="connsiteX6"/>
              <a:gd fmla="*/ 3960135 h 3996158" name="connsiteY6"/>
              <a:gd fmla="*/ 90465 w 7865723" name="connsiteX7"/>
              <a:gd fmla="*/ 3816853 h 3996158" name="connsiteY7"/>
              <a:gd fmla="*/ 0 w 7865723" name="connsiteX8"/>
              <a:gd fmla="*/ 3784630 h 399615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996158" w="7865723">
                <a:moveTo>
                  <a:pt x="0" y="0"/>
                </a:moveTo>
                <a:lnTo>
                  <a:pt x="7566058" y="0"/>
                </a:lnTo>
                <a:lnTo>
                  <a:pt x="7631710" y="192098"/>
                </a:lnTo>
                <a:cubicBezTo>
                  <a:pt x="7765721" y="604564"/>
                  <a:pt x="7855280" y="972507"/>
                  <a:pt x="7864729" y="1241179"/>
                </a:cubicBezTo>
                <a:cubicBezTo>
                  <a:pt x="7902527" y="2315867"/>
                  <a:pt x="6854275" y="2854539"/>
                  <a:pt x="6176510" y="3183979"/>
                </a:cubicBezTo>
                <a:cubicBezTo>
                  <a:pt x="5498744" y="3513418"/>
                  <a:pt x="4477275" y="3088456"/>
                  <a:pt x="3798138" y="3217815"/>
                </a:cubicBezTo>
                <a:cubicBezTo>
                  <a:pt x="3119001" y="3347174"/>
                  <a:pt x="2759571" y="3874520"/>
                  <a:pt x="2101689" y="3960135"/>
                </a:cubicBezTo>
                <a:cubicBezTo>
                  <a:pt x="1526042" y="4035047"/>
                  <a:pt x="687510" y="3995855"/>
                  <a:pt x="90465" y="3816853"/>
                </a:cubicBezTo>
                <a:lnTo>
                  <a:pt x="0" y="378463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9727D39-C438-4DBF-B64C-32DE465B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AA8897-4942-4773-A30F-81C0F6DFB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7778" r="27778"/>
          <a:stretch>
            <a:fillRect/>
          </a:stretch>
        </p:blipFill>
        <p:spPr>
          <a:xfrm>
            <a:off x="8648752" y="2255409"/>
            <a:ext cx="2487561" cy="37313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6771F5B-1580-4208-96F1-FF4CED6C5D20}"/>
              </a:ext>
            </a:extLst>
          </p:cNvPr>
          <p:cNvSpPr/>
          <p:nvPr/>
        </p:nvSpPr>
        <p:spPr>
          <a:xfrm flipH="1">
            <a:off x="9316799" y="2072688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D196AD-2885-42C7-B91C-0CBD1F237D12}"/>
              </a:ext>
            </a:extLst>
          </p:cNvPr>
          <p:cNvSpPr txBox="1"/>
          <p:nvPr/>
        </p:nvSpPr>
        <p:spPr>
          <a:xfrm>
            <a:off x="932736" y="1031309"/>
            <a:ext cx="664281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1CB177-B3C7-4C0E-B165-9F67CAC18630}"/>
              </a:ext>
            </a:extLst>
          </p:cNvPr>
          <p:cNvSpPr txBox="1"/>
          <p:nvPr/>
        </p:nvSpPr>
        <p:spPr>
          <a:xfrm>
            <a:off x="956333" y="1641024"/>
            <a:ext cx="689726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YOUR CONTENTENT ERENTER YOUR CONTENT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ENTER YOUR CONTENTENTER YOUR CONTENT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ENTER YOUR CONTENTENTER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ENTER YOUR CONTENTENTER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2DBD566-378C-44F1-A01A-60AE83BE1EEA}"/>
              </a:ext>
            </a:extLst>
          </p:cNvPr>
          <p:cNvSpPr/>
          <p:nvPr/>
        </p:nvSpPr>
        <p:spPr>
          <a:xfrm>
            <a:off x="1616004" y="4817843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14E1922-8565-416F-890B-7D119B7517FF}"/>
              </a:ext>
            </a:extLst>
          </p:cNvPr>
          <p:cNvSpPr/>
          <p:nvPr/>
        </p:nvSpPr>
        <p:spPr>
          <a:xfrm>
            <a:off x="3833012" y="4817844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A14740D-227D-4FA4-83A3-BC1F11D828A9}"/>
              </a:ext>
            </a:extLst>
          </p:cNvPr>
          <p:cNvSpPr/>
          <p:nvPr/>
        </p:nvSpPr>
        <p:spPr>
          <a:xfrm>
            <a:off x="6050020" y="4817843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9E98506-FAA9-40A2-827D-09EC70057C86}"/>
              </a:ext>
            </a:extLst>
          </p:cNvPr>
          <p:cNvSpPr txBox="1"/>
          <p:nvPr/>
        </p:nvSpPr>
        <p:spPr>
          <a:xfrm>
            <a:off x="865446" y="5496404"/>
            <a:ext cx="200911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1BF6CC-E6D2-4CBF-95C2-0C6AD57B35D7}"/>
              </a:ext>
            </a:extLst>
          </p:cNvPr>
          <p:cNvSpPr txBox="1"/>
          <p:nvPr/>
        </p:nvSpPr>
        <p:spPr>
          <a:xfrm>
            <a:off x="3082453" y="5496403"/>
            <a:ext cx="200911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C2F786-DF64-4619-8D5D-663CC64648D5}"/>
              </a:ext>
            </a:extLst>
          </p:cNvPr>
          <p:cNvSpPr txBox="1"/>
          <p:nvPr/>
        </p:nvSpPr>
        <p:spPr>
          <a:xfrm>
            <a:off x="5299461" y="5496403"/>
            <a:ext cx="200911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428233B-19C3-4876-8850-CE43B9BF951C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2336506" y="5071843"/>
            <a:ext cx="1284004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174CA4F-8F75-4F55-A806-10DEB659DC8C}"/>
              </a:ext>
            </a:extLst>
          </p:cNvPr>
          <p:cNvCxnSpPr/>
          <p:nvPr/>
        </p:nvCxnSpPr>
        <p:spPr>
          <a:xfrm>
            <a:off x="4603025" y="5071843"/>
            <a:ext cx="1284004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2399658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8D30BF-CC37-4D1A-84D0-C2C35A9F85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4D3DFF86-7539-43F7-ACDD-52689AB972D1}"/>
              </a:ext>
            </a:extLst>
          </p:cNvPr>
          <p:cNvSpPr/>
          <p:nvPr/>
        </p:nvSpPr>
        <p:spPr>
          <a:xfrm>
            <a:off x="1" y="0"/>
            <a:ext cx="6395871" cy="6858000"/>
          </a:xfrm>
          <a:custGeom>
            <a:gdLst>
              <a:gd fmla="*/ 0 w 6395871" name="connsiteX0"/>
              <a:gd fmla="*/ 0 h 6858000" name="connsiteY0"/>
              <a:gd fmla="*/ 6395871 w 6395871" name="connsiteX1"/>
              <a:gd fmla="*/ 0 h 6858000" name="connsiteY1"/>
              <a:gd fmla="*/ 6392988 w 6395871" name="connsiteX2"/>
              <a:gd fmla="*/ 3469 h 6858000" name="connsiteY2"/>
              <a:gd fmla="*/ 5905871 w 6395871" name="connsiteX3"/>
              <a:gd fmla="*/ 755749 h 6858000" name="connsiteY3"/>
              <a:gd fmla="*/ 6304252 w 6395871" name="connsiteX4"/>
              <a:gd fmla="*/ 2451123 h 6858000" name="connsiteY4"/>
              <a:gd fmla="*/ 5957275 w 6395871" name="connsiteX5"/>
              <a:gd fmla="*/ 3951626 h 6858000" name="connsiteY5"/>
              <a:gd fmla="*/ 6329954 w 6395871" name="connsiteX6"/>
              <a:gd fmla="*/ 5383924 h 6858000" name="connsiteY6"/>
              <a:gd fmla="*/ 6045249 w 6395871" name="connsiteX7"/>
              <a:gd fmla="*/ 6794984 h 6858000" name="connsiteY7"/>
              <a:gd fmla="*/ 6025585 w 6395871" name="connsiteX8"/>
              <a:gd fmla="*/ 6858000 h 6858000" name="connsiteY8"/>
              <a:gd fmla="*/ 0 w 6395871" name="connsiteX9"/>
              <a:gd fmla="*/ 6858000 h 68580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858000" w="6395871">
                <a:moveTo>
                  <a:pt x="0" y="0"/>
                </a:moveTo>
                <a:lnTo>
                  <a:pt x="6395871" y="0"/>
                </a:lnTo>
                <a:lnTo>
                  <a:pt x="6392988" y="3469"/>
                </a:lnTo>
                <a:cubicBezTo>
                  <a:pt x="6175995" y="253561"/>
                  <a:pt x="5895443" y="520792"/>
                  <a:pt x="5905871" y="755749"/>
                </a:cubicBezTo>
                <a:cubicBezTo>
                  <a:pt x="5929706" y="1292794"/>
                  <a:pt x="6295685" y="1918477"/>
                  <a:pt x="6304252" y="2451123"/>
                </a:cubicBezTo>
                <a:cubicBezTo>
                  <a:pt x="6312819" y="2983769"/>
                  <a:pt x="5952991" y="3462826"/>
                  <a:pt x="5957275" y="3951626"/>
                </a:cubicBezTo>
                <a:cubicBezTo>
                  <a:pt x="5961559" y="4440426"/>
                  <a:pt x="6341734" y="4825295"/>
                  <a:pt x="6329954" y="5383924"/>
                </a:cubicBezTo>
                <a:cubicBezTo>
                  <a:pt x="6321119" y="5802896"/>
                  <a:pt x="6197529" y="6290376"/>
                  <a:pt x="6045249" y="6794984"/>
                </a:cubicBezTo>
                <a:lnTo>
                  <a:pt x="6025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rgbClr val="CA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3F69FE-EBFE-47C0-A9FD-E08689D62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4423770" y="3244810"/>
            <a:ext cx="2740065" cy="27400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D119B-0DB4-4F54-BC83-ED2E34E36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1055688" y="3244810"/>
            <a:ext cx="2740065" cy="27400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A2DED9-F8BC-4990-B559-93C5275D32F9}"/>
              </a:ext>
            </a:extLst>
          </p:cNvPr>
          <p:cNvSpPr txBox="1"/>
          <p:nvPr/>
        </p:nvSpPr>
        <p:spPr>
          <a:xfrm>
            <a:off x="932736" y="1024959"/>
            <a:ext cx="50489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749BEB-0051-44F6-94EE-622AB3AD7D33}"/>
              </a:ext>
            </a:extLst>
          </p:cNvPr>
          <p:cNvSpPr txBox="1"/>
          <p:nvPr/>
        </p:nvSpPr>
        <p:spPr>
          <a:xfrm>
            <a:off x="956333" y="1625149"/>
            <a:ext cx="605180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CONTENTENTERYOURCONTENTENTERENTER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CONTENT ENTER YOUR CONTENTENTER YOUR 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CONTENT ENTER YOUR CONTENT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A217892-73E4-4B0C-8228-A82711F3549B}"/>
              </a:ext>
            </a:extLst>
          </p:cNvPr>
          <p:cNvSpPr/>
          <p:nvPr/>
        </p:nvSpPr>
        <p:spPr>
          <a:xfrm rot="20397828">
            <a:off x="5325998" y="3062089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D3DE085-BB60-46BB-B3D5-7CD7C506F59F}"/>
              </a:ext>
            </a:extLst>
          </p:cNvPr>
          <p:cNvSpPr/>
          <p:nvPr/>
        </p:nvSpPr>
        <p:spPr>
          <a:xfrm rot="20397828">
            <a:off x="1773480" y="3062089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9EE8DCD-7E31-4A3D-81B0-A8A520D8E977}"/>
              </a:ext>
            </a:extLst>
          </p:cNvPr>
          <p:cNvSpPr/>
          <p:nvPr/>
        </p:nvSpPr>
        <p:spPr>
          <a:xfrm>
            <a:off x="8415230" y="1856924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6D6CAA-F845-4918-A606-7A58E0B9E39E}"/>
              </a:ext>
            </a:extLst>
          </p:cNvPr>
          <p:cNvSpPr txBox="1"/>
          <p:nvPr/>
        </p:nvSpPr>
        <p:spPr>
          <a:xfrm>
            <a:off x="9165974" y="1818536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74FF02B-1A61-43FB-AB13-7220F0892372}"/>
              </a:ext>
            </a:extLst>
          </p:cNvPr>
          <p:cNvSpPr/>
          <p:nvPr/>
        </p:nvSpPr>
        <p:spPr>
          <a:xfrm>
            <a:off x="8415230" y="3033867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7052617-EF87-40C7-8DAD-36D2A993D643}"/>
              </a:ext>
            </a:extLst>
          </p:cNvPr>
          <p:cNvSpPr txBox="1"/>
          <p:nvPr/>
        </p:nvSpPr>
        <p:spPr>
          <a:xfrm>
            <a:off x="9165974" y="2995478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C5D83AD-A3A9-4763-8D74-DBB31BD4D225}"/>
              </a:ext>
            </a:extLst>
          </p:cNvPr>
          <p:cNvSpPr/>
          <p:nvPr/>
        </p:nvSpPr>
        <p:spPr>
          <a:xfrm>
            <a:off x="8415230" y="4279976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9C049FD-B0A8-4EB5-8A02-AF4BAB589210}"/>
              </a:ext>
            </a:extLst>
          </p:cNvPr>
          <p:cNvSpPr txBox="1"/>
          <p:nvPr/>
        </p:nvSpPr>
        <p:spPr>
          <a:xfrm>
            <a:off x="9165974" y="4241588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3A45A11-53D7-409F-861C-DD191871CF52}"/>
              </a:ext>
            </a:extLst>
          </p:cNvPr>
          <p:cNvSpPr/>
          <p:nvPr/>
        </p:nvSpPr>
        <p:spPr>
          <a:xfrm>
            <a:off x="8415230" y="5455334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07E4159-6AB3-4F2E-935A-610976A45776}"/>
              </a:ext>
            </a:extLst>
          </p:cNvPr>
          <p:cNvSpPr txBox="1"/>
          <p:nvPr/>
        </p:nvSpPr>
        <p:spPr>
          <a:xfrm>
            <a:off x="9165974" y="5416946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44E943C-86B2-429F-BADD-6AE5BB7725CA}"/>
              </a:ext>
            </a:extLst>
          </p:cNvPr>
          <p:cNvCxnSpPr/>
          <p:nvPr/>
        </p:nvCxnSpPr>
        <p:spPr>
          <a:xfrm flipV="1" rot="16200000">
            <a:off x="8444213" y="2695878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0BB757C-EB24-4A84-8A7E-D1CE77F8D906}"/>
              </a:ext>
            </a:extLst>
          </p:cNvPr>
          <p:cNvCxnSpPr/>
          <p:nvPr/>
        </p:nvCxnSpPr>
        <p:spPr>
          <a:xfrm flipV="1" rot="16200000">
            <a:off x="8444213" y="3907391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FC0CE52-5A17-4B59-A813-030C6AF17FEC}"/>
              </a:ext>
            </a:extLst>
          </p:cNvPr>
          <p:cNvCxnSpPr/>
          <p:nvPr/>
        </p:nvCxnSpPr>
        <p:spPr>
          <a:xfrm flipV="1" rot="16200000">
            <a:off x="8444213" y="5129219"/>
            <a:ext cx="450035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3979281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49D73D-BA45-4025-B275-691903B0BE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722A383-15A8-459E-A34C-30C0A399BE6F}"/>
              </a:ext>
            </a:extLst>
          </p:cNvPr>
          <p:cNvSpPr/>
          <p:nvPr/>
        </p:nvSpPr>
        <p:spPr>
          <a:xfrm>
            <a:off x="6511471" y="1695651"/>
            <a:ext cx="3321093" cy="3876474"/>
          </a:xfrm>
          <a:custGeom>
            <a:gdLst>
              <a:gd fmla="*/ 3791242 w 3791242" name="connsiteX0"/>
              <a:gd fmla="*/ 0 h 4044462" name="connsiteY0"/>
              <a:gd fmla="*/ 1596682 w 3791242" name="connsiteX1"/>
              <a:gd fmla="*/ 844061 h 4044462" name="connsiteY1"/>
              <a:gd fmla="*/ 3341076 w 3791242" name="connsiteX2"/>
              <a:gd fmla="*/ 2736166 h 4044462" name="connsiteY2"/>
              <a:gd fmla="*/ 0 w 3791242" name="connsiteX3"/>
              <a:gd fmla="*/ 4044462 h 40444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44462" w="3791242">
                <a:moveTo>
                  <a:pt x="3791242" y="0"/>
                </a:moveTo>
                <a:cubicBezTo>
                  <a:pt x="2731476" y="194016"/>
                  <a:pt x="1671710" y="388033"/>
                  <a:pt x="1596682" y="844061"/>
                </a:cubicBezTo>
                <a:cubicBezTo>
                  <a:pt x="1521654" y="1300089"/>
                  <a:pt x="3603673" y="2139461"/>
                  <a:pt x="3341076" y="2736166"/>
                </a:cubicBezTo>
                <a:cubicBezTo>
                  <a:pt x="3078479" y="3332871"/>
                  <a:pt x="1591994" y="3716802"/>
                  <a:pt x="0" y="4044462"/>
                </a:cubicBezTo>
              </a:path>
            </a:pathLst>
          </a:custGeom>
          <a:noFill/>
          <a:ln cap="rnd" w="247650"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AEFDBD-0D96-48E8-8212-56EB133DBFDD}"/>
              </a:ext>
            </a:extLst>
          </p:cNvPr>
          <p:cNvSpPr/>
          <p:nvPr/>
        </p:nvSpPr>
        <p:spPr>
          <a:xfrm>
            <a:off x="9537358" y="1441651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EA61F28-6AA8-4374-B159-A54319EE3219}"/>
              </a:ext>
            </a:extLst>
          </p:cNvPr>
          <p:cNvSpPr/>
          <p:nvPr/>
        </p:nvSpPr>
        <p:spPr>
          <a:xfrm>
            <a:off x="7665597" y="2193448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56B4D32-798E-46A0-B85F-2B39390FC722}"/>
              </a:ext>
            </a:extLst>
          </p:cNvPr>
          <p:cNvSpPr/>
          <p:nvPr/>
        </p:nvSpPr>
        <p:spPr>
          <a:xfrm>
            <a:off x="9176962" y="4045361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FB48F55-4562-4875-A563-43EC640F2A01}"/>
              </a:ext>
            </a:extLst>
          </p:cNvPr>
          <p:cNvSpPr/>
          <p:nvPr/>
        </p:nvSpPr>
        <p:spPr>
          <a:xfrm>
            <a:off x="6298677" y="5332908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EF3DB7-1F47-4F1C-965B-C2B3FA951312}"/>
              </a:ext>
            </a:extLst>
          </p:cNvPr>
          <p:cNvSpPr txBox="1"/>
          <p:nvPr/>
        </p:nvSpPr>
        <p:spPr>
          <a:xfrm>
            <a:off x="9832566" y="2505063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F37D85-2F45-4180-A716-205BDCC69F33}"/>
              </a:ext>
            </a:extLst>
          </p:cNvPr>
          <p:cNvSpPr txBox="1"/>
          <p:nvPr/>
        </p:nvSpPr>
        <p:spPr>
          <a:xfrm>
            <a:off x="5188780" y="2409060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6E00515-1006-48DA-9689-4D1CDAFCDE97}"/>
              </a:ext>
            </a:extLst>
          </p:cNvPr>
          <p:cNvSpPr txBox="1"/>
          <p:nvPr/>
        </p:nvSpPr>
        <p:spPr>
          <a:xfrm>
            <a:off x="9832566" y="4446913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87BB57A-3D42-4F63-9603-795A9127CC1A}"/>
              </a:ext>
            </a:extLst>
          </p:cNvPr>
          <p:cNvSpPr txBox="1"/>
          <p:nvPr/>
        </p:nvSpPr>
        <p:spPr>
          <a:xfrm>
            <a:off x="3816426" y="5362527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294E977-0229-4BD1-B71D-3284D0ACBEDD}"/>
              </a:ext>
            </a:extLst>
          </p:cNvPr>
          <p:cNvSpPr txBox="1"/>
          <p:nvPr/>
        </p:nvSpPr>
        <p:spPr>
          <a:xfrm>
            <a:off x="5401573" y="2008950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3B3A64E-D005-4558-A966-6A107C11BB54}"/>
              </a:ext>
            </a:extLst>
          </p:cNvPr>
          <p:cNvSpPr txBox="1"/>
          <p:nvPr/>
        </p:nvSpPr>
        <p:spPr>
          <a:xfrm>
            <a:off x="4034653" y="4962417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4A696A0-6C07-4F39-8956-75A057EB9C3B}"/>
              </a:ext>
            </a:extLst>
          </p:cNvPr>
          <p:cNvSpPr txBox="1"/>
          <p:nvPr/>
        </p:nvSpPr>
        <p:spPr>
          <a:xfrm>
            <a:off x="9832566" y="4045360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C32AEAB-29E2-4959-87C1-903076FDF7A4}"/>
              </a:ext>
            </a:extLst>
          </p:cNvPr>
          <p:cNvSpPr txBox="1"/>
          <p:nvPr/>
        </p:nvSpPr>
        <p:spPr>
          <a:xfrm>
            <a:off x="9832566" y="2104953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929F8D3-1947-424C-B122-E392E1132861}"/>
              </a:ext>
            </a:extLst>
          </p:cNvPr>
          <p:cNvSpPr txBox="1"/>
          <p:nvPr/>
        </p:nvSpPr>
        <p:spPr>
          <a:xfrm>
            <a:off x="932736" y="1031309"/>
            <a:ext cx="485846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LANDSCAPELAND</a:t>
            </a:r>
          </a:p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7CC3650-2D2D-4DBB-B89B-96D374522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1055688" y="3100843"/>
            <a:ext cx="2740065" cy="2740065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E69B409D-1F4E-47EA-90C8-AB9ADEDF69FE}"/>
              </a:ext>
            </a:extLst>
          </p:cNvPr>
          <p:cNvSpPr/>
          <p:nvPr/>
        </p:nvSpPr>
        <p:spPr>
          <a:xfrm flipH="1" rot="1202173">
            <a:off x="1773480" y="2918122"/>
            <a:ext cx="1151466" cy="365442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190171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E587BA-1D9F-4F6A-A632-1A0009D1C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4491821" y="2485221"/>
            <a:ext cx="3208357" cy="3208357"/>
          </a:xfrm>
          <a:prstGeom prst="ellipse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D106F84-B0F4-47EC-9CFA-AE3E4D2253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E5A148E-AE3E-4714-9339-244C9F034A5C}"/>
              </a:ext>
            </a:extLst>
          </p:cNvPr>
          <p:cNvSpPr txBox="1"/>
          <p:nvPr/>
        </p:nvSpPr>
        <p:spPr>
          <a:xfrm>
            <a:off x="932736" y="1028134"/>
            <a:ext cx="57520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264FC47-5977-4B85-A3AE-874BB5FBB54F}"/>
              </a:ext>
            </a:extLst>
          </p:cNvPr>
          <p:cNvSpPr/>
          <p:nvPr/>
        </p:nvSpPr>
        <p:spPr>
          <a:xfrm>
            <a:off x="3964942" y="1958342"/>
            <a:ext cx="4262114" cy="426211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437B8EE-B4FF-4D81-A97B-C7E7C2215AE7}"/>
              </a:ext>
            </a:extLst>
          </p:cNvPr>
          <p:cNvSpPr/>
          <p:nvPr/>
        </p:nvSpPr>
        <p:spPr>
          <a:xfrm>
            <a:off x="7455617" y="2231221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6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B995AF9-748B-482C-AA7F-EB8B84AF581D}"/>
              </a:ext>
            </a:extLst>
          </p:cNvPr>
          <p:cNvSpPr/>
          <p:nvPr/>
        </p:nvSpPr>
        <p:spPr>
          <a:xfrm>
            <a:off x="7982495" y="3835399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5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088486C-2273-4E30-8479-ED1296E3271E}"/>
              </a:ext>
            </a:extLst>
          </p:cNvPr>
          <p:cNvSpPr/>
          <p:nvPr/>
        </p:nvSpPr>
        <p:spPr>
          <a:xfrm>
            <a:off x="7455617" y="5435130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9FB1C60-2EA5-4702-B964-81C31D3093E8}"/>
              </a:ext>
            </a:extLst>
          </p:cNvPr>
          <p:cNvSpPr/>
          <p:nvPr/>
        </p:nvSpPr>
        <p:spPr>
          <a:xfrm>
            <a:off x="4228381" y="2231221"/>
            <a:ext cx="508000" cy="5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C4BFE08-21EC-4120-A0C0-8B7A16B9438E}"/>
              </a:ext>
            </a:extLst>
          </p:cNvPr>
          <p:cNvSpPr/>
          <p:nvPr/>
        </p:nvSpPr>
        <p:spPr>
          <a:xfrm>
            <a:off x="3720381" y="3835399"/>
            <a:ext cx="508000" cy="5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8165C93-59E0-44C2-BD42-108A56607411}"/>
              </a:ext>
            </a:extLst>
          </p:cNvPr>
          <p:cNvSpPr/>
          <p:nvPr/>
        </p:nvSpPr>
        <p:spPr>
          <a:xfrm>
            <a:off x="4228381" y="5435130"/>
            <a:ext cx="508000" cy="508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E93394-9E73-4B2E-9257-3701CB4A26DA}"/>
              </a:ext>
            </a:extLst>
          </p:cNvPr>
          <p:cNvSpPr txBox="1"/>
          <p:nvPr/>
        </p:nvSpPr>
        <p:spPr>
          <a:xfrm>
            <a:off x="8491289" y="2431276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1D54693-9438-47F1-831D-F25F6884E484}"/>
              </a:ext>
            </a:extLst>
          </p:cNvPr>
          <p:cNvSpPr txBox="1"/>
          <p:nvPr/>
        </p:nvSpPr>
        <p:spPr>
          <a:xfrm>
            <a:off x="8491289" y="2031166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D72BA9-4224-430A-90C9-32932002EF49}"/>
              </a:ext>
            </a:extLst>
          </p:cNvPr>
          <p:cNvSpPr txBox="1"/>
          <p:nvPr/>
        </p:nvSpPr>
        <p:spPr>
          <a:xfrm>
            <a:off x="8872289" y="4008720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5EB2CD8-B735-43E2-BDC2-7FE34125D6EA}"/>
              </a:ext>
            </a:extLst>
          </p:cNvPr>
          <p:cNvSpPr txBox="1"/>
          <p:nvPr/>
        </p:nvSpPr>
        <p:spPr>
          <a:xfrm>
            <a:off x="8872289" y="3608610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9E2EBB-1B8A-40D3-943B-73EB96972F20}"/>
              </a:ext>
            </a:extLst>
          </p:cNvPr>
          <p:cNvSpPr txBox="1"/>
          <p:nvPr/>
        </p:nvSpPr>
        <p:spPr>
          <a:xfrm>
            <a:off x="8491289" y="5719218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DE02D87-9229-4936-8A70-95B0CF4D47E9}"/>
              </a:ext>
            </a:extLst>
          </p:cNvPr>
          <p:cNvSpPr txBox="1"/>
          <p:nvPr/>
        </p:nvSpPr>
        <p:spPr>
          <a:xfrm>
            <a:off x="8491289" y="5319107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1357AB-2D2D-4EA6-B527-224C86D957E0}"/>
              </a:ext>
            </a:extLst>
          </p:cNvPr>
          <p:cNvSpPr txBox="1"/>
          <p:nvPr/>
        </p:nvSpPr>
        <p:spPr>
          <a:xfrm>
            <a:off x="1074563" y="4008720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5C50C4-AE6C-4D99-B37D-FCFC12779685}"/>
              </a:ext>
            </a:extLst>
          </p:cNvPr>
          <p:cNvSpPr txBox="1"/>
          <p:nvPr/>
        </p:nvSpPr>
        <p:spPr>
          <a:xfrm>
            <a:off x="1287356" y="3608610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92852C-2934-453B-BF30-88E4F2087D5F}"/>
              </a:ext>
            </a:extLst>
          </p:cNvPr>
          <p:cNvSpPr txBox="1"/>
          <p:nvPr/>
        </p:nvSpPr>
        <p:spPr>
          <a:xfrm>
            <a:off x="1652836" y="2431276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ECEA87F-2263-44C5-B4AF-92FB103A8992}"/>
              </a:ext>
            </a:extLst>
          </p:cNvPr>
          <p:cNvSpPr txBox="1"/>
          <p:nvPr/>
        </p:nvSpPr>
        <p:spPr>
          <a:xfrm>
            <a:off x="1865629" y="2031166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8B84AF3-3180-4801-A35B-7BF35C841FD9}"/>
              </a:ext>
            </a:extLst>
          </p:cNvPr>
          <p:cNvSpPr txBox="1"/>
          <p:nvPr/>
        </p:nvSpPr>
        <p:spPr>
          <a:xfrm>
            <a:off x="1652836" y="5719218"/>
            <a:ext cx="22640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886EDE-7CEE-4A48-A012-05A9DDDEF35F}"/>
              </a:ext>
            </a:extLst>
          </p:cNvPr>
          <p:cNvSpPr txBox="1"/>
          <p:nvPr/>
        </p:nvSpPr>
        <p:spPr>
          <a:xfrm>
            <a:off x="1865629" y="5319107"/>
            <a:ext cx="20478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2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</a:t>
            </a:r>
          </a:p>
        </p:txBody>
      </p:sp>
    </p:spTree>
    <p:extLst>
      <p:ext uri="{BB962C8B-B14F-4D97-AF65-F5344CB8AC3E}">
        <p14:creationId val="286284869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8A53963-2FE0-4CBE-8457-4FBD8DE33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3B3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409" y="-22420"/>
            <a:ext cx="2638130" cy="11846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5461275-B81E-4379-BA63-A3A0DA14EC7B}"/>
              </a:ext>
            </a:extLst>
          </p:cNvPr>
          <p:cNvSpPr txBox="1"/>
          <p:nvPr/>
        </p:nvSpPr>
        <p:spPr>
          <a:xfrm>
            <a:off x="932736" y="1031309"/>
            <a:ext cx="57520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accent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LANDSCAPE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FB3A9A2-46CA-4453-9D3B-127B0570E384}"/>
              </a:ext>
            </a:extLst>
          </p:cNvPr>
          <p:cNvSpPr/>
          <p:nvPr/>
        </p:nvSpPr>
        <p:spPr>
          <a:xfrm flipV="1">
            <a:off x="1" y="5794374"/>
            <a:ext cx="12192000" cy="491112"/>
          </a:xfrm>
          <a:custGeom>
            <a:gdLst>
              <a:gd fmla="*/ 0 w 15668625" name="connsiteX0"/>
              <a:gd fmla="*/ 19050 h 676297" name="connsiteY0"/>
              <a:gd fmla="*/ 8010525 w 15668625" name="connsiteX1"/>
              <a:gd fmla="*/ 676275 h 676297" name="connsiteY1"/>
              <a:gd fmla="*/ 15668625 w 15668625" name="connsiteX2"/>
              <a:gd fmla="*/ 0 h 67629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76297" w="15668625">
                <a:moveTo>
                  <a:pt x="0" y="19050"/>
                </a:moveTo>
                <a:cubicBezTo>
                  <a:pt x="2699544" y="349250"/>
                  <a:pt x="5399088" y="679450"/>
                  <a:pt x="8010525" y="676275"/>
                </a:cubicBezTo>
                <a:cubicBezTo>
                  <a:pt x="10621962" y="673100"/>
                  <a:pt x="13145293" y="336550"/>
                  <a:pt x="15668625" y="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670FA5-5D9B-4DB9-8D7D-C42680D9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53693" y="3319469"/>
            <a:ext cx="3484614" cy="23230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E017D0-9003-41B6-8196-E4539EF5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1074" t="11074"/>
          <a:stretch>
            <a:fillRect/>
          </a:stretch>
        </p:blipFill>
        <p:spPr>
          <a:xfrm>
            <a:off x="7229960" y="3179987"/>
            <a:ext cx="5047482" cy="2619705"/>
          </a:xfrm>
          <a:prstGeom prst="rect">
            <a:avLst/>
          </a:prstGeom>
          <a:scene3d>
            <a:camera prst="perspectiveLeft">
              <a:rot lat="0" lon="2400000" rev="0"/>
            </a:camera>
            <a:lightRig dir="t" rig="threePt"/>
          </a:scene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A3A5CB-C55A-4455-9E35-05B34F335DD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1056" t="11056"/>
          <a:stretch>
            <a:fillRect/>
          </a:stretch>
        </p:blipFill>
        <p:spPr>
          <a:xfrm>
            <a:off x="-85442" y="3170607"/>
            <a:ext cx="5047200" cy="2620800"/>
          </a:xfrm>
          <a:prstGeom prst="rect">
            <a:avLst/>
          </a:prstGeom>
          <a:scene3d>
            <a:camera prst="perspectiveRight">
              <a:rot lat="0" lon="19200000" rev="0"/>
            </a:camera>
            <a:lightRig dir="t" rig="threePt"/>
          </a:scene3d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D35A9BD-D114-404C-9E8E-979DCED78A31}"/>
              </a:ext>
            </a:extLst>
          </p:cNvPr>
          <p:cNvSpPr txBox="1"/>
          <p:nvPr/>
        </p:nvSpPr>
        <p:spPr>
          <a:xfrm>
            <a:off x="956333" y="1641024"/>
            <a:ext cx="101736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 ENTER YOUR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accent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ENTER YOUR CONTENTENTERYOURCONTENTENT ERENTER YOUR CONTENT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B59C33B-EDC7-44F8-8CBC-1E9276458990}"/>
              </a:ext>
            </a:extLst>
          </p:cNvPr>
          <p:cNvSpPr/>
          <p:nvPr/>
        </p:nvSpPr>
        <p:spPr>
          <a:xfrm>
            <a:off x="0" y="2669825"/>
            <a:ext cx="12192000" cy="491112"/>
          </a:xfrm>
          <a:custGeom>
            <a:gdLst>
              <a:gd fmla="*/ 0 w 15668625" name="connsiteX0"/>
              <a:gd fmla="*/ 19050 h 676297" name="connsiteY0"/>
              <a:gd fmla="*/ 8010525 w 15668625" name="connsiteX1"/>
              <a:gd fmla="*/ 676275 h 676297" name="connsiteY1"/>
              <a:gd fmla="*/ 15668625 w 15668625" name="connsiteX2"/>
              <a:gd fmla="*/ 0 h 67629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76297" w="15668625">
                <a:moveTo>
                  <a:pt x="0" y="19050"/>
                </a:moveTo>
                <a:cubicBezTo>
                  <a:pt x="2699544" y="349250"/>
                  <a:pt x="5399088" y="679450"/>
                  <a:pt x="8010525" y="676275"/>
                </a:cubicBezTo>
                <a:cubicBezTo>
                  <a:pt x="10621962" y="673100"/>
                  <a:pt x="13145293" y="336550"/>
                  <a:pt x="15668625" y="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735299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A" val="v5.2.11"/>
</p:tagLst>
</file>

<file path=ppt/tags/tag2.xml><?xml version="1.0" encoding="utf-8"?>
<p:tagLst xmlns:p="http://schemas.openxmlformats.org/presentationml/2006/main">
  <p:tag name="PA" val="v5.2.11"/>
</p:tagLst>
</file>

<file path=ppt/tags/tag3.xml><?xml version="1.0" encoding="utf-8"?>
<p:tagLst xmlns:p="http://schemas.openxmlformats.org/presentationml/2006/main">
  <p:tag name="PA" val="v5.2.11"/>
</p:tagLst>
</file>

<file path=ppt/tags/tag4.xml><?xml version="1.0" encoding="utf-8"?>
<p:tagLst xmlns:p="http://schemas.openxmlformats.org/presentationml/2006/main">
  <p:tag name="PA" val="v5.2.11"/>
</p:tagLst>
</file>

<file path=ppt/tags/tag5.xml><?xml version="1.0" encoding="utf-8"?>
<p:tagLst xmlns:p="http://schemas.openxmlformats.org/presentationml/2006/main">
  <p:tag name="PA" val="v5.2.11"/>
</p:tagLst>
</file>

<file path=ppt/tags/tag6.xml><?xml version="1.0" encoding="utf-8"?>
<p:tagLst xmlns:p="http://schemas.openxmlformats.org/presentationml/2006/main">
  <p:tag name="PA" val="v5.2.11"/>
</p:tagLst>
</file>

<file path=ppt/tags/tag7.xml><?xml version="1.0" encoding="utf-8"?>
<p:tagLst xmlns:p="http://schemas.openxmlformats.org/presentationml/2006/main">
  <p:tag name="PA" val="v5.2.1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3B32"/>
      </a:accent1>
      <a:accent2>
        <a:srgbClr val="CAD3C3"/>
      </a:accent2>
      <a:accent3>
        <a:srgbClr val="648E93"/>
      </a:accent3>
      <a:accent4>
        <a:srgbClr val="F7F4E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1">
      <a:majorFont>
        <a:latin typeface="Segoe UI Black"/>
        <a:ea typeface="微软雅黑"/>
        <a:cs typeface="Arial"/>
      </a:majorFont>
      <a:minorFont>
        <a:latin typeface="Arial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347</Paragraphs>
  <Slides>32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5">
      <vt:lpstr>Arial</vt:lpstr>
      <vt:lpstr>Segoe UI Black</vt:lpstr>
      <vt:lpstr>微软雅黑</vt:lpstr>
      <vt:lpstr>微软雅黑 Light</vt:lpstr>
      <vt:lpstr>Calibri Light</vt:lpstr>
      <vt:lpstr>Calibri</vt:lpstr>
      <vt:lpstr>等线 Light</vt:lpstr>
      <vt:lpstr>等线</vt:lpstr>
      <vt:lpstr>阿里巴巴普惠体 Light</vt:lpstr>
      <vt:lpstr>Meiryo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2022-03-20T11:22:43Z</dcterms:created>
  <cp:lastPrinted>2022-03-20T11:22:43Z</cp:lastPrinted>
  <dcterms:modified xsi:type="dcterms:W3CDTF">2022-03-20T03:32:17Z</dcterms:modified>
  <cp:revision>1</cp:revision>
</cp:coreProperties>
</file>